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2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1" r:id="rId2"/>
    <p:sldMasterId id="2147483737" r:id="rId3"/>
  </p:sldMasterIdLst>
  <p:notesMasterIdLst>
    <p:notesMasterId r:id="rId22"/>
  </p:notesMasterIdLst>
  <p:sldIdLst>
    <p:sldId id="332" r:id="rId4"/>
    <p:sldId id="256" r:id="rId5"/>
    <p:sldId id="259" r:id="rId6"/>
    <p:sldId id="292" r:id="rId7"/>
    <p:sldId id="258" r:id="rId8"/>
    <p:sldId id="271" r:id="rId9"/>
    <p:sldId id="272" r:id="rId10"/>
    <p:sldId id="273" r:id="rId11"/>
    <p:sldId id="274" r:id="rId12"/>
    <p:sldId id="275" r:id="rId13"/>
    <p:sldId id="276" r:id="rId14"/>
    <p:sldId id="293" r:id="rId15"/>
    <p:sldId id="277" r:id="rId16"/>
    <p:sldId id="278" r:id="rId17"/>
    <p:sldId id="279" r:id="rId18"/>
    <p:sldId id="280" r:id="rId19"/>
    <p:sldId id="333" r:id="rId20"/>
    <p:sldId id="282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7847" autoAdjust="0"/>
    <p:restoredTop sz="94660"/>
  </p:normalViewPr>
  <p:slideViewPr>
    <p:cSldViewPr snapToGrid="0">
      <p:cViewPr varScale="1">
        <p:scale>
          <a:sx n="63" d="100"/>
          <a:sy n="63" d="100"/>
        </p:scale>
        <p:origin x="1076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BF3A94-9382-4725-9F3B-13622BDC2886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9E817E-6B2D-4038-88C4-696F6300A2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53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850F40-DB3E-4DC4-95ED-4CBE898A0901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51768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850F40-DB3E-4DC4-95ED-4CBE898A0901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99317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850F40-DB3E-4DC4-95ED-4CBE898A0901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100444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" name="Google Shape;3665;gf9d9595075_0_8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6" name="Google Shape;3666;gf9d9595075_0_8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hoa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" name="Google Shape;3665;gf9d9595075_0_8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6" name="Google Shape;3666;gf9d9595075_0_8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45237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599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950967" y="1037851"/>
            <a:ext cx="5380800" cy="36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50967" y="4933031"/>
            <a:ext cx="53808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rot="-4296621">
            <a:off x="889715" y="166303"/>
            <a:ext cx="17503421" cy="8555407"/>
            <a:chOff x="-1468125" y="3375299"/>
            <a:chExt cx="13126639" cy="4588111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" name="Google Shape;15;p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" name="Google Shape;16;p2"/>
          <p:cNvSpPr/>
          <p:nvPr/>
        </p:nvSpPr>
        <p:spPr>
          <a:xfrm rot="-4328375">
            <a:off x="2789372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 rot="-126607">
            <a:off x="3000078" y="6098434"/>
            <a:ext cx="82556" cy="85333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 rot="-126607">
            <a:off x="4430414" y="6289912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-5400000">
            <a:off x="5584469" y="62206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5400000">
            <a:off x="2179124" y="640288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-5400000">
            <a:off x="1723742" y="6393902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-5400000">
            <a:off x="1530865" y="6413336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-5400000">
            <a:off x="5208797" y="598043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-5400000">
            <a:off x="1238115" y="618502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-5400000">
            <a:off x="1038223" y="619349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-5400000">
            <a:off x="1078917" y="613381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rot="-5400000">
            <a:off x="1133420" y="599309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-5400000">
            <a:off x="970497" y="6010194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-5400000">
            <a:off x="768195" y="6266560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2"/>
          <p:cNvSpPr/>
          <p:nvPr/>
        </p:nvSpPr>
        <p:spPr>
          <a:xfrm rot="-5400000">
            <a:off x="782879" y="61760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2"/>
          <p:cNvSpPr/>
          <p:nvPr/>
        </p:nvSpPr>
        <p:spPr>
          <a:xfrm rot="-126607">
            <a:off x="567099" y="519146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rot="-126607">
            <a:off x="6027491" y="23475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rot="-126607">
            <a:off x="661199" y="509565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2"/>
          <p:cNvSpPr/>
          <p:nvPr/>
        </p:nvSpPr>
        <p:spPr>
          <a:xfrm rot="-126607">
            <a:off x="479573" y="4802566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2"/>
          <p:cNvSpPr/>
          <p:nvPr/>
        </p:nvSpPr>
        <p:spPr>
          <a:xfrm rot="-5400000">
            <a:off x="1869725" y="12213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2"/>
          <p:cNvSpPr/>
          <p:nvPr/>
        </p:nvSpPr>
        <p:spPr>
          <a:xfrm rot="-5400000">
            <a:off x="1420117" y="1520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2"/>
          <p:cNvSpPr/>
          <p:nvPr/>
        </p:nvSpPr>
        <p:spPr>
          <a:xfrm rot="-126607">
            <a:off x="949924" y="5179617"/>
            <a:ext cx="56985" cy="64584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2"/>
          <p:cNvSpPr/>
          <p:nvPr/>
        </p:nvSpPr>
        <p:spPr>
          <a:xfrm rot="-5400000">
            <a:off x="1384098" y="101247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2"/>
          <p:cNvSpPr/>
          <p:nvPr/>
        </p:nvSpPr>
        <p:spPr>
          <a:xfrm rot="-5400000">
            <a:off x="6417781" y="424407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2"/>
          <p:cNvSpPr/>
          <p:nvPr/>
        </p:nvSpPr>
        <p:spPr>
          <a:xfrm rot="-5400000">
            <a:off x="1196610" y="39728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2"/>
          <p:cNvSpPr/>
          <p:nvPr/>
        </p:nvSpPr>
        <p:spPr>
          <a:xfrm rot="-5400000">
            <a:off x="6607014" y="471042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2"/>
          <p:cNvSpPr/>
          <p:nvPr/>
        </p:nvSpPr>
        <p:spPr>
          <a:xfrm rot="-5400000">
            <a:off x="6031672" y="5374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2"/>
          <p:cNvSpPr/>
          <p:nvPr/>
        </p:nvSpPr>
        <p:spPr>
          <a:xfrm rot="-5400000">
            <a:off x="1612611" y="150296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2"/>
          <p:cNvSpPr/>
          <p:nvPr/>
        </p:nvSpPr>
        <p:spPr>
          <a:xfrm rot="-5400000">
            <a:off x="6114083" y="12585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2"/>
          <p:cNvSpPr/>
          <p:nvPr/>
        </p:nvSpPr>
        <p:spPr>
          <a:xfrm rot="-5400000">
            <a:off x="1442163" y="652040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2"/>
          <p:cNvSpPr/>
          <p:nvPr/>
        </p:nvSpPr>
        <p:spPr>
          <a:xfrm rot="-5400000">
            <a:off x="1689398" y="61595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2"/>
          <p:cNvSpPr/>
          <p:nvPr/>
        </p:nvSpPr>
        <p:spPr>
          <a:xfrm rot="-5400000">
            <a:off x="1526400" y="6586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2"/>
          <p:cNvSpPr/>
          <p:nvPr/>
        </p:nvSpPr>
        <p:spPr>
          <a:xfrm rot="-5400000">
            <a:off x="1446328" y="149113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2"/>
          <p:cNvSpPr/>
          <p:nvPr/>
        </p:nvSpPr>
        <p:spPr>
          <a:xfrm rot="-5400000">
            <a:off x="2222907" y="690520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2"/>
          <p:cNvSpPr/>
          <p:nvPr/>
        </p:nvSpPr>
        <p:spPr>
          <a:xfrm rot="-126607">
            <a:off x="6266070" y="3742508"/>
            <a:ext cx="64583" cy="61808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2"/>
          <p:cNvSpPr/>
          <p:nvPr/>
        </p:nvSpPr>
        <p:spPr>
          <a:xfrm rot="-126607">
            <a:off x="2389653" y="31433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2"/>
          <p:cNvSpPr/>
          <p:nvPr/>
        </p:nvSpPr>
        <p:spPr>
          <a:xfrm rot="-126607">
            <a:off x="3528689" y="26942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 rot="-126607">
            <a:off x="3823959" y="262202"/>
            <a:ext cx="95852" cy="183964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2"/>
          <p:cNvSpPr/>
          <p:nvPr/>
        </p:nvSpPr>
        <p:spPr>
          <a:xfrm rot="-126607">
            <a:off x="4030397" y="50873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2"/>
          <p:cNvSpPr/>
          <p:nvPr/>
        </p:nvSpPr>
        <p:spPr>
          <a:xfrm rot="-126607">
            <a:off x="5994275" y="2159048"/>
            <a:ext cx="49387" cy="64584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 rot="-126607">
            <a:off x="3157034" y="719682"/>
            <a:ext cx="64583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2"/>
          <p:cNvSpPr/>
          <p:nvPr/>
        </p:nvSpPr>
        <p:spPr>
          <a:xfrm rot="-126607">
            <a:off x="3939392" y="313830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2"/>
          <p:cNvSpPr/>
          <p:nvPr/>
        </p:nvSpPr>
        <p:spPr>
          <a:xfrm rot="-126607">
            <a:off x="210847" y="2220965"/>
            <a:ext cx="119523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2"/>
          <p:cNvSpPr/>
          <p:nvPr/>
        </p:nvSpPr>
        <p:spPr>
          <a:xfrm rot="-126607">
            <a:off x="494383" y="4677177"/>
            <a:ext cx="137495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2"/>
          <p:cNvSpPr/>
          <p:nvPr/>
        </p:nvSpPr>
        <p:spPr>
          <a:xfrm rot="-126607">
            <a:off x="563834" y="4369749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" name="Google Shape;61;p2"/>
          <p:cNvSpPr/>
          <p:nvPr/>
        </p:nvSpPr>
        <p:spPr>
          <a:xfrm rot="-126607">
            <a:off x="574734" y="3783021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" name="Google Shape;62;p2"/>
          <p:cNvSpPr/>
          <p:nvPr/>
        </p:nvSpPr>
        <p:spPr>
          <a:xfrm rot="-126607">
            <a:off x="3327069" y="7698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2"/>
          <p:cNvSpPr/>
          <p:nvPr/>
        </p:nvSpPr>
        <p:spPr>
          <a:xfrm rot="-126607">
            <a:off x="580519" y="34246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" name="Google Shape;64;p2"/>
          <p:cNvSpPr/>
          <p:nvPr/>
        </p:nvSpPr>
        <p:spPr>
          <a:xfrm rot="-126607">
            <a:off x="3286454" y="613629"/>
            <a:ext cx="61807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2"/>
          <p:cNvSpPr/>
          <p:nvPr/>
        </p:nvSpPr>
        <p:spPr>
          <a:xfrm rot="-126607">
            <a:off x="3133285" y="422564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" name="Google Shape;66;p2"/>
          <p:cNvSpPr/>
          <p:nvPr/>
        </p:nvSpPr>
        <p:spPr>
          <a:xfrm rot="-5400000">
            <a:off x="631931" y="146037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" name="Google Shape;67;p2"/>
          <p:cNvSpPr/>
          <p:nvPr/>
        </p:nvSpPr>
        <p:spPr>
          <a:xfrm rot="-5400000">
            <a:off x="640779" y="577326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" name="Google Shape;68;p2"/>
          <p:cNvSpPr/>
          <p:nvPr/>
        </p:nvSpPr>
        <p:spPr>
          <a:xfrm rot="-5400000">
            <a:off x="6792467" y="436698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2"/>
          <p:cNvSpPr/>
          <p:nvPr/>
        </p:nvSpPr>
        <p:spPr>
          <a:xfrm rot="-5400000">
            <a:off x="5730812" y="12154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2"/>
          <p:cNvSpPr/>
          <p:nvPr/>
        </p:nvSpPr>
        <p:spPr>
          <a:xfrm rot="-5400000">
            <a:off x="1033247" y="439365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" name="Google Shape;71;p2"/>
          <p:cNvSpPr/>
          <p:nvPr/>
        </p:nvSpPr>
        <p:spPr>
          <a:xfrm rot="-5400000">
            <a:off x="472515" y="416534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 rot="-5400000">
            <a:off x="5556929" y="92222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 rot="-5400000">
            <a:off x="5456984" y="86961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 rot="-5400000">
            <a:off x="5903307" y="43746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 rot="-5400000">
            <a:off x="5611945" y="4133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 rot="-5400000">
            <a:off x="5746521" y="100470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 rot="-5400000">
            <a:off x="5634592" y="9402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 rot="-5400000">
            <a:off x="5803726" y="67250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 rot="-5400000">
            <a:off x="5451799" y="559333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 rot="-5400000">
            <a:off x="565829" y="28441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 rot="-5400000">
            <a:off x="620845" y="233524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 rot="-5400000">
            <a:off x="643492" y="28621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 rot="-5400000">
            <a:off x="812626" y="2594385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832357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55621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p13"/>
          <p:cNvGrpSpPr/>
          <p:nvPr/>
        </p:nvGrpSpPr>
        <p:grpSpPr>
          <a:xfrm rot="10800000" flipH="1">
            <a:off x="-1957500" y="-4830019"/>
            <a:ext cx="20262255" cy="6034620"/>
            <a:chOff x="-1468125" y="3729660"/>
            <a:chExt cx="15196691" cy="4525965"/>
          </a:xfrm>
        </p:grpSpPr>
        <p:sp>
          <p:nvSpPr>
            <p:cNvPr id="901" name="Google Shape;901;p13"/>
            <p:cNvSpPr/>
            <p:nvPr/>
          </p:nvSpPr>
          <p:spPr>
            <a:xfrm>
              <a:off x="-1468125" y="3729660"/>
              <a:ext cx="15196691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02" name="Google Shape;902;p13"/>
            <p:cNvGrpSpPr/>
            <p:nvPr/>
          </p:nvGrpSpPr>
          <p:grpSpPr>
            <a:xfrm>
              <a:off x="-1468125" y="4231960"/>
              <a:ext cx="14393852" cy="4023665"/>
              <a:chOff x="-264980" y="1273944"/>
              <a:chExt cx="9352730" cy="4611650"/>
            </a:xfrm>
          </p:grpSpPr>
          <p:sp>
            <p:nvSpPr>
              <p:cNvPr id="903" name="Google Shape;903;p1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13"/>
              <p:cNvSpPr/>
              <p:nvPr/>
            </p:nvSpPr>
            <p:spPr>
              <a:xfrm>
                <a:off x="-132621" y="1273944"/>
                <a:ext cx="9220372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05" name="Google Shape;905;p13"/>
          <p:cNvSpPr txBox="1">
            <a:spLocks noGrp="1"/>
          </p:cNvSpPr>
          <p:nvPr>
            <p:ph type="title"/>
          </p:nvPr>
        </p:nvSpPr>
        <p:spPr>
          <a:xfrm>
            <a:off x="9600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6" name="Google Shape;906;p1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07" name="Google Shape;907;p13"/>
          <p:cNvSpPr txBox="1">
            <a:spLocks noGrp="1"/>
          </p:cNvSpPr>
          <p:nvPr>
            <p:ph type="subTitle" idx="1"/>
          </p:nvPr>
        </p:nvSpPr>
        <p:spPr>
          <a:xfrm>
            <a:off x="9600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13"/>
          <p:cNvSpPr txBox="1">
            <a:spLocks noGrp="1"/>
          </p:cNvSpPr>
          <p:nvPr>
            <p:ph type="title" idx="3"/>
          </p:nvPr>
        </p:nvSpPr>
        <p:spPr>
          <a:xfrm>
            <a:off x="45024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9" name="Google Shape;909;p13"/>
          <p:cNvSpPr txBox="1">
            <a:spLocks noGrp="1"/>
          </p:cNvSpPr>
          <p:nvPr>
            <p:ph type="title" idx="4" hasCustomPrompt="1"/>
          </p:nvPr>
        </p:nvSpPr>
        <p:spPr>
          <a:xfrm>
            <a:off x="45024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0" name="Google Shape;910;p13"/>
          <p:cNvSpPr txBox="1">
            <a:spLocks noGrp="1"/>
          </p:cNvSpPr>
          <p:nvPr>
            <p:ph type="subTitle" idx="5"/>
          </p:nvPr>
        </p:nvSpPr>
        <p:spPr>
          <a:xfrm>
            <a:off x="45024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" name="Google Shape;911;p13"/>
          <p:cNvSpPr txBox="1">
            <a:spLocks noGrp="1"/>
          </p:cNvSpPr>
          <p:nvPr>
            <p:ph type="title" idx="6"/>
          </p:nvPr>
        </p:nvSpPr>
        <p:spPr>
          <a:xfrm>
            <a:off x="80448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2" name="Google Shape;912;p13"/>
          <p:cNvSpPr txBox="1">
            <a:spLocks noGrp="1"/>
          </p:cNvSpPr>
          <p:nvPr>
            <p:ph type="title" idx="7" hasCustomPrompt="1"/>
          </p:nvPr>
        </p:nvSpPr>
        <p:spPr>
          <a:xfrm>
            <a:off x="80448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3" name="Google Shape;913;p13"/>
          <p:cNvSpPr txBox="1">
            <a:spLocks noGrp="1"/>
          </p:cNvSpPr>
          <p:nvPr>
            <p:ph type="subTitle" idx="8"/>
          </p:nvPr>
        </p:nvSpPr>
        <p:spPr>
          <a:xfrm>
            <a:off x="80448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" name="Google Shape;914;p13"/>
          <p:cNvSpPr txBox="1">
            <a:spLocks noGrp="1"/>
          </p:cNvSpPr>
          <p:nvPr>
            <p:ph type="title" idx="9"/>
          </p:nvPr>
        </p:nvSpPr>
        <p:spPr>
          <a:xfrm>
            <a:off x="9600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5" name="Google Shape;915;p13"/>
          <p:cNvSpPr txBox="1">
            <a:spLocks noGrp="1"/>
          </p:cNvSpPr>
          <p:nvPr>
            <p:ph type="title" idx="13" hasCustomPrompt="1"/>
          </p:nvPr>
        </p:nvSpPr>
        <p:spPr>
          <a:xfrm>
            <a:off x="9600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6" name="Google Shape;916;p13"/>
          <p:cNvSpPr txBox="1">
            <a:spLocks noGrp="1"/>
          </p:cNvSpPr>
          <p:nvPr>
            <p:ph type="subTitle" idx="14"/>
          </p:nvPr>
        </p:nvSpPr>
        <p:spPr>
          <a:xfrm>
            <a:off x="9600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3"/>
          <p:cNvSpPr txBox="1">
            <a:spLocks noGrp="1"/>
          </p:cNvSpPr>
          <p:nvPr>
            <p:ph type="title" idx="15"/>
          </p:nvPr>
        </p:nvSpPr>
        <p:spPr>
          <a:xfrm>
            <a:off x="45024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8" name="Google Shape;918;p13"/>
          <p:cNvSpPr txBox="1">
            <a:spLocks noGrp="1"/>
          </p:cNvSpPr>
          <p:nvPr>
            <p:ph type="title" idx="16" hasCustomPrompt="1"/>
          </p:nvPr>
        </p:nvSpPr>
        <p:spPr>
          <a:xfrm>
            <a:off x="45024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9" name="Google Shape;919;p13"/>
          <p:cNvSpPr txBox="1">
            <a:spLocks noGrp="1"/>
          </p:cNvSpPr>
          <p:nvPr>
            <p:ph type="subTitle" idx="17"/>
          </p:nvPr>
        </p:nvSpPr>
        <p:spPr>
          <a:xfrm>
            <a:off x="45024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" name="Google Shape;920;p13"/>
          <p:cNvSpPr txBox="1">
            <a:spLocks noGrp="1"/>
          </p:cNvSpPr>
          <p:nvPr>
            <p:ph type="title" idx="18"/>
          </p:nvPr>
        </p:nvSpPr>
        <p:spPr>
          <a:xfrm>
            <a:off x="80448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21" name="Google Shape;921;p13"/>
          <p:cNvSpPr txBox="1">
            <a:spLocks noGrp="1"/>
          </p:cNvSpPr>
          <p:nvPr>
            <p:ph type="title" idx="19" hasCustomPrompt="1"/>
          </p:nvPr>
        </p:nvSpPr>
        <p:spPr>
          <a:xfrm>
            <a:off x="80448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22" name="Google Shape;922;p13"/>
          <p:cNvSpPr txBox="1">
            <a:spLocks noGrp="1"/>
          </p:cNvSpPr>
          <p:nvPr>
            <p:ph type="subTitle" idx="20"/>
          </p:nvPr>
        </p:nvSpPr>
        <p:spPr>
          <a:xfrm>
            <a:off x="80448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 idx="21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24" name="Google Shape;924;p13"/>
          <p:cNvGrpSpPr/>
          <p:nvPr/>
        </p:nvGrpSpPr>
        <p:grpSpPr>
          <a:xfrm rot="10800000" flipH="1">
            <a:off x="1129433" y="6186663"/>
            <a:ext cx="10356667" cy="695675"/>
            <a:chOff x="450575" y="4345122"/>
            <a:chExt cx="7767500" cy="521756"/>
          </a:xfrm>
        </p:grpSpPr>
        <p:sp>
          <p:nvSpPr>
            <p:cNvPr id="925" name="Google Shape;925;p13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13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13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13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13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3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3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3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13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13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3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3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3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3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3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3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3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3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3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3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3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3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3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3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3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3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3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3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3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3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3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3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3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13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13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1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1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1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3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3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3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3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3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3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3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2" name="Google Shape;972;p13"/>
          <p:cNvSpPr/>
          <p:nvPr/>
        </p:nvSpPr>
        <p:spPr>
          <a:xfrm rot="2490751">
            <a:off x="11599574" y="3119361"/>
            <a:ext cx="64583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13"/>
          <p:cNvSpPr/>
          <p:nvPr/>
        </p:nvSpPr>
        <p:spPr>
          <a:xfrm rot="2490751">
            <a:off x="10806873" y="10960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13"/>
          <p:cNvSpPr/>
          <p:nvPr/>
        </p:nvSpPr>
        <p:spPr>
          <a:xfrm rot="2490751">
            <a:off x="10970886" y="1295749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13"/>
          <p:cNvSpPr/>
          <p:nvPr/>
        </p:nvSpPr>
        <p:spPr>
          <a:xfrm rot="2490751">
            <a:off x="11006996" y="1618888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13"/>
          <p:cNvSpPr/>
          <p:nvPr/>
        </p:nvSpPr>
        <p:spPr>
          <a:xfrm rot="2490751">
            <a:off x="11065405" y="1410933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13"/>
          <p:cNvSpPr/>
          <p:nvPr/>
        </p:nvSpPr>
        <p:spPr>
          <a:xfrm rot="2490751">
            <a:off x="11322977" y="1679129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13"/>
          <p:cNvSpPr/>
          <p:nvPr/>
        </p:nvSpPr>
        <p:spPr>
          <a:xfrm rot="2490751">
            <a:off x="11628289" y="1060927"/>
            <a:ext cx="119523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13"/>
          <p:cNvSpPr/>
          <p:nvPr/>
        </p:nvSpPr>
        <p:spPr>
          <a:xfrm rot="2490751">
            <a:off x="11434283" y="1643319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0" name="Google Shape;980;p13"/>
          <p:cNvSpPr/>
          <p:nvPr/>
        </p:nvSpPr>
        <p:spPr>
          <a:xfrm rot="2490751">
            <a:off x="11368238" y="2232118"/>
            <a:ext cx="137495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1" name="Google Shape;981;p13"/>
          <p:cNvSpPr/>
          <p:nvPr/>
        </p:nvSpPr>
        <p:spPr>
          <a:xfrm rot="2490751">
            <a:off x="11309565" y="22931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13"/>
          <p:cNvSpPr/>
          <p:nvPr/>
        </p:nvSpPr>
        <p:spPr>
          <a:xfrm rot="2490751">
            <a:off x="11655323" y="2038549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13"/>
          <p:cNvSpPr/>
          <p:nvPr/>
        </p:nvSpPr>
        <p:spPr>
          <a:xfrm rot="2490751">
            <a:off x="11121401" y="1749274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13"/>
          <p:cNvSpPr/>
          <p:nvPr/>
        </p:nvSpPr>
        <p:spPr>
          <a:xfrm rot="2490751">
            <a:off x="11253931" y="1722473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3"/>
          <p:cNvSpPr/>
          <p:nvPr/>
        </p:nvSpPr>
        <p:spPr>
          <a:xfrm rot="2490751">
            <a:off x="11316602" y="2009687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3"/>
          <p:cNvSpPr/>
          <p:nvPr/>
        </p:nvSpPr>
        <p:spPr>
          <a:xfrm rot="2490751">
            <a:off x="10717065" y="1860829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3"/>
          <p:cNvSpPr/>
          <p:nvPr/>
        </p:nvSpPr>
        <p:spPr>
          <a:xfrm rot="2490751">
            <a:off x="11520723" y="1772065"/>
            <a:ext cx="174463" cy="185865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13"/>
          <p:cNvSpPr/>
          <p:nvPr/>
        </p:nvSpPr>
        <p:spPr>
          <a:xfrm rot="10800000" flipH="1">
            <a:off x="570580" y="23539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13"/>
          <p:cNvSpPr/>
          <p:nvPr/>
        </p:nvSpPr>
        <p:spPr>
          <a:xfrm rot="10800000" flipH="1">
            <a:off x="646270" y="2127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 rot="10800000" flipH="1">
            <a:off x="616901" y="23103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13"/>
          <p:cNvSpPr/>
          <p:nvPr/>
        </p:nvSpPr>
        <p:spPr>
          <a:xfrm rot="10800000" flipH="1">
            <a:off x="320241" y="3888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13"/>
          <p:cNvSpPr/>
          <p:nvPr/>
        </p:nvSpPr>
        <p:spPr>
          <a:xfrm rot="10800000" flipH="1">
            <a:off x="522031" y="3559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13"/>
          <p:cNvSpPr/>
          <p:nvPr/>
        </p:nvSpPr>
        <p:spPr>
          <a:xfrm rot="10800000" flipH="1">
            <a:off x="495585" y="3127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13"/>
          <p:cNvSpPr/>
          <p:nvPr/>
        </p:nvSpPr>
        <p:spPr>
          <a:xfrm rot="10800000" flipH="1">
            <a:off x="604443" y="3627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13"/>
          <p:cNvSpPr/>
          <p:nvPr/>
        </p:nvSpPr>
        <p:spPr>
          <a:xfrm rot="10800000" flipH="1">
            <a:off x="605466" y="3782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13"/>
          <p:cNvSpPr/>
          <p:nvPr/>
        </p:nvSpPr>
        <p:spPr>
          <a:xfrm rot="10800000" flipH="1">
            <a:off x="1339001" y="19041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13"/>
          <p:cNvSpPr/>
          <p:nvPr/>
        </p:nvSpPr>
        <p:spPr>
          <a:xfrm rot="10800000" flipH="1">
            <a:off x="875657" y="15583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13"/>
          <p:cNvSpPr/>
          <p:nvPr/>
        </p:nvSpPr>
        <p:spPr>
          <a:xfrm rot="10800000" flipH="1">
            <a:off x="1436607" y="19988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13"/>
          <p:cNvSpPr/>
          <p:nvPr/>
        </p:nvSpPr>
        <p:spPr>
          <a:xfrm rot="10800000" flipH="1">
            <a:off x="1638397" y="1669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13"/>
          <p:cNvSpPr/>
          <p:nvPr/>
        </p:nvSpPr>
        <p:spPr>
          <a:xfrm rot="10800000" flipH="1">
            <a:off x="570559" y="16644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26758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6" name="Google Shape;1246;p16"/>
          <p:cNvGrpSpPr/>
          <p:nvPr/>
        </p:nvGrpSpPr>
        <p:grpSpPr>
          <a:xfrm rot="-10120393" flipH="1">
            <a:off x="1931130" y="-3957337"/>
            <a:ext cx="17502188" cy="6405353"/>
            <a:chOff x="-1468125" y="3375299"/>
            <a:chExt cx="13126948" cy="4804128"/>
          </a:xfrm>
        </p:grpSpPr>
        <p:grpSp>
          <p:nvGrpSpPr>
            <p:cNvPr id="1247" name="Google Shape;1247;p1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248" name="Google Shape;1248;p1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1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50" name="Google Shape;1250;p1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251" name="Google Shape;1251;p1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1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253" name="Google Shape;1253;p1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6"/>
          <p:cNvSpPr/>
          <p:nvPr/>
        </p:nvSpPr>
        <p:spPr>
          <a:xfrm rot="10800000" flipH="1">
            <a:off x="599020" y="3181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6"/>
          <p:cNvSpPr/>
          <p:nvPr/>
        </p:nvSpPr>
        <p:spPr>
          <a:xfrm rot="10800000" flipH="1">
            <a:off x="626814" y="8110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6"/>
          <p:cNvSpPr/>
          <p:nvPr/>
        </p:nvSpPr>
        <p:spPr>
          <a:xfrm rot="10800000" flipH="1">
            <a:off x="673134" y="7674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6"/>
          <p:cNvSpPr/>
          <p:nvPr/>
        </p:nvSpPr>
        <p:spPr>
          <a:xfrm rot="10800000" flipH="1">
            <a:off x="376474" y="2345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6"/>
          <p:cNvSpPr/>
          <p:nvPr/>
        </p:nvSpPr>
        <p:spPr>
          <a:xfrm rot="10800000" flipH="1">
            <a:off x="578264" y="2016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6"/>
          <p:cNvSpPr/>
          <p:nvPr/>
        </p:nvSpPr>
        <p:spPr>
          <a:xfrm rot="10800000" flipH="1">
            <a:off x="551818" y="15849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6"/>
          <p:cNvSpPr/>
          <p:nvPr/>
        </p:nvSpPr>
        <p:spPr>
          <a:xfrm rot="10800000" flipH="1">
            <a:off x="660676" y="20842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6"/>
          <p:cNvSpPr/>
          <p:nvPr/>
        </p:nvSpPr>
        <p:spPr>
          <a:xfrm rot="10800000" flipH="1">
            <a:off x="661700" y="2239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6"/>
          <p:cNvSpPr/>
          <p:nvPr/>
        </p:nvSpPr>
        <p:spPr>
          <a:xfrm rot="10800000" flipH="1">
            <a:off x="11864940" y="29836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6"/>
          <p:cNvSpPr/>
          <p:nvPr/>
        </p:nvSpPr>
        <p:spPr>
          <a:xfrm rot="10800000" flipH="1">
            <a:off x="11898987" y="3464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6"/>
          <p:cNvSpPr/>
          <p:nvPr/>
        </p:nvSpPr>
        <p:spPr>
          <a:xfrm rot="10800000" flipH="1">
            <a:off x="11869617" y="3647004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6"/>
          <p:cNvSpPr/>
          <p:nvPr/>
        </p:nvSpPr>
        <p:spPr>
          <a:xfrm rot="-4621910" flipH="1">
            <a:off x="1595160" y="359879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6"/>
          <p:cNvSpPr/>
          <p:nvPr/>
        </p:nvSpPr>
        <p:spPr>
          <a:xfrm rot="-4621910" flipH="1">
            <a:off x="2296411" y="55790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6"/>
          <p:cNvSpPr/>
          <p:nvPr/>
        </p:nvSpPr>
        <p:spPr>
          <a:xfrm rot="-4621910" flipH="1">
            <a:off x="1849968" y="4702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6"/>
          <p:cNvSpPr/>
          <p:nvPr/>
        </p:nvSpPr>
        <p:spPr>
          <a:xfrm rot="-4621910" flipH="1">
            <a:off x="1668362" y="39050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6"/>
          <p:cNvSpPr/>
          <p:nvPr/>
        </p:nvSpPr>
        <p:spPr>
          <a:xfrm rot="-4621910" flipH="1">
            <a:off x="1138954" y="494167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6"/>
          <p:cNvSpPr/>
          <p:nvPr/>
        </p:nvSpPr>
        <p:spPr>
          <a:xfrm rot="-4621910" flipH="1">
            <a:off x="1030616" y="66820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6"/>
          <p:cNvSpPr/>
          <p:nvPr/>
        </p:nvSpPr>
        <p:spPr>
          <a:xfrm rot="-4621910" flipH="1">
            <a:off x="884194" y="47156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6"/>
          <p:cNvSpPr/>
          <p:nvPr/>
        </p:nvSpPr>
        <p:spPr>
          <a:xfrm rot="10800000" flipH="1">
            <a:off x="794741" y="61749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73" name="Google Shape;1273;p16"/>
          <p:cNvGrpSpPr/>
          <p:nvPr/>
        </p:nvGrpSpPr>
        <p:grpSpPr>
          <a:xfrm>
            <a:off x="320147" y="5106105"/>
            <a:ext cx="501333" cy="1471715"/>
            <a:chOff x="307123" y="3588954"/>
            <a:chExt cx="376000" cy="1103786"/>
          </a:xfrm>
        </p:grpSpPr>
        <p:sp>
          <p:nvSpPr>
            <p:cNvPr id="1274" name="Google Shape;1274;p16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16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16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16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16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16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16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16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16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16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84" name="Google Shape;1284;p16"/>
          <p:cNvSpPr/>
          <p:nvPr/>
        </p:nvSpPr>
        <p:spPr>
          <a:xfrm rot="10800000" flipH="1">
            <a:off x="11774748" y="48959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6"/>
          <p:cNvSpPr/>
          <p:nvPr/>
        </p:nvSpPr>
        <p:spPr>
          <a:xfrm rot="10800000" flipH="1">
            <a:off x="11748301" y="44644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6"/>
          <p:cNvSpPr/>
          <p:nvPr/>
        </p:nvSpPr>
        <p:spPr>
          <a:xfrm rot="10800000" flipH="1">
            <a:off x="11857159" y="49637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6"/>
          <p:cNvSpPr/>
          <p:nvPr/>
        </p:nvSpPr>
        <p:spPr>
          <a:xfrm rot="10800000" flipH="1">
            <a:off x="11858182" y="51192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6"/>
          <p:cNvSpPr/>
          <p:nvPr/>
        </p:nvSpPr>
        <p:spPr>
          <a:xfrm rot="10800000" flipH="1">
            <a:off x="11535292" y="60796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6"/>
          <p:cNvSpPr/>
          <p:nvPr/>
        </p:nvSpPr>
        <p:spPr>
          <a:xfrm rot="10800000" flipH="1">
            <a:off x="5976462" y="6513205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6"/>
          <p:cNvSpPr/>
          <p:nvPr/>
        </p:nvSpPr>
        <p:spPr>
          <a:xfrm rot="10800000" flipH="1">
            <a:off x="11616827" y="64284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6"/>
          <p:cNvSpPr/>
          <p:nvPr/>
        </p:nvSpPr>
        <p:spPr>
          <a:xfrm rot="10800000" flipH="1">
            <a:off x="11344754" y="62237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6"/>
          <p:cNvSpPr/>
          <p:nvPr/>
        </p:nvSpPr>
        <p:spPr>
          <a:xfrm rot="10800000" flipH="1">
            <a:off x="6352117" y="63739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668369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17"/>
          <p:cNvGrpSpPr/>
          <p:nvPr/>
        </p:nvGrpSpPr>
        <p:grpSpPr>
          <a:xfrm>
            <a:off x="-5449149" y="-7417967"/>
            <a:ext cx="30058167" cy="9233192"/>
            <a:chOff x="-3636812" y="3375299"/>
            <a:chExt cx="22543625" cy="5566635"/>
          </a:xfrm>
        </p:grpSpPr>
        <p:grpSp>
          <p:nvGrpSpPr>
            <p:cNvPr id="1295" name="Google Shape;1295;p17"/>
            <p:cNvGrpSpPr/>
            <p:nvPr/>
          </p:nvGrpSpPr>
          <p:grpSpPr>
            <a:xfrm>
              <a:off x="-3636812" y="3375299"/>
              <a:ext cx="22543625" cy="5566635"/>
              <a:chOff x="1465514" y="4134125"/>
              <a:chExt cx="11970278" cy="3075829"/>
            </a:xfrm>
          </p:grpSpPr>
          <p:sp>
            <p:nvSpPr>
              <p:cNvPr id="1296" name="Google Shape;1296;p17"/>
              <p:cNvSpPr/>
              <p:nvPr/>
            </p:nvSpPr>
            <p:spPr>
              <a:xfrm rot="10800000" flipH="1">
                <a:off x="1465514" y="6073654"/>
                <a:ext cx="11970278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1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8" name="Google Shape;1298;p17"/>
            <p:cNvGrpSpPr/>
            <p:nvPr/>
          </p:nvGrpSpPr>
          <p:grpSpPr>
            <a:xfrm>
              <a:off x="-3636812" y="3509594"/>
              <a:ext cx="22543366" cy="5183386"/>
              <a:chOff x="-1674134" y="446017"/>
              <a:chExt cx="14648061" cy="5940843"/>
            </a:xfrm>
          </p:grpSpPr>
          <p:sp>
            <p:nvSpPr>
              <p:cNvPr id="1299" name="Google Shape;1299;p17"/>
              <p:cNvSpPr/>
              <p:nvPr/>
            </p:nvSpPr>
            <p:spPr>
              <a:xfrm rot="10800000" flipH="1"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7"/>
              <p:cNvSpPr/>
              <p:nvPr/>
            </p:nvSpPr>
            <p:spPr>
              <a:xfrm rot="-146746">
                <a:off x="-353119" y="68103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01" name="Google Shape;1301;p1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02" name="Google Shape;1302;p17"/>
          <p:cNvGrpSpPr/>
          <p:nvPr/>
        </p:nvGrpSpPr>
        <p:grpSpPr>
          <a:xfrm rot="488827">
            <a:off x="-162333" y="3103608"/>
            <a:ext cx="2292371" cy="3480201"/>
            <a:chOff x="168744" y="3588552"/>
            <a:chExt cx="1719465" cy="2610435"/>
          </a:xfrm>
        </p:grpSpPr>
        <p:grpSp>
          <p:nvGrpSpPr>
            <p:cNvPr id="1303" name="Google Shape;1303;p17"/>
            <p:cNvGrpSpPr/>
            <p:nvPr/>
          </p:nvGrpSpPr>
          <p:grpSpPr>
            <a:xfrm rot="-81520">
              <a:off x="199000" y="3607858"/>
              <a:ext cx="1658951" cy="2571823"/>
              <a:chOff x="-2093107" y="1399985"/>
              <a:chExt cx="2209840" cy="3425849"/>
            </a:xfrm>
          </p:grpSpPr>
          <p:sp>
            <p:nvSpPr>
              <p:cNvPr id="1304" name="Google Shape;1304;p1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17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1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8" name="Google Shape;1308;p17"/>
            <p:cNvGrpSpPr/>
            <p:nvPr/>
          </p:nvGrpSpPr>
          <p:grpSpPr>
            <a:xfrm rot="-6885477">
              <a:off x="-328975" y="4734173"/>
              <a:ext cx="2684876" cy="338383"/>
              <a:chOff x="86975" y="2311163"/>
              <a:chExt cx="953275" cy="120150"/>
            </a:xfrm>
          </p:grpSpPr>
          <p:sp>
            <p:nvSpPr>
              <p:cNvPr id="1309" name="Google Shape;1309;p17"/>
              <p:cNvSpPr/>
              <p:nvPr/>
            </p:nvSpPr>
            <p:spPr>
              <a:xfrm>
                <a:off x="256550" y="2358338"/>
                <a:ext cx="5669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4" extrusionOk="0">
                    <a:moveTo>
                      <a:pt x="0" y="480"/>
                    </a:moveTo>
                    <a:lnTo>
                      <a:pt x="7" y="934"/>
                    </a:lnTo>
                    <a:lnTo>
                      <a:pt x="22677" y="603"/>
                    </a:lnTo>
                    <a:lnTo>
                      <a:pt x="2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17"/>
              <p:cNvSpPr/>
              <p:nvPr/>
            </p:nvSpPr>
            <p:spPr>
              <a:xfrm>
                <a:off x="86975" y="2327363"/>
                <a:ext cx="250975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39" h="4158" extrusionOk="0">
                    <a:moveTo>
                      <a:pt x="791" y="4157"/>
                    </a:moveTo>
                    <a:lnTo>
                      <a:pt x="6777" y="3820"/>
                    </a:lnTo>
                    <a:cubicBezTo>
                      <a:pt x="7224" y="3794"/>
                      <a:pt x="7639" y="3554"/>
                      <a:pt x="7886" y="3178"/>
                    </a:cubicBezTo>
                    <a:lnTo>
                      <a:pt x="7886" y="3178"/>
                    </a:lnTo>
                    <a:cubicBezTo>
                      <a:pt x="8106" y="2847"/>
                      <a:pt x="8378" y="2478"/>
                      <a:pt x="8560" y="2387"/>
                    </a:cubicBezTo>
                    <a:lnTo>
                      <a:pt x="8560" y="2387"/>
                    </a:lnTo>
                    <a:cubicBezTo>
                      <a:pt x="8891" y="2218"/>
                      <a:pt x="10039" y="2368"/>
                      <a:pt x="10039" y="2368"/>
                    </a:cubicBezTo>
                    <a:lnTo>
                      <a:pt x="10039" y="2368"/>
                    </a:lnTo>
                    <a:lnTo>
                      <a:pt x="10032" y="1466"/>
                    </a:lnTo>
                    <a:cubicBezTo>
                      <a:pt x="10032" y="1466"/>
                      <a:pt x="8943" y="1641"/>
                      <a:pt x="8631" y="1486"/>
                    </a:cubicBezTo>
                    <a:lnTo>
                      <a:pt x="8631" y="1486"/>
                    </a:lnTo>
                    <a:cubicBezTo>
                      <a:pt x="8450" y="1395"/>
                      <a:pt x="8210" y="1071"/>
                      <a:pt x="8015" y="766"/>
                    </a:cubicBezTo>
                    <a:lnTo>
                      <a:pt x="8015" y="766"/>
                    </a:lnTo>
                    <a:cubicBezTo>
                      <a:pt x="7756" y="370"/>
                      <a:pt x="7315" y="124"/>
                      <a:pt x="6842" y="117"/>
                    </a:cubicBezTo>
                    <a:lnTo>
                      <a:pt x="6842" y="117"/>
                    </a:lnTo>
                    <a:lnTo>
                      <a:pt x="791" y="1"/>
                    </a:lnTo>
                    <a:cubicBezTo>
                      <a:pt x="0" y="1914"/>
                      <a:pt x="791" y="4157"/>
                      <a:pt x="791" y="415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7"/>
              <p:cNvSpPr/>
              <p:nvPr/>
            </p:nvSpPr>
            <p:spPr>
              <a:xfrm>
                <a:off x="199150" y="2344863"/>
                <a:ext cx="13880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552" h="2297" extrusionOk="0">
                    <a:moveTo>
                      <a:pt x="3476" y="1"/>
                    </a:moveTo>
                    <a:cubicBezTo>
                      <a:pt x="3755" y="572"/>
                      <a:pt x="3898" y="792"/>
                      <a:pt x="3489" y="876"/>
                    </a:cubicBezTo>
                    <a:cubicBezTo>
                      <a:pt x="3081" y="954"/>
                      <a:pt x="20" y="1084"/>
                      <a:pt x="13" y="1337"/>
                    </a:cubicBezTo>
                    <a:cubicBezTo>
                      <a:pt x="1" y="1590"/>
                      <a:pt x="3626" y="1551"/>
                      <a:pt x="3703" y="1680"/>
                    </a:cubicBezTo>
                    <a:cubicBezTo>
                      <a:pt x="3781" y="1810"/>
                      <a:pt x="3522" y="2297"/>
                      <a:pt x="3522" y="2297"/>
                    </a:cubicBezTo>
                    <a:cubicBezTo>
                      <a:pt x="3522" y="2297"/>
                      <a:pt x="3833" y="1817"/>
                      <a:pt x="4073" y="1687"/>
                    </a:cubicBezTo>
                    <a:cubicBezTo>
                      <a:pt x="4313" y="1557"/>
                      <a:pt x="5552" y="1668"/>
                      <a:pt x="5552" y="1668"/>
                    </a:cubicBezTo>
                    <a:cubicBezTo>
                      <a:pt x="5552" y="1668"/>
                      <a:pt x="4994" y="1590"/>
                      <a:pt x="4028" y="1551"/>
                    </a:cubicBezTo>
                    <a:cubicBezTo>
                      <a:pt x="3061" y="1505"/>
                      <a:pt x="630" y="1531"/>
                      <a:pt x="571" y="1330"/>
                    </a:cubicBezTo>
                    <a:cubicBezTo>
                      <a:pt x="513" y="1129"/>
                      <a:pt x="3593" y="935"/>
                      <a:pt x="4280" y="928"/>
                    </a:cubicBezTo>
                    <a:cubicBezTo>
                      <a:pt x="4968" y="922"/>
                      <a:pt x="5545" y="766"/>
                      <a:pt x="5545" y="766"/>
                    </a:cubicBezTo>
                    <a:cubicBezTo>
                      <a:pt x="5545" y="766"/>
                      <a:pt x="4527" y="954"/>
                      <a:pt x="4177" y="799"/>
                    </a:cubicBezTo>
                    <a:cubicBezTo>
                      <a:pt x="3827" y="643"/>
                      <a:pt x="3788" y="358"/>
                      <a:pt x="3476" y="1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7"/>
              <p:cNvSpPr/>
              <p:nvPr/>
            </p:nvSpPr>
            <p:spPr>
              <a:xfrm>
                <a:off x="197200" y="2364013"/>
                <a:ext cx="1407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902" extrusionOk="0">
                    <a:moveTo>
                      <a:pt x="5623" y="0"/>
                    </a:moveTo>
                    <a:cubicBezTo>
                      <a:pt x="5623" y="0"/>
                      <a:pt x="27" y="324"/>
                      <a:pt x="14" y="571"/>
                    </a:cubicBezTo>
                    <a:cubicBezTo>
                      <a:pt x="1" y="817"/>
                      <a:pt x="4942" y="830"/>
                      <a:pt x="5630" y="902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17"/>
              <p:cNvSpPr/>
              <p:nvPr/>
            </p:nvSpPr>
            <p:spPr>
              <a:xfrm>
                <a:off x="123775" y="2381363"/>
                <a:ext cx="18807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7523" h="630" extrusionOk="0">
                    <a:moveTo>
                      <a:pt x="0" y="149"/>
                    </a:moveTo>
                    <a:cubicBezTo>
                      <a:pt x="0" y="149"/>
                      <a:pt x="2490" y="0"/>
                      <a:pt x="3690" y="19"/>
                    </a:cubicBezTo>
                    <a:cubicBezTo>
                      <a:pt x="4890" y="39"/>
                      <a:pt x="7522" y="162"/>
                      <a:pt x="7522" y="162"/>
                    </a:cubicBezTo>
                    <a:cubicBezTo>
                      <a:pt x="7522" y="162"/>
                      <a:pt x="7127" y="123"/>
                      <a:pt x="6926" y="350"/>
                    </a:cubicBezTo>
                    <a:cubicBezTo>
                      <a:pt x="6725" y="571"/>
                      <a:pt x="6686" y="629"/>
                      <a:pt x="6686" y="629"/>
                    </a:cubicBezTo>
                    <a:cubicBezTo>
                      <a:pt x="6686" y="629"/>
                      <a:pt x="6459" y="305"/>
                      <a:pt x="6141" y="233"/>
                    </a:cubicBezTo>
                    <a:cubicBezTo>
                      <a:pt x="5817" y="169"/>
                      <a:pt x="1965" y="52"/>
                      <a:pt x="0" y="149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17"/>
              <p:cNvSpPr/>
              <p:nvPr/>
            </p:nvSpPr>
            <p:spPr>
              <a:xfrm>
                <a:off x="789100" y="2311163"/>
                <a:ext cx="25100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0040" h="4157" extrusionOk="0">
                    <a:moveTo>
                      <a:pt x="3263" y="337"/>
                    </a:moveTo>
                    <a:cubicBezTo>
                      <a:pt x="2809" y="363"/>
                      <a:pt x="2400" y="603"/>
                      <a:pt x="2154" y="979"/>
                    </a:cubicBezTo>
                    <a:lnTo>
                      <a:pt x="2154" y="979"/>
                    </a:lnTo>
                    <a:cubicBezTo>
                      <a:pt x="1933" y="1317"/>
                      <a:pt x="1661" y="1680"/>
                      <a:pt x="1479" y="1770"/>
                    </a:cubicBezTo>
                    <a:lnTo>
                      <a:pt x="1479" y="1770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7" y="2691"/>
                    </a:lnTo>
                    <a:cubicBezTo>
                      <a:pt x="7" y="2691"/>
                      <a:pt x="1090" y="2516"/>
                      <a:pt x="1408" y="2672"/>
                    </a:cubicBezTo>
                    <a:lnTo>
                      <a:pt x="1408" y="2672"/>
                    </a:lnTo>
                    <a:cubicBezTo>
                      <a:pt x="1589" y="2763"/>
                      <a:pt x="1829" y="3087"/>
                      <a:pt x="2024" y="3392"/>
                    </a:cubicBezTo>
                    <a:lnTo>
                      <a:pt x="2024" y="3392"/>
                    </a:lnTo>
                    <a:cubicBezTo>
                      <a:pt x="2283" y="3787"/>
                      <a:pt x="2718" y="4034"/>
                      <a:pt x="3191" y="4040"/>
                    </a:cubicBezTo>
                    <a:lnTo>
                      <a:pt x="3191" y="4040"/>
                    </a:lnTo>
                    <a:lnTo>
                      <a:pt x="9248" y="4157"/>
                    </a:lnTo>
                    <a:cubicBezTo>
                      <a:pt x="10039" y="2244"/>
                      <a:pt x="9248" y="0"/>
                      <a:pt x="9248" y="0"/>
                    </a:cubicBezTo>
                    <a:lnTo>
                      <a:pt x="92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7"/>
              <p:cNvSpPr/>
              <p:nvPr/>
            </p:nvSpPr>
            <p:spPr>
              <a:xfrm>
                <a:off x="789100" y="2355888"/>
                <a:ext cx="15712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6285" h="903" extrusionOk="0">
                    <a:moveTo>
                      <a:pt x="7" y="902"/>
                    </a:moveTo>
                    <a:cubicBezTo>
                      <a:pt x="7" y="902"/>
                      <a:pt x="6284" y="520"/>
                      <a:pt x="6284" y="325"/>
                    </a:cubicBezTo>
                    <a:cubicBezTo>
                      <a:pt x="6278" y="150"/>
                      <a:pt x="688" y="72"/>
                      <a:pt x="1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7"/>
              <p:cNvSpPr/>
              <p:nvPr/>
            </p:nvSpPr>
            <p:spPr>
              <a:xfrm>
                <a:off x="812775" y="2366113"/>
                <a:ext cx="18792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850" extrusionOk="0">
                    <a:moveTo>
                      <a:pt x="7516" y="33"/>
                    </a:moveTo>
                    <a:cubicBezTo>
                      <a:pt x="7516" y="33"/>
                      <a:pt x="5195" y="0"/>
                      <a:pt x="3956" y="104"/>
                    </a:cubicBezTo>
                    <a:cubicBezTo>
                      <a:pt x="2763" y="195"/>
                      <a:pt x="1" y="403"/>
                      <a:pt x="1" y="403"/>
                    </a:cubicBezTo>
                    <a:cubicBezTo>
                      <a:pt x="1" y="403"/>
                      <a:pt x="390" y="357"/>
                      <a:pt x="597" y="578"/>
                    </a:cubicBezTo>
                    <a:cubicBezTo>
                      <a:pt x="798" y="798"/>
                      <a:pt x="844" y="850"/>
                      <a:pt x="844" y="850"/>
                    </a:cubicBezTo>
                    <a:cubicBezTo>
                      <a:pt x="844" y="850"/>
                      <a:pt x="1058" y="519"/>
                      <a:pt x="1382" y="448"/>
                    </a:cubicBezTo>
                    <a:cubicBezTo>
                      <a:pt x="1700" y="370"/>
                      <a:pt x="5415" y="156"/>
                      <a:pt x="7516" y="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17"/>
              <p:cNvSpPr/>
              <p:nvPr/>
            </p:nvSpPr>
            <p:spPr>
              <a:xfrm>
                <a:off x="1017700" y="2311163"/>
                <a:ext cx="2255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4157" extrusionOk="0">
                    <a:moveTo>
                      <a:pt x="104" y="0"/>
                    </a:moveTo>
                    <a:lnTo>
                      <a:pt x="0" y="162"/>
                    </a:lnTo>
                    <a:cubicBezTo>
                      <a:pt x="0" y="162"/>
                      <a:pt x="616" y="2062"/>
                      <a:pt x="46" y="4014"/>
                    </a:cubicBezTo>
                    <a:lnTo>
                      <a:pt x="104" y="4157"/>
                    </a:lnTo>
                    <a:cubicBezTo>
                      <a:pt x="104" y="4157"/>
                      <a:pt x="902" y="2497"/>
                      <a:pt x="104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17"/>
              <p:cNvSpPr/>
              <p:nvPr/>
            </p:nvSpPr>
            <p:spPr>
              <a:xfrm>
                <a:off x="337775" y="2364013"/>
                <a:ext cx="107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2" extrusionOk="0">
                    <a:moveTo>
                      <a:pt x="0" y="0"/>
                    </a:moveTo>
                    <a:lnTo>
                      <a:pt x="7" y="902"/>
                    </a:lnTo>
                    <a:lnTo>
                      <a:pt x="428" y="895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7"/>
              <p:cNvSpPr/>
              <p:nvPr/>
            </p:nvSpPr>
            <p:spPr>
              <a:xfrm>
                <a:off x="781650" y="2355888"/>
                <a:ext cx="76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3" extrusionOk="0">
                    <a:moveTo>
                      <a:pt x="0" y="7"/>
                    </a:moveTo>
                    <a:lnTo>
                      <a:pt x="13" y="902"/>
                    </a:lnTo>
                    <a:lnTo>
                      <a:pt x="305" y="902"/>
                    </a:lnTo>
                    <a:lnTo>
                      <a:pt x="29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7"/>
              <p:cNvSpPr/>
              <p:nvPr/>
            </p:nvSpPr>
            <p:spPr>
              <a:xfrm>
                <a:off x="769175" y="2359313"/>
                <a:ext cx="128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91" extrusionOk="0">
                    <a:moveTo>
                      <a:pt x="0" y="7"/>
                    </a:moveTo>
                    <a:cubicBezTo>
                      <a:pt x="0" y="7"/>
                      <a:pt x="415" y="78"/>
                      <a:pt x="376" y="590"/>
                    </a:cubicBezTo>
                    <a:lnTo>
                      <a:pt x="512" y="59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1" name="Google Shape;1321;p17"/>
          <p:cNvSpPr/>
          <p:nvPr/>
        </p:nvSpPr>
        <p:spPr>
          <a:xfrm rot="10800000" flipH="1">
            <a:off x="234230" y="50159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7"/>
          <p:cNvSpPr/>
          <p:nvPr/>
        </p:nvSpPr>
        <p:spPr>
          <a:xfrm rot="10800000" flipH="1">
            <a:off x="740094" y="5831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7"/>
          <p:cNvSpPr/>
          <p:nvPr/>
        </p:nvSpPr>
        <p:spPr>
          <a:xfrm rot="10800000" flipH="1">
            <a:off x="490084" y="55910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7"/>
          <p:cNvSpPr/>
          <p:nvPr/>
        </p:nvSpPr>
        <p:spPr>
          <a:xfrm rot="10800000" flipH="1">
            <a:off x="713647" y="60108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7"/>
          <p:cNvSpPr/>
          <p:nvPr/>
        </p:nvSpPr>
        <p:spPr>
          <a:xfrm rot="2404442">
            <a:off x="10789066" y="5181595"/>
            <a:ext cx="929597" cy="1138187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26" name="Google Shape;1326;p17"/>
          <p:cNvGrpSpPr/>
          <p:nvPr/>
        </p:nvGrpSpPr>
        <p:grpSpPr>
          <a:xfrm rot="2404442">
            <a:off x="10763462" y="5136133"/>
            <a:ext cx="929597" cy="1138369"/>
            <a:chOff x="3397225" y="2974600"/>
            <a:chExt cx="381375" cy="467025"/>
          </a:xfrm>
        </p:grpSpPr>
        <p:sp>
          <p:nvSpPr>
            <p:cNvPr id="1327" name="Google Shape;1327;p1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1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1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1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1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1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1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1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1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6" name="Google Shape;1336;p17"/>
          <p:cNvSpPr/>
          <p:nvPr/>
        </p:nvSpPr>
        <p:spPr>
          <a:xfrm rot="10800000" flipH="1">
            <a:off x="10918263" y="3568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7"/>
          <p:cNvSpPr/>
          <p:nvPr/>
        </p:nvSpPr>
        <p:spPr>
          <a:xfrm rot="10800000" flipH="1">
            <a:off x="11424127" y="43848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7"/>
          <p:cNvSpPr/>
          <p:nvPr/>
        </p:nvSpPr>
        <p:spPr>
          <a:xfrm rot="10800000" flipH="1">
            <a:off x="11174117" y="41440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7"/>
          <p:cNvSpPr/>
          <p:nvPr/>
        </p:nvSpPr>
        <p:spPr>
          <a:xfrm rot="10800000" flipH="1">
            <a:off x="11205387" y="3892005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7"/>
          <p:cNvSpPr/>
          <p:nvPr/>
        </p:nvSpPr>
        <p:spPr>
          <a:xfrm rot="10800000" flipH="1">
            <a:off x="11178794" y="40711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7"/>
          <p:cNvSpPr/>
          <p:nvPr/>
        </p:nvSpPr>
        <p:spPr>
          <a:xfrm rot="10800000" flipH="1">
            <a:off x="11397681" y="45638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7"/>
          <p:cNvSpPr/>
          <p:nvPr/>
        </p:nvSpPr>
        <p:spPr>
          <a:xfrm rot="10800000" flipH="1">
            <a:off x="6260234" y="64906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7"/>
          <p:cNvSpPr/>
          <p:nvPr/>
        </p:nvSpPr>
        <p:spPr>
          <a:xfrm rot="10800000" flipH="1">
            <a:off x="5796890" y="61447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7"/>
          <p:cNvSpPr/>
          <p:nvPr/>
        </p:nvSpPr>
        <p:spPr>
          <a:xfrm rot="10800000" flipH="1">
            <a:off x="6357841" y="65853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7"/>
          <p:cNvSpPr/>
          <p:nvPr/>
        </p:nvSpPr>
        <p:spPr>
          <a:xfrm rot="10800000" flipH="1">
            <a:off x="6559631" y="62559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7"/>
          <p:cNvSpPr/>
          <p:nvPr/>
        </p:nvSpPr>
        <p:spPr>
          <a:xfrm rot="10800000" flipH="1">
            <a:off x="6642043" y="63237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7"/>
          <p:cNvSpPr/>
          <p:nvPr/>
        </p:nvSpPr>
        <p:spPr>
          <a:xfrm rot="10800000" flipH="1">
            <a:off x="5491793" y="62508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7"/>
          <p:cNvSpPr/>
          <p:nvPr/>
        </p:nvSpPr>
        <p:spPr>
          <a:xfrm rot="10800000" flipH="1">
            <a:off x="6643066" y="64792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9" name="Google Shape;1349;p17"/>
          <p:cNvGrpSpPr/>
          <p:nvPr/>
        </p:nvGrpSpPr>
        <p:grpSpPr>
          <a:xfrm rot="-5634973" flipH="1">
            <a:off x="3782009" y="672861"/>
            <a:ext cx="501351" cy="1471767"/>
            <a:chOff x="307123" y="3588954"/>
            <a:chExt cx="376000" cy="1103786"/>
          </a:xfrm>
        </p:grpSpPr>
        <p:sp>
          <p:nvSpPr>
            <p:cNvPr id="1350" name="Google Shape;1350;p1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1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1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1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1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1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1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1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1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1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887566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" name="Google Shape;1361;p18"/>
          <p:cNvGrpSpPr/>
          <p:nvPr/>
        </p:nvGrpSpPr>
        <p:grpSpPr>
          <a:xfrm rot="10800000">
            <a:off x="-8373198" y="-4578540"/>
            <a:ext cx="22653612" cy="6405504"/>
            <a:chOff x="-1468125" y="3375299"/>
            <a:chExt cx="13126948" cy="4804128"/>
          </a:xfrm>
        </p:grpSpPr>
        <p:grpSp>
          <p:nvGrpSpPr>
            <p:cNvPr id="1362" name="Google Shape;1362;p1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63" name="Google Shape;1363;p1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1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5" name="Google Shape;1365;p18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366" name="Google Shape;1366;p18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8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8" name="Google Shape;1368;p1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69" name="Google Shape;1369;p18"/>
          <p:cNvGrpSpPr/>
          <p:nvPr/>
        </p:nvGrpSpPr>
        <p:grpSpPr>
          <a:xfrm>
            <a:off x="11241038" y="1538727"/>
            <a:ext cx="668892" cy="1073525"/>
            <a:chOff x="5543250" y="2336625"/>
            <a:chExt cx="285900" cy="458850"/>
          </a:xfrm>
        </p:grpSpPr>
        <p:sp>
          <p:nvSpPr>
            <p:cNvPr id="1370" name="Google Shape;1370;p18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72" name="Google Shape;1372;p18"/>
          <p:cNvGrpSpPr/>
          <p:nvPr/>
        </p:nvGrpSpPr>
        <p:grpSpPr>
          <a:xfrm>
            <a:off x="11241027" y="1582387"/>
            <a:ext cx="608264" cy="986204"/>
            <a:chOff x="3589750" y="2221875"/>
            <a:chExt cx="269175" cy="436425"/>
          </a:xfrm>
        </p:grpSpPr>
        <p:sp>
          <p:nvSpPr>
            <p:cNvPr id="1373" name="Google Shape;1373;p18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18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18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18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18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18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18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18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18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18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18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18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18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18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18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18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18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18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18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18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18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18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18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18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18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18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18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18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18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18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18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18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18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18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18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18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18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18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18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18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18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18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7" name="Google Shape;1437;p18"/>
          <p:cNvGrpSpPr/>
          <p:nvPr/>
        </p:nvGrpSpPr>
        <p:grpSpPr>
          <a:xfrm>
            <a:off x="-236826" y="5194021"/>
            <a:ext cx="1710156" cy="1707207"/>
            <a:chOff x="-255682" y="3895515"/>
            <a:chExt cx="1282617" cy="1280405"/>
          </a:xfrm>
        </p:grpSpPr>
        <p:sp>
          <p:nvSpPr>
            <p:cNvPr id="1438" name="Google Shape;1438;p18"/>
            <p:cNvSpPr/>
            <p:nvPr/>
          </p:nvSpPr>
          <p:spPr>
            <a:xfrm rot="2423061">
              <a:off x="102911" y="4069489"/>
              <a:ext cx="400692" cy="703898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18"/>
            <p:cNvSpPr/>
            <p:nvPr/>
          </p:nvSpPr>
          <p:spPr>
            <a:xfrm rot="2423061">
              <a:off x="348343" y="4410506"/>
              <a:ext cx="411642" cy="702534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0" name="Google Shape;1440;p18"/>
            <p:cNvGrpSpPr/>
            <p:nvPr/>
          </p:nvGrpSpPr>
          <p:grpSpPr>
            <a:xfrm rot="2423106">
              <a:off x="-73985" y="4086214"/>
              <a:ext cx="919222" cy="899008"/>
              <a:chOff x="958963" y="4276050"/>
              <a:chExt cx="495000" cy="484075"/>
            </a:xfrm>
          </p:grpSpPr>
          <p:sp>
            <p:nvSpPr>
              <p:cNvPr id="1441" name="Google Shape;1441;p1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1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1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1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1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51" name="Google Shape;1451;p18"/>
          <p:cNvSpPr/>
          <p:nvPr/>
        </p:nvSpPr>
        <p:spPr>
          <a:xfrm rot="1451398" flipH="1">
            <a:off x="489485" y="1752518"/>
            <a:ext cx="49388" cy="65463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8"/>
          <p:cNvSpPr/>
          <p:nvPr/>
        </p:nvSpPr>
        <p:spPr>
          <a:xfrm rot="1451398" flipH="1">
            <a:off x="726713" y="1832427"/>
            <a:ext cx="46611" cy="53335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8"/>
          <p:cNvSpPr/>
          <p:nvPr/>
        </p:nvSpPr>
        <p:spPr>
          <a:xfrm rot="1451398" flipH="1">
            <a:off x="1371974" y="135381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8"/>
          <p:cNvSpPr/>
          <p:nvPr/>
        </p:nvSpPr>
        <p:spPr>
          <a:xfrm>
            <a:off x="11618535" y="55595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8"/>
          <p:cNvSpPr/>
          <p:nvPr/>
        </p:nvSpPr>
        <p:spPr>
          <a:xfrm>
            <a:off x="11485395" y="38846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8"/>
          <p:cNvSpPr/>
          <p:nvPr/>
        </p:nvSpPr>
        <p:spPr>
          <a:xfrm>
            <a:off x="11179797" y="60248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8"/>
          <p:cNvSpPr/>
          <p:nvPr/>
        </p:nvSpPr>
        <p:spPr>
          <a:xfrm>
            <a:off x="11535159" y="64738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18"/>
          <p:cNvSpPr/>
          <p:nvPr/>
        </p:nvSpPr>
        <p:spPr>
          <a:xfrm>
            <a:off x="11517187" y="65970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18"/>
          <p:cNvSpPr/>
          <p:nvPr/>
        </p:nvSpPr>
        <p:spPr>
          <a:xfrm>
            <a:off x="11616694" y="61678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18"/>
          <p:cNvSpPr/>
          <p:nvPr/>
        </p:nvSpPr>
        <p:spPr>
          <a:xfrm>
            <a:off x="11024473" y="6304362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18"/>
          <p:cNvSpPr/>
          <p:nvPr/>
        </p:nvSpPr>
        <p:spPr>
          <a:xfrm>
            <a:off x="9490129" y="11132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18"/>
          <p:cNvSpPr/>
          <p:nvPr/>
        </p:nvSpPr>
        <p:spPr>
          <a:xfrm>
            <a:off x="11344621" y="63639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18"/>
          <p:cNvSpPr/>
          <p:nvPr/>
        </p:nvSpPr>
        <p:spPr>
          <a:xfrm>
            <a:off x="11562217" y="45117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18"/>
          <p:cNvSpPr/>
          <p:nvPr/>
        </p:nvSpPr>
        <p:spPr>
          <a:xfrm rot="10800000" flipH="1">
            <a:off x="598153" y="44232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18"/>
          <p:cNvSpPr/>
          <p:nvPr/>
        </p:nvSpPr>
        <p:spPr>
          <a:xfrm rot="10800000" flipH="1">
            <a:off x="375607" y="3587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18"/>
          <p:cNvSpPr/>
          <p:nvPr/>
        </p:nvSpPr>
        <p:spPr>
          <a:xfrm rot="10800000" flipH="1">
            <a:off x="577398" y="3258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18"/>
          <p:cNvSpPr/>
          <p:nvPr/>
        </p:nvSpPr>
        <p:spPr>
          <a:xfrm rot="10800000" flipH="1">
            <a:off x="550951" y="28269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18"/>
          <p:cNvSpPr/>
          <p:nvPr/>
        </p:nvSpPr>
        <p:spPr>
          <a:xfrm rot="10800000" flipH="1">
            <a:off x="659809" y="3326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18"/>
          <p:cNvSpPr/>
          <p:nvPr/>
        </p:nvSpPr>
        <p:spPr>
          <a:xfrm rot="10800000" flipH="1">
            <a:off x="660833" y="3481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18"/>
          <p:cNvSpPr/>
          <p:nvPr/>
        </p:nvSpPr>
        <p:spPr>
          <a:xfrm rot="10800000" flipH="1">
            <a:off x="5877070" y="65047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18"/>
          <p:cNvSpPr/>
          <p:nvPr/>
        </p:nvSpPr>
        <p:spPr>
          <a:xfrm rot="10800000" flipH="1">
            <a:off x="5917958" y="59814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18"/>
          <p:cNvSpPr/>
          <p:nvPr/>
        </p:nvSpPr>
        <p:spPr>
          <a:xfrm rot="10800000" flipH="1">
            <a:off x="6119748" y="56520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18"/>
          <p:cNvSpPr/>
          <p:nvPr/>
        </p:nvSpPr>
        <p:spPr>
          <a:xfrm rot="10800000" flipH="1">
            <a:off x="6093301" y="52205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18"/>
          <p:cNvSpPr/>
          <p:nvPr/>
        </p:nvSpPr>
        <p:spPr>
          <a:xfrm rot="10800000" flipH="1">
            <a:off x="6325059" y="6380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5" name="Google Shape;1475;p18"/>
          <p:cNvSpPr/>
          <p:nvPr/>
        </p:nvSpPr>
        <p:spPr>
          <a:xfrm rot="10800000" flipH="1">
            <a:off x="6203182" y="58753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5061394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19"/>
          <p:cNvGrpSpPr/>
          <p:nvPr/>
        </p:nvGrpSpPr>
        <p:grpSpPr>
          <a:xfrm rot="10800000">
            <a:off x="-2668755" y="-4118840"/>
            <a:ext cx="22207296" cy="6405504"/>
            <a:chOff x="-1468125" y="3375299"/>
            <a:chExt cx="13126948" cy="4804128"/>
          </a:xfrm>
        </p:grpSpPr>
        <p:grpSp>
          <p:nvGrpSpPr>
            <p:cNvPr id="1478" name="Google Shape;1478;p1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84" name="Google Shape;1484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85" name="Google Shape;1485;p19"/>
          <p:cNvGrpSpPr/>
          <p:nvPr/>
        </p:nvGrpSpPr>
        <p:grpSpPr>
          <a:xfrm>
            <a:off x="11149817" y="5460349"/>
            <a:ext cx="1600416" cy="1599891"/>
            <a:chOff x="-318887" y="1153537"/>
            <a:chExt cx="1200312" cy="1199918"/>
          </a:xfrm>
        </p:grpSpPr>
        <p:grpSp>
          <p:nvGrpSpPr>
            <p:cNvPr id="1486" name="Google Shape;1486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487" name="Google Shape;1487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1" name="Google Shape;1491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92" name="Google Shape;1492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493" name="Google Shape;1493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2" name="Google Shape;1502;p19"/>
          <p:cNvGrpSpPr/>
          <p:nvPr/>
        </p:nvGrpSpPr>
        <p:grpSpPr>
          <a:xfrm rot="835337">
            <a:off x="11241002" y="4544849"/>
            <a:ext cx="1600377" cy="1599852"/>
            <a:chOff x="-318887" y="1153537"/>
            <a:chExt cx="1200312" cy="1199918"/>
          </a:xfrm>
        </p:grpSpPr>
        <p:grpSp>
          <p:nvGrpSpPr>
            <p:cNvPr id="1503" name="Google Shape;1503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504" name="Google Shape;1504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08" name="Google Shape;1508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9" name="Google Shape;1509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510" name="Google Shape;1510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9" name="Google Shape;1519;p19"/>
          <p:cNvSpPr/>
          <p:nvPr/>
        </p:nvSpPr>
        <p:spPr>
          <a:xfrm>
            <a:off x="299801" y="1699784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20" name="Google Shape;1520;p19"/>
          <p:cNvGrpSpPr/>
          <p:nvPr/>
        </p:nvGrpSpPr>
        <p:grpSpPr>
          <a:xfrm>
            <a:off x="212507" y="1674903"/>
            <a:ext cx="558711" cy="559011"/>
            <a:chOff x="2978325" y="3776725"/>
            <a:chExt cx="278575" cy="278725"/>
          </a:xfrm>
        </p:grpSpPr>
        <p:sp>
          <p:nvSpPr>
            <p:cNvPr id="1521" name="Google Shape;1521;p19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19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19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19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19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3" name="Google Shape;1553;p19"/>
          <p:cNvSpPr/>
          <p:nvPr/>
        </p:nvSpPr>
        <p:spPr>
          <a:xfrm rot="10800000" flipH="1">
            <a:off x="11726220" y="35790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9"/>
          <p:cNvSpPr/>
          <p:nvPr/>
        </p:nvSpPr>
        <p:spPr>
          <a:xfrm rot="10800000" flipH="1">
            <a:off x="11503674" y="27436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9"/>
          <p:cNvSpPr/>
          <p:nvPr/>
        </p:nvSpPr>
        <p:spPr>
          <a:xfrm rot="10800000" flipH="1">
            <a:off x="11705464" y="24142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9"/>
          <p:cNvSpPr/>
          <p:nvPr/>
        </p:nvSpPr>
        <p:spPr>
          <a:xfrm rot="10800000" flipH="1">
            <a:off x="11679018" y="19827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9"/>
          <p:cNvSpPr/>
          <p:nvPr/>
        </p:nvSpPr>
        <p:spPr>
          <a:xfrm rot="10800000" flipH="1">
            <a:off x="11787876" y="24820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9"/>
          <p:cNvSpPr/>
          <p:nvPr/>
        </p:nvSpPr>
        <p:spPr>
          <a:xfrm rot="10800000" flipH="1">
            <a:off x="11788900" y="26375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9"/>
          <p:cNvSpPr/>
          <p:nvPr/>
        </p:nvSpPr>
        <p:spPr>
          <a:xfrm>
            <a:off x="832835" y="51482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9"/>
          <p:cNvSpPr/>
          <p:nvPr/>
        </p:nvSpPr>
        <p:spPr>
          <a:xfrm>
            <a:off x="699695" y="34733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9"/>
          <p:cNvSpPr/>
          <p:nvPr/>
        </p:nvSpPr>
        <p:spPr>
          <a:xfrm>
            <a:off x="394097" y="56135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9"/>
          <p:cNvSpPr/>
          <p:nvPr/>
        </p:nvSpPr>
        <p:spPr>
          <a:xfrm>
            <a:off x="749459" y="60625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9"/>
          <p:cNvSpPr/>
          <p:nvPr/>
        </p:nvSpPr>
        <p:spPr>
          <a:xfrm>
            <a:off x="731487" y="61857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9"/>
          <p:cNvSpPr/>
          <p:nvPr/>
        </p:nvSpPr>
        <p:spPr>
          <a:xfrm>
            <a:off x="830994" y="57565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9"/>
          <p:cNvSpPr/>
          <p:nvPr/>
        </p:nvSpPr>
        <p:spPr>
          <a:xfrm>
            <a:off x="558921" y="59526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9"/>
          <p:cNvSpPr/>
          <p:nvPr/>
        </p:nvSpPr>
        <p:spPr>
          <a:xfrm>
            <a:off x="776517" y="41004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4997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4" name="Google Shape;1764;p21"/>
          <p:cNvGrpSpPr/>
          <p:nvPr/>
        </p:nvGrpSpPr>
        <p:grpSpPr>
          <a:xfrm rot="3292736">
            <a:off x="-15711096" y="2683106"/>
            <a:ext cx="30615624" cy="8758377"/>
            <a:chOff x="-1468125" y="3375299"/>
            <a:chExt cx="13152147" cy="5342938"/>
          </a:xfrm>
        </p:grpSpPr>
        <p:grpSp>
          <p:nvGrpSpPr>
            <p:cNvPr id="1765" name="Google Shape;1765;p2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766" name="Google Shape;1766;p2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2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8" name="Google Shape;1768;p2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769" name="Google Shape;1769;p2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2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71" name="Google Shape;1771;p21"/>
          <p:cNvGrpSpPr/>
          <p:nvPr/>
        </p:nvGrpSpPr>
        <p:grpSpPr>
          <a:xfrm rot="-9221932" flipH="1">
            <a:off x="2726682" y="5166720"/>
            <a:ext cx="4790548" cy="2683136"/>
            <a:chOff x="1458150" y="-643125"/>
            <a:chExt cx="3592822" cy="2012302"/>
          </a:xfrm>
        </p:grpSpPr>
        <p:sp>
          <p:nvSpPr>
            <p:cNvPr id="1772" name="Google Shape;1772;p21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1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1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1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1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1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1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1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1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1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1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1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1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1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1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1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1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1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1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1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1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1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1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1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1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1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1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1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1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1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1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1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23" name="Google Shape;1823;p21"/>
          <p:cNvSpPr txBox="1">
            <a:spLocks noGrp="1"/>
          </p:cNvSpPr>
          <p:nvPr>
            <p:ph type="title"/>
          </p:nvPr>
        </p:nvSpPr>
        <p:spPr>
          <a:xfrm>
            <a:off x="1418067" y="1211100"/>
            <a:ext cx="4103200" cy="19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4" name="Google Shape;1824;p21"/>
          <p:cNvSpPr txBox="1">
            <a:spLocks noGrp="1"/>
          </p:cNvSpPr>
          <p:nvPr>
            <p:ph type="body" idx="1"/>
          </p:nvPr>
        </p:nvSpPr>
        <p:spPr>
          <a:xfrm>
            <a:off x="1418067" y="3386233"/>
            <a:ext cx="4103200" cy="17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825" name="Google Shape;1825;p21"/>
          <p:cNvSpPr/>
          <p:nvPr/>
        </p:nvSpPr>
        <p:spPr>
          <a:xfrm>
            <a:off x="526369" y="12111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21"/>
          <p:cNvSpPr/>
          <p:nvPr/>
        </p:nvSpPr>
        <p:spPr>
          <a:xfrm>
            <a:off x="3805725" y="284380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21"/>
          <p:cNvSpPr/>
          <p:nvPr/>
        </p:nvSpPr>
        <p:spPr>
          <a:xfrm>
            <a:off x="1328585" y="1383747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21"/>
          <p:cNvSpPr/>
          <p:nvPr/>
        </p:nvSpPr>
        <p:spPr>
          <a:xfrm>
            <a:off x="884092" y="30538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9" name="Google Shape;1829;p21"/>
          <p:cNvGrpSpPr/>
          <p:nvPr/>
        </p:nvGrpSpPr>
        <p:grpSpPr>
          <a:xfrm rot="-5634973" flipH="1">
            <a:off x="4806642" y="-261206"/>
            <a:ext cx="501351" cy="1471767"/>
            <a:chOff x="307123" y="3588954"/>
            <a:chExt cx="376000" cy="1103786"/>
          </a:xfrm>
        </p:grpSpPr>
        <p:sp>
          <p:nvSpPr>
            <p:cNvPr id="1830" name="Google Shape;1830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0" name="Google Shape;1840;p21"/>
          <p:cNvSpPr/>
          <p:nvPr/>
        </p:nvSpPr>
        <p:spPr>
          <a:xfrm>
            <a:off x="1356380" y="373496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1" name="Google Shape;1841;p21"/>
          <p:cNvSpPr/>
          <p:nvPr/>
        </p:nvSpPr>
        <p:spPr>
          <a:xfrm>
            <a:off x="1402701" y="378697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2" name="Google Shape;1842;p21"/>
          <p:cNvSpPr/>
          <p:nvPr/>
        </p:nvSpPr>
        <p:spPr>
          <a:xfrm>
            <a:off x="1106041" y="2223846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3" name="Google Shape;1843;p21"/>
          <p:cNvSpPr/>
          <p:nvPr/>
        </p:nvSpPr>
        <p:spPr>
          <a:xfrm>
            <a:off x="499331" y="248534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4" name="Google Shape;1844;p21"/>
          <p:cNvSpPr/>
          <p:nvPr/>
        </p:nvSpPr>
        <p:spPr>
          <a:xfrm>
            <a:off x="1281385" y="2972415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5" name="Google Shape;1845;p21"/>
          <p:cNvSpPr/>
          <p:nvPr/>
        </p:nvSpPr>
        <p:spPr>
          <a:xfrm>
            <a:off x="1390243" y="24852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6" name="Google Shape;1846;p21"/>
          <p:cNvSpPr/>
          <p:nvPr/>
        </p:nvSpPr>
        <p:spPr>
          <a:xfrm>
            <a:off x="1391266" y="231853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7" name="Google Shape;1847;p21"/>
          <p:cNvSpPr/>
          <p:nvPr/>
        </p:nvSpPr>
        <p:spPr>
          <a:xfrm>
            <a:off x="1593443" y="26884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48" name="Google Shape;1848;p21"/>
          <p:cNvGrpSpPr/>
          <p:nvPr/>
        </p:nvGrpSpPr>
        <p:grpSpPr>
          <a:xfrm rot="5634973">
            <a:off x="1224409" y="-261206"/>
            <a:ext cx="501351" cy="1471767"/>
            <a:chOff x="307123" y="3588954"/>
            <a:chExt cx="376000" cy="1103786"/>
          </a:xfrm>
        </p:grpSpPr>
        <p:sp>
          <p:nvSpPr>
            <p:cNvPr id="1849" name="Google Shape;1849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36928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0" name="Google Shape;1860;p22"/>
          <p:cNvGrpSpPr/>
          <p:nvPr/>
        </p:nvGrpSpPr>
        <p:grpSpPr>
          <a:xfrm rot="10800000" flipH="1">
            <a:off x="-2797249" y="-5345261"/>
            <a:ext cx="25032920" cy="7123917"/>
            <a:chOff x="-1468125" y="3375299"/>
            <a:chExt cx="13152147" cy="5342938"/>
          </a:xfrm>
        </p:grpSpPr>
        <p:grpSp>
          <p:nvGrpSpPr>
            <p:cNvPr id="1861" name="Google Shape;1861;p2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62" name="Google Shape;1862;p2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3" name="Google Shape;1863;p2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4" name="Google Shape;1864;p22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65" name="Google Shape;1865;p22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22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67" name="Google Shape;186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68" name="Google Shape;1868;p22"/>
          <p:cNvSpPr txBox="1">
            <a:spLocks noGrp="1"/>
          </p:cNvSpPr>
          <p:nvPr>
            <p:ph type="body" idx="1"/>
          </p:nvPr>
        </p:nvSpPr>
        <p:spPr>
          <a:xfrm>
            <a:off x="950967" y="1600800"/>
            <a:ext cx="10141600" cy="4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50652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" name="Google Shape;1870;p23"/>
          <p:cNvGrpSpPr/>
          <p:nvPr/>
        </p:nvGrpSpPr>
        <p:grpSpPr>
          <a:xfrm rot="10800000">
            <a:off x="-4802299" y="-5243637"/>
            <a:ext cx="17536196" cy="7123917"/>
            <a:chOff x="-1468125" y="3375299"/>
            <a:chExt cx="13152147" cy="5342938"/>
          </a:xfrm>
        </p:grpSpPr>
        <p:grpSp>
          <p:nvGrpSpPr>
            <p:cNvPr id="1871" name="Google Shape;1871;p2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72" name="Google Shape;1872;p2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2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4" name="Google Shape;1874;p23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75" name="Google Shape;1875;p2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23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77" name="Google Shape;1877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8" name="Google Shape;1878;p23"/>
          <p:cNvSpPr txBox="1">
            <a:spLocks noGrp="1"/>
          </p:cNvSpPr>
          <p:nvPr>
            <p:ph type="body" idx="1"/>
          </p:nvPr>
        </p:nvSpPr>
        <p:spPr>
          <a:xfrm>
            <a:off x="950967" y="1616100"/>
            <a:ext cx="10141600" cy="45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78200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p24"/>
          <p:cNvSpPr txBox="1">
            <a:spLocks noGrp="1"/>
          </p:cNvSpPr>
          <p:nvPr>
            <p:ph type="subTitle" idx="1"/>
          </p:nvPr>
        </p:nvSpPr>
        <p:spPr>
          <a:xfrm>
            <a:off x="950967" y="2145467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1" name="Google Shape;1881;p24"/>
          <p:cNvSpPr txBox="1">
            <a:spLocks noGrp="1"/>
          </p:cNvSpPr>
          <p:nvPr>
            <p:ph type="subTitle" idx="2"/>
          </p:nvPr>
        </p:nvSpPr>
        <p:spPr>
          <a:xfrm>
            <a:off x="950967" y="3816233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24"/>
          <p:cNvSpPr txBox="1">
            <a:spLocks noGrp="1"/>
          </p:cNvSpPr>
          <p:nvPr>
            <p:ph type="subTitle" idx="3"/>
          </p:nvPr>
        </p:nvSpPr>
        <p:spPr>
          <a:xfrm>
            <a:off x="950967" y="2760967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p24"/>
          <p:cNvSpPr txBox="1">
            <a:spLocks noGrp="1"/>
          </p:cNvSpPr>
          <p:nvPr>
            <p:ph type="subTitle" idx="4"/>
          </p:nvPr>
        </p:nvSpPr>
        <p:spPr>
          <a:xfrm>
            <a:off x="950967" y="4431600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85" name="Google Shape;1885;p24"/>
          <p:cNvGrpSpPr/>
          <p:nvPr/>
        </p:nvGrpSpPr>
        <p:grpSpPr>
          <a:xfrm rot="687367">
            <a:off x="-5432616" y="5337462"/>
            <a:ext cx="10089752" cy="4932375"/>
            <a:chOff x="-1468125" y="3375299"/>
            <a:chExt cx="13126639" cy="4588111"/>
          </a:xfrm>
        </p:grpSpPr>
        <p:grpSp>
          <p:nvGrpSpPr>
            <p:cNvPr id="1886" name="Google Shape;1886;p2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87" name="Google Shape;1887;p2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89" name="Google Shape;1889;p24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0" name="Google Shape;1890;p24"/>
          <p:cNvSpPr/>
          <p:nvPr/>
        </p:nvSpPr>
        <p:spPr>
          <a:xfrm rot="655722">
            <a:off x="-5333474" y="6105007"/>
            <a:ext cx="9282523" cy="48640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1" name="Google Shape;1891;p24"/>
          <p:cNvSpPr/>
          <p:nvPr/>
        </p:nvSpPr>
        <p:spPr>
          <a:xfrm rot="10800000" flipH="1">
            <a:off x="4154207" y="3955016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2" name="Google Shape;1892;p24"/>
          <p:cNvSpPr/>
          <p:nvPr/>
        </p:nvSpPr>
        <p:spPr>
          <a:xfrm rot="10800000" flipH="1">
            <a:off x="4235624" y="16141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3" name="Google Shape;1893;p24"/>
          <p:cNvSpPr/>
          <p:nvPr/>
        </p:nvSpPr>
        <p:spPr>
          <a:xfrm rot="10800000" flipH="1">
            <a:off x="4236500" y="17694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4" name="Google Shape;1894;p24"/>
          <p:cNvSpPr/>
          <p:nvPr/>
        </p:nvSpPr>
        <p:spPr>
          <a:xfrm rot="10800000" flipH="1">
            <a:off x="4087707" y="8838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5" name="Google Shape;1895;p24"/>
          <p:cNvSpPr/>
          <p:nvPr/>
        </p:nvSpPr>
        <p:spPr>
          <a:xfrm rot="10800000" flipH="1">
            <a:off x="4121754" y="1364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6" name="Google Shape;1896;p24"/>
          <p:cNvSpPr/>
          <p:nvPr/>
        </p:nvSpPr>
        <p:spPr>
          <a:xfrm rot="10800000" flipH="1">
            <a:off x="3636394" y="8118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7" name="Google Shape;1897;p24"/>
          <p:cNvSpPr/>
          <p:nvPr/>
        </p:nvSpPr>
        <p:spPr>
          <a:xfrm rot="10800000" flipH="1">
            <a:off x="3386384" y="5710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8" name="Google Shape;1898;p24"/>
          <p:cNvSpPr/>
          <p:nvPr/>
        </p:nvSpPr>
        <p:spPr>
          <a:xfrm rot="10800000" flipH="1">
            <a:off x="3417654" y="3189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9" name="Google Shape;1899;p24"/>
          <p:cNvSpPr/>
          <p:nvPr/>
        </p:nvSpPr>
        <p:spPr>
          <a:xfrm rot="10800000" flipH="1">
            <a:off x="3391060" y="4981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24"/>
          <p:cNvSpPr/>
          <p:nvPr/>
        </p:nvSpPr>
        <p:spPr>
          <a:xfrm rot="10800000" flipH="1">
            <a:off x="200564" y="983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1" name="Google Shape;1901;p24"/>
          <p:cNvSpPr/>
          <p:nvPr/>
        </p:nvSpPr>
        <p:spPr>
          <a:xfrm rot="10800000" flipH="1">
            <a:off x="489240" y="3152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2" name="Google Shape;1902;p24"/>
          <p:cNvSpPr/>
          <p:nvPr/>
        </p:nvSpPr>
        <p:spPr>
          <a:xfrm rot="10800000" flipH="1">
            <a:off x="276254" y="757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3" name="Google Shape;1903;p24"/>
          <p:cNvSpPr/>
          <p:nvPr/>
        </p:nvSpPr>
        <p:spPr>
          <a:xfrm rot="10800000" flipH="1">
            <a:off x="425484" y="10669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4" name="Google Shape;1904;p24"/>
          <p:cNvSpPr/>
          <p:nvPr/>
        </p:nvSpPr>
        <p:spPr>
          <a:xfrm rot="10800000" flipH="1">
            <a:off x="314404" y="3430198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5" name="Google Shape;1905;p24"/>
          <p:cNvSpPr/>
          <p:nvPr/>
        </p:nvSpPr>
        <p:spPr>
          <a:xfrm rot="10800000" flipH="1">
            <a:off x="321126" y="3645285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6" name="Google Shape;1906;p24"/>
          <p:cNvSpPr/>
          <p:nvPr/>
        </p:nvSpPr>
        <p:spPr>
          <a:xfrm rot="10800000" flipH="1">
            <a:off x="360871" y="3584646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7" name="Google Shape;1907;p24"/>
          <p:cNvSpPr/>
          <p:nvPr/>
        </p:nvSpPr>
        <p:spPr>
          <a:xfrm rot="10800000" flipH="1">
            <a:off x="494423" y="370300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9126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4"/>
          <p:cNvSpPr txBox="1">
            <a:spLocks noGrp="1"/>
          </p:cNvSpPr>
          <p:nvPr>
            <p:ph type="body" idx="1"/>
          </p:nvPr>
        </p:nvSpPr>
        <p:spPr>
          <a:xfrm>
            <a:off x="951000" y="1540767"/>
            <a:ext cx="10290000" cy="46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5" name="Google Shape;135;p4"/>
          <p:cNvGrpSpPr/>
          <p:nvPr/>
        </p:nvGrpSpPr>
        <p:grpSpPr>
          <a:xfrm rot="10800000" flipH="1">
            <a:off x="-230360" y="-5557961"/>
            <a:ext cx="18462107" cy="7123917"/>
            <a:chOff x="-1468125" y="3375299"/>
            <a:chExt cx="13152147" cy="5342938"/>
          </a:xfrm>
        </p:grpSpPr>
        <p:grpSp>
          <p:nvGrpSpPr>
            <p:cNvPr id="136" name="Google Shape;136;p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7" name="Google Shape;137;p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" name="Google Shape;139;p4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40" name="Google Shape;140;p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4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2" name="Google Shape;142;p4"/>
          <p:cNvSpPr/>
          <p:nvPr/>
        </p:nvSpPr>
        <p:spPr>
          <a:xfrm rot="10800000" flipH="1">
            <a:off x="10395196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 rot="10800000" flipH="1">
            <a:off x="8316359" y="6098536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4"/>
          <p:cNvSpPr/>
          <p:nvPr/>
        </p:nvSpPr>
        <p:spPr>
          <a:xfrm rot="10800000" flipH="1">
            <a:off x="8744635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4"/>
          <p:cNvSpPr/>
          <p:nvPr/>
        </p:nvSpPr>
        <p:spPr>
          <a:xfrm rot="10800000" flipH="1">
            <a:off x="11700725" y="286715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4"/>
          <p:cNvSpPr/>
          <p:nvPr/>
        </p:nvSpPr>
        <p:spPr>
          <a:xfrm rot="10800000" flipH="1">
            <a:off x="9237348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4"/>
          <p:cNvSpPr/>
          <p:nvPr/>
        </p:nvSpPr>
        <p:spPr>
          <a:xfrm rot="10800000" flipH="1">
            <a:off x="11422414" y="59506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rot="10800000" flipH="1">
            <a:off x="11716353" y="21103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 rot="10800000" flipH="1">
            <a:off x="9153037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 rot="10800000" flipH="1">
            <a:off x="9515851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4"/>
          <p:cNvSpPr/>
          <p:nvPr/>
        </p:nvSpPr>
        <p:spPr>
          <a:xfrm rot="10800000" flipH="1">
            <a:off x="10211378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4"/>
          <p:cNvSpPr/>
          <p:nvPr/>
        </p:nvSpPr>
        <p:spPr>
          <a:xfrm rot="10800000" flipH="1">
            <a:off x="9573713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4"/>
          <p:cNvSpPr/>
          <p:nvPr/>
        </p:nvSpPr>
        <p:spPr>
          <a:xfrm rot="10800000" flipH="1">
            <a:off x="11528009" y="35464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4"/>
          <p:cNvSpPr/>
          <p:nvPr/>
        </p:nvSpPr>
        <p:spPr>
          <a:xfrm rot="10800000" flipH="1">
            <a:off x="10010611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4"/>
          <p:cNvSpPr/>
          <p:nvPr/>
        </p:nvSpPr>
        <p:spPr>
          <a:xfrm rot="10800000" flipH="1">
            <a:off x="11444557" y="218824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4"/>
          <p:cNvSpPr/>
          <p:nvPr/>
        </p:nvSpPr>
        <p:spPr>
          <a:xfrm rot="10800000" flipH="1">
            <a:off x="11834812" y="251451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4"/>
          <p:cNvSpPr/>
          <p:nvPr/>
        </p:nvSpPr>
        <p:spPr>
          <a:xfrm rot="10800000" flipH="1">
            <a:off x="11752103" y="3800029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4"/>
          <p:cNvSpPr/>
          <p:nvPr/>
        </p:nvSpPr>
        <p:spPr>
          <a:xfrm rot="10800000" flipH="1">
            <a:off x="9755633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4"/>
          <p:cNvSpPr/>
          <p:nvPr/>
        </p:nvSpPr>
        <p:spPr>
          <a:xfrm rot="10800000" flipH="1">
            <a:off x="8489656" y="615625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4"/>
          <p:cNvSpPr/>
          <p:nvPr/>
        </p:nvSpPr>
        <p:spPr>
          <a:xfrm rot="10800000" flipH="1">
            <a:off x="8343830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4"/>
          <p:cNvSpPr/>
          <p:nvPr/>
        </p:nvSpPr>
        <p:spPr>
          <a:xfrm rot="10800000" flipH="1">
            <a:off x="3268929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4"/>
          <p:cNvSpPr/>
          <p:nvPr/>
        </p:nvSpPr>
        <p:spPr>
          <a:xfrm rot="10800000" flipH="1">
            <a:off x="598959" y="54784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4"/>
          <p:cNvSpPr/>
          <p:nvPr/>
        </p:nvSpPr>
        <p:spPr>
          <a:xfrm rot="10800000" flipH="1">
            <a:off x="1618369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4"/>
          <p:cNvSpPr/>
          <p:nvPr/>
        </p:nvSpPr>
        <p:spPr>
          <a:xfrm rot="10800000" flipH="1">
            <a:off x="568141" y="3482088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4"/>
          <p:cNvSpPr/>
          <p:nvPr/>
        </p:nvSpPr>
        <p:spPr>
          <a:xfrm rot="10800000" flipH="1">
            <a:off x="2111081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4"/>
          <p:cNvSpPr/>
          <p:nvPr/>
        </p:nvSpPr>
        <p:spPr>
          <a:xfrm rot="10800000" flipH="1">
            <a:off x="478047" y="49170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4"/>
          <p:cNvSpPr/>
          <p:nvPr/>
        </p:nvSpPr>
        <p:spPr>
          <a:xfrm rot="10800000" flipH="1">
            <a:off x="99004" y="5770397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4"/>
          <p:cNvSpPr/>
          <p:nvPr/>
        </p:nvSpPr>
        <p:spPr>
          <a:xfrm rot="10800000" flipH="1">
            <a:off x="2026771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4"/>
          <p:cNvSpPr/>
          <p:nvPr/>
        </p:nvSpPr>
        <p:spPr>
          <a:xfrm rot="10800000" flipH="1">
            <a:off x="2389584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4"/>
          <p:cNvSpPr/>
          <p:nvPr/>
        </p:nvSpPr>
        <p:spPr>
          <a:xfrm rot="10800000" flipH="1">
            <a:off x="3085111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4"/>
          <p:cNvSpPr/>
          <p:nvPr/>
        </p:nvSpPr>
        <p:spPr>
          <a:xfrm rot="10800000" flipH="1">
            <a:off x="2447447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4"/>
          <p:cNvSpPr/>
          <p:nvPr/>
        </p:nvSpPr>
        <p:spPr>
          <a:xfrm rot="10800000" flipH="1">
            <a:off x="2884345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4"/>
          <p:cNvSpPr/>
          <p:nvPr/>
        </p:nvSpPr>
        <p:spPr>
          <a:xfrm rot="10800000" flipH="1">
            <a:off x="371657" y="380485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4"/>
          <p:cNvSpPr/>
          <p:nvPr/>
        </p:nvSpPr>
        <p:spPr>
          <a:xfrm rot="10800000" flipH="1">
            <a:off x="426679" y="2867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4"/>
          <p:cNvSpPr/>
          <p:nvPr/>
        </p:nvSpPr>
        <p:spPr>
          <a:xfrm rot="10800000" flipH="1">
            <a:off x="646970" y="40122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4"/>
          <p:cNvSpPr/>
          <p:nvPr/>
        </p:nvSpPr>
        <p:spPr>
          <a:xfrm rot="10800000" flipH="1">
            <a:off x="439892" y="60113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4"/>
          <p:cNvSpPr/>
          <p:nvPr/>
        </p:nvSpPr>
        <p:spPr>
          <a:xfrm rot="10800000" flipH="1">
            <a:off x="2629366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4"/>
          <p:cNvSpPr/>
          <p:nvPr/>
        </p:nvSpPr>
        <p:spPr>
          <a:xfrm rot="10800000" flipH="1">
            <a:off x="585156" y="611437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4"/>
          <p:cNvSpPr/>
          <p:nvPr/>
        </p:nvSpPr>
        <p:spPr>
          <a:xfrm rot="10800000" flipH="1">
            <a:off x="1115134" y="6366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4"/>
          <p:cNvSpPr/>
          <p:nvPr/>
        </p:nvSpPr>
        <p:spPr>
          <a:xfrm rot="10800000" flipH="1">
            <a:off x="1217563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4"/>
          <p:cNvSpPr/>
          <p:nvPr/>
        </p:nvSpPr>
        <p:spPr>
          <a:xfrm rot="10800000" flipH="1">
            <a:off x="4987235" y="6275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4"/>
          <p:cNvSpPr/>
          <p:nvPr/>
        </p:nvSpPr>
        <p:spPr>
          <a:xfrm rot="10800000" flipH="1">
            <a:off x="5682762" y="63893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4"/>
          <p:cNvSpPr/>
          <p:nvPr/>
        </p:nvSpPr>
        <p:spPr>
          <a:xfrm rot="10800000" flipH="1">
            <a:off x="4479131" y="636763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 rot="10800000" flipH="1">
            <a:off x="7240727" y="648984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4"/>
          <p:cNvSpPr/>
          <p:nvPr/>
        </p:nvSpPr>
        <p:spPr>
          <a:xfrm rot="10800000" flipH="1">
            <a:off x="4744696" y="6202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4"/>
          <p:cNvSpPr/>
          <p:nvPr/>
        </p:nvSpPr>
        <p:spPr>
          <a:xfrm rot="10800000" flipH="1">
            <a:off x="11520754" y="43603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4"/>
          <p:cNvSpPr/>
          <p:nvPr/>
        </p:nvSpPr>
        <p:spPr>
          <a:xfrm rot="10800000" flipH="1">
            <a:off x="5227017" y="62577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3981706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" name="Google Shape;1909;p25"/>
          <p:cNvGrpSpPr/>
          <p:nvPr/>
        </p:nvGrpSpPr>
        <p:grpSpPr>
          <a:xfrm rot="4296621" flipH="1">
            <a:off x="-5867141" y="166303"/>
            <a:ext cx="17503421" cy="8555407"/>
            <a:chOff x="-1468125" y="3375299"/>
            <a:chExt cx="13126639" cy="4588111"/>
          </a:xfrm>
        </p:grpSpPr>
        <p:grpSp>
          <p:nvGrpSpPr>
            <p:cNvPr id="1910" name="Google Shape;1910;p2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11" name="Google Shape;1911;p2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" name="Google Shape;1912;p2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13" name="Google Shape;1913;p25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25"/>
          <p:cNvSpPr/>
          <p:nvPr/>
        </p:nvSpPr>
        <p:spPr>
          <a:xfrm rot="4328375" flipH="1">
            <a:off x="-6263745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5" name="Google Shape;1915;p25"/>
          <p:cNvGrpSpPr/>
          <p:nvPr/>
        </p:nvGrpSpPr>
        <p:grpSpPr>
          <a:xfrm>
            <a:off x="2086015" y="3870951"/>
            <a:ext cx="1461843" cy="2618412"/>
            <a:chOff x="5030175" y="794100"/>
            <a:chExt cx="1687520" cy="3022639"/>
          </a:xfrm>
        </p:grpSpPr>
        <p:sp>
          <p:nvSpPr>
            <p:cNvPr id="1916" name="Google Shape;1916;p25"/>
            <p:cNvSpPr/>
            <p:nvPr/>
          </p:nvSpPr>
          <p:spPr>
            <a:xfrm>
              <a:off x="5265820" y="1318014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rgbClr val="FF99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80" name="Google Shape;1980;p25"/>
          <p:cNvGrpSpPr/>
          <p:nvPr/>
        </p:nvGrpSpPr>
        <p:grpSpPr>
          <a:xfrm>
            <a:off x="814627" y="1185426"/>
            <a:ext cx="2334119" cy="2923237"/>
            <a:chOff x="643150" y="1236000"/>
            <a:chExt cx="2350100" cy="2943252"/>
          </a:xfrm>
        </p:grpSpPr>
        <p:sp>
          <p:nvSpPr>
            <p:cNvPr id="1981" name="Google Shape;1981;p25"/>
            <p:cNvSpPr/>
            <p:nvPr/>
          </p:nvSpPr>
          <p:spPr>
            <a:xfrm>
              <a:off x="855814" y="1878302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11" name="Google Shape;2011;p25"/>
          <p:cNvSpPr txBox="1">
            <a:spLocks noGrp="1"/>
          </p:cNvSpPr>
          <p:nvPr>
            <p:ph type="title"/>
          </p:nvPr>
        </p:nvSpPr>
        <p:spPr>
          <a:xfrm>
            <a:off x="7853567" y="2227867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2" name="Google Shape;2012;p25"/>
          <p:cNvSpPr txBox="1">
            <a:spLocks noGrp="1"/>
          </p:cNvSpPr>
          <p:nvPr>
            <p:ph type="subTitle" idx="1"/>
          </p:nvPr>
        </p:nvSpPr>
        <p:spPr>
          <a:xfrm>
            <a:off x="7853567" y="3009900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" name="Google Shape;2013;p25"/>
          <p:cNvSpPr txBox="1">
            <a:spLocks noGrp="1"/>
          </p:cNvSpPr>
          <p:nvPr>
            <p:ph type="title" idx="2"/>
          </p:nvPr>
        </p:nvSpPr>
        <p:spPr>
          <a:xfrm>
            <a:off x="7853567" y="3933684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4" name="Google Shape;2014;p25"/>
          <p:cNvSpPr txBox="1">
            <a:spLocks noGrp="1"/>
          </p:cNvSpPr>
          <p:nvPr>
            <p:ph type="subTitle" idx="3"/>
          </p:nvPr>
        </p:nvSpPr>
        <p:spPr>
          <a:xfrm>
            <a:off x="7853567" y="4715717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" name="Google Shape;2015;p25"/>
          <p:cNvSpPr txBox="1">
            <a:spLocks noGrp="1"/>
          </p:cNvSpPr>
          <p:nvPr>
            <p:ph type="title" idx="4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16" name="Google Shape;2016;p25"/>
          <p:cNvSpPr/>
          <p:nvPr/>
        </p:nvSpPr>
        <p:spPr>
          <a:xfrm>
            <a:off x="11073096" y="30099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25"/>
          <p:cNvSpPr/>
          <p:nvPr/>
        </p:nvSpPr>
        <p:spPr>
          <a:xfrm>
            <a:off x="6261759" y="1374601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25"/>
          <p:cNvSpPr/>
          <p:nvPr/>
        </p:nvSpPr>
        <p:spPr>
          <a:xfrm>
            <a:off x="10868602" y="357154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25"/>
          <p:cNvSpPr/>
          <p:nvPr/>
        </p:nvSpPr>
        <p:spPr>
          <a:xfrm>
            <a:off x="6506525" y="23015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25"/>
          <p:cNvSpPr/>
          <p:nvPr/>
        </p:nvSpPr>
        <p:spPr>
          <a:xfrm>
            <a:off x="11361315" y="3829296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1" name="Google Shape;2021;p25"/>
          <p:cNvSpPr/>
          <p:nvPr/>
        </p:nvSpPr>
        <p:spPr>
          <a:xfrm>
            <a:off x="11690460" y="2884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2" name="Google Shape;2022;p25"/>
          <p:cNvSpPr/>
          <p:nvPr/>
        </p:nvSpPr>
        <p:spPr>
          <a:xfrm>
            <a:off x="11664014" y="2693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3" name="Google Shape;2023;p25"/>
          <p:cNvSpPr/>
          <p:nvPr/>
        </p:nvSpPr>
        <p:spPr>
          <a:xfrm>
            <a:off x="6301504" y="142574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4" name="Google Shape;2024;p25"/>
          <p:cNvSpPr/>
          <p:nvPr/>
        </p:nvSpPr>
        <p:spPr>
          <a:xfrm>
            <a:off x="11277004" y="363115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5" name="Google Shape;2025;p25"/>
          <p:cNvSpPr/>
          <p:nvPr/>
        </p:nvSpPr>
        <p:spPr>
          <a:xfrm>
            <a:off x="11639817" y="365775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6" name="Google Shape;2026;p25"/>
          <p:cNvSpPr/>
          <p:nvPr/>
        </p:nvSpPr>
        <p:spPr>
          <a:xfrm>
            <a:off x="11347145" y="19664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7" name="Google Shape;2027;p25"/>
          <p:cNvSpPr/>
          <p:nvPr/>
        </p:nvSpPr>
        <p:spPr>
          <a:xfrm>
            <a:off x="11697680" y="3559268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8" name="Google Shape;2028;p25"/>
          <p:cNvSpPr/>
          <p:nvPr/>
        </p:nvSpPr>
        <p:spPr>
          <a:xfrm>
            <a:off x="11466676" y="2329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9" name="Google Shape;2029;p25"/>
          <p:cNvSpPr/>
          <p:nvPr/>
        </p:nvSpPr>
        <p:spPr>
          <a:xfrm>
            <a:off x="11797269" y="1824855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0" name="Google Shape;2030;p25"/>
          <p:cNvSpPr/>
          <p:nvPr/>
        </p:nvSpPr>
        <p:spPr>
          <a:xfrm>
            <a:off x="11896778" y="1395701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1" name="Google Shape;2031;p25"/>
          <p:cNvSpPr/>
          <p:nvPr/>
        </p:nvSpPr>
        <p:spPr>
          <a:xfrm>
            <a:off x="11542357" y="383879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2" name="Google Shape;2032;p25"/>
          <p:cNvSpPr/>
          <p:nvPr/>
        </p:nvSpPr>
        <p:spPr>
          <a:xfrm>
            <a:off x="11618045" y="37344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3" name="Google Shape;2033;p25"/>
          <p:cNvSpPr/>
          <p:nvPr/>
        </p:nvSpPr>
        <p:spPr>
          <a:xfrm>
            <a:off x="11862503" y="389841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4" name="Google Shape;2034;p25"/>
          <p:cNvSpPr/>
          <p:nvPr/>
        </p:nvSpPr>
        <p:spPr>
          <a:xfrm>
            <a:off x="7788550" y="356679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" name="Google Shape;2035;p25"/>
          <p:cNvSpPr/>
          <p:nvPr/>
        </p:nvSpPr>
        <p:spPr>
          <a:xfrm>
            <a:off x="6470125" y="148170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6" name="Google Shape;2036;p25"/>
          <p:cNvSpPr/>
          <p:nvPr/>
        </p:nvSpPr>
        <p:spPr>
          <a:xfrm>
            <a:off x="11641799" y="123555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7" name="Google Shape;2037;p25"/>
          <p:cNvSpPr/>
          <p:nvPr/>
        </p:nvSpPr>
        <p:spPr>
          <a:xfrm>
            <a:off x="6435056" y="132448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8" name="Google Shape;2038;p25"/>
          <p:cNvSpPr/>
          <p:nvPr/>
        </p:nvSpPr>
        <p:spPr>
          <a:xfrm>
            <a:off x="6186800" y="112736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25"/>
          <p:cNvSpPr/>
          <p:nvPr/>
        </p:nvSpPr>
        <p:spPr>
          <a:xfrm>
            <a:off x="6311437" y="18676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0" name="Google Shape;2040;p25"/>
          <p:cNvSpPr/>
          <p:nvPr/>
        </p:nvSpPr>
        <p:spPr>
          <a:xfrm>
            <a:off x="6289230" y="1127368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1" name="Google Shape;2041;p25"/>
          <p:cNvSpPr/>
          <p:nvPr/>
        </p:nvSpPr>
        <p:spPr>
          <a:xfrm rot="10800000" flipH="1">
            <a:off x="6275050" y="58044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2" name="Google Shape;2042;p25"/>
          <p:cNvSpPr/>
          <p:nvPr/>
        </p:nvSpPr>
        <p:spPr>
          <a:xfrm rot="10800000" flipH="1">
            <a:off x="6658874" y="49315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3" name="Google Shape;2043;p25"/>
          <p:cNvSpPr/>
          <p:nvPr/>
        </p:nvSpPr>
        <p:spPr>
          <a:xfrm rot="10800000" flipH="1">
            <a:off x="11381263" y="54821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4" name="Google Shape;2044;p25"/>
          <p:cNvSpPr/>
          <p:nvPr/>
        </p:nvSpPr>
        <p:spPr>
          <a:xfrm rot="10800000" flipH="1">
            <a:off x="11887127" y="62981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25"/>
          <p:cNvSpPr/>
          <p:nvPr/>
        </p:nvSpPr>
        <p:spPr>
          <a:xfrm rot="10800000" flipH="1">
            <a:off x="6372658" y="58991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25"/>
          <p:cNvSpPr/>
          <p:nvPr/>
        </p:nvSpPr>
        <p:spPr>
          <a:xfrm rot="10800000" flipH="1">
            <a:off x="6558490" y="45326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7" name="Google Shape;2047;p25"/>
          <p:cNvSpPr/>
          <p:nvPr/>
        </p:nvSpPr>
        <p:spPr>
          <a:xfrm rot="10800000" flipH="1">
            <a:off x="10721682" y="58369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8" name="Google Shape;2048;p25"/>
          <p:cNvSpPr/>
          <p:nvPr/>
        </p:nvSpPr>
        <p:spPr>
          <a:xfrm rot="10800000" flipH="1">
            <a:off x="11088267" y="6424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9" name="Google Shape;2049;p25"/>
          <p:cNvSpPr/>
          <p:nvPr/>
        </p:nvSpPr>
        <p:spPr>
          <a:xfrm rot="10800000" flipH="1">
            <a:off x="6322403" y="5567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0" name="Google Shape;2050;p25"/>
          <p:cNvSpPr/>
          <p:nvPr/>
        </p:nvSpPr>
        <p:spPr>
          <a:xfrm rot="10800000" flipH="1">
            <a:off x="6559366" y="46879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1" name="Google Shape;2051;p25"/>
          <p:cNvSpPr/>
          <p:nvPr/>
        </p:nvSpPr>
        <p:spPr>
          <a:xfrm rot="10800000" flipH="1">
            <a:off x="10804092" y="59047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2" name="Google Shape;2052;p25"/>
          <p:cNvSpPr/>
          <p:nvPr/>
        </p:nvSpPr>
        <p:spPr>
          <a:xfrm rot="10800000" flipH="1">
            <a:off x="11182067" y="4280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3" name="Google Shape;2053;p25"/>
          <p:cNvSpPr/>
          <p:nvPr/>
        </p:nvSpPr>
        <p:spPr>
          <a:xfrm rot="10800000" flipH="1">
            <a:off x="11637117" y="60572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4" name="Google Shape;2054;p25"/>
          <p:cNvSpPr/>
          <p:nvPr/>
        </p:nvSpPr>
        <p:spPr>
          <a:xfrm rot="10800000" flipH="1">
            <a:off x="11668387" y="58052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5" name="Google Shape;2055;p25"/>
          <p:cNvSpPr/>
          <p:nvPr/>
        </p:nvSpPr>
        <p:spPr>
          <a:xfrm rot="10800000" flipH="1">
            <a:off x="11641794" y="59843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6" name="Google Shape;2056;p25"/>
          <p:cNvSpPr/>
          <p:nvPr/>
        </p:nvSpPr>
        <p:spPr>
          <a:xfrm rot="10800000" flipH="1">
            <a:off x="10805116" y="60602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7" name="Google Shape;2057;p25"/>
          <p:cNvSpPr/>
          <p:nvPr/>
        </p:nvSpPr>
        <p:spPr>
          <a:xfrm rot="10800000" flipH="1">
            <a:off x="9880829" y="6188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8" name="Google Shape;2058;p25"/>
          <p:cNvSpPr/>
          <p:nvPr/>
        </p:nvSpPr>
        <p:spPr>
          <a:xfrm rot="10800000" flipH="1">
            <a:off x="8230269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25"/>
          <p:cNvSpPr/>
          <p:nvPr/>
        </p:nvSpPr>
        <p:spPr>
          <a:xfrm rot="10800000" flipH="1">
            <a:off x="8722981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25"/>
          <p:cNvSpPr/>
          <p:nvPr/>
        </p:nvSpPr>
        <p:spPr>
          <a:xfrm rot="10800000" flipH="1">
            <a:off x="10908047" y="5793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1" name="Google Shape;2061;p25"/>
          <p:cNvSpPr/>
          <p:nvPr/>
        </p:nvSpPr>
        <p:spPr>
          <a:xfrm rot="10800000" flipH="1">
            <a:off x="7841737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2" name="Google Shape;2062;p25"/>
          <p:cNvSpPr/>
          <p:nvPr/>
        </p:nvSpPr>
        <p:spPr>
          <a:xfrm rot="10800000" flipH="1">
            <a:off x="8638671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3" name="Google Shape;2063;p25"/>
          <p:cNvSpPr/>
          <p:nvPr/>
        </p:nvSpPr>
        <p:spPr>
          <a:xfrm rot="10800000" flipH="1">
            <a:off x="9001484" y="6256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4" name="Google Shape;2064;p25"/>
          <p:cNvSpPr/>
          <p:nvPr/>
        </p:nvSpPr>
        <p:spPr>
          <a:xfrm rot="10800000" flipH="1">
            <a:off x="9697011" y="6370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5" name="Google Shape;2065;p25"/>
          <p:cNvSpPr/>
          <p:nvPr/>
        </p:nvSpPr>
        <p:spPr>
          <a:xfrm rot="10800000" flipH="1">
            <a:off x="9059347" y="6362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6" name="Google Shape;2066;p25"/>
          <p:cNvSpPr/>
          <p:nvPr/>
        </p:nvSpPr>
        <p:spPr>
          <a:xfrm rot="10800000" flipH="1">
            <a:off x="5842676" y="5242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7" name="Google Shape;2067;p25"/>
          <p:cNvSpPr/>
          <p:nvPr/>
        </p:nvSpPr>
        <p:spPr>
          <a:xfrm rot="10800000" flipH="1">
            <a:off x="9496245" y="6187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8" name="Google Shape;2068;p25"/>
          <p:cNvSpPr/>
          <p:nvPr/>
        </p:nvSpPr>
        <p:spPr>
          <a:xfrm rot="10800000" flipH="1">
            <a:off x="8904023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9" name="Google Shape;2069;p25"/>
          <p:cNvSpPr/>
          <p:nvPr/>
        </p:nvSpPr>
        <p:spPr>
          <a:xfrm rot="10800000" flipH="1">
            <a:off x="8979712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0" name="Google Shape;2070;p25"/>
          <p:cNvSpPr/>
          <p:nvPr/>
        </p:nvSpPr>
        <p:spPr>
          <a:xfrm rot="10800000" flipH="1">
            <a:off x="9224170" y="5983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1" name="Google Shape;2071;p25"/>
          <p:cNvSpPr/>
          <p:nvPr/>
        </p:nvSpPr>
        <p:spPr>
          <a:xfrm rot="10800000" flipH="1">
            <a:off x="8010359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25"/>
          <p:cNvSpPr/>
          <p:nvPr/>
        </p:nvSpPr>
        <p:spPr>
          <a:xfrm rot="10800000" flipH="1">
            <a:off x="9241266" y="6238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25"/>
          <p:cNvSpPr/>
          <p:nvPr/>
        </p:nvSpPr>
        <p:spPr>
          <a:xfrm rot="10800000" flipH="1">
            <a:off x="7975289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4" name="Google Shape;2074;p25"/>
          <p:cNvSpPr/>
          <p:nvPr/>
        </p:nvSpPr>
        <p:spPr>
          <a:xfrm rot="10800000" flipH="1">
            <a:off x="7829463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5" name="Google Shape;2075;p25"/>
          <p:cNvSpPr/>
          <p:nvPr/>
        </p:nvSpPr>
        <p:spPr>
          <a:xfrm rot="10800000" flipH="1">
            <a:off x="11962220" y="48736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6" name="Google Shape;2076;p25"/>
          <p:cNvSpPr/>
          <p:nvPr/>
        </p:nvSpPr>
        <p:spPr>
          <a:xfrm rot="10800000" flipH="1">
            <a:off x="6410574" y="3802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7" name="Google Shape;2077;p25"/>
          <p:cNvSpPr/>
          <p:nvPr/>
        </p:nvSpPr>
        <p:spPr>
          <a:xfrm rot="10800000" flipH="1">
            <a:off x="6444620" y="428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25"/>
          <p:cNvSpPr/>
          <p:nvPr/>
        </p:nvSpPr>
        <p:spPr>
          <a:xfrm rot="10800000" flipH="1">
            <a:off x="9881810" y="4275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9" name="Google Shape;2079;p25"/>
          <p:cNvSpPr/>
          <p:nvPr/>
        </p:nvSpPr>
        <p:spPr>
          <a:xfrm rot="10800000" flipH="1">
            <a:off x="5959260" y="37303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0" name="Google Shape;2080;p25"/>
          <p:cNvSpPr/>
          <p:nvPr/>
        </p:nvSpPr>
        <p:spPr>
          <a:xfrm rot="10800000" flipH="1">
            <a:off x="5980151" y="32903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1" name="Google Shape;2081;p25"/>
          <p:cNvSpPr/>
          <p:nvPr/>
        </p:nvSpPr>
        <p:spPr>
          <a:xfrm rot="10800000" flipH="1">
            <a:off x="6182987" y="28841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2" name="Google Shape;2082;p25"/>
          <p:cNvSpPr/>
          <p:nvPr/>
        </p:nvSpPr>
        <p:spPr>
          <a:xfrm rot="10800000" flipH="1">
            <a:off x="6422410" y="30602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3" name="Google Shape;2083;p25"/>
          <p:cNvSpPr/>
          <p:nvPr/>
        </p:nvSpPr>
        <p:spPr>
          <a:xfrm rot="-5400000" flipH="1">
            <a:off x="7981507" y="2883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194741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" name="Google Shape;2085;p26"/>
          <p:cNvSpPr/>
          <p:nvPr/>
        </p:nvSpPr>
        <p:spPr>
          <a:xfrm rot="2230325">
            <a:off x="1048728" y="-699060"/>
            <a:ext cx="2072141" cy="379736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6" name="Google Shape;2086;p26"/>
          <p:cNvGrpSpPr/>
          <p:nvPr/>
        </p:nvGrpSpPr>
        <p:grpSpPr>
          <a:xfrm rot="2230325">
            <a:off x="793111" y="-805319"/>
            <a:ext cx="2072141" cy="3796612"/>
            <a:chOff x="5699275" y="1407700"/>
            <a:chExt cx="1164300" cy="2133250"/>
          </a:xfrm>
        </p:grpSpPr>
        <p:sp>
          <p:nvSpPr>
            <p:cNvPr id="2087" name="Google Shape;2087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6" name="Google Shape;2126;p26"/>
          <p:cNvSpPr/>
          <p:nvPr/>
        </p:nvSpPr>
        <p:spPr>
          <a:xfrm rot="3944809">
            <a:off x="9664670" y="-813373"/>
            <a:ext cx="2072161" cy="3797405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7" name="Google Shape;2127;p26"/>
          <p:cNvGrpSpPr/>
          <p:nvPr/>
        </p:nvGrpSpPr>
        <p:grpSpPr>
          <a:xfrm rot="3944809">
            <a:off x="9491904" y="-1028942"/>
            <a:ext cx="2072161" cy="3796649"/>
            <a:chOff x="5699275" y="1407700"/>
            <a:chExt cx="1164300" cy="2133250"/>
          </a:xfrm>
        </p:grpSpPr>
        <p:sp>
          <p:nvSpPr>
            <p:cNvPr id="2128" name="Google Shape;2128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7" name="Google Shape;2167;p26"/>
          <p:cNvSpPr txBox="1">
            <a:spLocks noGrp="1"/>
          </p:cNvSpPr>
          <p:nvPr>
            <p:ph type="title"/>
          </p:nvPr>
        </p:nvSpPr>
        <p:spPr>
          <a:xfrm>
            <a:off x="1264800" y="33654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8" name="Google Shape;2168;p26"/>
          <p:cNvSpPr txBox="1">
            <a:spLocks noGrp="1"/>
          </p:cNvSpPr>
          <p:nvPr>
            <p:ph type="subTitle" idx="1"/>
          </p:nvPr>
        </p:nvSpPr>
        <p:spPr>
          <a:xfrm>
            <a:off x="1264800" y="414751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26"/>
          <p:cNvSpPr txBox="1">
            <a:spLocks noGrp="1"/>
          </p:cNvSpPr>
          <p:nvPr>
            <p:ph type="title" idx="2"/>
          </p:nvPr>
        </p:nvSpPr>
        <p:spPr>
          <a:xfrm>
            <a:off x="4652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0" name="Google Shape;2170;p26"/>
          <p:cNvSpPr txBox="1">
            <a:spLocks noGrp="1"/>
          </p:cNvSpPr>
          <p:nvPr>
            <p:ph type="subTitle" idx="3"/>
          </p:nvPr>
        </p:nvSpPr>
        <p:spPr>
          <a:xfrm>
            <a:off x="4652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1" name="Google Shape;2171;p26"/>
          <p:cNvSpPr txBox="1">
            <a:spLocks noGrp="1"/>
          </p:cNvSpPr>
          <p:nvPr>
            <p:ph type="title" idx="4"/>
          </p:nvPr>
        </p:nvSpPr>
        <p:spPr>
          <a:xfrm>
            <a:off x="8040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2" name="Google Shape;2172;p26"/>
          <p:cNvSpPr txBox="1">
            <a:spLocks noGrp="1"/>
          </p:cNvSpPr>
          <p:nvPr>
            <p:ph type="subTitle" idx="5"/>
          </p:nvPr>
        </p:nvSpPr>
        <p:spPr>
          <a:xfrm>
            <a:off x="8040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3" name="Google Shape;2173;p26"/>
          <p:cNvGrpSpPr/>
          <p:nvPr/>
        </p:nvGrpSpPr>
        <p:grpSpPr>
          <a:xfrm rot="6483571">
            <a:off x="1845446" y="4537863"/>
            <a:ext cx="2204103" cy="3416955"/>
            <a:chOff x="-2093107" y="1399985"/>
            <a:chExt cx="2209840" cy="3425849"/>
          </a:xfrm>
        </p:grpSpPr>
        <p:sp>
          <p:nvSpPr>
            <p:cNvPr id="2174" name="Google Shape;2174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78" name="Google Shape;2178;p26"/>
          <p:cNvGrpSpPr/>
          <p:nvPr/>
        </p:nvGrpSpPr>
        <p:grpSpPr>
          <a:xfrm rot="6843628">
            <a:off x="3120475" y="4853604"/>
            <a:ext cx="2204236" cy="3417161"/>
            <a:chOff x="-2093107" y="1399985"/>
            <a:chExt cx="2209840" cy="3425849"/>
          </a:xfrm>
        </p:grpSpPr>
        <p:sp>
          <p:nvSpPr>
            <p:cNvPr id="2179" name="Google Shape;2179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3" name="Google Shape;2183;p26"/>
          <p:cNvGrpSpPr/>
          <p:nvPr/>
        </p:nvGrpSpPr>
        <p:grpSpPr>
          <a:xfrm rot="-4260559">
            <a:off x="1850911" y="4420391"/>
            <a:ext cx="2192775" cy="3448747"/>
            <a:chOff x="6013848" y="1327326"/>
            <a:chExt cx="2212362" cy="3479553"/>
          </a:xfrm>
        </p:grpSpPr>
        <p:sp>
          <p:nvSpPr>
            <p:cNvPr id="2184" name="Google Shape;2184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8" name="Google Shape;2198;p26"/>
          <p:cNvGrpSpPr/>
          <p:nvPr/>
        </p:nvGrpSpPr>
        <p:grpSpPr>
          <a:xfrm rot="-3957931">
            <a:off x="3126606" y="4735742"/>
            <a:ext cx="2193063" cy="3449199"/>
            <a:chOff x="6013848" y="1327326"/>
            <a:chExt cx="2212362" cy="3479553"/>
          </a:xfrm>
        </p:grpSpPr>
        <p:sp>
          <p:nvSpPr>
            <p:cNvPr id="2199" name="Google Shape;2199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3" name="Google Shape;2213;p26"/>
          <p:cNvSpPr/>
          <p:nvPr/>
        </p:nvSpPr>
        <p:spPr>
          <a:xfrm rot="10800000" flipH="1">
            <a:off x="8398274" y="62072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4" name="Google Shape;2214;p26"/>
          <p:cNvSpPr/>
          <p:nvPr/>
        </p:nvSpPr>
        <p:spPr>
          <a:xfrm rot="10800000" flipH="1">
            <a:off x="7846820" y="59314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5" name="Google Shape;2215;p26"/>
          <p:cNvSpPr/>
          <p:nvPr/>
        </p:nvSpPr>
        <p:spPr>
          <a:xfrm rot="10800000" flipH="1">
            <a:off x="8297890" y="58083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6" name="Google Shape;2216;p26"/>
          <p:cNvSpPr/>
          <p:nvPr/>
        </p:nvSpPr>
        <p:spPr>
          <a:xfrm rot="10800000" flipH="1">
            <a:off x="9161015" y="63184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26"/>
          <p:cNvSpPr/>
          <p:nvPr/>
        </p:nvSpPr>
        <p:spPr>
          <a:xfrm rot="10800000" flipH="1">
            <a:off x="9134567" y="58869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8" name="Google Shape;2218;p26"/>
          <p:cNvSpPr/>
          <p:nvPr/>
        </p:nvSpPr>
        <p:spPr>
          <a:xfrm rot="10800000" flipH="1">
            <a:off x="8298766" y="59636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9" name="Google Shape;2219;p26"/>
          <p:cNvSpPr/>
          <p:nvPr/>
        </p:nvSpPr>
        <p:spPr>
          <a:xfrm rot="10800000" flipH="1">
            <a:off x="6969374" y="59503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0" name="Google Shape;2220;p26"/>
          <p:cNvSpPr/>
          <p:nvPr/>
        </p:nvSpPr>
        <p:spPr>
          <a:xfrm rot="10800000" flipH="1">
            <a:off x="7003420" y="64307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26"/>
          <p:cNvSpPr/>
          <p:nvPr/>
        </p:nvSpPr>
        <p:spPr>
          <a:xfrm rot="10800000" flipH="1">
            <a:off x="8093177" y="63133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2" name="Google Shape;2222;p26"/>
          <p:cNvSpPr/>
          <p:nvPr/>
        </p:nvSpPr>
        <p:spPr>
          <a:xfrm rot="10800000" flipH="1">
            <a:off x="11516031" y="48592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3" name="Google Shape;2223;p26"/>
          <p:cNvSpPr/>
          <p:nvPr/>
        </p:nvSpPr>
        <p:spPr>
          <a:xfrm rot="10800000" flipH="1">
            <a:off x="10511770" y="6066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4" name="Google Shape;2224;p26"/>
          <p:cNvSpPr/>
          <p:nvPr/>
        </p:nvSpPr>
        <p:spPr>
          <a:xfrm rot="10800000" flipH="1">
            <a:off x="11241047" y="30431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5" name="Google Shape;2225;p26"/>
          <p:cNvSpPr/>
          <p:nvPr/>
        </p:nvSpPr>
        <p:spPr>
          <a:xfrm rot="10800000" flipH="1">
            <a:off x="11746911" y="3859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6" name="Google Shape;2226;p26"/>
          <p:cNvSpPr/>
          <p:nvPr/>
        </p:nvSpPr>
        <p:spPr>
          <a:xfrm rot="10800000" flipH="1">
            <a:off x="11265691" y="63940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7" name="Google Shape;2227;p26"/>
          <p:cNvSpPr/>
          <p:nvPr/>
        </p:nvSpPr>
        <p:spPr>
          <a:xfrm rot="10800000" flipH="1">
            <a:off x="11467482" y="60646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8" name="Google Shape;2228;p26"/>
          <p:cNvSpPr/>
          <p:nvPr/>
        </p:nvSpPr>
        <p:spPr>
          <a:xfrm rot="10800000" flipH="1">
            <a:off x="11441034" y="56331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9" name="Google Shape;2229;p26"/>
          <p:cNvSpPr/>
          <p:nvPr/>
        </p:nvSpPr>
        <p:spPr>
          <a:xfrm rot="10800000" flipH="1">
            <a:off x="11496900" y="3618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0" name="Google Shape;2230;p26"/>
          <p:cNvSpPr/>
          <p:nvPr/>
        </p:nvSpPr>
        <p:spPr>
          <a:xfrm rot="10800000" flipH="1">
            <a:off x="11528171" y="3366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1" name="Google Shape;2231;p26"/>
          <p:cNvSpPr/>
          <p:nvPr/>
        </p:nvSpPr>
        <p:spPr>
          <a:xfrm rot="10800000" flipH="1">
            <a:off x="11501577" y="3545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2" name="Google Shape;2232;p26"/>
          <p:cNvSpPr/>
          <p:nvPr/>
        </p:nvSpPr>
        <p:spPr>
          <a:xfrm rot="10800000" flipH="1">
            <a:off x="611383" y="39118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26"/>
          <p:cNvSpPr/>
          <p:nvPr/>
        </p:nvSpPr>
        <p:spPr>
          <a:xfrm rot="10800000" flipH="1">
            <a:off x="708991" y="40065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26"/>
          <p:cNvSpPr/>
          <p:nvPr/>
        </p:nvSpPr>
        <p:spPr>
          <a:xfrm rot="10800000" flipH="1">
            <a:off x="538469" y="43164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26"/>
          <p:cNvSpPr/>
          <p:nvPr/>
        </p:nvSpPr>
        <p:spPr>
          <a:xfrm rot="10800000" flipH="1">
            <a:off x="993192" y="37449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26"/>
          <p:cNvSpPr/>
          <p:nvPr/>
        </p:nvSpPr>
        <p:spPr>
          <a:xfrm rot="10800000" flipH="1">
            <a:off x="994216" y="39004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26"/>
          <p:cNvSpPr/>
          <p:nvPr/>
        </p:nvSpPr>
        <p:spPr>
          <a:xfrm rot="10800000" flipH="1">
            <a:off x="1022563" y="47124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26"/>
          <p:cNvSpPr/>
          <p:nvPr/>
        </p:nvSpPr>
        <p:spPr>
          <a:xfrm rot="10800000" flipH="1">
            <a:off x="838745" y="48943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9" name="Google Shape;2239;p26"/>
          <p:cNvSpPr/>
          <p:nvPr/>
        </p:nvSpPr>
        <p:spPr>
          <a:xfrm rot="10800000" flipH="1">
            <a:off x="556443" y="43627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0" name="Google Shape;2240;p26"/>
          <p:cNvSpPr/>
          <p:nvPr/>
        </p:nvSpPr>
        <p:spPr>
          <a:xfrm rot="10800000" flipH="1">
            <a:off x="637978" y="47115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1" name="Google Shape;2241;p26"/>
          <p:cNvSpPr/>
          <p:nvPr/>
        </p:nvSpPr>
        <p:spPr>
          <a:xfrm rot="10800000" flipH="1">
            <a:off x="365903" y="45068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2" name="Google Shape;2242;p26"/>
          <p:cNvSpPr/>
          <p:nvPr/>
        </p:nvSpPr>
        <p:spPr>
          <a:xfrm rot="10800000" flipH="1">
            <a:off x="382999" y="47626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3" name="Google Shape;2243;p26"/>
          <p:cNvSpPr/>
          <p:nvPr/>
        </p:nvSpPr>
        <p:spPr>
          <a:xfrm rot="10800000" flipH="1">
            <a:off x="3720886" y="30285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4" name="Google Shape;2244;p26"/>
          <p:cNvSpPr/>
          <p:nvPr/>
        </p:nvSpPr>
        <p:spPr>
          <a:xfrm rot="10800000" flipH="1">
            <a:off x="4171957" y="29054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5" name="Google Shape;2245;p26"/>
          <p:cNvSpPr/>
          <p:nvPr/>
        </p:nvSpPr>
        <p:spPr>
          <a:xfrm rot="10800000" flipH="1">
            <a:off x="5008634" y="2984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26"/>
          <p:cNvSpPr/>
          <p:nvPr/>
        </p:nvSpPr>
        <p:spPr>
          <a:xfrm rot="10800000" flipH="1">
            <a:off x="4172833" y="30607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7" name="Google Shape;2247;p26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48" name="Google Shape;2248;p26"/>
          <p:cNvGrpSpPr/>
          <p:nvPr/>
        </p:nvGrpSpPr>
        <p:grpSpPr>
          <a:xfrm rot="10800000" flipH="1">
            <a:off x="-1957499" y="-3618037"/>
            <a:ext cx="17536196" cy="7123917"/>
            <a:chOff x="-1468125" y="3375299"/>
            <a:chExt cx="13152147" cy="5342938"/>
          </a:xfrm>
        </p:grpSpPr>
        <p:grpSp>
          <p:nvGrpSpPr>
            <p:cNvPr id="2249" name="Google Shape;2249;p2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250" name="Google Shape;2250;p2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" name="Google Shape;2251;p2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2" name="Google Shape;2252;p26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2253" name="Google Shape;2253;p2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" name="Google Shape;2254;p26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9592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" name="Google Shape;2519;p28"/>
          <p:cNvSpPr txBox="1">
            <a:spLocks noGrp="1"/>
          </p:cNvSpPr>
          <p:nvPr>
            <p:ph type="title"/>
          </p:nvPr>
        </p:nvSpPr>
        <p:spPr>
          <a:xfrm>
            <a:off x="12645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0" name="Google Shape;2520;p28"/>
          <p:cNvSpPr txBox="1">
            <a:spLocks noGrp="1"/>
          </p:cNvSpPr>
          <p:nvPr>
            <p:ph type="subTitle" idx="1"/>
          </p:nvPr>
        </p:nvSpPr>
        <p:spPr>
          <a:xfrm>
            <a:off x="1264484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1" name="Google Shape;2521;p28"/>
          <p:cNvSpPr txBox="1">
            <a:spLocks noGrp="1"/>
          </p:cNvSpPr>
          <p:nvPr>
            <p:ph type="title" idx="2"/>
          </p:nvPr>
        </p:nvSpPr>
        <p:spPr>
          <a:xfrm>
            <a:off x="46327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2" name="Google Shape;2522;p28"/>
          <p:cNvSpPr txBox="1">
            <a:spLocks noGrp="1"/>
          </p:cNvSpPr>
          <p:nvPr>
            <p:ph type="subTitle" idx="3"/>
          </p:nvPr>
        </p:nvSpPr>
        <p:spPr>
          <a:xfrm>
            <a:off x="46327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3" name="Google Shape;2523;p28"/>
          <p:cNvSpPr txBox="1">
            <a:spLocks noGrp="1"/>
          </p:cNvSpPr>
          <p:nvPr>
            <p:ph type="title" idx="4"/>
          </p:nvPr>
        </p:nvSpPr>
        <p:spPr>
          <a:xfrm>
            <a:off x="80009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4" name="Google Shape;2524;p28"/>
          <p:cNvSpPr txBox="1">
            <a:spLocks noGrp="1"/>
          </p:cNvSpPr>
          <p:nvPr>
            <p:ph type="subTitle" idx="5"/>
          </p:nvPr>
        </p:nvSpPr>
        <p:spPr>
          <a:xfrm>
            <a:off x="80009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5" name="Google Shape;2525;p28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6" name="Google Shape;2526;p28"/>
          <p:cNvSpPr txBox="1">
            <a:spLocks noGrp="1"/>
          </p:cNvSpPr>
          <p:nvPr>
            <p:ph type="title" idx="7" hasCustomPrompt="1"/>
          </p:nvPr>
        </p:nvSpPr>
        <p:spPr>
          <a:xfrm>
            <a:off x="1264484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7" name="Google Shape;2527;p28"/>
          <p:cNvSpPr txBox="1">
            <a:spLocks noGrp="1"/>
          </p:cNvSpPr>
          <p:nvPr>
            <p:ph type="title" idx="8" hasCustomPrompt="1"/>
          </p:nvPr>
        </p:nvSpPr>
        <p:spPr>
          <a:xfrm>
            <a:off x="46528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8" name="Google Shape;2528;p28"/>
          <p:cNvSpPr txBox="1">
            <a:spLocks noGrp="1"/>
          </p:cNvSpPr>
          <p:nvPr>
            <p:ph type="title" idx="9" hasCustomPrompt="1"/>
          </p:nvPr>
        </p:nvSpPr>
        <p:spPr>
          <a:xfrm>
            <a:off x="80009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grpSp>
        <p:nvGrpSpPr>
          <p:cNvPr id="2529" name="Google Shape;2529;p28"/>
          <p:cNvGrpSpPr/>
          <p:nvPr/>
        </p:nvGrpSpPr>
        <p:grpSpPr>
          <a:xfrm rot="7904693" flipH="1">
            <a:off x="-307636" y="-1130393"/>
            <a:ext cx="15704079" cy="17246541"/>
            <a:chOff x="-5125620" y="-7463508"/>
            <a:chExt cx="11778325" cy="12935198"/>
          </a:xfrm>
        </p:grpSpPr>
        <p:grpSp>
          <p:nvGrpSpPr>
            <p:cNvPr id="2530" name="Google Shape;2530;p28"/>
            <p:cNvGrpSpPr/>
            <p:nvPr/>
          </p:nvGrpSpPr>
          <p:grpSpPr>
            <a:xfrm rot="7938780">
              <a:off x="-5647447" y="-2364529"/>
              <a:ext cx="13127029" cy="3565237"/>
              <a:chOff x="-1468131" y="4398278"/>
              <a:chExt cx="13126645" cy="3565133"/>
            </a:xfrm>
          </p:grpSpPr>
          <p:grpSp>
            <p:nvGrpSpPr>
              <p:cNvPr id="2531" name="Google Shape;2531;p28"/>
              <p:cNvGrpSpPr/>
              <p:nvPr/>
            </p:nvGrpSpPr>
            <p:grpSpPr>
              <a:xfrm>
                <a:off x="-1468131" y="4398278"/>
                <a:ext cx="13126601" cy="1387917"/>
                <a:chOff x="2617047" y="4699369"/>
                <a:chExt cx="6970000" cy="766890"/>
              </a:xfrm>
            </p:grpSpPr>
            <p:sp>
              <p:nvSpPr>
                <p:cNvPr id="2532" name="Google Shape;2532;p28"/>
                <p:cNvSpPr/>
                <p:nvPr/>
              </p:nvSpPr>
              <p:spPr>
                <a:xfrm>
                  <a:off x="2617047" y="4713004"/>
                  <a:ext cx="6970000" cy="753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3" name="Google Shape;2533;p28"/>
                <p:cNvSpPr/>
                <p:nvPr/>
              </p:nvSpPr>
              <p:spPr>
                <a:xfrm>
                  <a:off x="2617047" y="4699369"/>
                  <a:ext cx="6970000" cy="766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34" name="Google Shape;2534;p2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5" name="Google Shape;2535;p28"/>
            <p:cNvSpPr/>
            <p:nvPr/>
          </p:nvSpPr>
          <p:spPr>
            <a:xfrm rot="7692620">
              <a:off x="-5661881" y="-3576963"/>
              <a:ext cx="12076106" cy="4497401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501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36" name="Google Shape;2536;p28"/>
          <p:cNvGrpSpPr/>
          <p:nvPr/>
        </p:nvGrpSpPr>
        <p:grpSpPr>
          <a:xfrm rot="-2485936">
            <a:off x="24655" y="-1041988"/>
            <a:ext cx="3924753" cy="4075453"/>
            <a:chOff x="6269167" y="-760550"/>
            <a:chExt cx="2943717" cy="3056747"/>
          </a:xfrm>
        </p:grpSpPr>
        <p:grpSp>
          <p:nvGrpSpPr>
            <p:cNvPr id="2537" name="Google Shape;2537;p28"/>
            <p:cNvGrpSpPr/>
            <p:nvPr/>
          </p:nvGrpSpPr>
          <p:grpSpPr>
            <a:xfrm rot="-2478245">
              <a:off x="6914412" y="-493547"/>
              <a:ext cx="1653224" cy="2562944"/>
              <a:chOff x="-2093107" y="1399985"/>
              <a:chExt cx="2209840" cy="3425849"/>
            </a:xfrm>
          </p:grpSpPr>
          <p:sp>
            <p:nvSpPr>
              <p:cNvPr id="2538" name="Google Shape;2538;p28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28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28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28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2" name="Google Shape;2542;p28"/>
            <p:cNvGrpSpPr/>
            <p:nvPr/>
          </p:nvGrpSpPr>
          <p:grpSpPr>
            <a:xfrm rot="8321146">
              <a:off x="6918496" y="-539516"/>
              <a:ext cx="1645059" cy="2587312"/>
              <a:chOff x="6013848" y="1327326"/>
              <a:chExt cx="2212362" cy="3479553"/>
            </a:xfrm>
          </p:grpSpPr>
          <p:sp>
            <p:nvSpPr>
              <p:cNvPr id="2543" name="Google Shape;2543;p28"/>
              <p:cNvSpPr/>
              <p:nvPr/>
            </p:nvSpPr>
            <p:spPr>
              <a:xfrm rot="1614953">
                <a:off x="7702228" y="2714318"/>
                <a:ext cx="605" cy="1157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28"/>
              <p:cNvSpPr/>
              <p:nvPr/>
            </p:nvSpPr>
            <p:spPr>
              <a:xfrm rot="1614953">
                <a:off x="6223385" y="2322349"/>
                <a:ext cx="1723105" cy="1334753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28"/>
              <p:cNvSpPr/>
              <p:nvPr/>
            </p:nvSpPr>
            <p:spPr>
              <a:xfrm rot="1614953">
                <a:off x="6806064" y="2780470"/>
                <a:ext cx="576638" cy="455821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BCA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28"/>
              <p:cNvSpPr/>
              <p:nvPr/>
            </p:nvSpPr>
            <p:spPr>
              <a:xfrm rot="1614953">
                <a:off x="6130294" y="1478141"/>
                <a:ext cx="837389" cy="71486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28"/>
              <p:cNvSpPr/>
              <p:nvPr/>
            </p:nvSpPr>
            <p:spPr>
              <a:xfrm rot="1614953">
                <a:off x="6412360" y="1894053"/>
                <a:ext cx="455794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5" h="13937" extrusionOk="0">
                    <a:moveTo>
                      <a:pt x="13274" y="4660"/>
                    </a:moveTo>
                    <a:cubicBezTo>
                      <a:pt x="12761" y="6862"/>
                      <a:pt x="12675" y="7802"/>
                      <a:pt x="11350" y="7140"/>
                    </a:cubicBezTo>
                    <a:cubicBezTo>
                      <a:pt x="10025" y="6456"/>
                      <a:pt x="1176" y="1"/>
                      <a:pt x="599" y="685"/>
                    </a:cubicBezTo>
                    <a:cubicBezTo>
                      <a:pt x="1" y="1369"/>
                      <a:pt x="10217" y="9320"/>
                      <a:pt x="10153" y="9876"/>
                    </a:cubicBezTo>
                    <a:cubicBezTo>
                      <a:pt x="10089" y="10410"/>
                      <a:pt x="8272" y="11179"/>
                      <a:pt x="8272" y="11179"/>
                    </a:cubicBezTo>
                    <a:cubicBezTo>
                      <a:pt x="8272" y="11179"/>
                      <a:pt x="10217" y="10538"/>
                      <a:pt x="11179" y="10688"/>
                    </a:cubicBezTo>
                    <a:cubicBezTo>
                      <a:pt x="12141" y="10859"/>
                      <a:pt x="15369" y="13937"/>
                      <a:pt x="15369" y="13937"/>
                    </a:cubicBezTo>
                    <a:cubicBezTo>
                      <a:pt x="15369" y="13937"/>
                      <a:pt x="13979" y="12483"/>
                      <a:pt x="11350" y="10218"/>
                    </a:cubicBezTo>
                    <a:cubicBezTo>
                      <a:pt x="8743" y="7952"/>
                      <a:pt x="1881" y="2609"/>
                      <a:pt x="2159" y="1903"/>
                    </a:cubicBezTo>
                    <a:cubicBezTo>
                      <a:pt x="2459" y="1219"/>
                      <a:pt x="11500" y="7525"/>
                      <a:pt x="13445" y="9042"/>
                    </a:cubicBezTo>
                    <a:cubicBezTo>
                      <a:pt x="15390" y="10560"/>
                      <a:pt x="17335" y="11393"/>
                      <a:pt x="17335" y="11393"/>
                    </a:cubicBezTo>
                    <a:cubicBezTo>
                      <a:pt x="17335" y="11393"/>
                      <a:pt x="14065" y="9662"/>
                      <a:pt x="13445" y="8444"/>
                    </a:cubicBezTo>
                    <a:cubicBezTo>
                      <a:pt x="12804" y="7225"/>
                      <a:pt x="13338" y="6328"/>
                      <a:pt x="13274" y="46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28"/>
              <p:cNvSpPr/>
              <p:nvPr/>
            </p:nvSpPr>
            <p:spPr>
              <a:xfrm rot="1614953">
                <a:off x="6407925" y="1889074"/>
                <a:ext cx="461421" cy="370367"/>
              </a:xfrm>
              <a:custGeom>
                <a:avLst/>
                <a:gdLst/>
                <a:ahLst/>
                <a:cxnLst/>
                <a:rect l="l" t="t" r="r" b="b"/>
                <a:pathLst>
                  <a:path w="17549" h="14086" extrusionOk="0">
                    <a:moveTo>
                      <a:pt x="17549" y="11542"/>
                    </a:moveTo>
                    <a:cubicBezTo>
                      <a:pt x="17549" y="11542"/>
                      <a:pt x="1176" y="0"/>
                      <a:pt x="578" y="663"/>
                    </a:cubicBezTo>
                    <a:cubicBezTo>
                      <a:pt x="1" y="1325"/>
                      <a:pt x="13808" y="12354"/>
                      <a:pt x="15583" y="14086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28"/>
              <p:cNvSpPr/>
              <p:nvPr/>
            </p:nvSpPr>
            <p:spPr>
              <a:xfrm rot="1614953">
                <a:off x="6254239" y="1687153"/>
                <a:ext cx="552448" cy="440623"/>
              </a:xfrm>
              <a:custGeom>
                <a:avLst/>
                <a:gdLst/>
                <a:ahLst/>
                <a:cxnLst/>
                <a:rect l="l" t="t" r="r" b="b"/>
                <a:pathLst>
                  <a:path w="21011" h="16758" extrusionOk="0">
                    <a:moveTo>
                      <a:pt x="0" y="1"/>
                    </a:moveTo>
                    <a:cubicBezTo>
                      <a:pt x="0" y="1"/>
                      <a:pt x="7310" y="5130"/>
                      <a:pt x="10623" y="7845"/>
                    </a:cubicBezTo>
                    <a:cubicBezTo>
                      <a:pt x="13936" y="10559"/>
                      <a:pt x="21011" y="16758"/>
                      <a:pt x="21011" y="16758"/>
                    </a:cubicBezTo>
                    <a:cubicBezTo>
                      <a:pt x="21011" y="16758"/>
                      <a:pt x="20006" y="15775"/>
                      <a:pt x="18937" y="15967"/>
                    </a:cubicBezTo>
                    <a:cubicBezTo>
                      <a:pt x="17890" y="16159"/>
                      <a:pt x="17655" y="16202"/>
                      <a:pt x="17655" y="16202"/>
                    </a:cubicBezTo>
                    <a:cubicBezTo>
                      <a:pt x="17655" y="16202"/>
                      <a:pt x="17741" y="14791"/>
                      <a:pt x="16992" y="13894"/>
                    </a:cubicBezTo>
                    <a:cubicBezTo>
                      <a:pt x="16223" y="12996"/>
                      <a:pt x="5707" y="410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28"/>
              <p:cNvSpPr/>
              <p:nvPr/>
            </p:nvSpPr>
            <p:spPr>
              <a:xfrm rot="1614953">
                <a:off x="7272891" y="3941301"/>
                <a:ext cx="836837" cy="71488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28"/>
              <p:cNvSpPr/>
              <p:nvPr/>
            </p:nvSpPr>
            <p:spPr>
              <a:xfrm rot="1614953">
                <a:off x="7372394" y="3873934"/>
                <a:ext cx="455821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13937" extrusionOk="0">
                    <a:moveTo>
                      <a:pt x="4062" y="9277"/>
                    </a:moveTo>
                    <a:cubicBezTo>
                      <a:pt x="4554" y="7054"/>
                      <a:pt x="4639" y="6135"/>
                      <a:pt x="5986" y="6797"/>
                    </a:cubicBezTo>
                    <a:cubicBezTo>
                      <a:pt x="7311" y="7481"/>
                      <a:pt x="16138" y="13936"/>
                      <a:pt x="16737" y="13252"/>
                    </a:cubicBezTo>
                    <a:cubicBezTo>
                      <a:pt x="17335" y="12568"/>
                      <a:pt x="7118" y="4617"/>
                      <a:pt x="7183" y="4062"/>
                    </a:cubicBezTo>
                    <a:cubicBezTo>
                      <a:pt x="7247" y="3527"/>
                      <a:pt x="9042" y="2758"/>
                      <a:pt x="9042" y="2758"/>
                    </a:cubicBezTo>
                    <a:cubicBezTo>
                      <a:pt x="9042" y="2758"/>
                      <a:pt x="7118" y="3399"/>
                      <a:pt x="6157" y="3249"/>
                    </a:cubicBezTo>
                    <a:cubicBezTo>
                      <a:pt x="5173" y="3078"/>
                      <a:pt x="1967" y="1"/>
                      <a:pt x="1967" y="1"/>
                    </a:cubicBezTo>
                    <a:cubicBezTo>
                      <a:pt x="1967" y="1"/>
                      <a:pt x="3357" y="1454"/>
                      <a:pt x="5986" y="3720"/>
                    </a:cubicBezTo>
                    <a:cubicBezTo>
                      <a:pt x="8593" y="5985"/>
                      <a:pt x="15454" y="11329"/>
                      <a:pt x="15155" y="12034"/>
                    </a:cubicBezTo>
                    <a:cubicBezTo>
                      <a:pt x="14877" y="12718"/>
                      <a:pt x="5836" y="6413"/>
                      <a:pt x="3870" y="4895"/>
                    </a:cubicBezTo>
                    <a:cubicBezTo>
                      <a:pt x="1925" y="3378"/>
                      <a:pt x="1" y="2544"/>
                      <a:pt x="1" y="2544"/>
                    </a:cubicBezTo>
                    <a:cubicBezTo>
                      <a:pt x="1" y="2544"/>
                      <a:pt x="3250" y="4275"/>
                      <a:pt x="3891" y="5494"/>
                    </a:cubicBezTo>
                    <a:cubicBezTo>
                      <a:pt x="4511" y="6712"/>
                      <a:pt x="3998" y="7588"/>
                      <a:pt x="4062" y="92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28"/>
              <p:cNvSpPr/>
              <p:nvPr/>
            </p:nvSpPr>
            <p:spPr>
              <a:xfrm rot="1614953">
                <a:off x="7360812" y="3882998"/>
                <a:ext cx="505278" cy="405784"/>
              </a:xfrm>
              <a:custGeom>
                <a:avLst/>
                <a:gdLst/>
                <a:ahLst/>
                <a:cxnLst/>
                <a:rect l="l" t="t" r="r" b="b"/>
                <a:pathLst>
                  <a:path w="19217" h="15433" extrusionOk="0">
                    <a:moveTo>
                      <a:pt x="1" y="2544"/>
                    </a:moveTo>
                    <a:cubicBezTo>
                      <a:pt x="1" y="2544"/>
                      <a:pt x="18404" y="15433"/>
                      <a:pt x="18831" y="14877"/>
                    </a:cubicBezTo>
                    <a:cubicBezTo>
                      <a:pt x="19216" y="14385"/>
                      <a:pt x="3741" y="1732"/>
                      <a:pt x="1967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28"/>
              <p:cNvSpPr/>
              <p:nvPr/>
            </p:nvSpPr>
            <p:spPr>
              <a:xfrm rot="1614953">
                <a:off x="7369129" y="4034497"/>
                <a:ext cx="574956" cy="411963"/>
              </a:xfrm>
              <a:custGeom>
                <a:avLst/>
                <a:gdLst/>
                <a:ahLst/>
                <a:cxnLst/>
                <a:rect l="l" t="t" r="r" b="b"/>
                <a:pathLst>
                  <a:path w="21867" h="15668" extrusionOk="0">
                    <a:moveTo>
                      <a:pt x="21867" y="15667"/>
                    </a:moveTo>
                    <a:cubicBezTo>
                      <a:pt x="21867" y="15667"/>
                      <a:pt x="15454" y="10409"/>
                      <a:pt x="11757" y="7930"/>
                    </a:cubicBezTo>
                    <a:cubicBezTo>
                      <a:pt x="8209" y="5557"/>
                      <a:pt x="1" y="0"/>
                      <a:pt x="1" y="0"/>
                    </a:cubicBezTo>
                    <a:cubicBezTo>
                      <a:pt x="1" y="0"/>
                      <a:pt x="1198" y="727"/>
                      <a:pt x="1305" y="1796"/>
                    </a:cubicBezTo>
                    <a:cubicBezTo>
                      <a:pt x="1390" y="2864"/>
                      <a:pt x="1390" y="3121"/>
                      <a:pt x="1390" y="3121"/>
                    </a:cubicBezTo>
                    <a:cubicBezTo>
                      <a:pt x="1390" y="3121"/>
                      <a:pt x="2715" y="2672"/>
                      <a:pt x="3784" y="3185"/>
                    </a:cubicBezTo>
                    <a:cubicBezTo>
                      <a:pt x="4853" y="3677"/>
                      <a:pt x="15732" y="11350"/>
                      <a:pt x="21867" y="156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28"/>
              <p:cNvSpPr/>
              <p:nvPr/>
            </p:nvSpPr>
            <p:spPr>
              <a:xfrm rot="1614953">
                <a:off x="7742158" y="4462722"/>
                <a:ext cx="242792" cy="305765"/>
              </a:xfrm>
              <a:custGeom>
                <a:avLst/>
                <a:gdLst/>
                <a:ahLst/>
                <a:cxnLst/>
                <a:rect l="l" t="t" r="r" b="b"/>
                <a:pathLst>
                  <a:path w="9234" h="11629" extrusionOk="0">
                    <a:moveTo>
                      <a:pt x="9234" y="1"/>
                    </a:moveTo>
                    <a:lnTo>
                      <a:pt x="8593" y="215"/>
                    </a:lnTo>
                    <a:cubicBezTo>
                      <a:pt x="8593" y="215"/>
                      <a:pt x="6092" y="6905"/>
                      <a:pt x="171" y="11094"/>
                    </a:cubicBezTo>
                    <a:lnTo>
                      <a:pt x="0" y="11628"/>
                    </a:lnTo>
                    <a:cubicBezTo>
                      <a:pt x="0" y="11628"/>
                      <a:pt x="5921" y="8743"/>
                      <a:pt x="9234" y="1"/>
                    </a:cubicBezTo>
                    <a:close/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28"/>
              <p:cNvSpPr/>
              <p:nvPr/>
            </p:nvSpPr>
            <p:spPr>
              <a:xfrm rot="1614953">
                <a:off x="6719724" y="2274030"/>
                <a:ext cx="80405" cy="91054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28"/>
              <p:cNvSpPr/>
              <p:nvPr/>
            </p:nvSpPr>
            <p:spPr>
              <a:xfrm rot="1614953">
                <a:off x="7445176" y="3777801"/>
                <a:ext cx="73648" cy="83770"/>
              </a:xfrm>
              <a:custGeom>
                <a:avLst/>
                <a:gdLst/>
                <a:ahLst/>
                <a:cxnLst/>
                <a:rect l="l" t="t" r="r" b="b"/>
                <a:pathLst>
                  <a:path w="2801" h="3186" extrusionOk="0">
                    <a:moveTo>
                      <a:pt x="0" y="2544"/>
                    </a:moveTo>
                    <a:lnTo>
                      <a:pt x="834" y="3185"/>
                    </a:lnTo>
                    <a:lnTo>
                      <a:pt x="2800" y="642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557" name="Google Shape;2557;p28"/>
          <p:cNvGrpSpPr/>
          <p:nvPr/>
        </p:nvGrpSpPr>
        <p:grpSpPr>
          <a:xfrm rot="428098">
            <a:off x="-2667394" y="4936839"/>
            <a:ext cx="5668143" cy="3281408"/>
            <a:chOff x="-388695" y="3460689"/>
            <a:chExt cx="4251349" cy="2461196"/>
          </a:xfrm>
        </p:grpSpPr>
        <p:sp>
          <p:nvSpPr>
            <p:cNvPr id="2558" name="Google Shape;2558;p28"/>
            <p:cNvSpPr/>
            <p:nvPr/>
          </p:nvSpPr>
          <p:spPr>
            <a:xfrm rot="4603198">
              <a:off x="1025195" y="2626876"/>
              <a:ext cx="1423491" cy="3963512"/>
            </a:xfrm>
            <a:custGeom>
              <a:avLst/>
              <a:gdLst/>
              <a:ahLst/>
              <a:cxnLst/>
              <a:rect l="l" t="t" r="r" b="b"/>
              <a:pathLst>
                <a:path w="25028" h="69687" extrusionOk="0">
                  <a:moveTo>
                    <a:pt x="18754" y="1"/>
                  </a:moveTo>
                  <a:cubicBezTo>
                    <a:pt x="18644" y="1"/>
                    <a:pt x="18534" y="2"/>
                    <a:pt x="18424" y="4"/>
                  </a:cubicBezTo>
                  <a:cubicBezTo>
                    <a:pt x="18300" y="514"/>
                    <a:pt x="18254" y="1038"/>
                    <a:pt x="18285" y="1563"/>
                  </a:cubicBezTo>
                  <a:cubicBezTo>
                    <a:pt x="17837" y="1517"/>
                    <a:pt x="17390" y="1501"/>
                    <a:pt x="16973" y="1501"/>
                  </a:cubicBezTo>
                  <a:cubicBezTo>
                    <a:pt x="16125" y="1532"/>
                    <a:pt x="15338" y="1964"/>
                    <a:pt x="14859" y="2674"/>
                  </a:cubicBezTo>
                  <a:cubicBezTo>
                    <a:pt x="11974" y="6933"/>
                    <a:pt x="9505" y="11685"/>
                    <a:pt x="7376" y="16854"/>
                  </a:cubicBezTo>
                  <a:cubicBezTo>
                    <a:pt x="7268" y="17209"/>
                    <a:pt x="7144" y="17564"/>
                    <a:pt x="7021" y="17919"/>
                  </a:cubicBezTo>
                  <a:cubicBezTo>
                    <a:pt x="6095" y="20758"/>
                    <a:pt x="5246" y="23597"/>
                    <a:pt x="4475" y="26467"/>
                  </a:cubicBezTo>
                  <a:cubicBezTo>
                    <a:pt x="2562" y="33488"/>
                    <a:pt x="1096" y="40586"/>
                    <a:pt x="77" y="47745"/>
                  </a:cubicBezTo>
                  <a:cubicBezTo>
                    <a:pt x="0" y="53717"/>
                    <a:pt x="340" y="59410"/>
                    <a:pt x="1111" y="64811"/>
                  </a:cubicBezTo>
                  <a:cubicBezTo>
                    <a:pt x="1219" y="65505"/>
                    <a:pt x="1589" y="66153"/>
                    <a:pt x="2160" y="66554"/>
                  </a:cubicBezTo>
                  <a:cubicBezTo>
                    <a:pt x="2469" y="66786"/>
                    <a:pt x="2824" y="67002"/>
                    <a:pt x="3194" y="67187"/>
                  </a:cubicBezTo>
                  <a:cubicBezTo>
                    <a:pt x="2947" y="67619"/>
                    <a:pt x="2793" y="68082"/>
                    <a:pt x="2685" y="68560"/>
                  </a:cubicBezTo>
                  <a:cubicBezTo>
                    <a:pt x="3919" y="69193"/>
                    <a:pt x="5231" y="69656"/>
                    <a:pt x="6604" y="69687"/>
                  </a:cubicBezTo>
                  <a:cubicBezTo>
                    <a:pt x="6759" y="69131"/>
                    <a:pt x="6820" y="68514"/>
                    <a:pt x="6789" y="67928"/>
                  </a:cubicBezTo>
                  <a:cubicBezTo>
                    <a:pt x="7113" y="67912"/>
                    <a:pt x="7407" y="67881"/>
                    <a:pt x="7700" y="67835"/>
                  </a:cubicBezTo>
                  <a:cubicBezTo>
                    <a:pt x="8394" y="67712"/>
                    <a:pt x="9011" y="67295"/>
                    <a:pt x="9397" y="66724"/>
                  </a:cubicBezTo>
                  <a:cubicBezTo>
                    <a:pt x="12452" y="62188"/>
                    <a:pt x="15245" y="57204"/>
                    <a:pt x="17776" y="51819"/>
                  </a:cubicBezTo>
                  <a:cubicBezTo>
                    <a:pt x="19982" y="44906"/>
                    <a:pt x="21757" y="37885"/>
                    <a:pt x="23099" y="30741"/>
                  </a:cubicBezTo>
                  <a:cubicBezTo>
                    <a:pt x="23654" y="27825"/>
                    <a:pt x="24133" y="24893"/>
                    <a:pt x="24534" y="21946"/>
                  </a:cubicBezTo>
                  <a:lnTo>
                    <a:pt x="24519" y="21946"/>
                  </a:lnTo>
                  <a:cubicBezTo>
                    <a:pt x="24580" y="21576"/>
                    <a:pt x="24627" y="21190"/>
                    <a:pt x="24673" y="20820"/>
                  </a:cubicBezTo>
                  <a:cubicBezTo>
                    <a:pt x="25028" y="15249"/>
                    <a:pt x="24873" y="9895"/>
                    <a:pt x="24117" y="4803"/>
                  </a:cubicBezTo>
                  <a:cubicBezTo>
                    <a:pt x="24009" y="3955"/>
                    <a:pt x="23485" y="3214"/>
                    <a:pt x="22729" y="2828"/>
                  </a:cubicBezTo>
                  <a:cubicBezTo>
                    <a:pt x="22451" y="2689"/>
                    <a:pt x="22142" y="2550"/>
                    <a:pt x="21818" y="2427"/>
                  </a:cubicBezTo>
                  <a:cubicBezTo>
                    <a:pt x="22111" y="1887"/>
                    <a:pt x="22327" y="1285"/>
                    <a:pt x="22451" y="714"/>
                  </a:cubicBezTo>
                  <a:lnTo>
                    <a:pt x="22451" y="699"/>
                  </a:lnTo>
                  <a:cubicBezTo>
                    <a:pt x="21300" y="173"/>
                    <a:pt x="20032" y="1"/>
                    <a:pt x="18754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59" name="Google Shape;2559;p28"/>
            <p:cNvGrpSpPr/>
            <p:nvPr/>
          </p:nvGrpSpPr>
          <p:grpSpPr>
            <a:xfrm rot="4616056">
              <a:off x="1013926" y="2747802"/>
              <a:ext cx="1446107" cy="4028727"/>
              <a:chOff x="-562350" y="1029375"/>
              <a:chExt cx="625325" cy="1742100"/>
            </a:xfrm>
          </p:grpSpPr>
          <p:sp>
            <p:nvSpPr>
              <p:cNvPr id="2560" name="Google Shape;2560;p28"/>
              <p:cNvSpPr/>
              <p:nvPr/>
            </p:nvSpPr>
            <p:spPr>
              <a:xfrm>
                <a:off x="-465525" y="1169025"/>
                <a:ext cx="452525" cy="14341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365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cubicBezTo>
                      <a:pt x="11789" y="2084"/>
                      <a:pt x="8997" y="6142"/>
                      <a:pt x="6265" y="14119"/>
                    </a:cubicBezTo>
                    <a:cubicBezTo>
                      <a:pt x="2192" y="26046"/>
                      <a:pt x="448" y="37202"/>
                      <a:pt x="232" y="40412"/>
                    </a:cubicBezTo>
                    <a:cubicBezTo>
                      <a:pt x="16" y="43637"/>
                      <a:pt x="1" y="55333"/>
                      <a:pt x="541" y="56212"/>
                    </a:cubicBezTo>
                    <a:cubicBezTo>
                      <a:pt x="1065" y="57107"/>
                      <a:pt x="2022" y="57323"/>
                      <a:pt x="2038" y="57323"/>
                    </a:cubicBezTo>
                    <a:cubicBezTo>
                      <a:pt x="2044" y="57323"/>
                      <a:pt x="2231" y="57365"/>
                      <a:pt x="2512" y="57365"/>
                    </a:cubicBezTo>
                    <a:cubicBezTo>
                      <a:pt x="2872" y="57365"/>
                      <a:pt x="3388" y="57296"/>
                      <a:pt x="3874" y="56984"/>
                    </a:cubicBezTo>
                    <a:cubicBezTo>
                      <a:pt x="4738" y="56413"/>
                      <a:pt x="9830" y="45890"/>
                      <a:pt x="11033" y="42896"/>
                    </a:cubicBezTo>
                    <a:cubicBezTo>
                      <a:pt x="12252" y="39903"/>
                      <a:pt x="15539" y="29117"/>
                      <a:pt x="17066" y="16603"/>
                    </a:cubicBezTo>
                    <a:cubicBezTo>
                      <a:pt x="18100" y="8225"/>
                      <a:pt x="17344" y="3364"/>
                      <a:pt x="16465" y="1158"/>
                    </a:cubicBezTo>
                    <a:cubicBezTo>
                      <a:pt x="16326" y="834"/>
                      <a:pt x="16156" y="417"/>
                      <a:pt x="15847" y="247"/>
                    </a:cubicBezTo>
                    <a:cubicBezTo>
                      <a:pt x="15508" y="47"/>
                      <a:pt x="15045" y="0"/>
                      <a:pt x="146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28"/>
              <p:cNvSpPr/>
              <p:nvPr/>
            </p:nvSpPr>
            <p:spPr>
              <a:xfrm>
                <a:off x="-562350" y="1066800"/>
                <a:ext cx="625325" cy="1662625"/>
              </a:xfrm>
              <a:custGeom>
                <a:avLst/>
                <a:gdLst/>
                <a:ahLst/>
                <a:cxnLst/>
                <a:rect l="l" t="t" r="r" b="b"/>
                <a:pathLst>
                  <a:path w="25013" h="66505" extrusionOk="0">
                    <a:moveTo>
                      <a:pt x="16974" y="0"/>
                    </a:moveTo>
                    <a:cubicBezTo>
                      <a:pt x="16125" y="31"/>
                      <a:pt x="15338" y="463"/>
                      <a:pt x="14860" y="1173"/>
                    </a:cubicBezTo>
                    <a:lnTo>
                      <a:pt x="14860" y="1173"/>
                    </a:lnTo>
                    <a:cubicBezTo>
                      <a:pt x="11975" y="5432"/>
                      <a:pt x="9506" y="10184"/>
                      <a:pt x="7376" y="15353"/>
                    </a:cubicBezTo>
                    <a:lnTo>
                      <a:pt x="7376" y="15353"/>
                    </a:lnTo>
                    <a:cubicBezTo>
                      <a:pt x="7253" y="15708"/>
                      <a:pt x="7145" y="16063"/>
                      <a:pt x="7022" y="16418"/>
                    </a:cubicBezTo>
                    <a:lnTo>
                      <a:pt x="7022" y="16418"/>
                    </a:lnTo>
                    <a:cubicBezTo>
                      <a:pt x="6096" y="19257"/>
                      <a:pt x="5247" y="22112"/>
                      <a:pt x="4476" y="24966"/>
                    </a:cubicBezTo>
                    <a:lnTo>
                      <a:pt x="4476" y="24966"/>
                    </a:lnTo>
                    <a:cubicBezTo>
                      <a:pt x="2562" y="31987"/>
                      <a:pt x="1096" y="39085"/>
                      <a:pt x="78" y="46244"/>
                    </a:cubicBezTo>
                    <a:lnTo>
                      <a:pt x="78" y="46244"/>
                    </a:lnTo>
                    <a:cubicBezTo>
                      <a:pt x="1" y="52216"/>
                      <a:pt x="340" y="57910"/>
                      <a:pt x="1112" y="63310"/>
                    </a:cubicBezTo>
                    <a:lnTo>
                      <a:pt x="1112" y="63310"/>
                    </a:lnTo>
                    <a:cubicBezTo>
                      <a:pt x="1204" y="64020"/>
                      <a:pt x="1575" y="64653"/>
                      <a:pt x="2161" y="65054"/>
                    </a:cubicBezTo>
                    <a:lnTo>
                      <a:pt x="2161" y="65054"/>
                    </a:lnTo>
                    <a:cubicBezTo>
                      <a:pt x="2902" y="65594"/>
                      <a:pt x="3827" y="66057"/>
                      <a:pt x="4784" y="66288"/>
                    </a:cubicBezTo>
                    <a:lnTo>
                      <a:pt x="4784" y="66288"/>
                    </a:lnTo>
                    <a:cubicBezTo>
                      <a:pt x="5756" y="66504"/>
                      <a:pt x="6790" y="66489"/>
                      <a:pt x="7700" y="66334"/>
                    </a:cubicBezTo>
                    <a:lnTo>
                      <a:pt x="7700" y="66334"/>
                    </a:lnTo>
                    <a:cubicBezTo>
                      <a:pt x="8395" y="66211"/>
                      <a:pt x="9012" y="65810"/>
                      <a:pt x="9398" y="65223"/>
                    </a:cubicBezTo>
                    <a:lnTo>
                      <a:pt x="9398" y="65223"/>
                    </a:lnTo>
                    <a:cubicBezTo>
                      <a:pt x="12453" y="60687"/>
                      <a:pt x="15246" y="55719"/>
                      <a:pt x="17776" y="50318"/>
                    </a:cubicBezTo>
                    <a:lnTo>
                      <a:pt x="17776" y="50318"/>
                    </a:lnTo>
                    <a:cubicBezTo>
                      <a:pt x="20986" y="40242"/>
                      <a:pt x="23300" y="29919"/>
                      <a:pt x="24674" y="19319"/>
                    </a:cubicBezTo>
                    <a:lnTo>
                      <a:pt x="24674" y="19319"/>
                    </a:lnTo>
                    <a:cubicBezTo>
                      <a:pt x="25013" y="13749"/>
                      <a:pt x="24859" y="8394"/>
                      <a:pt x="24118" y="3303"/>
                    </a:cubicBezTo>
                    <a:lnTo>
                      <a:pt x="24118" y="3303"/>
                    </a:lnTo>
                    <a:cubicBezTo>
                      <a:pt x="23995" y="2454"/>
                      <a:pt x="23485" y="1713"/>
                      <a:pt x="22729" y="1327"/>
                    </a:cubicBezTo>
                    <a:lnTo>
                      <a:pt x="22729" y="1327"/>
                    </a:lnTo>
                    <a:cubicBezTo>
                      <a:pt x="21912" y="911"/>
                      <a:pt x="20939" y="571"/>
                      <a:pt x="19921" y="340"/>
                    </a:cubicBezTo>
                    <a:lnTo>
                      <a:pt x="19921" y="340"/>
                    </a:lnTo>
                    <a:cubicBezTo>
                      <a:pt x="18995" y="124"/>
                      <a:pt x="18039" y="0"/>
                      <a:pt x="17175" y="0"/>
                    </a:cubicBezTo>
                    <a:lnTo>
                      <a:pt x="17175" y="0"/>
                    </a:lnTo>
                    <a:cubicBezTo>
                      <a:pt x="17113" y="0"/>
                      <a:pt x="17036" y="0"/>
                      <a:pt x="16974" y="0"/>
                    </a:cubicBezTo>
                    <a:moveTo>
                      <a:pt x="6204" y="60116"/>
                    </a:moveTo>
                    <a:cubicBezTo>
                      <a:pt x="6019" y="60070"/>
                      <a:pt x="5849" y="59993"/>
                      <a:pt x="5710" y="59900"/>
                    </a:cubicBezTo>
                    <a:lnTo>
                      <a:pt x="5710" y="59900"/>
                    </a:lnTo>
                    <a:cubicBezTo>
                      <a:pt x="5478" y="59730"/>
                      <a:pt x="5340" y="59453"/>
                      <a:pt x="5324" y="59159"/>
                    </a:cubicBezTo>
                    <a:lnTo>
                      <a:pt x="5324" y="59159"/>
                    </a:lnTo>
                    <a:cubicBezTo>
                      <a:pt x="5016" y="54654"/>
                      <a:pt x="5170" y="49655"/>
                      <a:pt x="5617" y="44331"/>
                    </a:cubicBezTo>
                    <a:lnTo>
                      <a:pt x="5617" y="44331"/>
                    </a:lnTo>
                    <a:cubicBezTo>
                      <a:pt x="6481" y="39162"/>
                      <a:pt x="7438" y="34209"/>
                      <a:pt x="8503" y="29595"/>
                    </a:cubicBezTo>
                    <a:lnTo>
                      <a:pt x="8503" y="29595"/>
                    </a:lnTo>
                    <a:cubicBezTo>
                      <a:pt x="8858" y="28083"/>
                      <a:pt x="9213" y="26602"/>
                      <a:pt x="9598" y="25182"/>
                    </a:cubicBezTo>
                    <a:lnTo>
                      <a:pt x="9598" y="25182"/>
                    </a:lnTo>
                    <a:cubicBezTo>
                      <a:pt x="9814" y="24303"/>
                      <a:pt x="10046" y="23454"/>
                      <a:pt x="10293" y="22621"/>
                    </a:cubicBezTo>
                    <a:lnTo>
                      <a:pt x="10293" y="22621"/>
                    </a:lnTo>
                    <a:cubicBezTo>
                      <a:pt x="12268" y="16634"/>
                      <a:pt x="14459" y="11064"/>
                      <a:pt x="16974" y="6543"/>
                    </a:cubicBezTo>
                    <a:lnTo>
                      <a:pt x="16974" y="6543"/>
                    </a:lnTo>
                    <a:cubicBezTo>
                      <a:pt x="17313" y="5957"/>
                      <a:pt x="17992" y="5648"/>
                      <a:pt x="18656" y="5802"/>
                    </a:cubicBezTo>
                    <a:lnTo>
                      <a:pt x="18656" y="5802"/>
                    </a:lnTo>
                    <a:lnTo>
                      <a:pt x="18687" y="5802"/>
                    </a:lnTo>
                    <a:cubicBezTo>
                      <a:pt x="19350" y="5957"/>
                      <a:pt x="19828" y="6527"/>
                      <a:pt x="19875" y="7206"/>
                    </a:cubicBezTo>
                    <a:lnTo>
                      <a:pt x="19875" y="7206"/>
                    </a:lnTo>
                    <a:cubicBezTo>
                      <a:pt x="20168" y="12375"/>
                      <a:pt x="19705" y="18347"/>
                      <a:pt x="18887" y="24596"/>
                    </a:cubicBezTo>
                    <a:lnTo>
                      <a:pt x="18887" y="24596"/>
                    </a:lnTo>
                    <a:cubicBezTo>
                      <a:pt x="17715" y="31216"/>
                      <a:pt x="15863" y="38499"/>
                      <a:pt x="13610" y="46167"/>
                    </a:cubicBezTo>
                    <a:lnTo>
                      <a:pt x="13610" y="46167"/>
                    </a:lnTo>
                    <a:cubicBezTo>
                      <a:pt x="11712" y="51151"/>
                      <a:pt x="9660" y="55719"/>
                      <a:pt x="7423" y="59638"/>
                    </a:cubicBezTo>
                    <a:lnTo>
                      <a:pt x="7423" y="59638"/>
                    </a:lnTo>
                    <a:cubicBezTo>
                      <a:pt x="7284" y="59900"/>
                      <a:pt x="7037" y="60085"/>
                      <a:pt x="6744" y="60132"/>
                    </a:cubicBezTo>
                    <a:lnTo>
                      <a:pt x="6744" y="60132"/>
                    </a:lnTo>
                    <a:cubicBezTo>
                      <a:pt x="6682" y="60147"/>
                      <a:pt x="6605" y="60147"/>
                      <a:pt x="6543" y="60147"/>
                    </a:cubicBezTo>
                    <a:lnTo>
                      <a:pt x="6543" y="60147"/>
                    </a:lnTo>
                    <a:cubicBezTo>
                      <a:pt x="6435" y="60147"/>
                      <a:pt x="6327" y="60147"/>
                      <a:pt x="6204" y="60116"/>
                    </a:cubicBezTo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28"/>
              <p:cNvSpPr/>
              <p:nvPr/>
            </p:nvSpPr>
            <p:spPr>
              <a:xfrm>
                <a:off x="-450475" y="1477250"/>
                <a:ext cx="128100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5124" h="13178" extrusionOk="0">
                    <a:moveTo>
                      <a:pt x="1" y="8548"/>
                    </a:moveTo>
                    <a:cubicBezTo>
                      <a:pt x="849" y="10230"/>
                      <a:pt x="2408" y="11773"/>
                      <a:pt x="4028" y="13177"/>
                    </a:cubicBezTo>
                    <a:lnTo>
                      <a:pt x="4028" y="13177"/>
                    </a:lnTo>
                    <a:cubicBezTo>
                      <a:pt x="4383" y="11665"/>
                      <a:pt x="4738" y="10184"/>
                      <a:pt x="5123" y="8764"/>
                    </a:cubicBezTo>
                    <a:lnTo>
                      <a:pt x="5123" y="8764"/>
                    </a:lnTo>
                    <a:cubicBezTo>
                      <a:pt x="3580" y="6095"/>
                      <a:pt x="2701" y="3071"/>
                      <a:pt x="2547" y="0"/>
                    </a:cubicBezTo>
                    <a:lnTo>
                      <a:pt x="2547" y="0"/>
                    </a:lnTo>
                    <a:cubicBezTo>
                      <a:pt x="1621" y="2839"/>
                      <a:pt x="772" y="5694"/>
                      <a:pt x="1" y="854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28"/>
              <p:cNvSpPr/>
              <p:nvPr/>
            </p:nvSpPr>
            <p:spPr>
              <a:xfrm>
                <a:off x="-126050" y="1577925"/>
                <a:ext cx="177075" cy="2800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1203" extrusionOk="0">
                    <a:moveTo>
                      <a:pt x="957" y="6759"/>
                    </a:moveTo>
                    <a:cubicBezTo>
                      <a:pt x="664" y="8209"/>
                      <a:pt x="355" y="9690"/>
                      <a:pt x="0" y="11203"/>
                    </a:cubicBezTo>
                    <a:lnTo>
                      <a:pt x="0" y="11203"/>
                    </a:lnTo>
                    <a:cubicBezTo>
                      <a:pt x="2083" y="10663"/>
                      <a:pt x="4151" y="9937"/>
                      <a:pt x="5648" y="8796"/>
                    </a:cubicBezTo>
                    <a:lnTo>
                      <a:pt x="5648" y="8796"/>
                    </a:lnTo>
                    <a:cubicBezTo>
                      <a:pt x="6203" y="5879"/>
                      <a:pt x="6681" y="2948"/>
                      <a:pt x="7083" y="0"/>
                    </a:cubicBezTo>
                    <a:lnTo>
                      <a:pt x="7083" y="0"/>
                    </a:lnTo>
                    <a:cubicBezTo>
                      <a:pt x="5617" y="2685"/>
                      <a:pt x="3487" y="5031"/>
                      <a:pt x="957" y="6759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28"/>
              <p:cNvSpPr/>
              <p:nvPr/>
            </p:nvSpPr>
            <p:spPr>
              <a:xfrm>
                <a:off x="-555025" y="1064875"/>
                <a:ext cx="607975" cy="1602825"/>
              </a:xfrm>
              <a:custGeom>
                <a:avLst/>
                <a:gdLst/>
                <a:ahLst/>
                <a:cxnLst/>
                <a:rect l="l" t="t" r="r" b="b"/>
                <a:pathLst>
                  <a:path w="24319" h="64113" extrusionOk="0">
                    <a:moveTo>
                      <a:pt x="23439" y="12699"/>
                    </a:moveTo>
                    <a:cubicBezTo>
                      <a:pt x="23501" y="13131"/>
                      <a:pt x="23609" y="13486"/>
                      <a:pt x="23840" y="13517"/>
                    </a:cubicBezTo>
                    <a:cubicBezTo>
                      <a:pt x="24010" y="13548"/>
                      <a:pt x="24195" y="13394"/>
                      <a:pt x="24195" y="13224"/>
                    </a:cubicBezTo>
                    <a:cubicBezTo>
                      <a:pt x="24319" y="9397"/>
                      <a:pt x="23918" y="5833"/>
                      <a:pt x="23038" y="2114"/>
                    </a:cubicBezTo>
                    <a:cubicBezTo>
                      <a:pt x="20754" y="664"/>
                      <a:pt x="18409" y="0"/>
                      <a:pt x="15771" y="494"/>
                    </a:cubicBezTo>
                    <a:cubicBezTo>
                      <a:pt x="15184" y="602"/>
                      <a:pt x="13425" y="3441"/>
                      <a:pt x="13101" y="3997"/>
                    </a:cubicBezTo>
                    <a:cubicBezTo>
                      <a:pt x="12376" y="5277"/>
                      <a:pt x="11558" y="6697"/>
                      <a:pt x="10879" y="8009"/>
                    </a:cubicBezTo>
                    <a:cubicBezTo>
                      <a:pt x="9552" y="10632"/>
                      <a:pt x="8534" y="12854"/>
                      <a:pt x="7438" y="15585"/>
                    </a:cubicBezTo>
                    <a:cubicBezTo>
                      <a:pt x="5247" y="21047"/>
                      <a:pt x="3581" y="27250"/>
                      <a:pt x="2393" y="33021"/>
                    </a:cubicBezTo>
                    <a:cubicBezTo>
                      <a:pt x="1328" y="38205"/>
                      <a:pt x="340" y="42557"/>
                      <a:pt x="124" y="47849"/>
                    </a:cubicBezTo>
                    <a:cubicBezTo>
                      <a:pt x="1" y="50503"/>
                      <a:pt x="325" y="54083"/>
                      <a:pt x="433" y="56721"/>
                    </a:cubicBezTo>
                    <a:cubicBezTo>
                      <a:pt x="526" y="59036"/>
                      <a:pt x="742" y="61582"/>
                      <a:pt x="1359" y="63819"/>
                    </a:cubicBezTo>
                    <a:cubicBezTo>
                      <a:pt x="1297" y="64004"/>
                      <a:pt x="1498" y="64112"/>
                      <a:pt x="1698" y="64097"/>
                    </a:cubicBezTo>
                    <a:cubicBezTo>
                      <a:pt x="1914" y="64082"/>
                      <a:pt x="2069" y="63912"/>
                      <a:pt x="2146" y="63727"/>
                    </a:cubicBezTo>
                    <a:cubicBezTo>
                      <a:pt x="2223" y="63541"/>
                      <a:pt x="2238" y="63325"/>
                      <a:pt x="2207" y="63125"/>
                    </a:cubicBezTo>
                    <a:cubicBezTo>
                      <a:pt x="217" y="48250"/>
                      <a:pt x="2223" y="33190"/>
                      <a:pt x="7438" y="19365"/>
                    </a:cubicBezTo>
                    <a:cubicBezTo>
                      <a:pt x="9691" y="13394"/>
                      <a:pt x="12222" y="7391"/>
                      <a:pt x="15755" y="2068"/>
                    </a:cubicBezTo>
                    <a:cubicBezTo>
                      <a:pt x="17838" y="2083"/>
                      <a:pt x="20137" y="2392"/>
                      <a:pt x="21973" y="3364"/>
                    </a:cubicBezTo>
                    <a:cubicBezTo>
                      <a:pt x="22267" y="3518"/>
                      <a:pt x="22483" y="5308"/>
                      <a:pt x="22637" y="5679"/>
                    </a:cubicBezTo>
                    <a:cubicBezTo>
                      <a:pt x="22930" y="6373"/>
                      <a:pt x="23007" y="6959"/>
                      <a:pt x="23069" y="7731"/>
                    </a:cubicBezTo>
                    <a:cubicBezTo>
                      <a:pt x="23162" y="8780"/>
                      <a:pt x="23254" y="9829"/>
                      <a:pt x="23347" y="10879"/>
                    </a:cubicBezTo>
                    <a:cubicBezTo>
                      <a:pt x="23362" y="11156"/>
                      <a:pt x="23331" y="12036"/>
                      <a:pt x="23439" y="12699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28"/>
              <p:cNvSpPr/>
              <p:nvPr/>
            </p:nvSpPr>
            <p:spPr>
              <a:xfrm>
                <a:off x="-465525" y="1169025"/>
                <a:ext cx="452525" cy="1438500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540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lnTo>
                      <a:pt x="13548" y="479"/>
                    </a:lnTo>
                    <a:cubicBezTo>
                      <a:pt x="11789" y="2084"/>
                      <a:pt x="8997" y="6142"/>
                      <a:pt x="6265" y="14119"/>
                    </a:cubicBezTo>
                    <a:lnTo>
                      <a:pt x="6265" y="14119"/>
                    </a:lnTo>
                    <a:cubicBezTo>
                      <a:pt x="2192" y="26046"/>
                      <a:pt x="448" y="37202"/>
                      <a:pt x="232" y="40412"/>
                    </a:cubicBezTo>
                    <a:lnTo>
                      <a:pt x="232" y="40412"/>
                    </a:lnTo>
                    <a:cubicBezTo>
                      <a:pt x="16" y="43637"/>
                      <a:pt x="1" y="55333"/>
                      <a:pt x="541" y="56212"/>
                    </a:cubicBezTo>
                    <a:lnTo>
                      <a:pt x="541" y="56212"/>
                    </a:lnTo>
                    <a:cubicBezTo>
                      <a:pt x="1065" y="57107"/>
                      <a:pt x="2022" y="57323"/>
                      <a:pt x="2038" y="57323"/>
                    </a:cubicBezTo>
                    <a:lnTo>
                      <a:pt x="2038" y="57323"/>
                    </a:lnTo>
                    <a:cubicBezTo>
                      <a:pt x="2053" y="57323"/>
                      <a:pt x="3010" y="57539"/>
                      <a:pt x="3874" y="56984"/>
                    </a:cubicBezTo>
                    <a:lnTo>
                      <a:pt x="3874" y="56984"/>
                    </a:lnTo>
                    <a:cubicBezTo>
                      <a:pt x="4738" y="56413"/>
                      <a:pt x="9830" y="45890"/>
                      <a:pt x="11033" y="42896"/>
                    </a:cubicBezTo>
                    <a:lnTo>
                      <a:pt x="11033" y="42896"/>
                    </a:lnTo>
                    <a:cubicBezTo>
                      <a:pt x="12237" y="39903"/>
                      <a:pt x="15539" y="29117"/>
                      <a:pt x="17066" y="16603"/>
                    </a:cubicBezTo>
                    <a:lnTo>
                      <a:pt x="17066" y="16603"/>
                    </a:lnTo>
                    <a:cubicBezTo>
                      <a:pt x="18100" y="8225"/>
                      <a:pt x="17344" y="3364"/>
                      <a:pt x="16465" y="1158"/>
                    </a:cubicBezTo>
                    <a:lnTo>
                      <a:pt x="16465" y="1158"/>
                    </a:lnTo>
                    <a:cubicBezTo>
                      <a:pt x="16326" y="834"/>
                      <a:pt x="16156" y="417"/>
                      <a:pt x="15847" y="247"/>
                    </a:cubicBezTo>
                    <a:lnTo>
                      <a:pt x="15847" y="247"/>
                    </a:lnTo>
                    <a:cubicBezTo>
                      <a:pt x="15523" y="62"/>
                      <a:pt x="15076" y="0"/>
                      <a:pt x="14706" y="0"/>
                    </a:cubicBezTo>
                    <a:lnTo>
                      <a:pt x="14706" y="0"/>
                    </a:lnTo>
                    <a:cubicBezTo>
                      <a:pt x="14690" y="0"/>
                      <a:pt x="14675" y="0"/>
                      <a:pt x="14659" y="0"/>
                    </a:cubicBezTo>
                    <a:moveTo>
                      <a:pt x="2331" y="56027"/>
                    </a:moveTo>
                    <a:cubicBezTo>
                      <a:pt x="2146" y="55981"/>
                      <a:pt x="1976" y="55904"/>
                      <a:pt x="1837" y="55811"/>
                    </a:cubicBezTo>
                    <a:lnTo>
                      <a:pt x="1837" y="55811"/>
                    </a:lnTo>
                    <a:cubicBezTo>
                      <a:pt x="1605" y="55641"/>
                      <a:pt x="1467" y="55364"/>
                      <a:pt x="1451" y="55070"/>
                    </a:cubicBezTo>
                    <a:lnTo>
                      <a:pt x="1451" y="55070"/>
                    </a:lnTo>
                    <a:cubicBezTo>
                      <a:pt x="1143" y="50565"/>
                      <a:pt x="1297" y="45566"/>
                      <a:pt x="1744" y="40242"/>
                    </a:cubicBezTo>
                    <a:lnTo>
                      <a:pt x="1744" y="40242"/>
                    </a:lnTo>
                    <a:cubicBezTo>
                      <a:pt x="3071" y="32357"/>
                      <a:pt x="4584" y="24997"/>
                      <a:pt x="6420" y="18532"/>
                    </a:cubicBezTo>
                    <a:lnTo>
                      <a:pt x="6420" y="18532"/>
                    </a:lnTo>
                    <a:cubicBezTo>
                      <a:pt x="8395" y="12545"/>
                      <a:pt x="10586" y="6975"/>
                      <a:pt x="13101" y="2454"/>
                    </a:cubicBezTo>
                    <a:lnTo>
                      <a:pt x="13101" y="2454"/>
                    </a:lnTo>
                    <a:cubicBezTo>
                      <a:pt x="13440" y="1868"/>
                      <a:pt x="14119" y="1559"/>
                      <a:pt x="14783" y="1713"/>
                    </a:cubicBezTo>
                    <a:lnTo>
                      <a:pt x="14783" y="1713"/>
                    </a:lnTo>
                    <a:lnTo>
                      <a:pt x="14814" y="1713"/>
                    </a:lnTo>
                    <a:cubicBezTo>
                      <a:pt x="15477" y="1868"/>
                      <a:pt x="15955" y="2438"/>
                      <a:pt x="16002" y="3117"/>
                    </a:cubicBezTo>
                    <a:lnTo>
                      <a:pt x="16002" y="3117"/>
                    </a:lnTo>
                    <a:cubicBezTo>
                      <a:pt x="16295" y="8286"/>
                      <a:pt x="15832" y="14258"/>
                      <a:pt x="15014" y="20507"/>
                    </a:cubicBezTo>
                    <a:lnTo>
                      <a:pt x="15014" y="20507"/>
                    </a:lnTo>
                    <a:cubicBezTo>
                      <a:pt x="13842" y="27127"/>
                      <a:pt x="11990" y="34410"/>
                      <a:pt x="9737" y="42078"/>
                    </a:cubicBezTo>
                    <a:lnTo>
                      <a:pt x="9737" y="42078"/>
                    </a:lnTo>
                    <a:cubicBezTo>
                      <a:pt x="7839" y="47062"/>
                      <a:pt x="5787" y="51630"/>
                      <a:pt x="3550" y="55549"/>
                    </a:cubicBezTo>
                    <a:lnTo>
                      <a:pt x="3550" y="55549"/>
                    </a:lnTo>
                    <a:cubicBezTo>
                      <a:pt x="3411" y="55811"/>
                      <a:pt x="3164" y="55996"/>
                      <a:pt x="2871" y="56043"/>
                    </a:cubicBezTo>
                    <a:lnTo>
                      <a:pt x="2871" y="56043"/>
                    </a:lnTo>
                    <a:cubicBezTo>
                      <a:pt x="2809" y="56058"/>
                      <a:pt x="2732" y="56058"/>
                      <a:pt x="2670" y="56058"/>
                    </a:cubicBezTo>
                    <a:lnTo>
                      <a:pt x="2670" y="56058"/>
                    </a:lnTo>
                    <a:cubicBezTo>
                      <a:pt x="2562" y="56058"/>
                      <a:pt x="2454" y="56058"/>
                      <a:pt x="2331" y="56027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28"/>
              <p:cNvSpPr/>
              <p:nvPr/>
            </p:nvSpPr>
            <p:spPr>
              <a:xfrm>
                <a:off x="-297325" y="1559025"/>
                <a:ext cx="193675" cy="193275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1" extrusionOk="0">
                    <a:moveTo>
                      <a:pt x="1343" y="617"/>
                    </a:moveTo>
                    <a:cubicBezTo>
                      <a:pt x="1219" y="787"/>
                      <a:pt x="1111" y="1003"/>
                      <a:pt x="1019" y="1250"/>
                    </a:cubicBezTo>
                    <a:lnTo>
                      <a:pt x="1019" y="1250"/>
                    </a:lnTo>
                    <a:cubicBezTo>
                      <a:pt x="679" y="2083"/>
                      <a:pt x="401" y="2947"/>
                      <a:pt x="201" y="3812"/>
                    </a:cubicBezTo>
                    <a:lnTo>
                      <a:pt x="201" y="3812"/>
                    </a:lnTo>
                    <a:cubicBezTo>
                      <a:pt x="185" y="3858"/>
                      <a:pt x="185" y="3889"/>
                      <a:pt x="170" y="3935"/>
                    </a:cubicBezTo>
                    <a:lnTo>
                      <a:pt x="170" y="3935"/>
                    </a:lnTo>
                    <a:cubicBezTo>
                      <a:pt x="170" y="3950"/>
                      <a:pt x="170" y="3966"/>
                      <a:pt x="155" y="3981"/>
                    </a:cubicBezTo>
                    <a:lnTo>
                      <a:pt x="155" y="3981"/>
                    </a:lnTo>
                    <a:cubicBezTo>
                      <a:pt x="139" y="4028"/>
                      <a:pt x="139" y="4089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5"/>
                      <a:pt x="77" y="4382"/>
                    </a:cubicBezTo>
                    <a:lnTo>
                      <a:pt x="77" y="4382"/>
                    </a:lnTo>
                    <a:cubicBezTo>
                      <a:pt x="0" y="4784"/>
                      <a:pt x="0" y="5185"/>
                      <a:pt x="139" y="5555"/>
                    </a:cubicBezTo>
                    <a:lnTo>
                      <a:pt x="139" y="5555"/>
                    </a:lnTo>
                    <a:cubicBezTo>
                      <a:pt x="201" y="5694"/>
                      <a:pt x="263" y="5833"/>
                      <a:pt x="371" y="5972"/>
                    </a:cubicBezTo>
                    <a:lnTo>
                      <a:pt x="371" y="5972"/>
                    </a:lnTo>
                    <a:cubicBezTo>
                      <a:pt x="664" y="6373"/>
                      <a:pt x="1050" y="6682"/>
                      <a:pt x="1497" y="6928"/>
                    </a:cubicBezTo>
                    <a:lnTo>
                      <a:pt x="1497" y="6928"/>
                    </a:lnTo>
                    <a:cubicBezTo>
                      <a:pt x="1497" y="6928"/>
                      <a:pt x="1497" y="6928"/>
                      <a:pt x="1497" y="6928"/>
                    </a:cubicBezTo>
                    <a:lnTo>
                      <a:pt x="1497" y="6928"/>
                    </a:lnTo>
                    <a:cubicBezTo>
                      <a:pt x="2299" y="7360"/>
                      <a:pt x="3225" y="7468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51" y="7669"/>
                      <a:pt x="4182" y="7669"/>
                      <a:pt x="4228" y="7684"/>
                    </a:cubicBezTo>
                    <a:lnTo>
                      <a:pt x="4228" y="7684"/>
                    </a:lnTo>
                    <a:cubicBezTo>
                      <a:pt x="4907" y="7731"/>
                      <a:pt x="5632" y="7638"/>
                      <a:pt x="6234" y="7314"/>
                    </a:cubicBezTo>
                    <a:lnTo>
                      <a:pt x="6234" y="7314"/>
                    </a:lnTo>
                    <a:cubicBezTo>
                      <a:pt x="6388" y="7237"/>
                      <a:pt x="6512" y="7144"/>
                      <a:pt x="6620" y="7052"/>
                    </a:cubicBezTo>
                    <a:lnTo>
                      <a:pt x="6620" y="7052"/>
                    </a:lnTo>
                    <a:cubicBezTo>
                      <a:pt x="6913" y="6774"/>
                      <a:pt x="7098" y="6388"/>
                      <a:pt x="7206" y="6003"/>
                    </a:cubicBezTo>
                    <a:lnTo>
                      <a:pt x="7206" y="6003"/>
                    </a:lnTo>
                    <a:cubicBezTo>
                      <a:pt x="7222" y="5925"/>
                      <a:pt x="7237" y="5864"/>
                      <a:pt x="7252" y="5787"/>
                    </a:cubicBezTo>
                    <a:lnTo>
                      <a:pt x="7252" y="5787"/>
                    </a:lnTo>
                    <a:cubicBezTo>
                      <a:pt x="7283" y="5679"/>
                      <a:pt x="7314" y="5571"/>
                      <a:pt x="7330" y="5463"/>
                    </a:cubicBezTo>
                    <a:lnTo>
                      <a:pt x="7330" y="5463"/>
                    </a:lnTo>
                    <a:cubicBezTo>
                      <a:pt x="7530" y="4583"/>
                      <a:pt x="7654" y="3688"/>
                      <a:pt x="7715" y="2793"/>
                    </a:cubicBezTo>
                    <a:lnTo>
                      <a:pt x="7715" y="2793"/>
                    </a:lnTo>
                    <a:cubicBezTo>
                      <a:pt x="7715" y="2701"/>
                      <a:pt x="7731" y="2639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84" y="1204"/>
                      <a:pt x="6574" y="864"/>
                    </a:cubicBezTo>
                    <a:lnTo>
                      <a:pt x="6574" y="864"/>
                    </a:lnTo>
                    <a:cubicBezTo>
                      <a:pt x="5972" y="633"/>
                      <a:pt x="5370" y="463"/>
                      <a:pt x="4753" y="324"/>
                    </a:cubicBezTo>
                    <a:lnTo>
                      <a:pt x="4753" y="324"/>
                    </a:lnTo>
                    <a:cubicBezTo>
                      <a:pt x="4136" y="185"/>
                      <a:pt x="3518" y="77"/>
                      <a:pt x="2886" y="16"/>
                    </a:cubicBezTo>
                    <a:lnTo>
                      <a:pt x="2886" y="16"/>
                    </a:lnTo>
                    <a:cubicBezTo>
                      <a:pt x="2793" y="0"/>
                      <a:pt x="2701" y="0"/>
                      <a:pt x="2608" y="0"/>
                    </a:cubicBezTo>
                    <a:lnTo>
                      <a:pt x="2608" y="0"/>
                    </a:lnTo>
                    <a:cubicBezTo>
                      <a:pt x="2006" y="0"/>
                      <a:pt x="1620" y="216"/>
                      <a:pt x="1343" y="617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28"/>
              <p:cNvSpPr/>
              <p:nvPr/>
            </p:nvSpPr>
            <p:spPr>
              <a:xfrm>
                <a:off x="-297325" y="1574450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1" y="2330"/>
                      <a:pt x="201" y="3195"/>
                    </a:cubicBezTo>
                    <a:lnTo>
                      <a:pt x="201" y="3195"/>
                    </a:lnTo>
                    <a:cubicBezTo>
                      <a:pt x="185" y="3241"/>
                      <a:pt x="185" y="3272"/>
                      <a:pt x="170" y="3318"/>
                    </a:cubicBezTo>
                    <a:lnTo>
                      <a:pt x="170" y="3318"/>
                    </a:lnTo>
                    <a:cubicBezTo>
                      <a:pt x="170" y="3333"/>
                      <a:pt x="170" y="3349"/>
                      <a:pt x="155" y="3364"/>
                    </a:cubicBezTo>
                    <a:lnTo>
                      <a:pt x="155" y="3364"/>
                    </a:lnTo>
                    <a:cubicBezTo>
                      <a:pt x="139" y="3411"/>
                      <a:pt x="139" y="3472"/>
                      <a:pt x="124" y="3519"/>
                    </a:cubicBezTo>
                    <a:lnTo>
                      <a:pt x="124" y="3519"/>
                    </a:lnTo>
                    <a:cubicBezTo>
                      <a:pt x="108" y="3596"/>
                      <a:pt x="93" y="3688"/>
                      <a:pt x="77" y="3765"/>
                    </a:cubicBezTo>
                    <a:lnTo>
                      <a:pt x="77" y="3765"/>
                    </a:lnTo>
                    <a:cubicBezTo>
                      <a:pt x="0" y="4167"/>
                      <a:pt x="0" y="4568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63" y="5216"/>
                      <a:pt x="371" y="5355"/>
                    </a:cubicBezTo>
                    <a:lnTo>
                      <a:pt x="371" y="5355"/>
                    </a:lnTo>
                    <a:cubicBezTo>
                      <a:pt x="664" y="5756"/>
                      <a:pt x="1050" y="6065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51" y="7052"/>
                      <a:pt x="4182" y="7052"/>
                      <a:pt x="4228" y="7067"/>
                    </a:cubicBezTo>
                    <a:lnTo>
                      <a:pt x="4228" y="7067"/>
                    </a:lnTo>
                    <a:cubicBezTo>
                      <a:pt x="4907" y="7114"/>
                      <a:pt x="5632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5"/>
                    </a:cubicBezTo>
                    <a:lnTo>
                      <a:pt x="6620" y="6435"/>
                    </a:lnTo>
                    <a:cubicBezTo>
                      <a:pt x="6913" y="6157"/>
                      <a:pt x="7098" y="5771"/>
                      <a:pt x="7206" y="5386"/>
                    </a:cubicBezTo>
                    <a:lnTo>
                      <a:pt x="7206" y="5386"/>
                    </a:lnTo>
                    <a:cubicBezTo>
                      <a:pt x="7222" y="5308"/>
                      <a:pt x="7237" y="5247"/>
                      <a:pt x="7252" y="5170"/>
                    </a:cubicBezTo>
                    <a:lnTo>
                      <a:pt x="7252" y="5170"/>
                    </a:lnTo>
                    <a:cubicBezTo>
                      <a:pt x="7283" y="5062"/>
                      <a:pt x="7314" y="4954"/>
                      <a:pt x="7330" y="4846"/>
                    </a:cubicBezTo>
                    <a:lnTo>
                      <a:pt x="7330" y="4846"/>
                    </a:lnTo>
                    <a:cubicBezTo>
                      <a:pt x="7530" y="3966"/>
                      <a:pt x="7654" y="3071"/>
                      <a:pt x="7715" y="2176"/>
                    </a:cubicBezTo>
                    <a:lnTo>
                      <a:pt x="7715" y="2176"/>
                    </a:lnTo>
                    <a:cubicBezTo>
                      <a:pt x="7715" y="2084"/>
                      <a:pt x="7731" y="2022"/>
                      <a:pt x="7731" y="1945"/>
                    </a:cubicBezTo>
                    <a:lnTo>
                      <a:pt x="7731" y="1945"/>
                    </a:lnTo>
                    <a:cubicBezTo>
                      <a:pt x="7484" y="2840"/>
                      <a:pt x="7175" y="3704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61"/>
                    </a:cubicBezTo>
                    <a:lnTo>
                      <a:pt x="6450" y="4861"/>
                    </a:lnTo>
                    <a:cubicBezTo>
                      <a:pt x="6234" y="4846"/>
                      <a:pt x="6172" y="4568"/>
                      <a:pt x="6172" y="4352"/>
                    </a:cubicBezTo>
                    <a:lnTo>
                      <a:pt x="6172" y="4352"/>
                    </a:lnTo>
                    <a:cubicBezTo>
                      <a:pt x="6188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24" y="4753"/>
                    </a:cubicBezTo>
                    <a:lnTo>
                      <a:pt x="5324" y="4753"/>
                    </a:lnTo>
                    <a:cubicBezTo>
                      <a:pt x="5277" y="4923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4"/>
                      <a:pt x="4784" y="5386"/>
                      <a:pt x="4629" y="5324"/>
                    </a:cubicBezTo>
                    <a:lnTo>
                      <a:pt x="4629" y="5324"/>
                    </a:lnTo>
                    <a:cubicBezTo>
                      <a:pt x="4413" y="5216"/>
                      <a:pt x="4382" y="4923"/>
                      <a:pt x="4398" y="4676"/>
                    </a:cubicBezTo>
                    <a:lnTo>
                      <a:pt x="4398" y="4676"/>
                    </a:lnTo>
                    <a:cubicBezTo>
                      <a:pt x="4444" y="3411"/>
                      <a:pt x="4460" y="2207"/>
                      <a:pt x="4598" y="942"/>
                    </a:cubicBezTo>
                    <a:lnTo>
                      <a:pt x="4598" y="942"/>
                    </a:lnTo>
                    <a:cubicBezTo>
                      <a:pt x="4321" y="2222"/>
                      <a:pt x="4043" y="3519"/>
                      <a:pt x="3457" y="4691"/>
                    </a:cubicBezTo>
                    <a:lnTo>
                      <a:pt x="3457" y="4691"/>
                    </a:lnTo>
                    <a:cubicBezTo>
                      <a:pt x="3379" y="4846"/>
                      <a:pt x="3302" y="5000"/>
                      <a:pt x="3179" y="5108"/>
                    </a:cubicBezTo>
                    <a:lnTo>
                      <a:pt x="3179" y="5108"/>
                    </a:lnTo>
                    <a:cubicBezTo>
                      <a:pt x="3055" y="5231"/>
                      <a:pt x="2886" y="5293"/>
                      <a:pt x="2716" y="5247"/>
                    </a:cubicBezTo>
                    <a:lnTo>
                      <a:pt x="2716" y="5247"/>
                    </a:lnTo>
                    <a:cubicBezTo>
                      <a:pt x="2531" y="5200"/>
                      <a:pt x="2407" y="5031"/>
                      <a:pt x="2377" y="4846"/>
                    </a:cubicBezTo>
                    <a:lnTo>
                      <a:pt x="2377" y="4846"/>
                    </a:lnTo>
                    <a:cubicBezTo>
                      <a:pt x="2330" y="4676"/>
                      <a:pt x="2361" y="4475"/>
                      <a:pt x="2377" y="4305"/>
                    </a:cubicBezTo>
                    <a:lnTo>
                      <a:pt x="2377" y="4305"/>
                    </a:lnTo>
                    <a:cubicBezTo>
                      <a:pt x="2546" y="3009"/>
                      <a:pt x="2685" y="1667"/>
                      <a:pt x="2855" y="371"/>
                    </a:cubicBezTo>
                    <a:lnTo>
                      <a:pt x="2855" y="371"/>
                    </a:lnTo>
                    <a:cubicBezTo>
                      <a:pt x="2515" y="1497"/>
                      <a:pt x="2191" y="2624"/>
                      <a:pt x="1867" y="3750"/>
                    </a:cubicBezTo>
                    <a:lnTo>
                      <a:pt x="1867" y="3750"/>
                    </a:lnTo>
                    <a:cubicBezTo>
                      <a:pt x="1806" y="3935"/>
                      <a:pt x="1759" y="4120"/>
                      <a:pt x="1651" y="4275"/>
                    </a:cubicBezTo>
                    <a:lnTo>
                      <a:pt x="1651" y="4275"/>
                    </a:lnTo>
                    <a:cubicBezTo>
                      <a:pt x="1543" y="4429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22"/>
                      <a:pt x="772" y="3519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28"/>
              <p:cNvSpPr/>
              <p:nvPr/>
            </p:nvSpPr>
            <p:spPr>
              <a:xfrm>
                <a:off x="-328200" y="1603375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1"/>
                    </a:moveTo>
                    <a:cubicBezTo>
                      <a:pt x="1683" y="1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4" y="109"/>
                      <a:pt x="850" y="649"/>
                      <a:pt x="711" y="988"/>
                    </a:cubicBezTo>
                    <a:lnTo>
                      <a:pt x="711" y="988"/>
                    </a:lnTo>
                    <a:cubicBezTo>
                      <a:pt x="309" y="2038"/>
                      <a:pt x="1" y="2855"/>
                      <a:pt x="201" y="3997"/>
                    </a:cubicBezTo>
                    <a:lnTo>
                      <a:pt x="201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3" y="7994"/>
                      <a:pt x="4614" y="8364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11" y="5972"/>
                    </a:cubicBezTo>
                    <a:lnTo>
                      <a:pt x="8811" y="5972"/>
                    </a:lnTo>
                    <a:cubicBezTo>
                      <a:pt x="9506" y="5046"/>
                      <a:pt x="9583" y="4167"/>
                      <a:pt x="9676" y="3040"/>
                    </a:cubicBezTo>
                    <a:lnTo>
                      <a:pt x="9676" y="3040"/>
                    </a:lnTo>
                    <a:cubicBezTo>
                      <a:pt x="9706" y="2655"/>
                      <a:pt x="9614" y="1945"/>
                      <a:pt x="9213" y="1729"/>
                    </a:cubicBezTo>
                    <a:lnTo>
                      <a:pt x="9213" y="1729"/>
                    </a:lnTo>
                    <a:cubicBezTo>
                      <a:pt x="9105" y="1667"/>
                      <a:pt x="9027" y="1698"/>
                      <a:pt x="8950" y="1791"/>
                    </a:cubicBezTo>
                    <a:lnTo>
                      <a:pt x="8950" y="1791"/>
                    </a:lnTo>
                    <a:cubicBezTo>
                      <a:pt x="8626" y="2146"/>
                      <a:pt x="8472" y="3395"/>
                      <a:pt x="8379" y="3658"/>
                    </a:cubicBezTo>
                    <a:lnTo>
                      <a:pt x="8379" y="3658"/>
                    </a:lnTo>
                    <a:cubicBezTo>
                      <a:pt x="8055" y="4537"/>
                      <a:pt x="7500" y="5386"/>
                      <a:pt x="6528" y="5556"/>
                    </a:cubicBezTo>
                    <a:lnTo>
                      <a:pt x="6528" y="5556"/>
                    </a:lnTo>
                    <a:cubicBezTo>
                      <a:pt x="5833" y="5664"/>
                      <a:pt x="5139" y="5463"/>
                      <a:pt x="4476" y="5340"/>
                    </a:cubicBezTo>
                    <a:lnTo>
                      <a:pt x="4476" y="5340"/>
                    </a:lnTo>
                    <a:cubicBezTo>
                      <a:pt x="3766" y="5201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36" y="4043"/>
                      <a:pt x="1528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60"/>
                      <a:pt x="2254" y="1"/>
                      <a:pt x="1714" y="1"/>
                    </a:cubicBezTo>
                    <a:lnTo>
                      <a:pt x="1714" y="1"/>
                    </a:lnTo>
                    <a:cubicBezTo>
                      <a:pt x="1714" y="1"/>
                      <a:pt x="1714" y="1"/>
                      <a:pt x="1714" y="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28"/>
              <p:cNvSpPr/>
              <p:nvPr/>
            </p:nvSpPr>
            <p:spPr>
              <a:xfrm>
                <a:off x="-317775" y="1606075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70"/>
                    </a:moveTo>
                    <a:cubicBezTo>
                      <a:pt x="232" y="2485"/>
                      <a:pt x="247" y="2500"/>
                      <a:pt x="247" y="2516"/>
                    </a:cubicBezTo>
                    <a:cubicBezTo>
                      <a:pt x="232" y="2470"/>
                      <a:pt x="633" y="1683"/>
                      <a:pt x="679" y="1590"/>
                    </a:cubicBezTo>
                    <a:cubicBezTo>
                      <a:pt x="834" y="1281"/>
                      <a:pt x="1003" y="973"/>
                      <a:pt x="1142" y="649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7" y="1"/>
                      <a:pt x="479" y="757"/>
                      <a:pt x="371" y="973"/>
                    </a:cubicBezTo>
                    <a:cubicBezTo>
                      <a:pt x="170" y="1451"/>
                      <a:pt x="0" y="1960"/>
                      <a:pt x="232" y="2470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28"/>
              <p:cNvSpPr/>
              <p:nvPr/>
            </p:nvSpPr>
            <p:spPr>
              <a:xfrm>
                <a:off x="-275350" y="1663550"/>
                <a:ext cx="180175" cy="104575"/>
              </a:xfrm>
              <a:custGeom>
                <a:avLst/>
                <a:gdLst/>
                <a:ahLst/>
                <a:cxnLst/>
                <a:rect l="l" t="t" r="r" b="b"/>
                <a:pathLst>
                  <a:path w="7207" h="4183" extrusionOk="0">
                    <a:moveTo>
                      <a:pt x="2855" y="3365"/>
                    </a:moveTo>
                    <a:lnTo>
                      <a:pt x="2825" y="3365"/>
                    </a:lnTo>
                    <a:cubicBezTo>
                      <a:pt x="1852" y="3118"/>
                      <a:pt x="695" y="2979"/>
                      <a:pt x="1" y="2176"/>
                    </a:cubicBezTo>
                    <a:cubicBezTo>
                      <a:pt x="109" y="2979"/>
                      <a:pt x="1050" y="3473"/>
                      <a:pt x="1714" y="3735"/>
                    </a:cubicBezTo>
                    <a:cubicBezTo>
                      <a:pt x="2547" y="4059"/>
                      <a:pt x="3550" y="4182"/>
                      <a:pt x="4429" y="3997"/>
                    </a:cubicBezTo>
                    <a:cubicBezTo>
                      <a:pt x="5247" y="3828"/>
                      <a:pt x="6003" y="3334"/>
                      <a:pt x="6497" y="2655"/>
                    </a:cubicBezTo>
                    <a:cubicBezTo>
                      <a:pt x="6991" y="1991"/>
                      <a:pt x="7207" y="1127"/>
                      <a:pt x="7114" y="294"/>
                    </a:cubicBezTo>
                    <a:cubicBezTo>
                      <a:pt x="7099" y="171"/>
                      <a:pt x="7037" y="1"/>
                      <a:pt x="6913" y="16"/>
                    </a:cubicBezTo>
                    <a:cubicBezTo>
                      <a:pt x="6821" y="32"/>
                      <a:pt x="6775" y="124"/>
                      <a:pt x="6744" y="201"/>
                    </a:cubicBezTo>
                    <a:cubicBezTo>
                      <a:pt x="6528" y="741"/>
                      <a:pt x="6404" y="1312"/>
                      <a:pt x="6204" y="1837"/>
                    </a:cubicBezTo>
                    <a:cubicBezTo>
                      <a:pt x="5988" y="2377"/>
                      <a:pt x="5664" y="2886"/>
                      <a:pt x="5185" y="3195"/>
                    </a:cubicBezTo>
                    <a:cubicBezTo>
                      <a:pt x="4491" y="3627"/>
                      <a:pt x="3611" y="3565"/>
                      <a:pt x="2855" y="3365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28"/>
              <p:cNvSpPr/>
              <p:nvPr/>
            </p:nvSpPr>
            <p:spPr>
              <a:xfrm>
                <a:off x="-413825" y="2066275"/>
                <a:ext cx="193675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2" extrusionOk="0">
                    <a:moveTo>
                      <a:pt x="1343" y="618"/>
                    </a:moveTo>
                    <a:cubicBezTo>
                      <a:pt x="1219" y="788"/>
                      <a:pt x="1111" y="1004"/>
                      <a:pt x="1019" y="1251"/>
                    </a:cubicBezTo>
                    <a:lnTo>
                      <a:pt x="1019" y="1251"/>
                    </a:lnTo>
                    <a:cubicBezTo>
                      <a:pt x="679" y="2084"/>
                      <a:pt x="402" y="2948"/>
                      <a:pt x="201" y="3812"/>
                    </a:cubicBezTo>
                    <a:lnTo>
                      <a:pt x="201" y="3812"/>
                    </a:lnTo>
                    <a:cubicBezTo>
                      <a:pt x="201" y="3858"/>
                      <a:pt x="186" y="3889"/>
                      <a:pt x="170" y="3920"/>
                    </a:cubicBezTo>
                    <a:lnTo>
                      <a:pt x="170" y="3920"/>
                    </a:lnTo>
                    <a:cubicBezTo>
                      <a:pt x="170" y="3951"/>
                      <a:pt x="170" y="3966"/>
                      <a:pt x="155" y="3982"/>
                    </a:cubicBezTo>
                    <a:lnTo>
                      <a:pt x="155" y="3982"/>
                    </a:lnTo>
                    <a:cubicBezTo>
                      <a:pt x="155" y="4028"/>
                      <a:pt x="139" y="4090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6"/>
                      <a:pt x="78" y="4383"/>
                    </a:cubicBezTo>
                    <a:lnTo>
                      <a:pt x="78" y="4383"/>
                    </a:lnTo>
                    <a:cubicBezTo>
                      <a:pt x="16" y="4784"/>
                      <a:pt x="0" y="5185"/>
                      <a:pt x="139" y="5556"/>
                    </a:cubicBezTo>
                    <a:lnTo>
                      <a:pt x="139" y="5556"/>
                    </a:lnTo>
                    <a:cubicBezTo>
                      <a:pt x="201" y="5695"/>
                      <a:pt x="278" y="5833"/>
                      <a:pt x="386" y="5972"/>
                    </a:cubicBezTo>
                    <a:lnTo>
                      <a:pt x="386" y="5972"/>
                    </a:lnTo>
                    <a:cubicBezTo>
                      <a:pt x="664" y="6373"/>
                      <a:pt x="1050" y="6682"/>
                      <a:pt x="1497" y="6929"/>
                    </a:cubicBezTo>
                    <a:lnTo>
                      <a:pt x="1497" y="6929"/>
                    </a:lnTo>
                    <a:cubicBezTo>
                      <a:pt x="1497" y="6929"/>
                      <a:pt x="1497" y="6929"/>
                      <a:pt x="1497" y="6929"/>
                    </a:cubicBezTo>
                    <a:lnTo>
                      <a:pt x="1497" y="6929"/>
                    </a:lnTo>
                    <a:cubicBezTo>
                      <a:pt x="2299" y="7361"/>
                      <a:pt x="3225" y="7469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20" y="7670"/>
                    </a:cubicBezTo>
                    <a:lnTo>
                      <a:pt x="4120" y="7670"/>
                    </a:lnTo>
                    <a:cubicBezTo>
                      <a:pt x="4151" y="7670"/>
                      <a:pt x="4182" y="7670"/>
                      <a:pt x="4228" y="7670"/>
                    </a:cubicBezTo>
                    <a:lnTo>
                      <a:pt x="4228" y="7670"/>
                    </a:lnTo>
                    <a:cubicBezTo>
                      <a:pt x="4907" y="7731"/>
                      <a:pt x="5648" y="7639"/>
                      <a:pt x="6234" y="7315"/>
                    </a:cubicBezTo>
                    <a:lnTo>
                      <a:pt x="6234" y="7315"/>
                    </a:lnTo>
                    <a:cubicBezTo>
                      <a:pt x="6388" y="7238"/>
                      <a:pt x="6512" y="7145"/>
                      <a:pt x="6620" y="7052"/>
                    </a:cubicBezTo>
                    <a:lnTo>
                      <a:pt x="6620" y="7052"/>
                    </a:lnTo>
                    <a:cubicBezTo>
                      <a:pt x="6913" y="6775"/>
                      <a:pt x="7098" y="6389"/>
                      <a:pt x="7206" y="6003"/>
                    </a:cubicBezTo>
                    <a:lnTo>
                      <a:pt x="7206" y="6003"/>
                    </a:lnTo>
                    <a:cubicBezTo>
                      <a:pt x="7222" y="5926"/>
                      <a:pt x="7253" y="5864"/>
                      <a:pt x="7268" y="5787"/>
                    </a:cubicBezTo>
                    <a:lnTo>
                      <a:pt x="7268" y="5787"/>
                    </a:lnTo>
                    <a:cubicBezTo>
                      <a:pt x="7283" y="5679"/>
                      <a:pt x="7314" y="5571"/>
                      <a:pt x="7330" y="5448"/>
                    </a:cubicBezTo>
                    <a:lnTo>
                      <a:pt x="7330" y="5448"/>
                    </a:lnTo>
                    <a:cubicBezTo>
                      <a:pt x="7530" y="4584"/>
                      <a:pt x="7654" y="3689"/>
                      <a:pt x="7715" y="2778"/>
                    </a:cubicBezTo>
                    <a:lnTo>
                      <a:pt x="7715" y="2778"/>
                    </a:lnTo>
                    <a:cubicBezTo>
                      <a:pt x="7731" y="2701"/>
                      <a:pt x="7731" y="2624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99" y="1189"/>
                      <a:pt x="6574" y="850"/>
                    </a:cubicBezTo>
                    <a:lnTo>
                      <a:pt x="6574" y="850"/>
                    </a:lnTo>
                    <a:cubicBezTo>
                      <a:pt x="5987" y="633"/>
                      <a:pt x="5370" y="464"/>
                      <a:pt x="4753" y="325"/>
                    </a:cubicBezTo>
                    <a:lnTo>
                      <a:pt x="4753" y="325"/>
                    </a:lnTo>
                    <a:cubicBezTo>
                      <a:pt x="4136" y="171"/>
                      <a:pt x="3518" y="78"/>
                      <a:pt x="2886" y="16"/>
                    </a:cubicBezTo>
                    <a:lnTo>
                      <a:pt x="2886" y="16"/>
                    </a:lnTo>
                    <a:cubicBezTo>
                      <a:pt x="2793" y="1"/>
                      <a:pt x="2701" y="1"/>
                      <a:pt x="2608" y="1"/>
                    </a:cubicBezTo>
                    <a:lnTo>
                      <a:pt x="2608" y="1"/>
                    </a:lnTo>
                    <a:cubicBezTo>
                      <a:pt x="2006" y="1"/>
                      <a:pt x="1621" y="217"/>
                      <a:pt x="1343" y="618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28"/>
              <p:cNvSpPr/>
              <p:nvPr/>
            </p:nvSpPr>
            <p:spPr>
              <a:xfrm>
                <a:off x="-413825" y="2081725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2" y="2330"/>
                      <a:pt x="201" y="3194"/>
                    </a:cubicBezTo>
                    <a:lnTo>
                      <a:pt x="201" y="3194"/>
                    </a:lnTo>
                    <a:cubicBezTo>
                      <a:pt x="201" y="3240"/>
                      <a:pt x="186" y="3271"/>
                      <a:pt x="170" y="3302"/>
                    </a:cubicBezTo>
                    <a:lnTo>
                      <a:pt x="170" y="3302"/>
                    </a:lnTo>
                    <a:cubicBezTo>
                      <a:pt x="170" y="3333"/>
                      <a:pt x="170" y="3348"/>
                      <a:pt x="155" y="3364"/>
                    </a:cubicBezTo>
                    <a:lnTo>
                      <a:pt x="155" y="3364"/>
                    </a:lnTo>
                    <a:cubicBezTo>
                      <a:pt x="155" y="3410"/>
                      <a:pt x="139" y="3472"/>
                      <a:pt x="124" y="3518"/>
                    </a:cubicBezTo>
                    <a:lnTo>
                      <a:pt x="124" y="3518"/>
                    </a:lnTo>
                    <a:cubicBezTo>
                      <a:pt x="108" y="3595"/>
                      <a:pt x="93" y="3688"/>
                      <a:pt x="78" y="3765"/>
                    </a:cubicBezTo>
                    <a:lnTo>
                      <a:pt x="78" y="3765"/>
                    </a:lnTo>
                    <a:cubicBezTo>
                      <a:pt x="16" y="4166"/>
                      <a:pt x="0" y="4567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78" y="5215"/>
                      <a:pt x="386" y="5354"/>
                    </a:cubicBezTo>
                    <a:lnTo>
                      <a:pt x="386" y="5354"/>
                    </a:lnTo>
                    <a:cubicBezTo>
                      <a:pt x="664" y="5755"/>
                      <a:pt x="1050" y="6064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20" y="7052"/>
                    </a:cubicBezTo>
                    <a:lnTo>
                      <a:pt x="4120" y="7052"/>
                    </a:lnTo>
                    <a:cubicBezTo>
                      <a:pt x="4151" y="7052"/>
                      <a:pt x="4182" y="7052"/>
                      <a:pt x="4228" y="7052"/>
                    </a:cubicBezTo>
                    <a:lnTo>
                      <a:pt x="4228" y="7052"/>
                    </a:lnTo>
                    <a:cubicBezTo>
                      <a:pt x="4907" y="7113"/>
                      <a:pt x="5648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4"/>
                    </a:cubicBezTo>
                    <a:lnTo>
                      <a:pt x="6620" y="6434"/>
                    </a:lnTo>
                    <a:cubicBezTo>
                      <a:pt x="6913" y="6157"/>
                      <a:pt x="7098" y="5771"/>
                      <a:pt x="7206" y="5385"/>
                    </a:cubicBezTo>
                    <a:lnTo>
                      <a:pt x="7206" y="5385"/>
                    </a:lnTo>
                    <a:cubicBezTo>
                      <a:pt x="7222" y="5308"/>
                      <a:pt x="7253" y="5246"/>
                      <a:pt x="7268" y="5169"/>
                    </a:cubicBezTo>
                    <a:lnTo>
                      <a:pt x="7268" y="5169"/>
                    </a:lnTo>
                    <a:cubicBezTo>
                      <a:pt x="7283" y="5061"/>
                      <a:pt x="7314" y="4953"/>
                      <a:pt x="7330" y="4830"/>
                    </a:cubicBezTo>
                    <a:lnTo>
                      <a:pt x="7330" y="4830"/>
                    </a:lnTo>
                    <a:cubicBezTo>
                      <a:pt x="7530" y="3966"/>
                      <a:pt x="7654" y="3071"/>
                      <a:pt x="7715" y="2160"/>
                    </a:cubicBezTo>
                    <a:lnTo>
                      <a:pt x="7715" y="2160"/>
                    </a:lnTo>
                    <a:cubicBezTo>
                      <a:pt x="7731" y="2083"/>
                      <a:pt x="7731" y="2006"/>
                      <a:pt x="7731" y="1944"/>
                    </a:cubicBezTo>
                    <a:lnTo>
                      <a:pt x="7731" y="1944"/>
                    </a:lnTo>
                    <a:cubicBezTo>
                      <a:pt x="7484" y="2839"/>
                      <a:pt x="7175" y="3703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45"/>
                    </a:cubicBezTo>
                    <a:lnTo>
                      <a:pt x="6450" y="4845"/>
                    </a:lnTo>
                    <a:cubicBezTo>
                      <a:pt x="6234" y="4845"/>
                      <a:pt x="6188" y="4567"/>
                      <a:pt x="6188" y="4351"/>
                    </a:cubicBezTo>
                    <a:lnTo>
                      <a:pt x="6188" y="4351"/>
                    </a:lnTo>
                    <a:cubicBezTo>
                      <a:pt x="6203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39" y="4753"/>
                    </a:cubicBezTo>
                    <a:lnTo>
                      <a:pt x="5339" y="4753"/>
                    </a:lnTo>
                    <a:cubicBezTo>
                      <a:pt x="5277" y="4922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3"/>
                      <a:pt x="4784" y="5385"/>
                      <a:pt x="4629" y="5308"/>
                    </a:cubicBezTo>
                    <a:lnTo>
                      <a:pt x="4629" y="5308"/>
                    </a:lnTo>
                    <a:cubicBezTo>
                      <a:pt x="4413" y="5215"/>
                      <a:pt x="4383" y="4922"/>
                      <a:pt x="4398" y="4675"/>
                    </a:cubicBezTo>
                    <a:lnTo>
                      <a:pt x="4398" y="4675"/>
                    </a:lnTo>
                    <a:cubicBezTo>
                      <a:pt x="4444" y="3410"/>
                      <a:pt x="4460" y="2207"/>
                      <a:pt x="4599" y="941"/>
                    </a:cubicBezTo>
                    <a:lnTo>
                      <a:pt x="4599" y="941"/>
                    </a:lnTo>
                    <a:cubicBezTo>
                      <a:pt x="4321" y="2222"/>
                      <a:pt x="4043" y="3518"/>
                      <a:pt x="3457" y="4691"/>
                    </a:cubicBezTo>
                    <a:lnTo>
                      <a:pt x="3457" y="4691"/>
                    </a:lnTo>
                    <a:cubicBezTo>
                      <a:pt x="3395" y="4845"/>
                      <a:pt x="3302" y="4999"/>
                      <a:pt x="3179" y="5107"/>
                    </a:cubicBezTo>
                    <a:lnTo>
                      <a:pt x="3179" y="5107"/>
                    </a:lnTo>
                    <a:cubicBezTo>
                      <a:pt x="3056" y="5231"/>
                      <a:pt x="2886" y="5293"/>
                      <a:pt x="2716" y="5246"/>
                    </a:cubicBezTo>
                    <a:lnTo>
                      <a:pt x="2716" y="5246"/>
                    </a:lnTo>
                    <a:cubicBezTo>
                      <a:pt x="2546" y="5200"/>
                      <a:pt x="2423" y="5030"/>
                      <a:pt x="2377" y="4845"/>
                    </a:cubicBezTo>
                    <a:lnTo>
                      <a:pt x="2377" y="4845"/>
                    </a:lnTo>
                    <a:cubicBezTo>
                      <a:pt x="2330" y="4660"/>
                      <a:pt x="2361" y="4475"/>
                      <a:pt x="2377" y="4290"/>
                    </a:cubicBezTo>
                    <a:lnTo>
                      <a:pt x="2377" y="4290"/>
                    </a:lnTo>
                    <a:cubicBezTo>
                      <a:pt x="2562" y="2993"/>
                      <a:pt x="2685" y="1667"/>
                      <a:pt x="2855" y="370"/>
                    </a:cubicBezTo>
                    <a:lnTo>
                      <a:pt x="2855" y="370"/>
                    </a:lnTo>
                    <a:cubicBezTo>
                      <a:pt x="2531" y="1497"/>
                      <a:pt x="2191" y="2623"/>
                      <a:pt x="1867" y="3750"/>
                    </a:cubicBezTo>
                    <a:lnTo>
                      <a:pt x="1867" y="3750"/>
                    </a:lnTo>
                    <a:cubicBezTo>
                      <a:pt x="1821" y="3935"/>
                      <a:pt x="1759" y="4120"/>
                      <a:pt x="1651" y="4274"/>
                    </a:cubicBezTo>
                    <a:lnTo>
                      <a:pt x="1651" y="4274"/>
                    </a:lnTo>
                    <a:cubicBezTo>
                      <a:pt x="1543" y="4428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06"/>
                      <a:pt x="772" y="3518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28"/>
              <p:cNvSpPr/>
              <p:nvPr/>
            </p:nvSpPr>
            <p:spPr>
              <a:xfrm>
                <a:off x="-444700" y="2110650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0"/>
                    </a:moveTo>
                    <a:cubicBezTo>
                      <a:pt x="1683" y="0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5" y="108"/>
                      <a:pt x="850" y="648"/>
                      <a:pt x="726" y="988"/>
                    </a:cubicBezTo>
                    <a:lnTo>
                      <a:pt x="726" y="988"/>
                    </a:lnTo>
                    <a:cubicBezTo>
                      <a:pt x="310" y="2037"/>
                      <a:pt x="1" y="2855"/>
                      <a:pt x="202" y="3997"/>
                    </a:cubicBezTo>
                    <a:lnTo>
                      <a:pt x="202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4" y="7993"/>
                      <a:pt x="4615" y="8363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27" y="5972"/>
                    </a:cubicBezTo>
                    <a:lnTo>
                      <a:pt x="8827" y="5972"/>
                    </a:lnTo>
                    <a:cubicBezTo>
                      <a:pt x="9506" y="5046"/>
                      <a:pt x="9583" y="4166"/>
                      <a:pt x="9676" y="3040"/>
                    </a:cubicBezTo>
                    <a:lnTo>
                      <a:pt x="9676" y="3040"/>
                    </a:lnTo>
                    <a:cubicBezTo>
                      <a:pt x="9707" y="2654"/>
                      <a:pt x="9614" y="1945"/>
                      <a:pt x="9213" y="1728"/>
                    </a:cubicBezTo>
                    <a:lnTo>
                      <a:pt x="9213" y="1728"/>
                    </a:lnTo>
                    <a:cubicBezTo>
                      <a:pt x="9105" y="1667"/>
                      <a:pt x="9028" y="1698"/>
                      <a:pt x="8950" y="1790"/>
                    </a:cubicBezTo>
                    <a:lnTo>
                      <a:pt x="8950" y="1790"/>
                    </a:lnTo>
                    <a:cubicBezTo>
                      <a:pt x="8642" y="2145"/>
                      <a:pt x="8472" y="3395"/>
                      <a:pt x="8380" y="3657"/>
                    </a:cubicBezTo>
                    <a:lnTo>
                      <a:pt x="8380" y="3657"/>
                    </a:lnTo>
                    <a:cubicBezTo>
                      <a:pt x="8056" y="4521"/>
                      <a:pt x="7515" y="5385"/>
                      <a:pt x="6528" y="5540"/>
                    </a:cubicBezTo>
                    <a:lnTo>
                      <a:pt x="6528" y="5540"/>
                    </a:lnTo>
                    <a:cubicBezTo>
                      <a:pt x="5849" y="5663"/>
                      <a:pt x="5139" y="5463"/>
                      <a:pt x="4476" y="5324"/>
                    </a:cubicBezTo>
                    <a:lnTo>
                      <a:pt x="4476" y="5324"/>
                    </a:lnTo>
                    <a:cubicBezTo>
                      <a:pt x="3781" y="5200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52" y="4043"/>
                      <a:pt x="1529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59"/>
                      <a:pt x="2254" y="0"/>
                      <a:pt x="1729" y="0"/>
                    </a:cubicBezTo>
                    <a:lnTo>
                      <a:pt x="1729" y="0"/>
                    </a:lnTo>
                    <a:cubicBezTo>
                      <a:pt x="1714" y="0"/>
                      <a:pt x="1714" y="0"/>
                      <a:pt x="1714" y="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28"/>
              <p:cNvSpPr/>
              <p:nvPr/>
            </p:nvSpPr>
            <p:spPr>
              <a:xfrm>
                <a:off x="-434275" y="2113350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69"/>
                    </a:moveTo>
                    <a:cubicBezTo>
                      <a:pt x="247" y="2485"/>
                      <a:pt x="247" y="2500"/>
                      <a:pt x="263" y="2515"/>
                    </a:cubicBezTo>
                    <a:cubicBezTo>
                      <a:pt x="232" y="2469"/>
                      <a:pt x="633" y="1682"/>
                      <a:pt x="680" y="1590"/>
                    </a:cubicBezTo>
                    <a:cubicBezTo>
                      <a:pt x="834" y="1281"/>
                      <a:pt x="1004" y="972"/>
                      <a:pt x="1158" y="648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8" y="0"/>
                      <a:pt x="479" y="741"/>
                      <a:pt x="386" y="972"/>
                    </a:cubicBezTo>
                    <a:cubicBezTo>
                      <a:pt x="170" y="1451"/>
                      <a:pt x="1" y="1960"/>
                      <a:pt x="232" y="2469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28"/>
              <p:cNvSpPr/>
              <p:nvPr/>
            </p:nvSpPr>
            <p:spPr>
              <a:xfrm>
                <a:off x="-391450" y="2170825"/>
                <a:ext cx="179775" cy="104550"/>
              </a:xfrm>
              <a:custGeom>
                <a:avLst/>
                <a:gdLst/>
                <a:ahLst/>
                <a:cxnLst/>
                <a:rect l="l" t="t" r="r" b="b"/>
                <a:pathLst>
                  <a:path w="7191" h="4182" extrusionOk="0">
                    <a:moveTo>
                      <a:pt x="2839" y="3364"/>
                    </a:moveTo>
                    <a:lnTo>
                      <a:pt x="2809" y="3364"/>
                    </a:lnTo>
                    <a:cubicBezTo>
                      <a:pt x="1852" y="3117"/>
                      <a:pt x="679" y="2978"/>
                      <a:pt x="0" y="2176"/>
                    </a:cubicBezTo>
                    <a:cubicBezTo>
                      <a:pt x="93" y="2978"/>
                      <a:pt x="1034" y="3472"/>
                      <a:pt x="1713" y="3734"/>
                    </a:cubicBezTo>
                    <a:cubicBezTo>
                      <a:pt x="2531" y="4059"/>
                      <a:pt x="3549" y="4182"/>
                      <a:pt x="4413" y="3997"/>
                    </a:cubicBezTo>
                    <a:cubicBezTo>
                      <a:pt x="5247" y="3827"/>
                      <a:pt x="5987" y="3333"/>
                      <a:pt x="6481" y="2654"/>
                    </a:cubicBezTo>
                    <a:cubicBezTo>
                      <a:pt x="6975" y="1975"/>
                      <a:pt x="7191" y="1127"/>
                      <a:pt x="7098" y="294"/>
                    </a:cubicBezTo>
                    <a:cubicBezTo>
                      <a:pt x="7083" y="170"/>
                      <a:pt x="7021" y="0"/>
                      <a:pt x="6898" y="16"/>
                    </a:cubicBezTo>
                    <a:cubicBezTo>
                      <a:pt x="6805" y="31"/>
                      <a:pt x="6759" y="124"/>
                      <a:pt x="6728" y="201"/>
                    </a:cubicBezTo>
                    <a:cubicBezTo>
                      <a:pt x="6527" y="741"/>
                      <a:pt x="6388" y="1312"/>
                      <a:pt x="6188" y="1837"/>
                    </a:cubicBezTo>
                    <a:cubicBezTo>
                      <a:pt x="5972" y="2377"/>
                      <a:pt x="5663" y="2886"/>
                      <a:pt x="5169" y="3194"/>
                    </a:cubicBezTo>
                    <a:cubicBezTo>
                      <a:pt x="4475" y="3626"/>
                      <a:pt x="3611" y="3565"/>
                      <a:pt x="2839" y="3364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28"/>
              <p:cNvSpPr/>
              <p:nvPr/>
            </p:nvSpPr>
            <p:spPr>
              <a:xfrm>
                <a:off x="-343625" y="1147025"/>
                <a:ext cx="184025" cy="386950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78" extrusionOk="0">
                    <a:moveTo>
                      <a:pt x="7268" y="1"/>
                    </a:moveTo>
                    <a:cubicBezTo>
                      <a:pt x="6497" y="1204"/>
                      <a:pt x="5787" y="2423"/>
                      <a:pt x="5108" y="3689"/>
                    </a:cubicBezTo>
                    <a:cubicBezTo>
                      <a:pt x="4414" y="4939"/>
                      <a:pt x="3781" y="6204"/>
                      <a:pt x="3164" y="7500"/>
                    </a:cubicBezTo>
                    <a:cubicBezTo>
                      <a:pt x="1991" y="10092"/>
                      <a:pt x="942" y="12746"/>
                      <a:pt x="1" y="15446"/>
                    </a:cubicBezTo>
                    <a:lnTo>
                      <a:pt x="109" y="15477"/>
                    </a:lnTo>
                    <a:cubicBezTo>
                      <a:pt x="1065" y="12808"/>
                      <a:pt x="2145" y="10154"/>
                      <a:pt x="3349" y="7593"/>
                    </a:cubicBezTo>
                    <a:cubicBezTo>
                      <a:pt x="3951" y="6296"/>
                      <a:pt x="4568" y="5016"/>
                      <a:pt x="5231" y="3750"/>
                    </a:cubicBezTo>
                    <a:cubicBezTo>
                      <a:pt x="5910" y="2501"/>
                      <a:pt x="6605" y="1266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28"/>
              <p:cNvSpPr/>
              <p:nvPr/>
            </p:nvSpPr>
            <p:spPr>
              <a:xfrm>
                <a:off x="-16500" y="1182150"/>
                <a:ext cx="18550" cy="426650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7066" extrusionOk="0">
                    <a:moveTo>
                      <a:pt x="201" y="0"/>
                    </a:moveTo>
                    <a:cubicBezTo>
                      <a:pt x="340" y="1420"/>
                      <a:pt x="448" y="2839"/>
                      <a:pt x="494" y="4259"/>
                    </a:cubicBezTo>
                    <a:cubicBezTo>
                      <a:pt x="540" y="5694"/>
                      <a:pt x="556" y="7113"/>
                      <a:pt x="510" y="8533"/>
                    </a:cubicBezTo>
                    <a:cubicBezTo>
                      <a:pt x="479" y="11372"/>
                      <a:pt x="294" y="14227"/>
                      <a:pt x="0" y="17050"/>
                    </a:cubicBezTo>
                    <a:lnTo>
                      <a:pt x="108" y="17066"/>
                    </a:lnTo>
                    <a:cubicBezTo>
                      <a:pt x="432" y="14227"/>
                      <a:pt x="648" y="11387"/>
                      <a:pt x="726" y="8533"/>
                    </a:cubicBezTo>
                    <a:cubicBezTo>
                      <a:pt x="741" y="7113"/>
                      <a:pt x="710" y="5678"/>
                      <a:pt x="648" y="4259"/>
                    </a:cubicBezTo>
                    <a:cubicBezTo>
                      <a:pt x="587" y="2839"/>
                      <a:pt x="463" y="1404"/>
                      <a:pt x="3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28"/>
              <p:cNvSpPr/>
              <p:nvPr/>
            </p:nvSpPr>
            <p:spPr>
              <a:xfrm>
                <a:off x="-155000" y="1147225"/>
                <a:ext cx="14082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633" h="1428" extrusionOk="0">
                    <a:moveTo>
                      <a:pt x="939" y="1"/>
                    </a:moveTo>
                    <a:cubicBezTo>
                      <a:pt x="626" y="1"/>
                      <a:pt x="313" y="15"/>
                      <a:pt x="1" y="39"/>
                    </a:cubicBezTo>
                    <a:lnTo>
                      <a:pt x="1" y="147"/>
                    </a:lnTo>
                    <a:cubicBezTo>
                      <a:pt x="181" y="139"/>
                      <a:pt x="361" y="134"/>
                      <a:pt x="541" y="134"/>
                    </a:cubicBezTo>
                    <a:cubicBezTo>
                      <a:pt x="1332" y="134"/>
                      <a:pt x="2120" y="218"/>
                      <a:pt x="2886" y="394"/>
                    </a:cubicBezTo>
                    <a:cubicBezTo>
                      <a:pt x="3365" y="502"/>
                      <a:pt x="3828" y="641"/>
                      <a:pt x="4275" y="811"/>
                    </a:cubicBezTo>
                    <a:cubicBezTo>
                      <a:pt x="4723" y="980"/>
                      <a:pt x="5170" y="1196"/>
                      <a:pt x="5587" y="1428"/>
                    </a:cubicBezTo>
                    <a:lnTo>
                      <a:pt x="5633" y="1335"/>
                    </a:lnTo>
                    <a:cubicBezTo>
                      <a:pt x="4800" y="826"/>
                      <a:pt x="3889" y="440"/>
                      <a:pt x="2933" y="209"/>
                    </a:cubicBezTo>
                    <a:cubicBezTo>
                      <a:pt x="2272" y="62"/>
                      <a:pt x="1604" y="1"/>
                      <a:pt x="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28"/>
              <p:cNvSpPr/>
              <p:nvPr/>
            </p:nvSpPr>
            <p:spPr>
              <a:xfrm>
                <a:off x="-357900" y="1525075"/>
                <a:ext cx="2665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58" extrusionOk="0">
                    <a:moveTo>
                      <a:pt x="232" y="649"/>
                    </a:moveTo>
                    <a:cubicBezTo>
                      <a:pt x="464" y="957"/>
                      <a:pt x="1035" y="911"/>
                      <a:pt x="1065" y="463"/>
                    </a:cubicBezTo>
                    <a:lnTo>
                      <a:pt x="1065" y="463"/>
                    </a:lnTo>
                    <a:cubicBezTo>
                      <a:pt x="1065" y="247"/>
                      <a:pt x="911" y="47"/>
                      <a:pt x="711" y="0"/>
                    </a:cubicBezTo>
                    <a:lnTo>
                      <a:pt x="711" y="0"/>
                    </a:lnTo>
                    <a:cubicBezTo>
                      <a:pt x="680" y="0"/>
                      <a:pt x="664" y="0"/>
                      <a:pt x="633" y="0"/>
                    </a:cubicBezTo>
                    <a:lnTo>
                      <a:pt x="633" y="0"/>
                    </a:lnTo>
                    <a:cubicBezTo>
                      <a:pt x="325" y="0"/>
                      <a:pt x="1" y="371"/>
                      <a:pt x="232" y="64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28"/>
              <p:cNvSpPr/>
              <p:nvPr/>
            </p:nvSpPr>
            <p:spPr>
              <a:xfrm>
                <a:off x="-352500" y="1527000"/>
                <a:ext cx="1545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7" extrusionOk="0">
                    <a:moveTo>
                      <a:pt x="124" y="371"/>
                    </a:moveTo>
                    <a:cubicBezTo>
                      <a:pt x="263" y="556"/>
                      <a:pt x="603" y="525"/>
                      <a:pt x="618" y="263"/>
                    </a:cubicBezTo>
                    <a:lnTo>
                      <a:pt x="618" y="263"/>
                    </a:lnTo>
                    <a:cubicBezTo>
                      <a:pt x="618" y="139"/>
                      <a:pt x="525" y="31"/>
                      <a:pt x="417" y="1"/>
                    </a:cubicBezTo>
                    <a:lnTo>
                      <a:pt x="417" y="1"/>
                    </a:lnTo>
                    <a:cubicBezTo>
                      <a:pt x="402" y="1"/>
                      <a:pt x="387" y="1"/>
                      <a:pt x="371" y="1"/>
                    </a:cubicBezTo>
                    <a:lnTo>
                      <a:pt x="371" y="1"/>
                    </a:lnTo>
                    <a:cubicBezTo>
                      <a:pt x="186" y="1"/>
                      <a:pt x="1" y="217"/>
                      <a:pt x="124" y="37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28"/>
              <p:cNvSpPr/>
              <p:nvPr/>
            </p:nvSpPr>
            <p:spPr>
              <a:xfrm>
                <a:off x="-175425" y="1140875"/>
                <a:ext cx="266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57" extrusionOk="0">
                    <a:moveTo>
                      <a:pt x="216" y="648"/>
                    </a:moveTo>
                    <a:cubicBezTo>
                      <a:pt x="463" y="957"/>
                      <a:pt x="1019" y="910"/>
                      <a:pt x="1049" y="463"/>
                    </a:cubicBezTo>
                    <a:lnTo>
                      <a:pt x="1049" y="463"/>
                    </a:lnTo>
                    <a:cubicBezTo>
                      <a:pt x="1065" y="262"/>
                      <a:pt x="895" y="62"/>
                      <a:pt x="695" y="15"/>
                    </a:cubicBezTo>
                    <a:lnTo>
                      <a:pt x="695" y="15"/>
                    </a:lnTo>
                    <a:cubicBezTo>
                      <a:pt x="679" y="0"/>
                      <a:pt x="648" y="0"/>
                      <a:pt x="617" y="0"/>
                    </a:cubicBezTo>
                    <a:lnTo>
                      <a:pt x="617" y="0"/>
                    </a:lnTo>
                    <a:cubicBezTo>
                      <a:pt x="309" y="0"/>
                      <a:pt x="0" y="370"/>
                      <a:pt x="216" y="648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28"/>
              <p:cNvSpPr/>
              <p:nvPr/>
            </p:nvSpPr>
            <p:spPr>
              <a:xfrm>
                <a:off x="-170425" y="1142800"/>
                <a:ext cx="15850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56" extrusionOk="0">
                    <a:moveTo>
                      <a:pt x="140" y="386"/>
                    </a:moveTo>
                    <a:cubicBezTo>
                      <a:pt x="279" y="556"/>
                      <a:pt x="603" y="540"/>
                      <a:pt x="618" y="263"/>
                    </a:cubicBezTo>
                    <a:lnTo>
                      <a:pt x="618" y="263"/>
                    </a:lnTo>
                    <a:cubicBezTo>
                      <a:pt x="633" y="155"/>
                      <a:pt x="541" y="31"/>
                      <a:pt x="417" y="0"/>
                    </a:cubicBezTo>
                    <a:lnTo>
                      <a:pt x="417" y="0"/>
                    </a:lnTo>
                    <a:cubicBezTo>
                      <a:pt x="402" y="0"/>
                      <a:pt x="387" y="0"/>
                      <a:pt x="371" y="0"/>
                    </a:cubicBezTo>
                    <a:lnTo>
                      <a:pt x="371" y="0"/>
                    </a:lnTo>
                    <a:cubicBezTo>
                      <a:pt x="186" y="0"/>
                      <a:pt x="1" y="216"/>
                      <a:pt x="140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28"/>
              <p:cNvSpPr/>
              <p:nvPr/>
            </p:nvSpPr>
            <p:spPr>
              <a:xfrm>
                <a:off x="-30775" y="1599900"/>
                <a:ext cx="29725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73" extrusionOk="0">
                    <a:moveTo>
                      <a:pt x="170" y="263"/>
                    </a:moveTo>
                    <a:cubicBezTo>
                      <a:pt x="0" y="680"/>
                      <a:pt x="479" y="973"/>
                      <a:pt x="834" y="803"/>
                    </a:cubicBezTo>
                    <a:lnTo>
                      <a:pt x="834" y="803"/>
                    </a:lnTo>
                    <a:cubicBezTo>
                      <a:pt x="1189" y="634"/>
                      <a:pt x="1019" y="93"/>
                      <a:pt x="679" y="16"/>
                    </a:cubicBezTo>
                    <a:lnTo>
                      <a:pt x="679" y="16"/>
                    </a:lnTo>
                    <a:cubicBezTo>
                      <a:pt x="649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7" y="1"/>
                      <a:pt x="232" y="109"/>
                      <a:pt x="170" y="263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8"/>
              <p:cNvSpPr/>
              <p:nvPr/>
            </p:nvSpPr>
            <p:spPr>
              <a:xfrm>
                <a:off x="-22675" y="1602600"/>
                <a:ext cx="173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57" extrusionOk="0">
                    <a:moveTo>
                      <a:pt x="109" y="155"/>
                    </a:moveTo>
                    <a:cubicBezTo>
                      <a:pt x="1" y="402"/>
                      <a:pt x="294" y="556"/>
                      <a:pt x="494" y="464"/>
                    </a:cubicBezTo>
                    <a:lnTo>
                      <a:pt x="494" y="464"/>
                    </a:lnTo>
                    <a:cubicBezTo>
                      <a:pt x="695" y="371"/>
                      <a:pt x="602" y="47"/>
                      <a:pt x="402" y="1"/>
                    </a:cubicBezTo>
                    <a:lnTo>
                      <a:pt x="402" y="1"/>
                    </a:lnTo>
                    <a:cubicBezTo>
                      <a:pt x="386" y="1"/>
                      <a:pt x="371" y="1"/>
                      <a:pt x="340" y="1"/>
                    </a:cubicBezTo>
                    <a:lnTo>
                      <a:pt x="340" y="1"/>
                    </a:lnTo>
                    <a:cubicBezTo>
                      <a:pt x="247" y="1"/>
                      <a:pt x="139" y="63"/>
                      <a:pt x="109" y="15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8"/>
              <p:cNvSpPr/>
              <p:nvPr/>
            </p:nvSpPr>
            <p:spPr>
              <a:xfrm>
                <a:off x="-27700" y="1174800"/>
                <a:ext cx="297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974" extrusionOk="0">
                    <a:moveTo>
                      <a:pt x="171" y="263"/>
                    </a:moveTo>
                    <a:cubicBezTo>
                      <a:pt x="1" y="680"/>
                      <a:pt x="495" y="973"/>
                      <a:pt x="850" y="788"/>
                    </a:cubicBezTo>
                    <a:lnTo>
                      <a:pt x="850" y="788"/>
                    </a:lnTo>
                    <a:cubicBezTo>
                      <a:pt x="1189" y="634"/>
                      <a:pt x="1019" y="93"/>
                      <a:pt x="695" y="1"/>
                    </a:cubicBezTo>
                    <a:lnTo>
                      <a:pt x="695" y="1"/>
                    </a:lnTo>
                    <a:cubicBezTo>
                      <a:pt x="664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8" y="1"/>
                      <a:pt x="248" y="109"/>
                      <a:pt x="171" y="263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28"/>
              <p:cNvSpPr/>
              <p:nvPr/>
            </p:nvSpPr>
            <p:spPr>
              <a:xfrm>
                <a:off x="-19200" y="1177125"/>
                <a:ext cx="173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72" extrusionOk="0">
                    <a:moveTo>
                      <a:pt x="93" y="170"/>
                    </a:moveTo>
                    <a:cubicBezTo>
                      <a:pt x="0" y="402"/>
                      <a:pt x="278" y="571"/>
                      <a:pt x="479" y="479"/>
                    </a:cubicBezTo>
                    <a:lnTo>
                      <a:pt x="479" y="479"/>
                    </a:lnTo>
                    <a:cubicBezTo>
                      <a:pt x="695" y="371"/>
                      <a:pt x="587" y="62"/>
                      <a:pt x="402" y="16"/>
                    </a:cubicBezTo>
                    <a:lnTo>
                      <a:pt x="402" y="16"/>
                    </a:lnTo>
                    <a:cubicBezTo>
                      <a:pt x="371" y="16"/>
                      <a:pt x="355" y="0"/>
                      <a:pt x="340" y="0"/>
                    </a:cubicBezTo>
                    <a:lnTo>
                      <a:pt x="340" y="0"/>
                    </a:lnTo>
                    <a:cubicBezTo>
                      <a:pt x="232" y="0"/>
                      <a:pt x="139" y="62"/>
                      <a:pt x="93" y="17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28"/>
              <p:cNvSpPr/>
              <p:nvPr/>
            </p:nvSpPr>
            <p:spPr>
              <a:xfrm>
                <a:off x="-505625" y="2171200"/>
                <a:ext cx="18525" cy="4266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7067" extrusionOk="0">
                    <a:moveTo>
                      <a:pt x="633" y="1"/>
                    </a:moveTo>
                    <a:cubicBezTo>
                      <a:pt x="293" y="2825"/>
                      <a:pt x="77" y="5679"/>
                      <a:pt x="15" y="8518"/>
                    </a:cubicBezTo>
                    <a:cubicBezTo>
                      <a:pt x="0" y="9953"/>
                      <a:pt x="15" y="11373"/>
                      <a:pt x="93" y="12808"/>
                    </a:cubicBezTo>
                    <a:cubicBezTo>
                      <a:pt x="154" y="14227"/>
                      <a:pt x="262" y="15647"/>
                      <a:pt x="432" y="17067"/>
                    </a:cubicBezTo>
                    <a:lnTo>
                      <a:pt x="540" y="17051"/>
                    </a:lnTo>
                    <a:cubicBezTo>
                      <a:pt x="386" y="15632"/>
                      <a:pt x="293" y="14212"/>
                      <a:pt x="247" y="12792"/>
                    </a:cubicBezTo>
                    <a:cubicBezTo>
                      <a:pt x="185" y="11373"/>
                      <a:pt x="185" y="9953"/>
                      <a:pt x="216" y="8534"/>
                    </a:cubicBezTo>
                    <a:cubicBezTo>
                      <a:pt x="247" y="5679"/>
                      <a:pt x="432" y="2840"/>
                      <a:pt x="7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8"/>
              <p:cNvSpPr/>
              <p:nvPr/>
            </p:nvSpPr>
            <p:spPr>
              <a:xfrm>
                <a:off x="-344400" y="2245650"/>
                <a:ext cx="184025" cy="387325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93" extrusionOk="0">
                    <a:moveTo>
                      <a:pt x="7268" y="1"/>
                    </a:moveTo>
                    <a:cubicBezTo>
                      <a:pt x="6296" y="2686"/>
                      <a:pt x="5216" y="5324"/>
                      <a:pt x="4013" y="7901"/>
                    </a:cubicBezTo>
                    <a:cubicBezTo>
                      <a:pt x="3426" y="9197"/>
                      <a:pt x="2794" y="10478"/>
                      <a:pt x="2130" y="11728"/>
                    </a:cubicBezTo>
                    <a:cubicBezTo>
                      <a:pt x="1467" y="12993"/>
                      <a:pt x="757" y="14227"/>
                      <a:pt x="1" y="15431"/>
                    </a:cubicBezTo>
                    <a:lnTo>
                      <a:pt x="93" y="15493"/>
                    </a:lnTo>
                    <a:cubicBezTo>
                      <a:pt x="865" y="14289"/>
                      <a:pt x="1590" y="13055"/>
                      <a:pt x="2269" y="11805"/>
                    </a:cubicBezTo>
                    <a:cubicBezTo>
                      <a:pt x="2948" y="10555"/>
                      <a:pt x="3596" y="9274"/>
                      <a:pt x="4198" y="7994"/>
                    </a:cubicBezTo>
                    <a:cubicBezTo>
                      <a:pt x="5386" y="5386"/>
                      <a:pt x="6420" y="2732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8"/>
              <p:cNvSpPr/>
              <p:nvPr/>
            </p:nvSpPr>
            <p:spPr>
              <a:xfrm>
                <a:off x="-488275" y="2597475"/>
                <a:ext cx="141200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5648" h="1426" extrusionOk="0">
                    <a:moveTo>
                      <a:pt x="62" y="0"/>
                    </a:moveTo>
                    <a:lnTo>
                      <a:pt x="0" y="93"/>
                    </a:lnTo>
                    <a:cubicBezTo>
                      <a:pt x="849" y="586"/>
                      <a:pt x="1759" y="988"/>
                      <a:pt x="2716" y="1219"/>
                    </a:cubicBezTo>
                    <a:cubicBezTo>
                      <a:pt x="3359" y="1354"/>
                      <a:pt x="4023" y="1426"/>
                      <a:pt x="4684" y="1426"/>
                    </a:cubicBezTo>
                    <a:cubicBezTo>
                      <a:pt x="5007" y="1426"/>
                      <a:pt x="5329" y="1409"/>
                      <a:pt x="5648" y="1373"/>
                    </a:cubicBezTo>
                    <a:lnTo>
                      <a:pt x="5632" y="1265"/>
                    </a:lnTo>
                    <a:cubicBezTo>
                      <a:pt x="5393" y="1281"/>
                      <a:pt x="5154" y="1289"/>
                      <a:pt x="4913" y="1289"/>
                    </a:cubicBezTo>
                    <a:cubicBezTo>
                      <a:pt x="4672" y="1289"/>
                      <a:pt x="4429" y="1281"/>
                      <a:pt x="4182" y="1265"/>
                    </a:cubicBezTo>
                    <a:cubicBezTo>
                      <a:pt x="3704" y="1219"/>
                      <a:pt x="3225" y="1142"/>
                      <a:pt x="2762" y="1018"/>
                    </a:cubicBezTo>
                    <a:cubicBezTo>
                      <a:pt x="1821" y="818"/>
                      <a:pt x="911" y="463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28"/>
              <p:cNvSpPr/>
              <p:nvPr/>
            </p:nvSpPr>
            <p:spPr>
              <a:xfrm>
                <a:off x="-502925" y="21588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55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8" y="571"/>
                    </a:cubicBezTo>
                    <a:lnTo>
                      <a:pt x="1018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6"/>
                      <a:pt x="355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28"/>
              <p:cNvSpPr/>
              <p:nvPr/>
            </p:nvSpPr>
            <p:spPr>
              <a:xfrm>
                <a:off x="-498700" y="21650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48" y="1"/>
                      <a:pt x="201" y="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8"/>
              <p:cNvSpPr/>
              <p:nvPr/>
            </p:nvSpPr>
            <p:spPr>
              <a:xfrm>
                <a:off x="-506400" y="25839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40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9" y="571"/>
                    </a:cubicBezTo>
                    <a:lnTo>
                      <a:pt x="1019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5"/>
                      <a:pt x="340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8"/>
              <p:cNvSpPr/>
              <p:nvPr/>
            </p:nvSpPr>
            <p:spPr>
              <a:xfrm>
                <a:off x="-502175" y="25901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32" y="1"/>
                      <a:pt x="201" y="32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28"/>
              <p:cNvSpPr/>
              <p:nvPr/>
            </p:nvSpPr>
            <p:spPr>
              <a:xfrm>
                <a:off x="-173125" y="2233700"/>
                <a:ext cx="274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11" extrusionOk="0">
                    <a:moveTo>
                      <a:pt x="16" y="386"/>
                    </a:moveTo>
                    <a:cubicBezTo>
                      <a:pt x="1" y="587"/>
                      <a:pt x="171" y="787"/>
                      <a:pt x="371" y="834"/>
                    </a:cubicBezTo>
                    <a:lnTo>
                      <a:pt x="371" y="834"/>
                    </a:lnTo>
                    <a:cubicBezTo>
                      <a:pt x="711" y="911"/>
                      <a:pt x="1096" y="494"/>
                      <a:pt x="849" y="201"/>
                    </a:cubicBezTo>
                    <a:lnTo>
                      <a:pt x="849" y="201"/>
                    </a:lnTo>
                    <a:cubicBezTo>
                      <a:pt x="741" y="62"/>
                      <a:pt x="587" y="1"/>
                      <a:pt x="433" y="1"/>
                    </a:cubicBezTo>
                    <a:lnTo>
                      <a:pt x="433" y="1"/>
                    </a:lnTo>
                    <a:cubicBezTo>
                      <a:pt x="232" y="1"/>
                      <a:pt x="32" y="124"/>
                      <a:pt x="16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28"/>
              <p:cNvSpPr/>
              <p:nvPr/>
            </p:nvSpPr>
            <p:spPr>
              <a:xfrm>
                <a:off x="-166950" y="2240650"/>
                <a:ext cx="158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1" y="216"/>
                    </a:moveTo>
                    <a:cubicBezTo>
                      <a:pt x="1" y="340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2" y="525"/>
                      <a:pt x="633" y="293"/>
                      <a:pt x="494" y="108"/>
                    </a:cubicBezTo>
                    <a:lnTo>
                      <a:pt x="494" y="108"/>
                    </a:lnTo>
                    <a:cubicBezTo>
                      <a:pt x="433" y="31"/>
                      <a:pt x="340" y="0"/>
                      <a:pt x="248" y="0"/>
                    </a:cubicBezTo>
                    <a:lnTo>
                      <a:pt x="248" y="0"/>
                    </a:lnTo>
                    <a:cubicBezTo>
                      <a:pt x="124" y="0"/>
                      <a:pt x="16" y="77"/>
                      <a:pt x="1" y="2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8"/>
              <p:cNvSpPr/>
              <p:nvPr/>
            </p:nvSpPr>
            <p:spPr>
              <a:xfrm>
                <a:off x="-355575" y="2617525"/>
                <a:ext cx="274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11" extrusionOk="0">
                    <a:moveTo>
                      <a:pt x="16" y="386"/>
                    </a:moveTo>
                    <a:cubicBezTo>
                      <a:pt x="0" y="602"/>
                      <a:pt x="170" y="803"/>
                      <a:pt x="371" y="849"/>
                    </a:cubicBezTo>
                    <a:lnTo>
                      <a:pt x="371" y="849"/>
                    </a:lnTo>
                    <a:cubicBezTo>
                      <a:pt x="710" y="911"/>
                      <a:pt x="1096" y="510"/>
                      <a:pt x="849" y="201"/>
                    </a:cubicBezTo>
                    <a:lnTo>
                      <a:pt x="849" y="201"/>
                    </a:lnTo>
                    <a:cubicBezTo>
                      <a:pt x="741" y="78"/>
                      <a:pt x="587" y="0"/>
                      <a:pt x="432" y="0"/>
                    </a:cubicBezTo>
                    <a:lnTo>
                      <a:pt x="432" y="0"/>
                    </a:lnTo>
                    <a:cubicBezTo>
                      <a:pt x="232" y="0"/>
                      <a:pt x="31" y="124"/>
                      <a:pt x="16" y="38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8"/>
              <p:cNvSpPr/>
              <p:nvPr/>
            </p:nvSpPr>
            <p:spPr>
              <a:xfrm>
                <a:off x="-349400" y="2624475"/>
                <a:ext cx="158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33" h="541" extrusionOk="0">
                    <a:moveTo>
                      <a:pt x="0" y="232"/>
                    </a:moveTo>
                    <a:cubicBezTo>
                      <a:pt x="0" y="355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1" y="540"/>
                      <a:pt x="633" y="293"/>
                      <a:pt x="494" y="124"/>
                    </a:cubicBezTo>
                    <a:lnTo>
                      <a:pt x="494" y="124"/>
                    </a:lnTo>
                    <a:cubicBezTo>
                      <a:pt x="432" y="46"/>
                      <a:pt x="340" y="0"/>
                      <a:pt x="247" y="0"/>
                    </a:cubicBezTo>
                    <a:lnTo>
                      <a:pt x="247" y="0"/>
                    </a:lnTo>
                    <a:cubicBezTo>
                      <a:pt x="124" y="0"/>
                      <a:pt x="16" y="77"/>
                      <a:pt x="0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28"/>
              <p:cNvSpPr/>
              <p:nvPr/>
            </p:nvSpPr>
            <p:spPr>
              <a:xfrm>
                <a:off x="-428875" y="1718725"/>
                <a:ext cx="386550" cy="901150"/>
              </a:xfrm>
              <a:custGeom>
                <a:avLst/>
                <a:gdLst/>
                <a:ahLst/>
                <a:cxnLst/>
                <a:rect l="l" t="t" r="r" b="b"/>
                <a:pathLst>
                  <a:path w="15462" h="36046" extrusionOk="0">
                    <a:moveTo>
                      <a:pt x="14057" y="5432"/>
                    </a:moveTo>
                    <a:cubicBezTo>
                      <a:pt x="12777" y="14890"/>
                      <a:pt x="8688" y="23701"/>
                      <a:pt x="4645" y="32357"/>
                    </a:cubicBezTo>
                    <a:cubicBezTo>
                      <a:pt x="4198" y="33314"/>
                      <a:pt x="3735" y="34301"/>
                      <a:pt x="2917" y="34950"/>
                    </a:cubicBezTo>
                    <a:cubicBezTo>
                      <a:pt x="2099" y="35613"/>
                      <a:pt x="818" y="35844"/>
                      <a:pt x="1" y="35181"/>
                    </a:cubicBezTo>
                    <a:cubicBezTo>
                      <a:pt x="633" y="35983"/>
                      <a:pt x="1883" y="36045"/>
                      <a:pt x="2793" y="35582"/>
                    </a:cubicBezTo>
                    <a:cubicBezTo>
                      <a:pt x="3688" y="35119"/>
                      <a:pt x="4321" y="34255"/>
                      <a:pt x="4877" y="33406"/>
                    </a:cubicBezTo>
                    <a:cubicBezTo>
                      <a:pt x="8425" y="27975"/>
                      <a:pt x="10478" y="21710"/>
                      <a:pt x="12376" y="15508"/>
                    </a:cubicBezTo>
                    <a:cubicBezTo>
                      <a:pt x="13919" y="10447"/>
                      <a:pt x="15415" y="5293"/>
                      <a:pt x="15462" y="0"/>
                    </a:cubicBezTo>
                    <a:cubicBezTo>
                      <a:pt x="14783" y="2022"/>
                      <a:pt x="14304" y="4120"/>
                      <a:pt x="14042" y="623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28"/>
              <p:cNvSpPr/>
              <p:nvPr/>
            </p:nvSpPr>
            <p:spPr>
              <a:xfrm>
                <a:off x="-217475" y="1230750"/>
                <a:ext cx="142375" cy="324575"/>
              </a:xfrm>
              <a:custGeom>
                <a:avLst/>
                <a:gdLst/>
                <a:ahLst/>
                <a:cxnLst/>
                <a:rect l="l" t="t" r="r" b="b"/>
                <a:pathLst>
                  <a:path w="5695" h="12983" extrusionOk="0">
                    <a:moveTo>
                      <a:pt x="4273" y="0"/>
                    </a:moveTo>
                    <a:cubicBezTo>
                      <a:pt x="4167" y="0"/>
                      <a:pt x="4032" y="125"/>
                      <a:pt x="3842" y="371"/>
                    </a:cubicBezTo>
                    <a:cubicBezTo>
                      <a:pt x="2701" y="1867"/>
                      <a:pt x="2130" y="4290"/>
                      <a:pt x="1528" y="6033"/>
                    </a:cubicBezTo>
                    <a:cubicBezTo>
                      <a:pt x="1019" y="7484"/>
                      <a:pt x="571" y="8950"/>
                      <a:pt x="170" y="10416"/>
                    </a:cubicBezTo>
                    <a:cubicBezTo>
                      <a:pt x="77" y="10755"/>
                      <a:pt x="0" y="11095"/>
                      <a:pt x="62" y="11434"/>
                    </a:cubicBezTo>
                    <a:cubicBezTo>
                      <a:pt x="157" y="11893"/>
                      <a:pt x="298" y="12065"/>
                      <a:pt x="458" y="12065"/>
                    </a:cubicBezTo>
                    <a:cubicBezTo>
                      <a:pt x="844" y="12065"/>
                      <a:pt x="1333" y="11054"/>
                      <a:pt x="1497" y="10693"/>
                    </a:cubicBezTo>
                    <a:cubicBezTo>
                      <a:pt x="1975" y="9675"/>
                      <a:pt x="2392" y="8641"/>
                      <a:pt x="2778" y="7576"/>
                    </a:cubicBezTo>
                    <a:lnTo>
                      <a:pt x="2778" y="7576"/>
                    </a:lnTo>
                    <a:cubicBezTo>
                      <a:pt x="2562" y="8718"/>
                      <a:pt x="2330" y="9860"/>
                      <a:pt x="2114" y="11002"/>
                    </a:cubicBezTo>
                    <a:cubicBezTo>
                      <a:pt x="2029" y="11456"/>
                      <a:pt x="2257" y="12982"/>
                      <a:pt x="3016" y="12982"/>
                    </a:cubicBezTo>
                    <a:cubicBezTo>
                      <a:pt x="3082" y="12982"/>
                      <a:pt x="3151" y="12971"/>
                      <a:pt x="3225" y="12946"/>
                    </a:cubicBezTo>
                    <a:cubicBezTo>
                      <a:pt x="3827" y="12730"/>
                      <a:pt x="3889" y="9721"/>
                      <a:pt x="3981" y="9089"/>
                    </a:cubicBezTo>
                    <a:lnTo>
                      <a:pt x="3981" y="9089"/>
                    </a:lnTo>
                    <a:cubicBezTo>
                      <a:pt x="3904" y="10107"/>
                      <a:pt x="3904" y="11110"/>
                      <a:pt x="3935" y="12128"/>
                    </a:cubicBezTo>
                    <a:cubicBezTo>
                      <a:pt x="3950" y="12406"/>
                      <a:pt x="3997" y="12746"/>
                      <a:pt x="4259" y="12869"/>
                    </a:cubicBezTo>
                    <a:cubicBezTo>
                      <a:pt x="4311" y="12893"/>
                      <a:pt x="4366" y="12904"/>
                      <a:pt x="4423" y="12904"/>
                    </a:cubicBezTo>
                    <a:cubicBezTo>
                      <a:pt x="4619" y="12904"/>
                      <a:pt x="4827" y="12771"/>
                      <a:pt x="4923" y="12591"/>
                    </a:cubicBezTo>
                    <a:cubicBezTo>
                      <a:pt x="5061" y="12360"/>
                      <a:pt x="5077" y="12082"/>
                      <a:pt x="5077" y="11820"/>
                    </a:cubicBezTo>
                    <a:cubicBezTo>
                      <a:pt x="5169" y="8657"/>
                      <a:pt x="5694" y="5154"/>
                      <a:pt x="5169" y="2022"/>
                    </a:cubicBezTo>
                    <a:lnTo>
                      <a:pt x="5169" y="2022"/>
                    </a:lnTo>
                    <a:cubicBezTo>
                      <a:pt x="4830" y="2731"/>
                      <a:pt x="4583" y="3595"/>
                      <a:pt x="4413" y="4367"/>
                    </a:cubicBezTo>
                    <a:cubicBezTo>
                      <a:pt x="4660" y="3179"/>
                      <a:pt x="4845" y="1744"/>
                      <a:pt x="4568" y="540"/>
                    </a:cubicBezTo>
                    <a:cubicBezTo>
                      <a:pt x="4484" y="179"/>
                      <a:pt x="4399" y="0"/>
                      <a:pt x="4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8"/>
              <p:cNvSpPr/>
              <p:nvPr/>
            </p:nvSpPr>
            <p:spPr>
              <a:xfrm>
                <a:off x="-360975" y="1792200"/>
                <a:ext cx="190975" cy="271450"/>
              </a:xfrm>
              <a:custGeom>
                <a:avLst/>
                <a:gdLst/>
                <a:ahLst/>
                <a:cxnLst/>
                <a:rect l="l" t="t" r="r" b="b"/>
                <a:pathLst>
                  <a:path w="7639" h="10858" extrusionOk="0">
                    <a:moveTo>
                      <a:pt x="2315" y="1"/>
                    </a:moveTo>
                    <a:cubicBezTo>
                      <a:pt x="2011" y="1"/>
                      <a:pt x="1679" y="379"/>
                      <a:pt x="1482" y="934"/>
                    </a:cubicBezTo>
                    <a:cubicBezTo>
                      <a:pt x="664" y="3388"/>
                      <a:pt x="386" y="6304"/>
                      <a:pt x="77" y="8865"/>
                    </a:cubicBezTo>
                    <a:cubicBezTo>
                      <a:pt x="47" y="9174"/>
                      <a:pt x="0" y="9498"/>
                      <a:pt x="77" y="9807"/>
                    </a:cubicBezTo>
                    <a:cubicBezTo>
                      <a:pt x="155" y="10100"/>
                      <a:pt x="371" y="10362"/>
                      <a:pt x="664" y="10393"/>
                    </a:cubicBezTo>
                    <a:cubicBezTo>
                      <a:pt x="671" y="10393"/>
                      <a:pt x="678" y="10393"/>
                      <a:pt x="685" y="10393"/>
                    </a:cubicBezTo>
                    <a:cubicBezTo>
                      <a:pt x="1045" y="10393"/>
                      <a:pt x="1331" y="10015"/>
                      <a:pt x="1528" y="9652"/>
                    </a:cubicBezTo>
                    <a:cubicBezTo>
                      <a:pt x="2036" y="8732"/>
                      <a:pt x="2410" y="7726"/>
                      <a:pt x="2649" y="6700"/>
                    </a:cubicBezTo>
                    <a:lnTo>
                      <a:pt x="2649" y="6700"/>
                    </a:lnTo>
                    <a:cubicBezTo>
                      <a:pt x="2464" y="7564"/>
                      <a:pt x="2287" y="8439"/>
                      <a:pt x="2099" y="9313"/>
                    </a:cubicBezTo>
                    <a:cubicBezTo>
                      <a:pt x="2006" y="9791"/>
                      <a:pt x="1960" y="10439"/>
                      <a:pt x="2361" y="10624"/>
                    </a:cubicBezTo>
                    <a:cubicBezTo>
                      <a:pt x="2428" y="10659"/>
                      <a:pt x="2497" y="10675"/>
                      <a:pt x="2566" y="10675"/>
                    </a:cubicBezTo>
                    <a:cubicBezTo>
                      <a:pt x="2892" y="10675"/>
                      <a:pt x="3222" y="10323"/>
                      <a:pt x="3426" y="9992"/>
                    </a:cubicBezTo>
                    <a:cubicBezTo>
                      <a:pt x="3963" y="9132"/>
                      <a:pt x="4333" y="8119"/>
                      <a:pt x="4473" y="7091"/>
                    </a:cubicBezTo>
                    <a:lnTo>
                      <a:pt x="4473" y="7091"/>
                    </a:lnTo>
                    <a:cubicBezTo>
                      <a:pt x="4369" y="7885"/>
                      <a:pt x="4512" y="10779"/>
                      <a:pt x="5416" y="10856"/>
                    </a:cubicBezTo>
                    <a:cubicBezTo>
                      <a:pt x="5429" y="10857"/>
                      <a:pt x="5441" y="10857"/>
                      <a:pt x="5453" y="10857"/>
                    </a:cubicBezTo>
                    <a:cubicBezTo>
                      <a:pt x="6356" y="10857"/>
                      <a:pt x="6854" y="8085"/>
                      <a:pt x="7036" y="7415"/>
                    </a:cubicBezTo>
                    <a:cubicBezTo>
                      <a:pt x="7438" y="5779"/>
                      <a:pt x="7638" y="4097"/>
                      <a:pt x="7623" y="2431"/>
                    </a:cubicBezTo>
                    <a:cubicBezTo>
                      <a:pt x="7623" y="2082"/>
                      <a:pt x="7459" y="1627"/>
                      <a:pt x="7203" y="1627"/>
                    </a:cubicBezTo>
                    <a:cubicBezTo>
                      <a:pt x="7165" y="1627"/>
                      <a:pt x="7125" y="1638"/>
                      <a:pt x="7083" y="1660"/>
                    </a:cubicBezTo>
                    <a:cubicBezTo>
                      <a:pt x="6388" y="2647"/>
                      <a:pt x="5848" y="3758"/>
                      <a:pt x="5478" y="4915"/>
                    </a:cubicBezTo>
                    <a:cubicBezTo>
                      <a:pt x="5601" y="3897"/>
                      <a:pt x="5509" y="2863"/>
                      <a:pt x="5200" y="1906"/>
                    </a:cubicBezTo>
                    <a:cubicBezTo>
                      <a:pt x="5110" y="1635"/>
                      <a:pt x="4946" y="1335"/>
                      <a:pt x="4680" y="1335"/>
                    </a:cubicBezTo>
                    <a:cubicBezTo>
                      <a:pt x="4674" y="1335"/>
                      <a:pt x="4667" y="1335"/>
                      <a:pt x="4660" y="1335"/>
                    </a:cubicBezTo>
                    <a:cubicBezTo>
                      <a:pt x="4475" y="1366"/>
                      <a:pt x="4321" y="1552"/>
                      <a:pt x="4197" y="1737"/>
                    </a:cubicBezTo>
                    <a:cubicBezTo>
                      <a:pt x="3673" y="2554"/>
                      <a:pt x="3302" y="3480"/>
                      <a:pt x="3102" y="4452"/>
                    </a:cubicBezTo>
                    <a:cubicBezTo>
                      <a:pt x="3194" y="3233"/>
                      <a:pt x="3194" y="1829"/>
                      <a:pt x="2870" y="672"/>
                    </a:cubicBezTo>
                    <a:cubicBezTo>
                      <a:pt x="2741" y="199"/>
                      <a:pt x="2535" y="1"/>
                      <a:pt x="2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8"/>
              <p:cNvSpPr/>
              <p:nvPr/>
            </p:nvSpPr>
            <p:spPr>
              <a:xfrm>
                <a:off x="-419225" y="2326075"/>
                <a:ext cx="109325" cy="20480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8192" extrusionOk="0">
                    <a:moveTo>
                      <a:pt x="1272" y="0"/>
                    </a:moveTo>
                    <a:cubicBezTo>
                      <a:pt x="850" y="0"/>
                      <a:pt x="421" y="778"/>
                      <a:pt x="386" y="1135"/>
                    </a:cubicBezTo>
                    <a:cubicBezTo>
                      <a:pt x="186" y="3156"/>
                      <a:pt x="0" y="5193"/>
                      <a:pt x="232" y="7199"/>
                    </a:cubicBezTo>
                    <a:cubicBezTo>
                      <a:pt x="278" y="7569"/>
                      <a:pt x="371" y="7986"/>
                      <a:pt x="695" y="8140"/>
                    </a:cubicBezTo>
                    <a:cubicBezTo>
                      <a:pt x="776" y="8176"/>
                      <a:pt x="860" y="8191"/>
                      <a:pt x="944" y="8191"/>
                    </a:cubicBezTo>
                    <a:cubicBezTo>
                      <a:pt x="1117" y="8191"/>
                      <a:pt x="1290" y="8126"/>
                      <a:pt x="1435" y="8032"/>
                    </a:cubicBezTo>
                    <a:cubicBezTo>
                      <a:pt x="1651" y="7878"/>
                      <a:pt x="1790" y="7662"/>
                      <a:pt x="1945" y="7446"/>
                    </a:cubicBezTo>
                    <a:cubicBezTo>
                      <a:pt x="2963" y="5872"/>
                      <a:pt x="3719" y="4129"/>
                      <a:pt x="4197" y="2323"/>
                    </a:cubicBezTo>
                    <a:cubicBezTo>
                      <a:pt x="4372" y="1653"/>
                      <a:pt x="3831" y="459"/>
                      <a:pt x="2977" y="459"/>
                    </a:cubicBezTo>
                    <a:cubicBezTo>
                      <a:pt x="2927" y="459"/>
                      <a:pt x="2876" y="463"/>
                      <a:pt x="2824" y="472"/>
                    </a:cubicBezTo>
                    <a:cubicBezTo>
                      <a:pt x="2469" y="518"/>
                      <a:pt x="2315" y="950"/>
                      <a:pt x="2238" y="1305"/>
                    </a:cubicBezTo>
                    <a:cubicBezTo>
                      <a:pt x="2053" y="2138"/>
                      <a:pt x="1852" y="2971"/>
                      <a:pt x="1667" y="3820"/>
                    </a:cubicBezTo>
                    <a:cubicBezTo>
                      <a:pt x="1698" y="2894"/>
                      <a:pt x="1744" y="1968"/>
                      <a:pt x="1775" y="1027"/>
                    </a:cubicBezTo>
                    <a:cubicBezTo>
                      <a:pt x="1790" y="796"/>
                      <a:pt x="1790" y="533"/>
                      <a:pt x="1682" y="317"/>
                    </a:cubicBezTo>
                    <a:cubicBezTo>
                      <a:pt x="1557" y="90"/>
                      <a:pt x="1415" y="0"/>
                      <a:pt x="12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28"/>
              <p:cNvSpPr/>
              <p:nvPr/>
            </p:nvSpPr>
            <p:spPr>
              <a:xfrm>
                <a:off x="-106375" y="1029375"/>
                <a:ext cx="105325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4213" h="2964" extrusionOk="0">
                    <a:moveTo>
                      <a:pt x="185" y="1"/>
                    </a:moveTo>
                    <a:cubicBezTo>
                      <a:pt x="31" y="618"/>
                      <a:pt x="0" y="1266"/>
                      <a:pt x="77" y="1899"/>
                    </a:cubicBezTo>
                    <a:lnTo>
                      <a:pt x="77" y="1899"/>
                    </a:lnTo>
                    <a:cubicBezTo>
                      <a:pt x="77" y="2022"/>
                      <a:pt x="108" y="2130"/>
                      <a:pt x="124" y="2254"/>
                    </a:cubicBezTo>
                    <a:lnTo>
                      <a:pt x="124" y="2254"/>
                    </a:lnTo>
                    <a:cubicBezTo>
                      <a:pt x="278" y="2331"/>
                      <a:pt x="509" y="2392"/>
                      <a:pt x="695" y="2377"/>
                    </a:cubicBezTo>
                    <a:lnTo>
                      <a:pt x="695" y="2377"/>
                    </a:lnTo>
                    <a:cubicBezTo>
                      <a:pt x="803" y="1899"/>
                      <a:pt x="1034" y="1436"/>
                      <a:pt x="1142" y="957"/>
                    </a:cubicBezTo>
                    <a:lnTo>
                      <a:pt x="1142" y="957"/>
                    </a:lnTo>
                    <a:cubicBezTo>
                      <a:pt x="1697" y="1065"/>
                      <a:pt x="2330" y="1220"/>
                      <a:pt x="2886" y="1343"/>
                    </a:cubicBezTo>
                    <a:lnTo>
                      <a:pt x="2886" y="1343"/>
                    </a:lnTo>
                    <a:cubicBezTo>
                      <a:pt x="2762" y="1775"/>
                      <a:pt x="2670" y="2223"/>
                      <a:pt x="2546" y="2655"/>
                    </a:cubicBezTo>
                    <a:lnTo>
                      <a:pt x="2546" y="2655"/>
                    </a:lnTo>
                    <a:cubicBezTo>
                      <a:pt x="2747" y="2824"/>
                      <a:pt x="2978" y="2948"/>
                      <a:pt x="3241" y="2963"/>
                    </a:cubicBezTo>
                    <a:lnTo>
                      <a:pt x="3241" y="2963"/>
                    </a:lnTo>
                    <a:cubicBezTo>
                      <a:pt x="3719" y="2315"/>
                      <a:pt x="4043" y="1482"/>
                      <a:pt x="4213" y="711"/>
                    </a:cubicBezTo>
                    <a:lnTo>
                      <a:pt x="4213" y="711"/>
                    </a:lnTo>
                    <a:lnTo>
                      <a:pt x="4213" y="695"/>
                    </a:lnTo>
                    <a:cubicBezTo>
                      <a:pt x="3055" y="170"/>
                      <a:pt x="1790" y="1"/>
                      <a:pt x="525" y="1"/>
                    </a:cubicBezTo>
                    <a:lnTo>
                      <a:pt x="525" y="1"/>
                    </a:lnTo>
                    <a:cubicBezTo>
                      <a:pt x="417" y="1"/>
                      <a:pt x="293" y="1"/>
                      <a:pt x="185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28"/>
              <p:cNvSpPr/>
              <p:nvPr/>
            </p:nvSpPr>
            <p:spPr>
              <a:xfrm>
                <a:off x="-104450" y="1042875"/>
                <a:ext cx="10340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2424" extrusionOk="0">
                    <a:moveTo>
                      <a:pt x="371" y="1374"/>
                    </a:moveTo>
                    <a:cubicBezTo>
                      <a:pt x="247" y="1374"/>
                      <a:pt x="124" y="1374"/>
                      <a:pt x="0" y="1359"/>
                    </a:cubicBezTo>
                    <a:lnTo>
                      <a:pt x="0" y="1359"/>
                    </a:lnTo>
                    <a:cubicBezTo>
                      <a:pt x="0" y="1482"/>
                      <a:pt x="31" y="1590"/>
                      <a:pt x="47" y="1714"/>
                    </a:cubicBezTo>
                    <a:lnTo>
                      <a:pt x="47" y="1714"/>
                    </a:lnTo>
                    <a:cubicBezTo>
                      <a:pt x="201" y="1791"/>
                      <a:pt x="432" y="1852"/>
                      <a:pt x="618" y="1837"/>
                    </a:cubicBezTo>
                    <a:lnTo>
                      <a:pt x="618" y="1837"/>
                    </a:lnTo>
                    <a:cubicBezTo>
                      <a:pt x="726" y="1359"/>
                      <a:pt x="957" y="896"/>
                      <a:pt x="1065" y="417"/>
                    </a:cubicBezTo>
                    <a:lnTo>
                      <a:pt x="1065" y="417"/>
                    </a:lnTo>
                    <a:cubicBezTo>
                      <a:pt x="1620" y="525"/>
                      <a:pt x="2253" y="680"/>
                      <a:pt x="2809" y="803"/>
                    </a:cubicBezTo>
                    <a:lnTo>
                      <a:pt x="2809" y="803"/>
                    </a:lnTo>
                    <a:cubicBezTo>
                      <a:pt x="2685" y="1235"/>
                      <a:pt x="2593" y="1683"/>
                      <a:pt x="2469" y="2115"/>
                    </a:cubicBezTo>
                    <a:lnTo>
                      <a:pt x="2469" y="2115"/>
                    </a:lnTo>
                    <a:cubicBezTo>
                      <a:pt x="2670" y="2284"/>
                      <a:pt x="2901" y="2408"/>
                      <a:pt x="3164" y="2423"/>
                    </a:cubicBezTo>
                    <a:lnTo>
                      <a:pt x="3164" y="2423"/>
                    </a:lnTo>
                    <a:cubicBezTo>
                      <a:pt x="3642" y="1775"/>
                      <a:pt x="3966" y="942"/>
                      <a:pt x="4136" y="171"/>
                    </a:cubicBezTo>
                    <a:lnTo>
                      <a:pt x="4136" y="171"/>
                    </a:lnTo>
                    <a:cubicBezTo>
                      <a:pt x="3981" y="263"/>
                      <a:pt x="3842" y="387"/>
                      <a:pt x="3750" y="525"/>
                    </a:cubicBezTo>
                    <a:lnTo>
                      <a:pt x="3750" y="525"/>
                    </a:lnTo>
                    <a:cubicBezTo>
                      <a:pt x="3488" y="896"/>
                      <a:pt x="3380" y="1374"/>
                      <a:pt x="3164" y="1775"/>
                    </a:cubicBezTo>
                    <a:lnTo>
                      <a:pt x="3164" y="1775"/>
                    </a:lnTo>
                    <a:cubicBezTo>
                      <a:pt x="3025" y="1775"/>
                      <a:pt x="2870" y="1714"/>
                      <a:pt x="2793" y="1606"/>
                    </a:cubicBezTo>
                    <a:lnTo>
                      <a:pt x="2793" y="1606"/>
                    </a:lnTo>
                    <a:cubicBezTo>
                      <a:pt x="2839" y="1251"/>
                      <a:pt x="2947" y="896"/>
                      <a:pt x="3086" y="572"/>
                    </a:cubicBezTo>
                    <a:lnTo>
                      <a:pt x="3086" y="572"/>
                    </a:lnTo>
                    <a:cubicBezTo>
                      <a:pt x="2346" y="279"/>
                      <a:pt x="1667" y="109"/>
                      <a:pt x="880" y="1"/>
                    </a:cubicBezTo>
                    <a:lnTo>
                      <a:pt x="880" y="1"/>
                    </a:lnTo>
                    <a:cubicBezTo>
                      <a:pt x="772" y="479"/>
                      <a:pt x="571" y="927"/>
                      <a:pt x="371" y="137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8"/>
              <p:cNvSpPr/>
              <p:nvPr/>
            </p:nvSpPr>
            <p:spPr>
              <a:xfrm>
                <a:off x="-495225" y="2692350"/>
                <a:ext cx="104575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4183" h="3165" extrusionOk="0">
                    <a:moveTo>
                      <a:pt x="926" y="1"/>
                    </a:moveTo>
                    <a:cubicBezTo>
                      <a:pt x="849" y="93"/>
                      <a:pt x="788" y="186"/>
                      <a:pt x="726" y="279"/>
                    </a:cubicBezTo>
                    <a:lnTo>
                      <a:pt x="726" y="279"/>
                    </a:lnTo>
                    <a:cubicBezTo>
                      <a:pt x="371" y="819"/>
                      <a:pt x="124" y="1420"/>
                      <a:pt x="1" y="2038"/>
                    </a:cubicBezTo>
                    <a:lnTo>
                      <a:pt x="1" y="2038"/>
                    </a:lnTo>
                    <a:cubicBezTo>
                      <a:pt x="1220" y="2670"/>
                      <a:pt x="2547" y="3133"/>
                      <a:pt x="3920" y="3164"/>
                    </a:cubicBezTo>
                    <a:lnTo>
                      <a:pt x="3920" y="3164"/>
                    </a:lnTo>
                    <a:lnTo>
                      <a:pt x="3920" y="3164"/>
                    </a:lnTo>
                    <a:cubicBezTo>
                      <a:pt x="4120" y="2393"/>
                      <a:pt x="4182" y="1498"/>
                      <a:pt x="4028" y="711"/>
                    </a:cubicBezTo>
                    <a:lnTo>
                      <a:pt x="4028" y="711"/>
                    </a:lnTo>
                    <a:cubicBezTo>
                      <a:pt x="3781" y="603"/>
                      <a:pt x="3534" y="618"/>
                      <a:pt x="3272" y="680"/>
                    </a:cubicBezTo>
                    <a:lnTo>
                      <a:pt x="3272" y="680"/>
                    </a:lnTo>
                    <a:cubicBezTo>
                      <a:pt x="3195" y="1127"/>
                      <a:pt x="3087" y="1559"/>
                      <a:pt x="3010" y="2022"/>
                    </a:cubicBezTo>
                    <a:lnTo>
                      <a:pt x="3010" y="2022"/>
                    </a:lnTo>
                    <a:cubicBezTo>
                      <a:pt x="2454" y="1883"/>
                      <a:pt x="1821" y="1744"/>
                      <a:pt x="1266" y="1606"/>
                    </a:cubicBezTo>
                    <a:lnTo>
                      <a:pt x="1266" y="1606"/>
                    </a:lnTo>
                    <a:cubicBezTo>
                      <a:pt x="1374" y="1112"/>
                      <a:pt x="1374" y="603"/>
                      <a:pt x="1482" y="124"/>
                    </a:cubicBezTo>
                    <a:lnTo>
                      <a:pt x="1482" y="124"/>
                    </a:lnTo>
                    <a:cubicBezTo>
                      <a:pt x="1343" y="32"/>
                      <a:pt x="1112" y="1"/>
                      <a:pt x="942" y="1"/>
                    </a:cubicBezTo>
                    <a:lnTo>
                      <a:pt x="942" y="1"/>
                    </a:lnTo>
                    <a:cubicBezTo>
                      <a:pt x="926" y="1"/>
                      <a:pt x="926" y="1"/>
                      <a:pt x="926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8"/>
              <p:cNvSpPr/>
              <p:nvPr/>
            </p:nvSpPr>
            <p:spPr>
              <a:xfrm>
                <a:off x="-477100" y="2692350"/>
                <a:ext cx="864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165" extrusionOk="0">
                    <a:moveTo>
                      <a:pt x="201" y="1"/>
                    </a:moveTo>
                    <a:cubicBezTo>
                      <a:pt x="124" y="93"/>
                      <a:pt x="63" y="186"/>
                      <a:pt x="1" y="279"/>
                    </a:cubicBezTo>
                    <a:lnTo>
                      <a:pt x="1" y="279"/>
                    </a:lnTo>
                    <a:cubicBezTo>
                      <a:pt x="109" y="340"/>
                      <a:pt x="232" y="387"/>
                      <a:pt x="356" y="433"/>
                    </a:cubicBezTo>
                    <a:lnTo>
                      <a:pt x="356" y="433"/>
                    </a:lnTo>
                    <a:cubicBezTo>
                      <a:pt x="325" y="927"/>
                      <a:pt x="309" y="1420"/>
                      <a:pt x="201" y="1883"/>
                    </a:cubicBezTo>
                    <a:lnTo>
                      <a:pt x="201" y="1883"/>
                    </a:lnTo>
                    <a:cubicBezTo>
                      <a:pt x="942" y="2146"/>
                      <a:pt x="1636" y="2269"/>
                      <a:pt x="2423" y="2346"/>
                    </a:cubicBezTo>
                    <a:lnTo>
                      <a:pt x="2423" y="2346"/>
                    </a:lnTo>
                    <a:cubicBezTo>
                      <a:pt x="2439" y="1991"/>
                      <a:pt x="2501" y="1621"/>
                      <a:pt x="2609" y="1282"/>
                    </a:cubicBezTo>
                    <a:lnTo>
                      <a:pt x="2609" y="1282"/>
                    </a:lnTo>
                    <a:cubicBezTo>
                      <a:pt x="2747" y="1220"/>
                      <a:pt x="2902" y="1220"/>
                      <a:pt x="3041" y="1297"/>
                    </a:cubicBezTo>
                    <a:lnTo>
                      <a:pt x="3041" y="1297"/>
                    </a:lnTo>
                    <a:cubicBezTo>
                      <a:pt x="3041" y="1760"/>
                      <a:pt x="2933" y="2223"/>
                      <a:pt x="3010" y="2670"/>
                    </a:cubicBezTo>
                    <a:lnTo>
                      <a:pt x="3010" y="2670"/>
                    </a:lnTo>
                    <a:cubicBezTo>
                      <a:pt x="3041" y="2840"/>
                      <a:pt x="3102" y="3010"/>
                      <a:pt x="3195" y="3164"/>
                    </a:cubicBezTo>
                    <a:lnTo>
                      <a:pt x="3195" y="3164"/>
                    </a:lnTo>
                    <a:cubicBezTo>
                      <a:pt x="3395" y="2393"/>
                      <a:pt x="3457" y="1498"/>
                      <a:pt x="3303" y="711"/>
                    </a:cubicBezTo>
                    <a:lnTo>
                      <a:pt x="3303" y="711"/>
                    </a:lnTo>
                    <a:cubicBezTo>
                      <a:pt x="3056" y="603"/>
                      <a:pt x="2809" y="618"/>
                      <a:pt x="2547" y="680"/>
                    </a:cubicBezTo>
                    <a:lnTo>
                      <a:pt x="2547" y="680"/>
                    </a:lnTo>
                    <a:cubicBezTo>
                      <a:pt x="2470" y="1127"/>
                      <a:pt x="2362" y="1559"/>
                      <a:pt x="2285" y="2022"/>
                    </a:cubicBezTo>
                    <a:lnTo>
                      <a:pt x="2285" y="2022"/>
                    </a:lnTo>
                    <a:cubicBezTo>
                      <a:pt x="1729" y="1883"/>
                      <a:pt x="1096" y="1744"/>
                      <a:pt x="541" y="1606"/>
                    </a:cubicBezTo>
                    <a:lnTo>
                      <a:pt x="541" y="1606"/>
                    </a:lnTo>
                    <a:cubicBezTo>
                      <a:pt x="649" y="1112"/>
                      <a:pt x="649" y="603"/>
                      <a:pt x="757" y="124"/>
                    </a:cubicBezTo>
                    <a:lnTo>
                      <a:pt x="757" y="124"/>
                    </a:lnTo>
                    <a:cubicBezTo>
                      <a:pt x="618" y="32"/>
                      <a:pt x="387" y="1"/>
                      <a:pt x="217" y="1"/>
                    </a:cubicBezTo>
                    <a:lnTo>
                      <a:pt x="217" y="1"/>
                    </a:lnTo>
                    <a:cubicBezTo>
                      <a:pt x="201" y="1"/>
                      <a:pt x="201" y="1"/>
                      <a:pt x="201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06" name="Google Shape;2606;p28"/>
          <p:cNvGrpSpPr/>
          <p:nvPr/>
        </p:nvGrpSpPr>
        <p:grpSpPr>
          <a:xfrm>
            <a:off x="10340918" y="282011"/>
            <a:ext cx="1108569" cy="1094312"/>
            <a:chOff x="7769475" y="460437"/>
            <a:chExt cx="579271" cy="571820"/>
          </a:xfrm>
        </p:grpSpPr>
        <p:sp>
          <p:nvSpPr>
            <p:cNvPr id="2607" name="Google Shape;2607;p28"/>
            <p:cNvSpPr/>
            <p:nvPr/>
          </p:nvSpPr>
          <p:spPr>
            <a:xfrm>
              <a:off x="7797765" y="460437"/>
              <a:ext cx="269964" cy="474269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8"/>
            <p:cNvSpPr/>
            <p:nvPr/>
          </p:nvSpPr>
          <p:spPr>
            <a:xfrm>
              <a:off x="8071404" y="526034"/>
              <a:ext cx="277342" cy="473350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28"/>
            <p:cNvGrpSpPr/>
            <p:nvPr/>
          </p:nvGrpSpPr>
          <p:grpSpPr>
            <a:xfrm>
              <a:off x="7769475" y="493143"/>
              <a:ext cx="551232" cy="539114"/>
              <a:chOff x="958963" y="4276050"/>
              <a:chExt cx="495000" cy="484075"/>
            </a:xfrm>
          </p:grpSpPr>
          <p:sp>
            <p:nvSpPr>
              <p:cNvPr id="2610" name="Google Shape;2610;p2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2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2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2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2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2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0" name="Google Shape;2620;p28"/>
          <p:cNvSpPr/>
          <p:nvPr/>
        </p:nvSpPr>
        <p:spPr>
          <a:xfrm rot="3566818">
            <a:off x="7012618" y="4871573"/>
            <a:ext cx="3471076" cy="3399811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21" name="Google Shape;2621;p28"/>
          <p:cNvGrpSpPr/>
          <p:nvPr/>
        </p:nvGrpSpPr>
        <p:grpSpPr>
          <a:xfrm rot="3556851">
            <a:off x="6867729" y="5015221"/>
            <a:ext cx="3594660" cy="3497300"/>
            <a:chOff x="1121400" y="641800"/>
            <a:chExt cx="953275" cy="935775"/>
          </a:xfrm>
        </p:grpSpPr>
        <p:sp>
          <p:nvSpPr>
            <p:cNvPr id="2622" name="Google Shape;2622;p28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8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8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8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8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8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8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8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8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8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8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8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8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8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8"/>
            <p:cNvSpPr/>
            <p:nvPr/>
          </p:nvSpPr>
          <p:spPr>
            <a:xfrm>
              <a:off x="1658325" y="641800"/>
              <a:ext cx="274025" cy="617050"/>
            </a:xfrm>
            <a:custGeom>
              <a:avLst/>
              <a:gdLst/>
              <a:ahLst/>
              <a:cxnLst/>
              <a:rect l="l" t="t" r="r" b="b"/>
              <a:pathLst>
                <a:path w="10961" h="24682" extrusionOk="0">
                  <a:moveTo>
                    <a:pt x="3133" y="11128"/>
                  </a:moveTo>
                  <a:lnTo>
                    <a:pt x="2873" y="11498"/>
                  </a:lnTo>
                  <a:cubicBezTo>
                    <a:pt x="2873" y="11498"/>
                    <a:pt x="4767" y="12529"/>
                    <a:pt x="3263" y="16796"/>
                  </a:cubicBezTo>
                  <a:cubicBezTo>
                    <a:pt x="1758" y="21063"/>
                    <a:pt x="526" y="23125"/>
                    <a:pt x="526" y="23125"/>
                  </a:cubicBezTo>
                  <a:lnTo>
                    <a:pt x="1" y="24681"/>
                  </a:lnTo>
                  <a:cubicBezTo>
                    <a:pt x="1" y="24681"/>
                    <a:pt x="4138" y="18916"/>
                    <a:pt x="6939" y="12457"/>
                  </a:cubicBezTo>
                  <a:cubicBezTo>
                    <a:pt x="9734" y="6005"/>
                    <a:pt x="10960" y="0"/>
                    <a:pt x="10960" y="0"/>
                  </a:cubicBezTo>
                  <a:lnTo>
                    <a:pt x="7121" y="5525"/>
                  </a:lnTo>
                  <a:cubicBezTo>
                    <a:pt x="7121" y="5525"/>
                    <a:pt x="8710" y="6744"/>
                    <a:pt x="7134" y="9500"/>
                  </a:cubicBezTo>
                  <a:cubicBezTo>
                    <a:pt x="5552" y="12256"/>
                    <a:pt x="3133" y="11128"/>
                    <a:pt x="3133" y="1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8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8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8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8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8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8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8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8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8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8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8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8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8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8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8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8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8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61" name="Google Shape;2661;p28"/>
          <p:cNvSpPr/>
          <p:nvPr/>
        </p:nvSpPr>
        <p:spPr>
          <a:xfrm>
            <a:off x="8055829" y="5207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2" name="Google Shape;2662;p28"/>
          <p:cNvSpPr/>
          <p:nvPr/>
        </p:nvSpPr>
        <p:spPr>
          <a:xfrm>
            <a:off x="9109494" y="110348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3" name="Google Shape;2663;p28"/>
          <p:cNvSpPr/>
          <p:nvPr/>
        </p:nvSpPr>
        <p:spPr>
          <a:xfrm>
            <a:off x="9083047" y="91309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4" name="Google Shape;2664;p28"/>
          <p:cNvSpPr/>
          <p:nvPr/>
        </p:nvSpPr>
        <p:spPr>
          <a:xfrm>
            <a:off x="7872011" y="2820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5" name="Google Shape;2665;p28"/>
          <p:cNvSpPr/>
          <p:nvPr/>
        </p:nvSpPr>
        <p:spPr>
          <a:xfrm rot="10800000" flipH="1">
            <a:off x="750270" y="2732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6" name="Google Shape;2666;p28"/>
          <p:cNvSpPr/>
          <p:nvPr/>
        </p:nvSpPr>
        <p:spPr>
          <a:xfrm rot="10800000" flipH="1">
            <a:off x="674580" y="2958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7" name="Google Shape;2667;p28"/>
          <p:cNvSpPr/>
          <p:nvPr/>
        </p:nvSpPr>
        <p:spPr>
          <a:xfrm rot="10800000" flipH="1">
            <a:off x="720901" y="29153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8" name="Google Shape;2668;p28"/>
          <p:cNvSpPr/>
          <p:nvPr/>
        </p:nvSpPr>
        <p:spPr>
          <a:xfrm rot="10800000" flipH="1">
            <a:off x="424241" y="44936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9" name="Google Shape;2669;p28"/>
          <p:cNvSpPr/>
          <p:nvPr/>
        </p:nvSpPr>
        <p:spPr>
          <a:xfrm rot="10800000" flipH="1">
            <a:off x="626031" y="41643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0" name="Google Shape;2670;p28"/>
          <p:cNvSpPr/>
          <p:nvPr/>
        </p:nvSpPr>
        <p:spPr>
          <a:xfrm rot="10800000" flipH="1">
            <a:off x="599585" y="37328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1" name="Google Shape;2671;p28"/>
          <p:cNvSpPr/>
          <p:nvPr/>
        </p:nvSpPr>
        <p:spPr>
          <a:xfrm rot="10800000" flipH="1">
            <a:off x="708443" y="42321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2" name="Google Shape;2672;p28"/>
          <p:cNvSpPr/>
          <p:nvPr/>
        </p:nvSpPr>
        <p:spPr>
          <a:xfrm rot="10800000" flipH="1">
            <a:off x="709466" y="43875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3" name="Google Shape;2673;p28"/>
          <p:cNvSpPr/>
          <p:nvPr/>
        </p:nvSpPr>
        <p:spPr>
          <a:xfrm rot="10800000" flipH="1">
            <a:off x="11924092" y="3762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74" name="Google Shape;2674;p28"/>
          <p:cNvGrpSpPr/>
          <p:nvPr/>
        </p:nvGrpSpPr>
        <p:grpSpPr>
          <a:xfrm>
            <a:off x="11449498" y="2693139"/>
            <a:ext cx="501333" cy="1471715"/>
            <a:chOff x="307123" y="3588954"/>
            <a:chExt cx="376000" cy="1103786"/>
          </a:xfrm>
        </p:grpSpPr>
        <p:sp>
          <p:nvSpPr>
            <p:cNvPr id="2675" name="Google Shape;2675;p2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311598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6" name="Google Shape;2686;p29"/>
          <p:cNvGrpSpPr/>
          <p:nvPr/>
        </p:nvGrpSpPr>
        <p:grpSpPr>
          <a:xfrm>
            <a:off x="-1043363" y="-2146506"/>
            <a:ext cx="15007420" cy="13738020"/>
            <a:chOff x="-782523" y="-1609880"/>
            <a:chExt cx="11255565" cy="10303515"/>
          </a:xfrm>
        </p:grpSpPr>
        <p:grpSp>
          <p:nvGrpSpPr>
            <p:cNvPr id="2687" name="Google Shape;2687;p29"/>
            <p:cNvGrpSpPr/>
            <p:nvPr/>
          </p:nvGrpSpPr>
          <p:grpSpPr>
            <a:xfrm rot="5105159">
              <a:off x="2121507" y="-666878"/>
              <a:ext cx="7600696" cy="8093966"/>
              <a:chOff x="-1468125" y="3375299"/>
              <a:chExt cx="13126640" cy="4800138"/>
            </a:xfrm>
          </p:grpSpPr>
          <p:grpSp>
            <p:nvGrpSpPr>
              <p:cNvPr id="2688" name="Google Shape;2688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689" name="Google Shape;2689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1" name="Google Shape;2691;p29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92" name="Google Shape;2692;p29"/>
            <p:cNvSpPr/>
            <p:nvPr/>
          </p:nvSpPr>
          <p:spPr>
            <a:xfrm rot="5399730" flipH="1">
              <a:off x="-519766" y="1701927"/>
              <a:ext cx="9979974" cy="335635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2693" name="Google Shape;2693;p29"/>
            <p:cNvGrpSpPr/>
            <p:nvPr/>
          </p:nvGrpSpPr>
          <p:grpSpPr>
            <a:xfrm rot="4857006">
              <a:off x="-2519108" y="1988974"/>
              <a:ext cx="8754179" cy="3949185"/>
              <a:chOff x="-1468125" y="3375299"/>
              <a:chExt cx="13126639" cy="4588111"/>
            </a:xfrm>
          </p:grpSpPr>
          <p:grpSp>
            <p:nvGrpSpPr>
              <p:cNvPr id="2694" name="Google Shape;2694;p29"/>
              <p:cNvGrpSpPr/>
              <p:nvPr/>
            </p:nvGrpSpPr>
            <p:grpSpPr>
              <a:xfrm>
                <a:off x="-1468125" y="3375299"/>
                <a:ext cx="13126603" cy="2410860"/>
                <a:chOff x="2617050" y="4134125"/>
                <a:chExt cx="6970001" cy="1332114"/>
              </a:xfrm>
            </p:grpSpPr>
            <p:sp>
              <p:nvSpPr>
                <p:cNvPr id="2695" name="Google Shape;2695;p29"/>
                <p:cNvSpPr/>
                <p:nvPr/>
              </p:nvSpPr>
              <p:spPr>
                <a:xfrm>
                  <a:off x="2617051" y="4229490"/>
                  <a:ext cx="6970000" cy="1236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7" name="Google Shape;2697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98" name="Google Shape;2698;p29"/>
            <p:cNvGrpSpPr/>
            <p:nvPr/>
          </p:nvGrpSpPr>
          <p:grpSpPr>
            <a:xfrm rot="-5932217">
              <a:off x="2939974" y="1584509"/>
              <a:ext cx="9398187" cy="4270402"/>
              <a:chOff x="-1468125" y="3375299"/>
              <a:chExt cx="13126639" cy="4588111"/>
            </a:xfrm>
          </p:grpSpPr>
          <p:grpSp>
            <p:nvGrpSpPr>
              <p:cNvPr id="2699" name="Google Shape;2699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700" name="Google Shape;2700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702" name="Google Shape;2702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703" name="Google Shape;2703;p29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4" name="Google Shape;2704;p29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29"/>
          <p:cNvSpPr txBox="1">
            <a:spLocks noGrp="1"/>
          </p:cNvSpPr>
          <p:nvPr>
            <p:ph type="title" idx="2"/>
          </p:nvPr>
        </p:nvSpPr>
        <p:spPr>
          <a:xfrm>
            <a:off x="8198399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6" name="Google Shape;2706;p29"/>
          <p:cNvSpPr txBox="1">
            <a:spLocks noGrp="1"/>
          </p:cNvSpPr>
          <p:nvPr>
            <p:ph type="subTitle" idx="3"/>
          </p:nvPr>
        </p:nvSpPr>
        <p:spPr>
          <a:xfrm>
            <a:off x="8198399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7" name="Google Shape;2707;p29"/>
          <p:cNvSpPr txBox="1">
            <a:spLocks noGrp="1"/>
          </p:cNvSpPr>
          <p:nvPr>
            <p:ph type="title" idx="4"/>
          </p:nvPr>
        </p:nvSpPr>
        <p:spPr>
          <a:xfrm>
            <a:off x="959996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8" name="Google Shape;2708;p29"/>
          <p:cNvSpPr txBox="1">
            <a:spLocks noGrp="1"/>
          </p:cNvSpPr>
          <p:nvPr>
            <p:ph type="subTitle" idx="5"/>
          </p:nvPr>
        </p:nvSpPr>
        <p:spPr>
          <a:xfrm>
            <a:off x="959996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9" name="Google Shape;2709;p29"/>
          <p:cNvSpPr txBox="1">
            <a:spLocks noGrp="1"/>
          </p:cNvSpPr>
          <p:nvPr>
            <p:ph type="title" idx="6"/>
          </p:nvPr>
        </p:nvSpPr>
        <p:spPr>
          <a:xfrm>
            <a:off x="8198399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10" name="Google Shape;2710;p29"/>
          <p:cNvSpPr txBox="1">
            <a:spLocks noGrp="1"/>
          </p:cNvSpPr>
          <p:nvPr>
            <p:ph type="subTitle" idx="7"/>
          </p:nvPr>
        </p:nvSpPr>
        <p:spPr>
          <a:xfrm>
            <a:off x="8198399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" name="Google Shape;2711;p29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29"/>
          <p:cNvSpPr/>
          <p:nvPr/>
        </p:nvSpPr>
        <p:spPr>
          <a:xfrm rot="-3249541">
            <a:off x="4906891" y="4637695"/>
            <a:ext cx="3106911" cy="3043139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13" name="Google Shape;2713;p29"/>
          <p:cNvGrpSpPr/>
          <p:nvPr/>
        </p:nvGrpSpPr>
        <p:grpSpPr>
          <a:xfrm rot="-3259435">
            <a:off x="4761671" y="4625928"/>
            <a:ext cx="3217455" cy="3130512"/>
            <a:chOff x="1121400" y="641800"/>
            <a:chExt cx="953275" cy="935775"/>
          </a:xfrm>
        </p:grpSpPr>
        <p:sp>
          <p:nvSpPr>
            <p:cNvPr id="2714" name="Google Shape;2714;p29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9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9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9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9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9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9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9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1496850" y="963925"/>
              <a:ext cx="202350" cy="261675"/>
            </a:xfrm>
            <a:custGeom>
              <a:avLst/>
              <a:gdLst/>
              <a:ahLst/>
              <a:cxnLst/>
              <a:rect l="l" t="t" r="r" b="b"/>
              <a:pathLst>
                <a:path w="8094" h="10467" extrusionOk="0">
                  <a:moveTo>
                    <a:pt x="1" y="9663"/>
                  </a:moveTo>
                  <a:lnTo>
                    <a:pt x="6460" y="383"/>
                  </a:lnTo>
                  <a:cubicBezTo>
                    <a:pt x="6460" y="383"/>
                    <a:pt x="7458" y="0"/>
                    <a:pt x="8094" y="519"/>
                  </a:cubicBezTo>
                  <a:lnTo>
                    <a:pt x="1175" y="10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1524750" y="975925"/>
              <a:ext cx="190825" cy="269150"/>
            </a:xfrm>
            <a:custGeom>
              <a:avLst/>
              <a:gdLst/>
              <a:ahLst/>
              <a:cxnLst/>
              <a:rect l="l" t="t" r="r" b="b"/>
              <a:pathLst>
                <a:path w="7633" h="10766" extrusionOk="0">
                  <a:moveTo>
                    <a:pt x="1161" y="10765"/>
                  </a:moveTo>
                  <a:lnTo>
                    <a:pt x="7620" y="1485"/>
                  </a:lnTo>
                  <a:cubicBezTo>
                    <a:pt x="7620" y="1485"/>
                    <a:pt x="7633" y="415"/>
                    <a:pt x="6920" y="0"/>
                  </a:cubicBezTo>
                  <a:lnTo>
                    <a:pt x="0" y="99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9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9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9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9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9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9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9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9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9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9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9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9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9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9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9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9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9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9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9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9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9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9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9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9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9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4" name="Google Shape;2754;p29"/>
          <p:cNvGrpSpPr/>
          <p:nvPr/>
        </p:nvGrpSpPr>
        <p:grpSpPr>
          <a:xfrm rot="-2122794">
            <a:off x="4644373" y="-423667"/>
            <a:ext cx="2631847" cy="3505752"/>
            <a:chOff x="5911619" y="1210602"/>
            <a:chExt cx="2718530" cy="3664944"/>
          </a:xfrm>
        </p:grpSpPr>
        <p:grpSp>
          <p:nvGrpSpPr>
            <p:cNvPr id="2755" name="Google Shape;2755;p29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2756" name="Google Shape;2756;p29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7" name="Google Shape;2757;p29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8" name="Google Shape;2758;p29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9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9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" name="Google Shape;2761;p29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2" name="Google Shape;2762;p29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3" name="Google Shape;2763;p29"/>
          <p:cNvGrpSpPr/>
          <p:nvPr/>
        </p:nvGrpSpPr>
        <p:grpSpPr>
          <a:xfrm rot="-551962">
            <a:off x="4344176" y="-321228"/>
            <a:ext cx="2914053" cy="2888095"/>
            <a:chOff x="560325" y="857150"/>
            <a:chExt cx="2824600" cy="2910100"/>
          </a:xfrm>
        </p:grpSpPr>
        <p:sp>
          <p:nvSpPr>
            <p:cNvPr id="2764" name="Google Shape;2764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1468725" y="3420425"/>
              <a:ext cx="379950" cy="309425"/>
            </a:xfrm>
            <a:custGeom>
              <a:avLst/>
              <a:gdLst/>
              <a:ahLst/>
              <a:cxnLst/>
              <a:rect l="l" t="t" r="r" b="b"/>
              <a:pathLst>
                <a:path w="15198" h="12377" extrusionOk="0">
                  <a:moveTo>
                    <a:pt x="7460" y="1"/>
                  </a:moveTo>
                  <a:cubicBezTo>
                    <a:pt x="7460" y="1"/>
                    <a:pt x="9897" y="1326"/>
                    <a:pt x="9854" y="2074"/>
                  </a:cubicBezTo>
                  <a:cubicBezTo>
                    <a:pt x="9790" y="2822"/>
                    <a:pt x="3463" y="10153"/>
                    <a:pt x="2117" y="10559"/>
                  </a:cubicBezTo>
                  <a:cubicBezTo>
                    <a:pt x="770" y="10965"/>
                    <a:pt x="0" y="9619"/>
                    <a:pt x="0" y="9619"/>
                  </a:cubicBezTo>
                  <a:lnTo>
                    <a:pt x="962" y="12376"/>
                  </a:lnTo>
                  <a:cubicBezTo>
                    <a:pt x="962" y="12376"/>
                    <a:pt x="7332" y="7481"/>
                    <a:pt x="10239" y="4724"/>
                  </a:cubicBezTo>
                  <a:cubicBezTo>
                    <a:pt x="13124" y="1967"/>
                    <a:pt x="15197" y="1048"/>
                    <a:pt x="15197" y="1048"/>
                  </a:cubicBezTo>
                  <a:cubicBezTo>
                    <a:pt x="15197" y="1048"/>
                    <a:pt x="13039" y="1475"/>
                    <a:pt x="11115" y="1048"/>
                  </a:cubicBezTo>
                  <a:cubicBezTo>
                    <a:pt x="9170" y="620"/>
                    <a:pt x="7460" y="1"/>
                    <a:pt x="7460" y="1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9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9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0" name="Google Shape;2820;p29"/>
          <p:cNvSpPr/>
          <p:nvPr/>
        </p:nvSpPr>
        <p:spPr>
          <a:xfrm>
            <a:off x="10055996" y="1177026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1" name="Google Shape;2821;p29"/>
          <p:cNvSpPr/>
          <p:nvPr/>
        </p:nvSpPr>
        <p:spPr>
          <a:xfrm>
            <a:off x="8698258" y="1036751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2" name="Google Shape;2822;p29"/>
          <p:cNvSpPr/>
          <p:nvPr/>
        </p:nvSpPr>
        <p:spPr>
          <a:xfrm>
            <a:off x="8898148" y="128982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3" name="Google Shape;2823;p29"/>
          <p:cNvSpPr/>
          <p:nvPr/>
        </p:nvSpPr>
        <p:spPr>
          <a:xfrm>
            <a:off x="8813837" y="1091693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4" name="Google Shape;2824;p29"/>
          <p:cNvSpPr/>
          <p:nvPr/>
        </p:nvSpPr>
        <p:spPr>
          <a:xfrm>
            <a:off x="9176651" y="111828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5" name="Google Shape;2825;p29"/>
          <p:cNvSpPr/>
          <p:nvPr/>
        </p:nvSpPr>
        <p:spPr>
          <a:xfrm>
            <a:off x="10631262" y="864368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6" name="Google Shape;2826;p29"/>
          <p:cNvSpPr/>
          <p:nvPr/>
        </p:nvSpPr>
        <p:spPr>
          <a:xfrm>
            <a:off x="9234513" y="101980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7" name="Google Shape;2827;p29"/>
          <p:cNvSpPr/>
          <p:nvPr/>
        </p:nvSpPr>
        <p:spPr>
          <a:xfrm>
            <a:off x="10622276" y="15535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8" name="Google Shape;2828;p29"/>
          <p:cNvSpPr/>
          <p:nvPr/>
        </p:nvSpPr>
        <p:spPr>
          <a:xfrm>
            <a:off x="9571903" y="159200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9" name="Google Shape;2829;p29"/>
          <p:cNvSpPr/>
          <p:nvPr/>
        </p:nvSpPr>
        <p:spPr>
          <a:xfrm>
            <a:off x="9671411" y="1162852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0" name="Google Shape;2830;p29"/>
          <p:cNvSpPr/>
          <p:nvPr/>
        </p:nvSpPr>
        <p:spPr>
          <a:xfrm>
            <a:off x="9079190" y="1299329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1" name="Google Shape;2831;p29"/>
          <p:cNvSpPr/>
          <p:nvPr/>
        </p:nvSpPr>
        <p:spPr>
          <a:xfrm>
            <a:off x="9154879" y="11949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2" name="Google Shape;2832;p29"/>
          <p:cNvSpPr/>
          <p:nvPr/>
        </p:nvSpPr>
        <p:spPr>
          <a:xfrm>
            <a:off x="9399337" y="1358944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3" name="Google Shape;2833;p29"/>
          <p:cNvSpPr/>
          <p:nvPr/>
        </p:nvSpPr>
        <p:spPr>
          <a:xfrm>
            <a:off x="8847884" y="1662142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4" name="Google Shape;2834;p29"/>
          <p:cNvSpPr/>
          <p:nvPr/>
        </p:nvSpPr>
        <p:spPr>
          <a:xfrm>
            <a:off x="10190733" y="15751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29"/>
          <p:cNvSpPr/>
          <p:nvPr/>
        </p:nvSpPr>
        <p:spPr>
          <a:xfrm rot="10800000" flipH="1">
            <a:off x="11341883" y="58048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29"/>
          <p:cNvSpPr/>
          <p:nvPr/>
        </p:nvSpPr>
        <p:spPr>
          <a:xfrm rot="10800000" flipH="1">
            <a:off x="11575730" y="36722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7" name="Google Shape;2837;p29"/>
          <p:cNvSpPr/>
          <p:nvPr/>
        </p:nvSpPr>
        <p:spPr>
          <a:xfrm rot="10800000" flipH="1">
            <a:off x="11626994" y="2455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8" name="Google Shape;2838;p29"/>
          <p:cNvSpPr/>
          <p:nvPr/>
        </p:nvSpPr>
        <p:spPr>
          <a:xfrm rot="10800000" flipH="1">
            <a:off x="11439491" y="5899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9" name="Google Shape;2839;p29"/>
          <p:cNvSpPr/>
          <p:nvPr/>
        </p:nvSpPr>
        <p:spPr>
          <a:xfrm rot="10800000" flipH="1">
            <a:off x="8089382" y="4440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0" name="Google Shape;2840;p29"/>
          <p:cNvSpPr/>
          <p:nvPr/>
        </p:nvSpPr>
        <p:spPr>
          <a:xfrm rot="10800000" flipH="1">
            <a:off x="8062934" y="4009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1" name="Google Shape;2841;p29"/>
          <p:cNvSpPr/>
          <p:nvPr/>
        </p:nvSpPr>
        <p:spPr>
          <a:xfrm rot="10800000" flipH="1">
            <a:off x="11268969" y="6209487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2" name="Google Shape;2842;p29"/>
          <p:cNvSpPr/>
          <p:nvPr/>
        </p:nvSpPr>
        <p:spPr>
          <a:xfrm rot="10800000" flipH="1">
            <a:off x="8171792" y="45083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3" name="Google Shape;2843;p29"/>
          <p:cNvSpPr/>
          <p:nvPr/>
        </p:nvSpPr>
        <p:spPr>
          <a:xfrm rot="10800000" flipH="1">
            <a:off x="11724716" y="5793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4" name="Google Shape;2844;p29"/>
          <p:cNvSpPr/>
          <p:nvPr/>
        </p:nvSpPr>
        <p:spPr>
          <a:xfrm rot="10800000" flipH="1">
            <a:off x="11648330" y="5227946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5" name="Google Shape;2845;p29"/>
          <p:cNvSpPr/>
          <p:nvPr/>
        </p:nvSpPr>
        <p:spPr>
          <a:xfrm rot="10800000" flipH="1">
            <a:off x="11286943" y="62558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6" name="Google Shape;2846;p29"/>
          <p:cNvSpPr/>
          <p:nvPr/>
        </p:nvSpPr>
        <p:spPr>
          <a:xfrm rot="10800000" flipH="1">
            <a:off x="11096403" y="63998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7" name="Google Shape;2847;p29"/>
          <p:cNvSpPr/>
          <p:nvPr/>
        </p:nvSpPr>
        <p:spPr>
          <a:xfrm rot="10800000" flipH="1">
            <a:off x="7955786" y="3181307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8" name="Google Shape;2848;p29"/>
          <p:cNvSpPr/>
          <p:nvPr/>
        </p:nvSpPr>
        <p:spPr>
          <a:xfrm rot="10800000" flipH="1">
            <a:off x="8202143" y="35631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9" name="Google Shape;2849;p29"/>
          <p:cNvGrpSpPr/>
          <p:nvPr/>
        </p:nvGrpSpPr>
        <p:grpSpPr>
          <a:xfrm>
            <a:off x="368607" y="963563"/>
            <a:ext cx="358467" cy="1814459"/>
            <a:chOff x="829530" y="1627297"/>
            <a:chExt cx="268850" cy="1360844"/>
          </a:xfrm>
        </p:grpSpPr>
        <p:sp>
          <p:nvSpPr>
            <p:cNvPr id="2850" name="Google Shape;2850;p29"/>
            <p:cNvSpPr/>
            <p:nvPr/>
          </p:nvSpPr>
          <p:spPr>
            <a:xfrm rot="10800000" flipH="1">
              <a:off x="1017285" y="1797161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9"/>
            <p:cNvSpPr/>
            <p:nvPr/>
          </p:nvSpPr>
          <p:spPr>
            <a:xfrm rot="10800000" flipH="1">
              <a:off x="1074052" y="1627297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9"/>
            <p:cNvSpPr/>
            <p:nvPr/>
          </p:nvSpPr>
          <p:spPr>
            <a:xfrm rot="10800000" flipH="1">
              <a:off x="1052025" y="1764503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9"/>
            <p:cNvSpPr/>
            <p:nvPr/>
          </p:nvSpPr>
          <p:spPr>
            <a:xfrm rot="10800000" flipH="1">
              <a:off x="829530" y="2948250"/>
              <a:ext cx="36383" cy="39891"/>
            </a:xfrm>
            <a:custGeom>
              <a:avLst/>
              <a:gdLst/>
              <a:ahLst/>
              <a:cxnLst/>
              <a:rect l="l" t="t" r="r" b="b"/>
              <a:pathLst>
                <a:path w="332" h="364" extrusionOk="0">
                  <a:moveTo>
                    <a:pt x="0" y="318"/>
                  </a:moveTo>
                  <a:cubicBezTo>
                    <a:pt x="26" y="234"/>
                    <a:pt x="46" y="143"/>
                    <a:pt x="65" y="52"/>
                  </a:cubicBezTo>
                  <a:cubicBezTo>
                    <a:pt x="156" y="0"/>
                    <a:pt x="286" y="59"/>
                    <a:pt x="312" y="156"/>
                  </a:cubicBezTo>
                  <a:cubicBezTo>
                    <a:pt x="331" y="253"/>
                    <a:pt x="234" y="363"/>
                    <a:pt x="130" y="35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9"/>
            <p:cNvSpPr/>
            <p:nvPr/>
          </p:nvSpPr>
          <p:spPr>
            <a:xfrm rot="10800000" flipH="1">
              <a:off x="980873" y="2701228"/>
              <a:ext cx="69040" cy="39891"/>
            </a:xfrm>
            <a:custGeom>
              <a:avLst/>
              <a:gdLst/>
              <a:ahLst/>
              <a:cxnLst/>
              <a:rect l="l" t="t" r="r" b="b"/>
              <a:pathLst>
                <a:path w="630" h="364" extrusionOk="0">
                  <a:moveTo>
                    <a:pt x="377" y="52"/>
                  </a:moveTo>
                  <a:cubicBezTo>
                    <a:pt x="280" y="40"/>
                    <a:pt x="189" y="27"/>
                    <a:pt x="91" y="14"/>
                  </a:cubicBezTo>
                  <a:cubicBezTo>
                    <a:pt x="1" y="143"/>
                    <a:pt x="150" y="318"/>
                    <a:pt x="305" y="344"/>
                  </a:cubicBezTo>
                  <a:cubicBezTo>
                    <a:pt x="409" y="364"/>
                    <a:pt x="532" y="338"/>
                    <a:pt x="584" y="241"/>
                  </a:cubicBezTo>
                  <a:cubicBezTo>
                    <a:pt x="630" y="143"/>
                    <a:pt x="532" y="1"/>
                    <a:pt x="435" y="4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9"/>
            <p:cNvSpPr/>
            <p:nvPr/>
          </p:nvSpPr>
          <p:spPr>
            <a:xfrm rot="10800000" flipH="1">
              <a:off x="961038" y="2377617"/>
              <a:ext cx="37041" cy="49096"/>
            </a:xfrm>
            <a:custGeom>
              <a:avLst/>
              <a:gdLst/>
              <a:ahLst/>
              <a:cxnLst/>
              <a:rect l="l" t="t" r="r" b="b"/>
              <a:pathLst>
                <a:path w="338" h="448" extrusionOk="0">
                  <a:moveTo>
                    <a:pt x="78" y="448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7"/>
                    <a:pt x="78" y="7"/>
                    <a:pt x="169" y="0"/>
                  </a:cubicBezTo>
                  <a:cubicBezTo>
                    <a:pt x="266" y="0"/>
                    <a:pt x="337" y="104"/>
                    <a:pt x="324" y="201"/>
                  </a:cubicBezTo>
                  <a:cubicBezTo>
                    <a:pt x="311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9"/>
            <p:cNvSpPr/>
            <p:nvPr/>
          </p:nvSpPr>
          <p:spPr>
            <a:xfrm rot="10800000" flipH="1">
              <a:off x="1042682" y="2752085"/>
              <a:ext cx="34958" cy="40000"/>
            </a:xfrm>
            <a:custGeom>
              <a:avLst/>
              <a:gdLst/>
              <a:ahLst/>
              <a:cxnLst/>
              <a:rect l="l" t="t" r="r" b="b"/>
              <a:pathLst>
                <a:path w="319" h="365" extrusionOk="0">
                  <a:moveTo>
                    <a:pt x="221" y="364"/>
                  </a:moveTo>
                  <a:cubicBezTo>
                    <a:pt x="189" y="293"/>
                    <a:pt x="105" y="254"/>
                    <a:pt x="53" y="189"/>
                  </a:cubicBezTo>
                  <a:cubicBezTo>
                    <a:pt x="1" y="131"/>
                    <a:pt x="14" y="1"/>
                    <a:pt x="98" y="1"/>
                  </a:cubicBezTo>
                  <a:cubicBezTo>
                    <a:pt x="124" y="1"/>
                    <a:pt x="144" y="14"/>
                    <a:pt x="163" y="33"/>
                  </a:cubicBezTo>
                  <a:cubicBezTo>
                    <a:pt x="260" y="98"/>
                    <a:pt x="312" y="208"/>
                    <a:pt x="319" y="32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9"/>
            <p:cNvSpPr/>
            <p:nvPr/>
          </p:nvSpPr>
          <p:spPr>
            <a:xfrm rot="10800000" flipH="1">
              <a:off x="1043449" y="2868688"/>
              <a:ext cx="42739" cy="48439"/>
            </a:xfrm>
            <a:custGeom>
              <a:avLst/>
              <a:gdLst/>
              <a:ahLst/>
              <a:cxnLst/>
              <a:rect l="l" t="t" r="r" b="b"/>
              <a:pathLst>
                <a:path w="390" h="442" extrusionOk="0">
                  <a:moveTo>
                    <a:pt x="175" y="442"/>
                  </a:moveTo>
                  <a:cubicBezTo>
                    <a:pt x="117" y="357"/>
                    <a:pt x="59" y="273"/>
                    <a:pt x="0" y="189"/>
                  </a:cubicBezTo>
                  <a:cubicBezTo>
                    <a:pt x="20" y="72"/>
                    <a:pt x="169" y="1"/>
                    <a:pt x="273" y="59"/>
                  </a:cubicBezTo>
                  <a:cubicBezTo>
                    <a:pt x="370" y="117"/>
                    <a:pt x="389" y="279"/>
                    <a:pt x="299" y="35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58" name="Google Shape;2858;p29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2859" name="Google Shape;2859;p29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9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9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9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9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0105355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0" name="Google Shape;2870;p30"/>
          <p:cNvGrpSpPr/>
          <p:nvPr/>
        </p:nvGrpSpPr>
        <p:grpSpPr>
          <a:xfrm rot="10800000" flipH="1">
            <a:off x="-1957499" y="-2797540"/>
            <a:ext cx="20334517" cy="5568304"/>
            <a:chOff x="-1468125" y="3375299"/>
            <a:chExt cx="13126948" cy="4804128"/>
          </a:xfrm>
        </p:grpSpPr>
        <p:grpSp>
          <p:nvGrpSpPr>
            <p:cNvPr id="2871" name="Google Shape;2871;p3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72" name="Google Shape;2872;p3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74" name="Google Shape;2874;p3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2875" name="Google Shape;2875;p3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" name="Google Shape;2876;p3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77" name="Google Shape;2877;p30"/>
          <p:cNvSpPr txBox="1">
            <a:spLocks noGrp="1"/>
          </p:cNvSpPr>
          <p:nvPr>
            <p:ph type="title"/>
          </p:nvPr>
        </p:nvSpPr>
        <p:spPr>
          <a:xfrm>
            <a:off x="960000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78" name="Google Shape;2878;p30"/>
          <p:cNvSpPr txBox="1">
            <a:spLocks noGrp="1"/>
          </p:cNvSpPr>
          <p:nvPr>
            <p:ph type="subTitle" idx="1"/>
          </p:nvPr>
        </p:nvSpPr>
        <p:spPr>
          <a:xfrm>
            <a:off x="960000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9" name="Google Shape;2879;p30"/>
          <p:cNvSpPr txBox="1">
            <a:spLocks noGrp="1"/>
          </p:cNvSpPr>
          <p:nvPr>
            <p:ph type="title" idx="2"/>
          </p:nvPr>
        </p:nvSpPr>
        <p:spPr>
          <a:xfrm>
            <a:off x="8198399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0" name="Google Shape;2880;p30"/>
          <p:cNvSpPr txBox="1">
            <a:spLocks noGrp="1"/>
          </p:cNvSpPr>
          <p:nvPr>
            <p:ph type="subTitle" idx="3"/>
          </p:nvPr>
        </p:nvSpPr>
        <p:spPr>
          <a:xfrm>
            <a:off x="8198399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1" name="Google Shape;2881;p30"/>
          <p:cNvSpPr txBox="1">
            <a:spLocks noGrp="1"/>
          </p:cNvSpPr>
          <p:nvPr>
            <p:ph type="title" idx="4"/>
          </p:nvPr>
        </p:nvSpPr>
        <p:spPr>
          <a:xfrm>
            <a:off x="959996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2" name="Google Shape;2882;p30"/>
          <p:cNvSpPr txBox="1">
            <a:spLocks noGrp="1"/>
          </p:cNvSpPr>
          <p:nvPr>
            <p:ph type="subTitle" idx="5"/>
          </p:nvPr>
        </p:nvSpPr>
        <p:spPr>
          <a:xfrm>
            <a:off x="959996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3" name="Google Shape;2883;p30"/>
          <p:cNvSpPr txBox="1">
            <a:spLocks noGrp="1"/>
          </p:cNvSpPr>
          <p:nvPr>
            <p:ph type="title" idx="6"/>
          </p:nvPr>
        </p:nvSpPr>
        <p:spPr>
          <a:xfrm>
            <a:off x="8198399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4" name="Google Shape;2884;p30"/>
          <p:cNvSpPr txBox="1">
            <a:spLocks noGrp="1"/>
          </p:cNvSpPr>
          <p:nvPr>
            <p:ph type="subTitle" idx="7"/>
          </p:nvPr>
        </p:nvSpPr>
        <p:spPr>
          <a:xfrm>
            <a:off x="8198399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5" name="Google Shape;2885;p30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86" name="Google Shape;2886;p30"/>
          <p:cNvSpPr/>
          <p:nvPr/>
        </p:nvSpPr>
        <p:spPr>
          <a:xfrm>
            <a:off x="11811227" y="45684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30"/>
          <p:cNvSpPr/>
          <p:nvPr/>
        </p:nvSpPr>
        <p:spPr>
          <a:xfrm>
            <a:off x="11761830" y="36215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30"/>
          <p:cNvSpPr/>
          <p:nvPr/>
        </p:nvSpPr>
        <p:spPr>
          <a:xfrm rot="10800000" flipH="1">
            <a:off x="377600" y="47836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30"/>
          <p:cNvSpPr/>
          <p:nvPr/>
        </p:nvSpPr>
        <p:spPr>
          <a:xfrm rot="10800000" flipH="1">
            <a:off x="399374" y="2647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30"/>
          <p:cNvSpPr/>
          <p:nvPr/>
        </p:nvSpPr>
        <p:spPr>
          <a:xfrm rot="10800000" flipH="1">
            <a:off x="377598" y="30219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30"/>
          <p:cNvSpPr/>
          <p:nvPr/>
        </p:nvSpPr>
        <p:spPr>
          <a:xfrm rot="10800000" flipH="1">
            <a:off x="469676" y="41606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30"/>
          <p:cNvSpPr/>
          <p:nvPr/>
        </p:nvSpPr>
        <p:spPr>
          <a:xfrm rot="10800000" flipH="1">
            <a:off x="254300" y="36215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30"/>
          <p:cNvSpPr/>
          <p:nvPr/>
        </p:nvSpPr>
        <p:spPr>
          <a:xfrm>
            <a:off x="552763" y="60356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30"/>
          <p:cNvSpPr/>
          <p:nvPr/>
        </p:nvSpPr>
        <p:spPr>
          <a:xfrm>
            <a:off x="433229" y="64302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30"/>
          <p:cNvSpPr/>
          <p:nvPr/>
        </p:nvSpPr>
        <p:spPr>
          <a:xfrm rot="-6266978" flipH="1">
            <a:off x="7613670" y="631297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30"/>
          <p:cNvSpPr/>
          <p:nvPr/>
        </p:nvSpPr>
        <p:spPr>
          <a:xfrm rot="-6266978" flipH="1">
            <a:off x="7444227" y="6307096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30"/>
          <p:cNvSpPr/>
          <p:nvPr/>
        </p:nvSpPr>
        <p:spPr>
          <a:xfrm rot="6222583" flipH="1">
            <a:off x="3300295" y="644677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30"/>
          <p:cNvSpPr/>
          <p:nvPr/>
        </p:nvSpPr>
        <p:spPr>
          <a:xfrm rot="6222583" flipH="1">
            <a:off x="4181631" y="614121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30"/>
          <p:cNvSpPr/>
          <p:nvPr/>
        </p:nvSpPr>
        <p:spPr>
          <a:xfrm rot="6222583" flipH="1">
            <a:off x="3920064" y="633501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30"/>
          <p:cNvSpPr/>
          <p:nvPr/>
        </p:nvSpPr>
        <p:spPr>
          <a:xfrm rot="6222583" flipH="1">
            <a:off x="3651042" y="623686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1" name="Google Shape;2901;p30"/>
          <p:cNvSpPr/>
          <p:nvPr/>
        </p:nvSpPr>
        <p:spPr>
          <a:xfrm rot="6222583" flipH="1">
            <a:off x="3840855" y="632201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2" name="Google Shape;2902;p30"/>
          <p:cNvSpPr/>
          <p:nvPr/>
        </p:nvSpPr>
        <p:spPr>
          <a:xfrm rot="6222583" flipH="1">
            <a:off x="4371073" y="6225709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3" name="Google Shape;2903;p30"/>
          <p:cNvSpPr/>
          <p:nvPr/>
        </p:nvSpPr>
        <p:spPr>
          <a:xfrm rot="-6266978" flipH="1">
            <a:off x="8277219" y="589245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4" name="Google Shape;2904;p30"/>
          <p:cNvSpPr/>
          <p:nvPr/>
        </p:nvSpPr>
        <p:spPr>
          <a:xfrm rot="-6266978" flipH="1">
            <a:off x="7784515" y="5978433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5" name="Google Shape;2905;p30"/>
          <p:cNvSpPr/>
          <p:nvPr/>
        </p:nvSpPr>
        <p:spPr>
          <a:xfrm rot="-6266978" flipH="1">
            <a:off x="8036284" y="597811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6" name="Google Shape;2906;p30"/>
          <p:cNvSpPr/>
          <p:nvPr/>
        </p:nvSpPr>
        <p:spPr>
          <a:xfrm rot="-6266978" flipH="1">
            <a:off x="7867065" y="597176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7" name="Google Shape;2907;p30"/>
          <p:cNvSpPr/>
          <p:nvPr/>
        </p:nvSpPr>
        <p:spPr>
          <a:xfrm rot="10800000" flipH="1">
            <a:off x="3546431" y="19229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8" name="Google Shape;2908;p30"/>
          <p:cNvSpPr/>
          <p:nvPr/>
        </p:nvSpPr>
        <p:spPr>
          <a:xfrm rot="10800000" flipH="1">
            <a:off x="4081940" y="2165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9" name="Google Shape;2909;p30"/>
          <p:cNvSpPr/>
          <p:nvPr/>
        </p:nvSpPr>
        <p:spPr>
          <a:xfrm rot="10800000" flipH="1">
            <a:off x="4358520" y="1910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0" name="Google Shape;2910;p30"/>
          <p:cNvSpPr/>
          <p:nvPr/>
        </p:nvSpPr>
        <p:spPr>
          <a:xfrm rot="10800000" flipH="1">
            <a:off x="3592750" y="1879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4412713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2" name="Google Shape;2912;p31"/>
          <p:cNvGrpSpPr/>
          <p:nvPr/>
        </p:nvGrpSpPr>
        <p:grpSpPr>
          <a:xfrm>
            <a:off x="-4751849" y="674016"/>
            <a:ext cx="30058357" cy="9195675"/>
            <a:chOff x="-3636812" y="3271471"/>
            <a:chExt cx="22543768" cy="5544016"/>
          </a:xfrm>
        </p:grpSpPr>
        <p:sp>
          <p:nvSpPr>
            <p:cNvPr id="2913" name="Google Shape;2913;p3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14" name="Google Shape;2914;p3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2915" name="Google Shape;2915;p3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3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17" name="Google Shape;2917;p31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18" name="Google Shape;2918;p31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9" name="Google Shape;2919;p31"/>
          <p:cNvSpPr txBox="1">
            <a:spLocks noGrp="1"/>
          </p:cNvSpPr>
          <p:nvPr>
            <p:ph type="title" idx="2"/>
          </p:nvPr>
        </p:nvSpPr>
        <p:spPr>
          <a:xfrm>
            <a:off x="4559025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0" name="Google Shape;2920;p31"/>
          <p:cNvSpPr txBox="1">
            <a:spLocks noGrp="1"/>
          </p:cNvSpPr>
          <p:nvPr>
            <p:ph type="subTitle" idx="3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1" name="Google Shape;2921;p31"/>
          <p:cNvSpPr txBox="1">
            <a:spLocks noGrp="1"/>
          </p:cNvSpPr>
          <p:nvPr>
            <p:ph type="title" idx="4"/>
          </p:nvPr>
        </p:nvSpPr>
        <p:spPr>
          <a:xfrm>
            <a:off x="96000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2" name="Google Shape;2922;p31"/>
          <p:cNvSpPr txBox="1">
            <a:spLocks noGrp="1"/>
          </p:cNvSpPr>
          <p:nvPr>
            <p:ph type="subTitle" idx="5"/>
          </p:nvPr>
        </p:nvSpPr>
        <p:spPr>
          <a:xfrm>
            <a:off x="96000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3" name="Google Shape;2923;p31"/>
          <p:cNvSpPr txBox="1">
            <a:spLocks noGrp="1"/>
          </p:cNvSpPr>
          <p:nvPr>
            <p:ph type="title" idx="6"/>
          </p:nvPr>
        </p:nvSpPr>
        <p:spPr>
          <a:xfrm>
            <a:off x="4559025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4" name="Google Shape;2924;p31"/>
          <p:cNvSpPr txBox="1">
            <a:spLocks noGrp="1"/>
          </p:cNvSpPr>
          <p:nvPr>
            <p:ph type="subTitle" idx="7"/>
          </p:nvPr>
        </p:nvSpPr>
        <p:spPr>
          <a:xfrm>
            <a:off x="455902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31"/>
          <p:cNvSpPr txBox="1">
            <a:spLocks noGrp="1"/>
          </p:cNvSpPr>
          <p:nvPr>
            <p:ph type="title" idx="8"/>
          </p:nvPr>
        </p:nvSpPr>
        <p:spPr>
          <a:xfrm>
            <a:off x="815806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6" name="Google Shape;2926;p31"/>
          <p:cNvSpPr txBox="1">
            <a:spLocks noGrp="1"/>
          </p:cNvSpPr>
          <p:nvPr>
            <p:ph type="subTitle" idx="9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7" name="Google Shape;2927;p31"/>
          <p:cNvSpPr txBox="1">
            <a:spLocks noGrp="1"/>
          </p:cNvSpPr>
          <p:nvPr>
            <p:ph type="title" idx="13"/>
          </p:nvPr>
        </p:nvSpPr>
        <p:spPr>
          <a:xfrm>
            <a:off x="815806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8" name="Google Shape;2928;p31"/>
          <p:cNvSpPr txBox="1">
            <a:spLocks noGrp="1"/>
          </p:cNvSpPr>
          <p:nvPr>
            <p:ph type="subTitle" idx="14"/>
          </p:nvPr>
        </p:nvSpPr>
        <p:spPr>
          <a:xfrm>
            <a:off x="81580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9" name="Google Shape;2929;p31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30" name="Google Shape;2930;p31"/>
          <p:cNvGrpSpPr/>
          <p:nvPr/>
        </p:nvGrpSpPr>
        <p:grpSpPr>
          <a:xfrm>
            <a:off x="2339707" y="567003"/>
            <a:ext cx="558711" cy="559011"/>
            <a:chOff x="2978325" y="3776725"/>
            <a:chExt cx="278575" cy="278725"/>
          </a:xfrm>
        </p:grpSpPr>
        <p:sp>
          <p:nvSpPr>
            <p:cNvPr id="2931" name="Google Shape;2931;p31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1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1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1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1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1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1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1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1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1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1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1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1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1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1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1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1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1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1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1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1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1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1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1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1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1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63" name="Google Shape;2963;p31"/>
          <p:cNvSpPr/>
          <p:nvPr/>
        </p:nvSpPr>
        <p:spPr>
          <a:xfrm>
            <a:off x="8211935" y="79232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31"/>
          <p:cNvSpPr/>
          <p:nvPr/>
        </p:nvSpPr>
        <p:spPr>
          <a:xfrm>
            <a:off x="8504758" y="7970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31"/>
          <p:cNvSpPr/>
          <p:nvPr/>
        </p:nvSpPr>
        <p:spPr>
          <a:xfrm>
            <a:off x="8704648" y="10500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31"/>
          <p:cNvSpPr/>
          <p:nvPr/>
        </p:nvSpPr>
        <p:spPr>
          <a:xfrm>
            <a:off x="8620337" y="851942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31"/>
          <p:cNvSpPr/>
          <p:nvPr/>
        </p:nvSpPr>
        <p:spPr>
          <a:xfrm>
            <a:off x="7956956" y="112781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31"/>
          <p:cNvSpPr/>
          <p:nvPr/>
        </p:nvSpPr>
        <p:spPr>
          <a:xfrm>
            <a:off x="8983151" y="87853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31"/>
          <p:cNvSpPr/>
          <p:nvPr/>
        </p:nvSpPr>
        <p:spPr>
          <a:xfrm>
            <a:off x="9041013" y="78005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31"/>
          <p:cNvSpPr/>
          <p:nvPr/>
        </p:nvSpPr>
        <p:spPr>
          <a:xfrm>
            <a:off x="8885690" y="105957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31"/>
          <p:cNvSpPr/>
          <p:nvPr/>
        </p:nvSpPr>
        <p:spPr>
          <a:xfrm>
            <a:off x="8961379" y="9552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31"/>
          <p:cNvSpPr/>
          <p:nvPr/>
        </p:nvSpPr>
        <p:spPr>
          <a:xfrm rot="10800000" flipH="1">
            <a:off x="4349959" y="10523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31"/>
          <p:cNvSpPr/>
          <p:nvPr/>
        </p:nvSpPr>
        <p:spPr>
          <a:xfrm rot="10800000" flipH="1">
            <a:off x="1553564" y="1772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31"/>
          <p:cNvSpPr/>
          <p:nvPr/>
        </p:nvSpPr>
        <p:spPr>
          <a:xfrm rot="10800000" flipH="1">
            <a:off x="1481374" y="4587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31"/>
          <p:cNvSpPr/>
          <p:nvPr/>
        </p:nvSpPr>
        <p:spPr>
          <a:xfrm rot="10800000" flipH="1">
            <a:off x="3924320" y="463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31"/>
          <p:cNvSpPr/>
          <p:nvPr/>
        </p:nvSpPr>
        <p:spPr>
          <a:xfrm rot="10800000" flipH="1">
            <a:off x="3894950" y="646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31"/>
          <p:cNvSpPr/>
          <p:nvPr/>
        </p:nvSpPr>
        <p:spPr>
          <a:xfrm rot="10800000" flipH="1">
            <a:off x="4108138" y="9244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31"/>
          <p:cNvSpPr/>
          <p:nvPr/>
        </p:nvSpPr>
        <p:spPr>
          <a:xfrm rot="10800000" flipH="1">
            <a:off x="4114859" y="11395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31"/>
          <p:cNvSpPr/>
          <p:nvPr/>
        </p:nvSpPr>
        <p:spPr>
          <a:xfrm rot="10800000" flipH="1">
            <a:off x="4494437" y="3808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31"/>
          <p:cNvSpPr/>
          <p:nvPr/>
        </p:nvSpPr>
        <p:spPr>
          <a:xfrm rot="10800000" flipH="1">
            <a:off x="4288156" y="11972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31"/>
          <p:cNvSpPr/>
          <p:nvPr/>
        </p:nvSpPr>
        <p:spPr>
          <a:xfrm rot="10800000" flipH="1">
            <a:off x="4039900" y="14076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31"/>
          <p:cNvSpPr/>
          <p:nvPr/>
        </p:nvSpPr>
        <p:spPr>
          <a:xfrm rot="10800000" flipH="1">
            <a:off x="5113263" y="38085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8299722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4" name="Google Shape;2984;p32"/>
          <p:cNvSpPr txBox="1">
            <a:spLocks noGrp="1"/>
          </p:cNvSpPr>
          <p:nvPr>
            <p:ph type="title" hasCustomPrompt="1"/>
          </p:nvPr>
        </p:nvSpPr>
        <p:spPr>
          <a:xfrm>
            <a:off x="950967" y="828333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5" name="Google Shape;2985;p32"/>
          <p:cNvSpPr txBox="1">
            <a:spLocks noGrp="1"/>
          </p:cNvSpPr>
          <p:nvPr>
            <p:ph type="subTitle" idx="1"/>
          </p:nvPr>
        </p:nvSpPr>
        <p:spPr>
          <a:xfrm>
            <a:off x="950967" y="1871304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32"/>
          <p:cNvSpPr txBox="1">
            <a:spLocks noGrp="1"/>
          </p:cNvSpPr>
          <p:nvPr>
            <p:ph type="title" idx="2" hasCustomPrompt="1"/>
          </p:nvPr>
        </p:nvSpPr>
        <p:spPr>
          <a:xfrm>
            <a:off x="950967" y="2668265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7" name="Google Shape;2987;p32"/>
          <p:cNvSpPr txBox="1">
            <a:spLocks noGrp="1"/>
          </p:cNvSpPr>
          <p:nvPr>
            <p:ph type="subTitle" idx="3"/>
          </p:nvPr>
        </p:nvSpPr>
        <p:spPr>
          <a:xfrm>
            <a:off x="950967" y="371122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8" name="Google Shape;2988;p32"/>
          <p:cNvSpPr txBox="1">
            <a:spLocks noGrp="1"/>
          </p:cNvSpPr>
          <p:nvPr>
            <p:ph type="title" idx="4" hasCustomPrompt="1"/>
          </p:nvPr>
        </p:nvSpPr>
        <p:spPr>
          <a:xfrm>
            <a:off x="950967" y="4508196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9" name="Google Shape;2989;p32"/>
          <p:cNvSpPr txBox="1">
            <a:spLocks noGrp="1"/>
          </p:cNvSpPr>
          <p:nvPr>
            <p:ph type="subTitle" idx="5"/>
          </p:nvPr>
        </p:nvSpPr>
        <p:spPr>
          <a:xfrm>
            <a:off x="950967" y="555116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90" name="Google Shape;2990;p32"/>
          <p:cNvGrpSpPr/>
          <p:nvPr/>
        </p:nvGrpSpPr>
        <p:grpSpPr>
          <a:xfrm rot="-6146695">
            <a:off x="2000400" y="1707971"/>
            <a:ext cx="17502120" cy="6117459"/>
            <a:chOff x="-1468125" y="3375299"/>
            <a:chExt cx="13126639" cy="4588111"/>
          </a:xfrm>
        </p:grpSpPr>
        <p:grpSp>
          <p:nvGrpSpPr>
            <p:cNvPr id="2991" name="Google Shape;2991;p3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992" name="Google Shape;2992;p3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3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94" name="Google Shape;2994;p3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95" name="Google Shape;2995;p32"/>
          <p:cNvSpPr/>
          <p:nvPr/>
        </p:nvSpPr>
        <p:spPr>
          <a:xfrm rot="-6393054">
            <a:off x="4149414" y="1275238"/>
            <a:ext cx="16101921" cy="6924599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5019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32"/>
          <p:cNvSpPr/>
          <p:nvPr/>
        </p:nvSpPr>
        <p:spPr>
          <a:xfrm rot="5400000" flipH="1">
            <a:off x="720039" y="3561074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32"/>
          <p:cNvSpPr/>
          <p:nvPr/>
        </p:nvSpPr>
        <p:spPr>
          <a:xfrm rot="5400000" flipH="1">
            <a:off x="451398" y="4147084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32"/>
          <p:cNvSpPr/>
          <p:nvPr/>
        </p:nvSpPr>
        <p:spPr>
          <a:xfrm rot="5400000" flipH="1">
            <a:off x="492166" y="215431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32"/>
          <p:cNvSpPr/>
          <p:nvPr/>
        </p:nvSpPr>
        <p:spPr>
          <a:xfrm rot="5400000" flipH="1">
            <a:off x="323106" y="3695577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32"/>
          <p:cNvSpPr/>
          <p:nvPr/>
        </p:nvSpPr>
        <p:spPr>
          <a:xfrm rot="5400000" flipH="1">
            <a:off x="810404" y="28096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32"/>
          <p:cNvSpPr/>
          <p:nvPr/>
        </p:nvSpPr>
        <p:spPr>
          <a:xfrm rot="5400000" flipH="1">
            <a:off x="406394" y="2851299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32"/>
          <p:cNvSpPr/>
          <p:nvPr/>
        </p:nvSpPr>
        <p:spPr>
          <a:xfrm rot="5400000" flipH="1">
            <a:off x="478432" y="368417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32"/>
          <p:cNvSpPr/>
          <p:nvPr/>
        </p:nvSpPr>
        <p:spPr>
          <a:xfrm rot="5400000" flipH="1">
            <a:off x="456074" y="500743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32"/>
          <p:cNvSpPr/>
          <p:nvPr/>
        </p:nvSpPr>
        <p:spPr>
          <a:xfrm rot="5400000" flipH="1">
            <a:off x="901006" y="2749892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32"/>
          <p:cNvSpPr/>
          <p:nvPr/>
        </p:nvSpPr>
        <p:spPr>
          <a:xfrm rot="5400000" flipH="1">
            <a:off x="818597" y="3906864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32"/>
          <p:cNvSpPr/>
          <p:nvPr/>
        </p:nvSpPr>
        <p:spPr>
          <a:xfrm rot="10800000" flipH="1">
            <a:off x="1546449" y="5707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32"/>
          <p:cNvSpPr/>
          <p:nvPr/>
        </p:nvSpPr>
        <p:spPr>
          <a:xfrm rot="10800000" flipH="1">
            <a:off x="1104002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32"/>
          <p:cNvSpPr/>
          <p:nvPr/>
        </p:nvSpPr>
        <p:spPr>
          <a:xfrm rot="10800000" flipH="1">
            <a:off x="1396825" y="6206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32"/>
          <p:cNvSpPr/>
          <p:nvPr/>
        </p:nvSpPr>
        <p:spPr>
          <a:xfrm rot="10800000" flipH="1">
            <a:off x="1596715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32"/>
          <p:cNvSpPr/>
          <p:nvPr/>
        </p:nvSpPr>
        <p:spPr>
          <a:xfrm rot="10800000" flipH="1">
            <a:off x="1512404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32"/>
          <p:cNvSpPr/>
          <p:nvPr/>
        </p:nvSpPr>
        <p:spPr>
          <a:xfrm rot="10800000" flipH="1">
            <a:off x="1777757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32"/>
          <p:cNvSpPr/>
          <p:nvPr/>
        </p:nvSpPr>
        <p:spPr>
          <a:xfrm rot="10800000" flipH="1">
            <a:off x="1853445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32"/>
          <p:cNvSpPr/>
          <p:nvPr/>
        </p:nvSpPr>
        <p:spPr>
          <a:xfrm rot="10800000" flipH="1">
            <a:off x="884092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32"/>
          <p:cNvSpPr/>
          <p:nvPr/>
        </p:nvSpPr>
        <p:spPr>
          <a:xfrm rot="10800000" flipH="1">
            <a:off x="669004" y="5726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32"/>
          <p:cNvSpPr/>
          <p:nvPr/>
        </p:nvSpPr>
        <p:spPr>
          <a:xfrm rot="10800000" flipH="1">
            <a:off x="675726" y="5941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32"/>
          <p:cNvSpPr/>
          <p:nvPr/>
        </p:nvSpPr>
        <p:spPr>
          <a:xfrm rot="10800000" flipH="1">
            <a:off x="715471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32"/>
          <p:cNvSpPr/>
          <p:nvPr/>
        </p:nvSpPr>
        <p:spPr>
          <a:xfrm rot="10800000" flipH="1">
            <a:off x="849023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32"/>
          <p:cNvSpPr/>
          <p:nvPr/>
        </p:nvSpPr>
        <p:spPr>
          <a:xfrm rot="10800000" flipH="1">
            <a:off x="600767" y="6209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32"/>
          <p:cNvSpPr/>
          <p:nvPr/>
        </p:nvSpPr>
        <p:spPr>
          <a:xfrm rot="10800000" flipH="1">
            <a:off x="703197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32"/>
          <p:cNvSpPr/>
          <p:nvPr/>
        </p:nvSpPr>
        <p:spPr>
          <a:xfrm>
            <a:off x="5020445" y="3961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32"/>
          <p:cNvSpPr/>
          <p:nvPr/>
        </p:nvSpPr>
        <p:spPr>
          <a:xfrm>
            <a:off x="527735" y="4497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32"/>
          <p:cNvSpPr/>
          <p:nvPr/>
        </p:nvSpPr>
        <p:spPr>
          <a:xfrm>
            <a:off x="1752111" y="2700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32"/>
          <p:cNvSpPr/>
          <p:nvPr/>
        </p:nvSpPr>
        <p:spPr>
          <a:xfrm>
            <a:off x="4014597" y="306202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32"/>
          <p:cNvSpPr/>
          <p:nvPr/>
        </p:nvSpPr>
        <p:spPr>
          <a:xfrm>
            <a:off x="1022494" y="494268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32"/>
          <p:cNvSpPr/>
          <p:nvPr/>
        </p:nvSpPr>
        <p:spPr>
          <a:xfrm>
            <a:off x="727206" y="112834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32"/>
          <p:cNvSpPr/>
          <p:nvPr/>
        </p:nvSpPr>
        <p:spPr>
          <a:xfrm>
            <a:off x="505963" y="52641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32"/>
          <p:cNvSpPr/>
          <p:nvPr/>
        </p:nvSpPr>
        <p:spPr>
          <a:xfrm>
            <a:off x="767517" y="3341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32176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9" name="Google Shape;3029;p33"/>
          <p:cNvGrpSpPr/>
          <p:nvPr/>
        </p:nvGrpSpPr>
        <p:grpSpPr>
          <a:xfrm rot="10117966" flipH="1">
            <a:off x="-4245114" y="-4200913"/>
            <a:ext cx="17502883" cy="6704429"/>
            <a:chOff x="-1468125" y="3375299"/>
            <a:chExt cx="13126948" cy="5028240"/>
          </a:xfrm>
        </p:grpSpPr>
        <p:grpSp>
          <p:nvGrpSpPr>
            <p:cNvPr id="3030" name="Google Shape;3030;p3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31" name="Google Shape;3031;p3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3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3" name="Google Shape;3033;p33"/>
            <p:cNvGrpSpPr/>
            <p:nvPr/>
          </p:nvGrpSpPr>
          <p:grpSpPr>
            <a:xfrm>
              <a:off x="-1468125" y="4379875"/>
              <a:ext cx="13126948" cy="4023665"/>
              <a:chOff x="-264980" y="1443474"/>
              <a:chExt cx="8529531" cy="4611650"/>
            </a:xfrm>
          </p:grpSpPr>
          <p:sp>
            <p:nvSpPr>
              <p:cNvPr id="3034" name="Google Shape;3034;p3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33"/>
              <p:cNvSpPr/>
              <p:nvPr/>
            </p:nvSpPr>
            <p:spPr>
              <a:xfrm>
                <a:off x="-103345" y="1443474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36" name="Google Shape;3036;p3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37" name="Google Shape;3037;p33"/>
          <p:cNvSpPr/>
          <p:nvPr/>
        </p:nvSpPr>
        <p:spPr>
          <a:xfrm rot="10800000" flipH="1">
            <a:off x="11924092" y="53105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8" name="Google Shape;3038;p33"/>
          <p:cNvGrpSpPr/>
          <p:nvPr/>
        </p:nvGrpSpPr>
        <p:grpSpPr>
          <a:xfrm>
            <a:off x="11449498" y="4241705"/>
            <a:ext cx="501333" cy="1471715"/>
            <a:chOff x="307123" y="3588954"/>
            <a:chExt cx="376000" cy="1103786"/>
          </a:xfrm>
        </p:grpSpPr>
        <p:sp>
          <p:nvSpPr>
            <p:cNvPr id="3039" name="Google Shape;3039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9" name="Google Shape;3049;p33"/>
          <p:cNvSpPr/>
          <p:nvPr/>
        </p:nvSpPr>
        <p:spPr>
          <a:xfrm rot="-5400000">
            <a:off x="685513" y="4986612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0" name="Google Shape;3050;p33"/>
          <p:cNvGrpSpPr/>
          <p:nvPr/>
        </p:nvGrpSpPr>
        <p:grpSpPr>
          <a:xfrm rot="234973">
            <a:off x="598942" y="3703061"/>
            <a:ext cx="501351" cy="1471767"/>
            <a:chOff x="307123" y="3588954"/>
            <a:chExt cx="376000" cy="1103786"/>
          </a:xfrm>
        </p:grpSpPr>
        <p:sp>
          <p:nvSpPr>
            <p:cNvPr id="3051" name="Google Shape;3051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2414027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2" name="Google Shape;3062;p34"/>
          <p:cNvGrpSpPr/>
          <p:nvPr/>
        </p:nvGrpSpPr>
        <p:grpSpPr>
          <a:xfrm rot="10117966" flipH="1">
            <a:off x="-3686366" y="-3585957"/>
            <a:ext cx="17502883" cy="6405608"/>
            <a:chOff x="-1468125" y="3375299"/>
            <a:chExt cx="13126948" cy="4804128"/>
          </a:xfrm>
        </p:grpSpPr>
        <p:grpSp>
          <p:nvGrpSpPr>
            <p:cNvPr id="3063" name="Google Shape;3063;p3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64" name="Google Shape;3064;p3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3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6" name="Google Shape;3066;p34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067" name="Google Shape;3067;p3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34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69" name="Google Shape;3069;p3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70" name="Google Shape;3070;p34"/>
          <p:cNvGrpSpPr/>
          <p:nvPr/>
        </p:nvGrpSpPr>
        <p:grpSpPr>
          <a:xfrm rot="4328991">
            <a:off x="10936912" y="5711856"/>
            <a:ext cx="608259" cy="986195"/>
            <a:chOff x="3589750" y="2221875"/>
            <a:chExt cx="269175" cy="436425"/>
          </a:xfrm>
        </p:grpSpPr>
        <p:sp>
          <p:nvSpPr>
            <p:cNvPr id="3071" name="Google Shape;3071;p3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3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3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35" name="Google Shape;3135;p34"/>
          <p:cNvSpPr/>
          <p:nvPr/>
        </p:nvSpPr>
        <p:spPr>
          <a:xfrm rot="10800000" flipH="1">
            <a:off x="11569786" y="19360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34"/>
          <p:cNvSpPr/>
          <p:nvPr/>
        </p:nvSpPr>
        <p:spPr>
          <a:xfrm rot="10800000" flipH="1">
            <a:off x="11765508" y="49298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37" name="Google Shape;3137;p34"/>
          <p:cNvGrpSpPr/>
          <p:nvPr/>
        </p:nvGrpSpPr>
        <p:grpSpPr>
          <a:xfrm>
            <a:off x="11290914" y="3860939"/>
            <a:ext cx="501333" cy="1471715"/>
            <a:chOff x="307123" y="3588954"/>
            <a:chExt cx="376000" cy="1103786"/>
          </a:xfrm>
        </p:grpSpPr>
        <p:sp>
          <p:nvSpPr>
            <p:cNvPr id="3138" name="Google Shape;3138;p3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48" name="Google Shape;3148;p34"/>
          <p:cNvSpPr/>
          <p:nvPr/>
        </p:nvSpPr>
        <p:spPr>
          <a:xfrm rot="10800000" flipH="1">
            <a:off x="11347241" y="11006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9" name="Google Shape;3149;p34"/>
          <p:cNvSpPr/>
          <p:nvPr/>
        </p:nvSpPr>
        <p:spPr>
          <a:xfrm rot="10800000" flipH="1">
            <a:off x="11549031" y="771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0" name="Google Shape;3150;p34"/>
          <p:cNvSpPr/>
          <p:nvPr/>
        </p:nvSpPr>
        <p:spPr>
          <a:xfrm rot="10800000" flipH="1">
            <a:off x="11522585" y="339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1" name="Google Shape;3151;p34"/>
          <p:cNvSpPr/>
          <p:nvPr/>
        </p:nvSpPr>
        <p:spPr>
          <a:xfrm rot="10800000" flipH="1">
            <a:off x="11631443" y="839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2" name="Google Shape;3152;p34"/>
          <p:cNvSpPr/>
          <p:nvPr/>
        </p:nvSpPr>
        <p:spPr>
          <a:xfrm rot="10800000" flipH="1">
            <a:off x="11632466" y="994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3" name="Google Shape;3153;p34"/>
          <p:cNvSpPr/>
          <p:nvPr/>
        </p:nvSpPr>
        <p:spPr>
          <a:xfrm rot="10800000" flipH="1">
            <a:off x="7794427" y="62664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4" name="Google Shape;3154;p34"/>
          <p:cNvSpPr/>
          <p:nvPr/>
        </p:nvSpPr>
        <p:spPr>
          <a:xfrm rot="10800000" flipH="1">
            <a:off x="6995567" y="63930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5" name="Google Shape;3155;p34"/>
          <p:cNvSpPr/>
          <p:nvPr/>
        </p:nvSpPr>
        <p:spPr>
          <a:xfrm rot="10800000" flipH="1">
            <a:off x="7544417" y="60256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6" name="Google Shape;3156;p34"/>
          <p:cNvSpPr/>
          <p:nvPr/>
        </p:nvSpPr>
        <p:spPr>
          <a:xfrm rot="10800000" flipH="1">
            <a:off x="7549094" y="59527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7" name="Google Shape;3157;p34"/>
          <p:cNvSpPr/>
          <p:nvPr/>
        </p:nvSpPr>
        <p:spPr>
          <a:xfrm rot="10800000" flipH="1">
            <a:off x="6712416" y="6028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8" name="Google Shape;3158;p34"/>
          <p:cNvSpPr/>
          <p:nvPr/>
        </p:nvSpPr>
        <p:spPr>
          <a:xfrm rot="10800000" flipH="1">
            <a:off x="5788129" y="61569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9" name="Google Shape;3159;p34"/>
          <p:cNvSpPr/>
          <p:nvPr/>
        </p:nvSpPr>
        <p:spPr>
          <a:xfrm rot="10800000" flipH="1">
            <a:off x="4137569" y="631520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0" name="Google Shape;3160;p34"/>
          <p:cNvSpPr/>
          <p:nvPr/>
        </p:nvSpPr>
        <p:spPr>
          <a:xfrm rot="10800000" flipH="1">
            <a:off x="4630281" y="606606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1" name="Google Shape;3161;p34"/>
          <p:cNvSpPr/>
          <p:nvPr/>
        </p:nvSpPr>
        <p:spPr>
          <a:xfrm rot="10800000" flipH="1">
            <a:off x="4545971" y="623468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34"/>
          <p:cNvSpPr/>
          <p:nvPr/>
        </p:nvSpPr>
        <p:spPr>
          <a:xfrm rot="10800000" flipH="1">
            <a:off x="4908784" y="622519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34"/>
          <p:cNvSpPr/>
          <p:nvPr/>
        </p:nvSpPr>
        <p:spPr>
          <a:xfrm rot="10800000" flipH="1">
            <a:off x="5604311" y="63388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34"/>
          <p:cNvSpPr/>
          <p:nvPr/>
        </p:nvSpPr>
        <p:spPr>
          <a:xfrm rot="10800000" flipH="1">
            <a:off x="4966647" y="633039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34"/>
          <p:cNvSpPr/>
          <p:nvPr/>
        </p:nvSpPr>
        <p:spPr>
          <a:xfrm rot="10800000" flipH="1">
            <a:off x="5403545" y="6156076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34"/>
          <p:cNvSpPr/>
          <p:nvPr/>
        </p:nvSpPr>
        <p:spPr>
          <a:xfrm rot="10800000" flipH="1">
            <a:off x="4811323" y="602062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34"/>
          <p:cNvSpPr/>
          <p:nvPr/>
        </p:nvSpPr>
        <p:spPr>
          <a:xfrm rot="10800000" flipH="1">
            <a:off x="4887012" y="6143803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34"/>
          <p:cNvSpPr/>
          <p:nvPr/>
        </p:nvSpPr>
        <p:spPr>
          <a:xfrm rot="10800000" flipH="1">
            <a:off x="5131470" y="595136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34"/>
          <p:cNvSpPr/>
          <p:nvPr/>
        </p:nvSpPr>
        <p:spPr>
          <a:xfrm rot="10800000" flipH="1">
            <a:off x="5148566" y="62072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0" name="Google Shape;3170;p34"/>
          <p:cNvSpPr/>
          <p:nvPr/>
        </p:nvSpPr>
        <p:spPr>
          <a:xfrm rot="10800000" flipH="1">
            <a:off x="3882589" y="5967437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1" name="Google Shape;3171;p34"/>
          <p:cNvSpPr/>
          <p:nvPr/>
        </p:nvSpPr>
        <p:spPr>
          <a:xfrm rot="10800000" flipH="1">
            <a:off x="3736763" y="6175073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2" name="Google Shape;3172;p34"/>
          <p:cNvSpPr/>
          <p:nvPr/>
        </p:nvSpPr>
        <p:spPr>
          <a:xfrm rot="230743" flipH="1">
            <a:off x="1512066" y="604696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3" name="Google Shape;3173;p34"/>
          <p:cNvSpPr/>
          <p:nvPr/>
        </p:nvSpPr>
        <p:spPr>
          <a:xfrm rot="230743" flipH="1">
            <a:off x="996748" y="62708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4" name="Google Shape;3174;p34"/>
          <p:cNvSpPr/>
          <p:nvPr/>
        </p:nvSpPr>
        <p:spPr>
          <a:xfrm rot="230743" flipH="1">
            <a:off x="1093169" y="6078801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5" name="Google Shape;3175;p34"/>
          <p:cNvSpPr/>
          <p:nvPr/>
        </p:nvSpPr>
        <p:spPr>
          <a:xfrm rot="230743" flipH="1">
            <a:off x="712886" y="6080446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6" name="Google Shape;3176;p34"/>
          <p:cNvSpPr/>
          <p:nvPr/>
        </p:nvSpPr>
        <p:spPr>
          <a:xfrm rot="230743" flipH="1">
            <a:off x="790774" y="626737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7" name="Google Shape;3177;p34"/>
          <p:cNvSpPr/>
          <p:nvPr/>
        </p:nvSpPr>
        <p:spPr>
          <a:xfrm rot="230743" flipH="1">
            <a:off x="726534" y="6158347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8" name="Google Shape;3178;p34"/>
          <p:cNvSpPr/>
          <p:nvPr/>
        </p:nvSpPr>
        <p:spPr>
          <a:xfrm rot="230743" flipH="1">
            <a:off x="1908321" y="621209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479801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3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0" name="Google Shape;3180;p35"/>
          <p:cNvGrpSpPr/>
          <p:nvPr/>
        </p:nvGrpSpPr>
        <p:grpSpPr>
          <a:xfrm rot="10800000" flipH="1">
            <a:off x="-4579367" y="-4242045"/>
            <a:ext cx="17502597" cy="6405504"/>
            <a:chOff x="-1468125" y="3375299"/>
            <a:chExt cx="13126948" cy="4804128"/>
          </a:xfrm>
        </p:grpSpPr>
        <p:grpSp>
          <p:nvGrpSpPr>
            <p:cNvPr id="3181" name="Google Shape;3181;p3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182" name="Google Shape;3182;p3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4" name="Google Shape;3184;p35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185" name="Google Shape;3185;p3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5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87" name="Google Shape;3187;p3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35"/>
          <p:cNvSpPr/>
          <p:nvPr/>
        </p:nvSpPr>
        <p:spPr>
          <a:xfrm rot="-8493700" flipH="1">
            <a:off x="1858675" y="1202453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9" name="Google Shape;3189;p35"/>
          <p:cNvSpPr/>
          <p:nvPr/>
        </p:nvSpPr>
        <p:spPr>
          <a:xfrm rot="10800000" flipH="1">
            <a:off x="1019674" y="953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35"/>
          <p:cNvSpPr/>
          <p:nvPr/>
        </p:nvSpPr>
        <p:spPr>
          <a:xfrm rot="10800000" flipH="1">
            <a:off x="1174668" y="16585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35"/>
          <p:cNvSpPr/>
          <p:nvPr/>
        </p:nvSpPr>
        <p:spPr>
          <a:xfrm rot="-8493700" flipH="1">
            <a:off x="645772" y="208766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35"/>
          <p:cNvSpPr/>
          <p:nvPr/>
        </p:nvSpPr>
        <p:spPr>
          <a:xfrm rot="10800000" flipH="1">
            <a:off x="7442074" y="61992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3" name="Google Shape;3193;p35"/>
          <p:cNvSpPr/>
          <p:nvPr/>
        </p:nvSpPr>
        <p:spPr>
          <a:xfrm rot="10800000" flipH="1">
            <a:off x="8365453" y="65623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4" name="Google Shape;3194;p35"/>
          <p:cNvSpPr/>
          <p:nvPr/>
        </p:nvSpPr>
        <p:spPr>
          <a:xfrm rot="10800000" flipH="1">
            <a:off x="11367731" y="63865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5" name="Google Shape;3195;p35"/>
          <p:cNvSpPr/>
          <p:nvPr/>
        </p:nvSpPr>
        <p:spPr>
          <a:xfrm rot="10800000" flipH="1">
            <a:off x="9700924" y="64461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6" name="Google Shape;3196;p35"/>
          <p:cNvSpPr/>
          <p:nvPr/>
        </p:nvSpPr>
        <p:spPr>
          <a:xfrm rot="10800000" flipH="1">
            <a:off x="8473266" y="659975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7" name="Google Shape;3197;p35"/>
          <p:cNvSpPr/>
          <p:nvPr/>
        </p:nvSpPr>
        <p:spPr>
          <a:xfrm rot="10800000" flipH="1">
            <a:off x="11617540" y="32508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8" name="Google Shape;3198;p35"/>
          <p:cNvSpPr/>
          <p:nvPr/>
        </p:nvSpPr>
        <p:spPr>
          <a:xfrm rot="10800000" flipH="1">
            <a:off x="6047220" y="642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9" name="Google Shape;3199;p35"/>
          <p:cNvSpPr/>
          <p:nvPr/>
        </p:nvSpPr>
        <p:spPr>
          <a:xfrm rot="10800000" flipH="1">
            <a:off x="10651317" y="6390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0" name="Google Shape;3200;p35"/>
          <p:cNvSpPr/>
          <p:nvPr/>
        </p:nvSpPr>
        <p:spPr>
          <a:xfrm rot="10800000" flipH="1">
            <a:off x="7136977" y="6305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1" name="Google Shape;3201;p35"/>
          <p:cNvSpPr/>
          <p:nvPr/>
        </p:nvSpPr>
        <p:spPr>
          <a:xfrm rot="10800000" flipH="1">
            <a:off x="4752801" y="63301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2" name="Google Shape;3202;p35"/>
          <p:cNvSpPr/>
          <p:nvPr/>
        </p:nvSpPr>
        <p:spPr>
          <a:xfrm rot="10800000" flipH="1">
            <a:off x="11373874" y="48791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3" name="Google Shape;3203;p35"/>
          <p:cNvSpPr/>
          <p:nvPr/>
        </p:nvSpPr>
        <p:spPr>
          <a:xfrm rot="10800000" flipH="1">
            <a:off x="4850407" y="6424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4" name="Google Shape;3204;p35"/>
          <p:cNvSpPr/>
          <p:nvPr/>
        </p:nvSpPr>
        <p:spPr>
          <a:xfrm rot="10800000" flipH="1">
            <a:off x="5052198" y="6095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5" name="Google Shape;3205;p35"/>
          <p:cNvSpPr/>
          <p:nvPr/>
        </p:nvSpPr>
        <p:spPr>
          <a:xfrm rot="10800000" flipH="1">
            <a:off x="2894603" y="6207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35"/>
          <p:cNvSpPr/>
          <p:nvPr/>
        </p:nvSpPr>
        <p:spPr>
          <a:xfrm rot="10800000" flipH="1">
            <a:off x="11771409" y="4676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35"/>
          <p:cNvSpPr/>
          <p:nvPr/>
        </p:nvSpPr>
        <p:spPr>
          <a:xfrm rot="10800000" flipH="1">
            <a:off x="3984359" y="6090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35"/>
          <p:cNvSpPr/>
          <p:nvPr/>
        </p:nvSpPr>
        <p:spPr>
          <a:xfrm rot="10800000" flipH="1">
            <a:off x="5135633" y="6318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35"/>
          <p:cNvSpPr/>
          <p:nvPr/>
        </p:nvSpPr>
        <p:spPr>
          <a:xfrm rot="10800000" flipH="1">
            <a:off x="2818914" y="64343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35"/>
          <p:cNvSpPr/>
          <p:nvPr/>
        </p:nvSpPr>
        <p:spPr>
          <a:xfrm rot="10800000" flipH="1">
            <a:off x="11528868" y="5583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35"/>
          <p:cNvSpPr/>
          <p:nvPr/>
        </p:nvSpPr>
        <p:spPr>
          <a:xfrm rot="-8493700" flipH="1">
            <a:off x="497311" y="3915062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35"/>
          <p:cNvSpPr/>
          <p:nvPr/>
        </p:nvSpPr>
        <p:spPr>
          <a:xfrm rot="-8493700" flipH="1">
            <a:off x="1978708" y="6329101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35"/>
          <p:cNvSpPr/>
          <p:nvPr/>
        </p:nvSpPr>
        <p:spPr>
          <a:xfrm rot="-8493700" flipH="1">
            <a:off x="594502" y="542011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4" name="Google Shape;3214;p35"/>
          <p:cNvSpPr/>
          <p:nvPr/>
        </p:nvSpPr>
        <p:spPr>
          <a:xfrm rot="-8493700" flipH="1">
            <a:off x="1203571" y="5525982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5" name="Google Shape;3215;p35"/>
          <p:cNvSpPr/>
          <p:nvPr/>
        </p:nvSpPr>
        <p:spPr>
          <a:xfrm rot="-8493700" flipH="1">
            <a:off x="1698013" y="6368235"/>
            <a:ext cx="119524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6" name="Google Shape;3216;p35"/>
          <p:cNvSpPr/>
          <p:nvPr/>
        </p:nvSpPr>
        <p:spPr>
          <a:xfrm rot="-8493700" flipH="1">
            <a:off x="599383" y="6412902"/>
            <a:ext cx="137496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7" name="Google Shape;3217;p35"/>
          <p:cNvSpPr/>
          <p:nvPr/>
        </p:nvSpPr>
        <p:spPr>
          <a:xfrm rot="-8493700" flipH="1">
            <a:off x="11471678" y="1992434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8" name="Google Shape;3218;p35"/>
          <p:cNvSpPr/>
          <p:nvPr/>
        </p:nvSpPr>
        <p:spPr>
          <a:xfrm rot="-8493700" flipH="1">
            <a:off x="601382" y="5993675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9" name="Google Shape;3219;p35"/>
          <p:cNvSpPr/>
          <p:nvPr/>
        </p:nvSpPr>
        <p:spPr>
          <a:xfrm rot="-8493700" flipH="1">
            <a:off x="488087" y="3442454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0" name="Google Shape;3220;p35"/>
          <p:cNvSpPr/>
          <p:nvPr/>
        </p:nvSpPr>
        <p:spPr>
          <a:xfrm rot="-8493700" flipH="1">
            <a:off x="943439" y="6379796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1" name="Google Shape;3221;p35"/>
          <p:cNvSpPr/>
          <p:nvPr/>
        </p:nvSpPr>
        <p:spPr>
          <a:xfrm rot="-8493700" flipH="1">
            <a:off x="728547" y="489751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2" name="Google Shape;3222;p35"/>
          <p:cNvSpPr/>
          <p:nvPr/>
        </p:nvSpPr>
        <p:spPr>
          <a:xfrm rot="-8493700" flipH="1">
            <a:off x="632054" y="4672905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3" name="Google Shape;3223;p35"/>
          <p:cNvSpPr/>
          <p:nvPr/>
        </p:nvSpPr>
        <p:spPr>
          <a:xfrm rot="-8493700" flipH="1">
            <a:off x="505359" y="4832925"/>
            <a:ext cx="34191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4" name="Google Shape;3224;p35"/>
          <p:cNvSpPr/>
          <p:nvPr/>
        </p:nvSpPr>
        <p:spPr>
          <a:xfrm rot="-8493700" flipH="1">
            <a:off x="604585" y="499527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5" name="Google Shape;3225;p35"/>
          <p:cNvSpPr/>
          <p:nvPr/>
        </p:nvSpPr>
        <p:spPr>
          <a:xfrm rot="-8493700" flipH="1">
            <a:off x="283775" y="500628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6" name="Google Shape;3226;p35"/>
          <p:cNvSpPr/>
          <p:nvPr/>
        </p:nvSpPr>
        <p:spPr>
          <a:xfrm rot="-8493700" flipH="1">
            <a:off x="367750" y="505922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743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"/>
          <p:cNvSpPr/>
          <p:nvPr/>
        </p:nvSpPr>
        <p:spPr>
          <a:xfrm rot="2323750">
            <a:off x="-1132956" y="-249293"/>
            <a:ext cx="3304779" cy="3797352"/>
          </a:xfrm>
          <a:prstGeom prst="flowChartOnlineStorage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" name="Google Shape;190;p5"/>
          <p:cNvGrpSpPr/>
          <p:nvPr/>
        </p:nvGrpSpPr>
        <p:grpSpPr>
          <a:xfrm rot="10469131" flipH="1">
            <a:off x="-1896056" y="-4290224"/>
            <a:ext cx="17536691" cy="7124119"/>
            <a:chOff x="-1468125" y="3375299"/>
            <a:chExt cx="13152147" cy="5342938"/>
          </a:xfrm>
        </p:grpSpPr>
        <p:grpSp>
          <p:nvGrpSpPr>
            <p:cNvPr id="191" name="Google Shape;191;p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2" name="Google Shape;192;p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" name="Google Shape;194;p5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95" name="Google Shape;195;p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5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7" name="Google Shape;197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5"/>
          <p:cNvSpPr txBox="1">
            <a:spLocks noGrp="1"/>
          </p:cNvSpPr>
          <p:nvPr>
            <p:ph type="body" idx="1"/>
          </p:nvPr>
        </p:nvSpPr>
        <p:spPr>
          <a:xfrm>
            <a:off x="20685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2"/>
          </p:nvPr>
        </p:nvSpPr>
        <p:spPr>
          <a:xfrm>
            <a:off x="63480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0" name="Google Shape;200;p5"/>
          <p:cNvSpPr txBox="1">
            <a:spLocks noGrp="1"/>
          </p:cNvSpPr>
          <p:nvPr>
            <p:ph type="subTitle" idx="3"/>
          </p:nvPr>
        </p:nvSpPr>
        <p:spPr>
          <a:xfrm>
            <a:off x="20685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01" name="Google Shape;201;p5"/>
          <p:cNvSpPr txBox="1">
            <a:spLocks noGrp="1"/>
          </p:cNvSpPr>
          <p:nvPr>
            <p:ph type="subTitle" idx="4"/>
          </p:nvPr>
        </p:nvSpPr>
        <p:spPr>
          <a:xfrm>
            <a:off x="63480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202" name="Google Shape;202;p5"/>
          <p:cNvGrpSpPr/>
          <p:nvPr/>
        </p:nvGrpSpPr>
        <p:grpSpPr>
          <a:xfrm rot="3568314">
            <a:off x="-1713598" y="2147247"/>
            <a:ext cx="4075371" cy="4017940"/>
            <a:chOff x="1329875" y="2672850"/>
            <a:chExt cx="1548725" cy="1526900"/>
          </a:xfrm>
        </p:grpSpPr>
        <p:sp>
          <p:nvSpPr>
            <p:cNvPr id="203" name="Google Shape;203;p5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7" name="Google Shape;247;p5"/>
          <p:cNvSpPr/>
          <p:nvPr/>
        </p:nvSpPr>
        <p:spPr>
          <a:xfrm rot="10800000" flipH="1">
            <a:off x="6954653" y="6667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5"/>
          <p:cNvSpPr/>
          <p:nvPr/>
        </p:nvSpPr>
        <p:spPr>
          <a:xfrm rot="10800000" flipH="1">
            <a:off x="6077207" y="6686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5"/>
          <p:cNvSpPr/>
          <p:nvPr/>
        </p:nvSpPr>
        <p:spPr>
          <a:xfrm rot="10800000" flipH="1">
            <a:off x="2121197" y="63352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5"/>
          <p:cNvSpPr/>
          <p:nvPr/>
        </p:nvSpPr>
        <p:spPr>
          <a:xfrm rot="10800000" flipH="1">
            <a:off x="5625894" y="66146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5"/>
          <p:cNvSpPr/>
          <p:nvPr/>
        </p:nvSpPr>
        <p:spPr>
          <a:xfrm rot="10800000" flipH="1">
            <a:off x="4258658" y="6482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5"/>
          <p:cNvSpPr/>
          <p:nvPr/>
        </p:nvSpPr>
        <p:spPr>
          <a:xfrm rot="10800000" flipH="1">
            <a:off x="4460448" y="6153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5"/>
          <p:cNvSpPr/>
          <p:nvPr/>
        </p:nvSpPr>
        <p:spPr>
          <a:xfrm rot="10800000" flipH="1">
            <a:off x="2270901" y="59469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" name="Google Shape;254;p5"/>
          <p:cNvSpPr/>
          <p:nvPr/>
        </p:nvSpPr>
        <p:spPr>
          <a:xfrm rot="10800000" flipH="1">
            <a:off x="4542859" y="6221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" name="Google Shape;255;p5"/>
          <p:cNvSpPr/>
          <p:nvPr/>
        </p:nvSpPr>
        <p:spPr>
          <a:xfrm rot="10800000" flipH="1">
            <a:off x="5375884" y="63737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" name="Google Shape;256;p5"/>
          <p:cNvSpPr/>
          <p:nvPr/>
        </p:nvSpPr>
        <p:spPr>
          <a:xfrm rot="10800000" flipH="1">
            <a:off x="5407154" y="61217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" name="Google Shape;257;p5"/>
          <p:cNvSpPr/>
          <p:nvPr/>
        </p:nvSpPr>
        <p:spPr>
          <a:xfrm rot="10800000" flipH="1">
            <a:off x="5380561" y="63008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5"/>
          <p:cNvSpPr/>
          <p:nvPr/>
        </p:nvSpPr>
        <p:spPr>
          <a:xfrm rot="10800000" flipH="1">
            <a:off x="4543882" y="6376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5"/>
          <p:cNvSpPr/>
          <p:nvPr/>
        </p:nvSpPr>
        <p:spPr>
          <a:xfrm rot="10800000" flipH="1">
            <a:off x="3802037" y="6452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5"/>
          <p:cNvSpPr/>
          <p:nvPr/>
        </p:nvSpPr>
        <p:spPr>
          <a:xfrm rot="10800000" flipH="1">
            <a:off x="2924591" y="6471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5"/>
          <p:cNvSpPr/>
          <p:nvPr/>
        </p:nvSpPr>
        <p:spPr>
          <a:xfrm rot="10800000" flipH="1">
            <a:off x="8758007" y="62497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5"/>
          <p:cNvSpPr/>
          <p:nvPr/>
        </p:nvSpPr>
        <p:spPr>
          <a:xfrm rot="10800000" flipH="1">
            <a:off x="8792054" y="67302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 rot="10800000" flipH="1">
            <a:off x="8306694" y="61777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 rot="10800000" flipH="1">
            <a:off x="7896917" y="62051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5"/>
          <p:cNvSpPr/>
          <p:nvPr/>
        </p:nvSpPr>
        <p:spPr>
          <a:xfrm rot="10800000" flipH="1">
            <a:off x="11553820" y="6351323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5"/>
          <p:cNvSpPr/>
          <p:nvPr/>
        </p:nvSpPr>
        <p:spPr>
          <a:xfrm rot="10800000" flipH="1">
            <a:off x="8061361" y="58640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5"/>
          <p:cNvSpPr/>
          <p:nvPr/>
        </p:nvSpPr>
        <p:spPr>
          <a:xfrm rot="10800000" flipH="1">
            <a:off x="4254201" y="18738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" name="Google Shape;268;p5"/>
          <p:cNvSpPr/>
          <p:nvPr/>
        </p:nvSpPr>
        <p:spPr>
          <a:xfrm rot="10800000" flipH="1">
            <a:off x="5759007" y="2601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" name="Google Shape;269;p5"/>
          <p:cNvSpPr/>
          <p:nvPr/>
        </p:nvSpPr>
        <p:spPr>
          <a:xfrm rot="10800000" flipH="1">
            <a:off x="1324814" y="40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" name="Google Shape;270;p5"/>
          <p:cNvSpPr/>
          <p:nvPr/>
        </p:nvSpPr>
        <p:spPr>
          <a:xfrm rot="10800000" flipH="1">
            <a:off x="6149407" y="20016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5"/>
          <p:cNvSpPr/>
          <p:nvPr/>
        </p:nvSpPr>
        <p:spPr>
          <a:xfrm rot="10800000" flipH="1">
            <a:off x="4553598" y="1639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 rot="10800000" flipH="1">
            <a:off x="3268636" y="2107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 rot="10800000" flipH="1">
            <a:off x="4636009" y="1706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 rot="10800000" flipH="1">
            <a:off x="2172468" y="2610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" name="Google Shape;275;p5"/>
          <p:cNvSpPr/>
          <p:nvPr/>
        </p:nvSpPr>
        <p:spPr>
          <a:xfrm rot="10800000" flipH="1">
            <a:off x="4001959" y="21146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5"/>
          <p:cNvSpPr/>
          <p:nvPr/>
        </p:nvSpPr>
        <p:spPr>
          <a:xfrm rot="10800000" flipH="1">
            <a:off x="5717933" y="1744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915872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3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8" name="Google Shape;3228;p36"/>
          <p:cNvGrpSpPr/>
          <p:nvPr/>
        </p:nvGrpSpPr>
        <p:grpSpPr>
          <a:xfrm rot="10799450" flipH="1">
            <a:off x="-2059061" y="-4774249"/>
            <a:ext cx="21886999" cy="6783428"/>
            <a:chOff x="-1468125" y="3375299"/>
            <a:chExt cx="13126948" cy="4804128"/>
          </a:xfrm>
        </p:grpSpPr>
        <p:grpSp>
          <p:nvGrpSpPr>
            <p:cNvPr id="3229" name="Google Shape;3229;p3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30" name="Google Shape;3230;p3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" name="Google Shape;3231;p3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2" name="Google Shape;3232;p3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33" name="Google Shape;3233;p3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3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35" name="Google Shape;3235;p3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6" name="Google Shape;3236;p36"/>
          <p:cNvSpPr/>
          <p:nvPr/>
        </p:nvSpPr>
        <p:spPr>
          <a:xfrm rot="5810828" flipH="1">
            <a:off x="383383" y="6267868"/>
            <a:ext cx="32437" cy="50411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7" name="Google Shape;3237;p36"/>
          <p:cNvSpPr/>
          <p:nvPr/>
        </p:nvSpPr>
        <p:spPr>
          <a:xfrm rot="5810828" flipH="1">
            <a:off x="3799510" y="654880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8" name="Google Shape;3238;p36"/>
          <p:cNvSpPr/>
          <p:nvPr/>
        </p:nvSpPr>
        <p:spPr>
          <a:xfrm rot="5810828" flipH="1">
            <a:off x="4401488" y="636385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9" name="Google Shape;3239;p36"/>
          <p:cNvSpPr/>
          <p:nvPr/>
        </p:nvSpPr>
        <p:spPr>
          <a:xfrm rot="5810828" flipH="1">
            <a:off x="4120596" y="629616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0" name="Google Shape;3240;p36"/>
          <p:cNvSpPr/>
          <p:nvPr/>
        </p:nvSpPr>
        <p:spPr>
          <a:xfrm rot="5810828" flipH="1">
            <a:off x="4320051" y="63605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1" name="Google Shape;3241;p36"/>
          <p:cNvSpPr/>
          <p:nvPr/>
        </p:nvSpPr>
        <p:spPr>
          <a:xfrm rot="5810828" flipH="1">
            <a:off x="584882" y="632740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2" name="Google Shape;3242;p36"/>
          <p:cNvSpPr/>
          <p:nvPr/>
        </p:nvSpPr>
        <p:spPr>
          <a:xfrm rot="5810828" flipH="1">
            <a:off x="569604" y="630998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3" name="Google Shape;3243;p36"/>
          <p:cNvSpPr/>
          <p:nvPr/>
        </p:nvSpPr>
        <p:spPr>
          <a:xfrm rot="5810828" flipH="1">
            <a:off x="2917085" y="601806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4" name="Google Shape;3244;p36"/>
          <p:cNvSpPr/>
          <p:nvPr/>
        </p:nvSpPr>
        <p:spPr>
          <a:xfrm rot="5810828" flipH="1">
            <a:off x="1765388" y="653112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5" name="Google Shape;3245;p36"/>
          <p:cNvSpPr/>
          <p:nvPr/>
        </p:nvSpPr>
        <p:spPr>
          <a:xfrm rot="5810828" flipH="1">
            <a:off x="1358715" y="6521716"/>
            <a:ext cx="49387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6" name="Google Shape;3246;p36"/>
          <p:cNvSpPr/>
          <p:nvPr/>
        </p:nvSpPr>
        <p:spPr>
          <a:xfrm rot="5810828" flipH="1">
            <a:off x="1862624" y="647988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7" name="Google Shape;3247;p36"/>
          <p:cNvSpPr/>
          <p:nvPr/>
        </p:nvSpPr>
        <p:spPr>
          <a:xfrm rot="5810828" flipH="1">
            <a:off x="2018126" y="648730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8" name="Google Shape;3248;p36"/>
          <p:cNvSpPr/>
          <p:nvPr/>
        </p:nvSpPr>
        <p:spPr>
          <a:xfrm rot="10800000" flipH="1">
            <a:off x="11793036" y="1712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9" name="Google Shape;3249;p36"/>
          <p:cNvSpPr/>
          <p:nvPr/>
        </p:nvSpPr>
        <p:spPr>
          <a:xfrm rot="10800000" flipH="1">
            <a:off x="11717347" y="19387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0" name="Google Shape;3250;p36"/>
          <p:cNvSpPr/>
          <p:nvPr/>
        </p:nvSpPr>
        <p:spPr>
          <a:xfrm rot="10800000" flipH="1">
            <a:off x="11763668" y="18952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1" name="Google Shape;3251;p36"/>
          <p:cNvSpPr/>
          <p:nvPr/>
        </p:nvSpPr>
        <p:spPr>
          <a:xfrm rot="10800000" flipH="1">
            <a:off x="11467007" y="3473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2" name="Google Shape;3252;p36"/>
          <p:cNvSpPr/>
          <p:nvPr/>
        </p:nvSpPr>
        <p:spPr>
          <a:xfrm rot="10800000" flipH="1">
            <a:off x="11668798" y="31442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3" name="Google Shape;3253;p36"/>
          <p:cNvSpPr/>
          <p:nvPr/>
        </p:nvSpPr>
        <p:spPr>
          <a:xfrm rot="10800000" flipH="1">
            <a:off x="11642351" y="2712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4" name="Google Shape;3254;p36"/>
          <p:cNvSpPr/>
          <p:nvPr/>
        </p:nvSpPr>
        <p:spPr>
          <a:xfrm rot="10800000" flipH="1">
            <a:off x="11751209" y="32120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5" name="Google Shape;3255;p36"/>
          <p:cNvSpPr/>
          <p:nvPr/>
        </p:nvSpPr>
        <p:spPr>
          <a:xfrm rot="10800000" flipH="1">
            <a:off x="11752233" y="3367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6" name="Google Shape;3256;p36"/>
          <p:cNvSpPr/>
          <p:nvPr/>
        </p:nvSpPr>
        <p:spPr>
          <a:xfrm rot="10800000" flipH="1">
            <a:off x="620941" y="3921683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7" name="Google Shape;3257;p36"/>
          <p:cNvSpPr/>
          <p:nvPr/>
        </p:nvSpPr>
        <p:spPr>
          <a:xfrm rot="10800000" flipH="1">
            <a:off x="520557" y="3522778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8" name="Google Shape;3258;p36"/>
          <p:cNvSpPr/>
          <p:nvPr/>
        </p:nvSpPr>
        <p:spPr>
          <a:xfrm rot="10800000" flipH="1">
            <a:off x="521433" y="367810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9" name="Google Shape;3259;p36"/>
          <p:cNvSpPr/>
          <p:nvPr/>
        </p:nvSpPr>
        <p:spPr>
          <a:xfrm rot="10800000" flipH="1">
            <a:off x="372640" y="27925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0" name="Google Shape;3260;p36"/>
          <p:cNvSpPr/>
          <p:nvPr/>
        </p:nvSpPr>
        <p:spPr>
          <a:xfrm rot="10800000" flipH="1">
            <a:off x="406687" y="3272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1" name="Google Shape;3261;p36"/>
          <p:cNvSpPr/>
          <p:nvPr/>
        </p:nvSpPr>
        <p:spPr>
          <a:xfrm rot="10800000" flipH="1">
            <a:off x="11733148" y="58744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2" name="Google Shape;3262;p36"/>
          <p:cNvSpPr/>
          <p:nvPr/>
        </p:nvSpPr>
        <p:spPr>
          <a:xfrm rot="10800000" flipH="1">
            <a:off x="11706701" y="54429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36"/>
          <p:cNvSpPr/>
          <p:nvPr/>
        </p:nvSpPr>
        <p:spPr>
          <a:xfrm rot="10800000" flipH="1">
            <a:off x="11815559" y="5942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36"/>
          <p:cNvSpPr/>
          <p:nvPr/>
        </p:nvSpPr>
        <p:spPr>
          <a:xfrm rot="10800000" flipH="1">
            <a:off x="11816582" y="6097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5" name="Google Shape;3265;p36"/>
          <p:cNvSpPr/>
          <p:nvPr/>
        </p:nvSpPr>
        <p:spPr>
          <a:xfrm rot="10800000" flipH="1">
            <a:off x="11531358" y="6203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6" name="Google Shape;3266;p36"/>
          <p:cNvSpPr/>
          <p:nvPr/>
        </p:nvSpPr>
        <p:spPr>
          <a:xfrm rot="10800000" flipH="1">
            <a:off x="11563644" y="47839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7" name="Google Shape;3267;p36"/>
          <p:cNvSpPr/>
          <p:nvPr/>
        </p:nvSpPr>
        <p:spPr>
          <a:xfrm rot="10800000" flipH="1">
            <a:off x="12014958" y="48559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30811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9" name="Google Shape;3269;p37"/>
          <p:cNvGrpSpPr/>
          <p:nvPr/>
        </p:nvGrpSpPr>
        <p:grpSpPr>
          <a:xfrm rot="-10604290" flipH="1">
            <a:off x="-3093549" y="-3710307"/>
            <a:ext cx="17502949" cy="6405632"/>
            <a:chOff x="-1468125" y="3375299"/>
            <a:chExt cx="13126948" cy="4804128"/>
          </a:xfrm>
        </p:grpSpPr>
        <p:grpSp>
          <p:nvGrpSpPr>
            <p:cNvPr id="3270" name="Google Shape;3270;p3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71" name="Google Shape;3271;p3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3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37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74" name="Google Shape;3274;p37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37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76" name="Google Shape;3276;p3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77" name="Google Shape;3277;p37"/>
          <p:cNvSpPr/>
          <p:nvPr/>
        </p:nvSpPr>
        <p:spPr>
          <a:xfrm rot="10800000" flipH="1">
            <a:off x="381511" y="22363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8" name="Google Shape;3278;p37"/>
          <p:cNvSpPr/>
          <p:nvPr/>
        </p:nvSpPr>
        <p:spPr>
          <a:xfrm rot="10800000" flipH="1">
            <a:off x="11670817" y="31543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9" name="Google Shape;3279;p37"/>
          <p:cNvSpPr/>
          <p:nvPr/>
        </p:nvSpPr>
        <p:spPr>
          <a:xfrm rot="10800000" flipH="1">
            <a:off x="11207474" y="28085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0" name="Google Shape;3280;p37"/>
          <p:cNvSpPr/>
          <p:nvPr/>
        </p:nvSpPr>
        <p:spPr>
          <a:xfrm rot="10800000" flipH="1">
            <a:off x="11768425" y="32490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1" name="Google Shape;3281;p37"/>
          <p:cNvSpPr/>
          <p:nvPr/>
        </p:nvSpPr>
        <p:spPr>
          <a:xfrm rot="10800000" flipH="1">
            <a:off x="11107090" y="24095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2" name="Google Shape;3282;p37"/>
          <p:cNvSpPr/>
          <p:nvPr/>
        </p:nvSpPr>
        <p:spPr>
          <a:xfrm rot="10800000" flipH="1">
            <a:off x="11970215" y="29196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3" name="Google Shape;3283;p37"/>
          <p:cNvSpPr/>
          <p:nvPr/>
        </p:nvSpPr>
        <p:spPr>
          <a:xfrm rot="10800000" flipH="1">
            <a:off x="11943767" y="24882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4" name="Google Shape;3284;p37"/>
          <p:cNvSpPr/>
          <p:nvPr/>
        </p:nvSpPr>
        <p:spPr>
          <a:xfrm rot="10800000" flipH="1">
            <a:off x="11107966" y="256491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5" name="Google Shape;3285;p37"/>
          <p:cNvSpPr/>
          <p:nvPr/>
        </p:nvSpPr>
        <p:spPr>
          <a:xfrm rot="10800000" flipH="1">
            <a:off x="11263498" y="57040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6" name="Google Shape;3286;p37"/>
          <p:cNvSpPr/>
          <p:nvPr/>
        </p:nvSpPr>
        <p:spPr>
          <a:xfrm rot="10800000" flipH="1">
            <a:off x="11339187" y="54776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7" name="Google Shape;3287;p37"/>
          <p:cNvSpPr/>
          <p:nvPr/>
        </p:nvSpPr>
        <p:spPr>
          <a:xfrm rot="10800000" flipH="1">
            <a:off x="11309817" y="56605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8" name="Google Shape;3288;p37"/>
          <p:cNvSpPr/>
          <p:nvPr/>
        </p:nvSpPr>
        <p:spPr>
          <a:xfrm rot="10800000" flipH="1">
            <a:off x="11523004" y="59381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9" name="Google Shape;3289;p37"/>
          <p:cNvSpPr/>
          <p:nvPr/>
        </p:nvSpPr>
        <p:spPr>
          <a:xfrm rot="10800000" flipH="1">
            <a:off x="11305140" y="49971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0" name="Google Shape;3290;p37"/>
          <p:cNvSpPr/>
          <p:nvPr/>
        </p:nvSpPr>
        <p:spPr>
          <a:xfrm rot="10800000" flipH="1">
            <a:off x="3911244" y="6545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1" name="Google Shape;3291;p37"/>
          <p:cNvSpPr/>
          <p:nvPr/>
        </p:nvSpPr>
        <p:spPr>
          <a:xfrm rot="10800000" flipH="1">
            <a:off x="3661233" y="6304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2" name="Google Shape;3292;p37"/>
          <p:cNvSpPr/>
          <p:nvPr/>
        </p:nvSpPr>
        <p:spPr>
          <a:xfrm rot="10800000" flipH="1">
            <a:off x="8998204" y="61181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3" name="Google Shape;3293;p37"/>
          <p:cNvSpPr/>
          <p:nvPr/>
        </p:nvSpPr>
        <p:spPr>
          <a:xfrm rot="10800000" flipH="1">
            <a:off x="3665910" y="6231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4" name="Google Shape;3294;p37"/>
          <p:cNvSpPr/>
          <p:nvPr/>
        </p:nvSpPr>
        <p:spPr>
          <a:xfrm rot="10800000" flipH="1">
            <a:off x="2544007" y="6413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5" name="Google Shape;3295;p37"/>
          <p:cNvSpPr/>
          <p:nvPr/>
        </p:nvSpPr>
        <p:spPr>
          <a:xfrm rot="10800000" flipH="1">
            <a:off x="2745798" y="6084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6" name="Google Shape;3296;p37"/>
          <p:cNvSpPr/>
          <p:nvPr/>
        </p:nvSpPr>
        <p:spPr>
          <a:xfrm rot="10800000" flipH="1">
            <a:off x="927659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7" name="Google Shape;3297;p37"/>
          <p:cNvSpPr/>
          <p:nvPr/>
        </p:nvSpPr>
        <p:spPr>
          <a:xfrm rot="10800000" flipH="1">
            <a:off x="2829233" y="6307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8" name="Google Shape;3298;p37"/>
          <p:cNvSpPr/>
          <p:nvPr/>
        </p:nvSpPr>
        <p:spPr>
          <a:xfrm rot="10800000" flipH="1">
            <a:off x="5696625" y="6628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9" name="Google Shape;3299;p37"/>
          <p:cNvSpPr/>
          <p:nvPr/>
        </p:nvSpPr>
        <p:spPr>
          <a:xfrm rot="10800000" flipH="1">
            <a:off x="5898415" y="6299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37"/>
          <p:cNvSpPr/>
          <p:nvPr/>
        </p:nvSpPr>
        <p:spPr>
          <a:xfrm rot="10800000" flipH="1">
            <a:off x="10009534" y="6407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37"/>
          <p:cNvSpPr/>
          <p:nvPr/>
        </p:nvSpPr>
        <p:spPr>
          <a:xfrm rot="10800000" flipH="1">
            <a:off x="5980825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37"/>
          <p:cNvSpPr/>
          <p:nvPr/>
        </p:nvSpPr>
        <p:spPr>
          <a:xfrm rot="10800000" flipH="1">
            <a:off x="6813851" y="6519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37"/>
          <p:cNvSpPr/>
          <p:nvPr/>
        </p:nvSpPr>
        <p:spPr>
          <a:xfrm rot="10800000" flipH="1">
            <a:off x="6845120" y="62673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37"/>
          <p:cNvSpPr/>
          <p:nvPr/>
        </p:nvSpPr>
        <p:spPr>
          <a:xfrm rot="10800000" flipH="1">
            <a:off x="6818527" y="6446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37"/>
          <p:cNvSpPr/>
          <p:nvPr/>
        </p:nvSpPr>
        <p:spPr>
          <a:xfrm rot="10800000" flipH="1">
            <a:off x="5981849" y="6522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6" name="Google Shape;3306;p37"/>
          <p:cNvSpPr/>
          <p:nvPr/>
        </p:nvSpPr>
        <p:spPr>
          <a:xfrm rot="10800000" flipH="1">
            <a:off x="5240004" y="65984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7" name="Google Shape;3307;p37"/>
          <p:cNvSpPr/>
          <p:nvPr/>
        </p:nvSpPr>
        <p:spPr>
          <a:xfrm rot="10800000" flipH="1">
            <a:off x="4362558" y="661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8" name="Google Shape;3308;p37"/>
          <p:cNvSpPr/>
          <p:nvPr/>
        </p:nvSpPr>
        <p:spPr>
          <a:xfrm rot="10800000" flipH="1">
            <a:off x="6557996" y="5944303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9" name="Google Shape;3309;p37"/>
          <p:cNvSpPr/>
          <p:nvPr/>
        </p:nvSpPr>
        <p:spPr>
          <a:xfrm rot="10800000" flipH="1">
            <a:off x="551015" y="33268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0" name="Google Shape;3310;p37"/>
          <p:cNvSpPr/>
          <p:nvPr/>
        </p:nvSpPr>
        <p:spPr>
          <a:xfrm rot="10800000" flipH="1">
            <a:off x="524567" y="28953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1" name="Google Shape;3311;p37"/>
          <p:cNvSpPr/>
          <p:nvPr/>
        </p:nvSpPr>
        <p:spPr>
          <a:xfrm rot="10800000" flipH="1">
            <a:off x="633425" y="33946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2" name="Google Shape;3312;p37"/>
          <p:cNvSpPr/>
          <p:nvPr/>
        </p:nvSpPr>
        <p:spPr>
          <a:xfrm rot="10800000" flipH="1">
            <a:off x="634449" y="35501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3" name="Google Shape;3313;p37"/>
          <p:cNvSpPr/>
          <p:nvPr/>
        </p:nvSpPr>
        <p:spPr>
          <a:xfrm rot="10800000" flipH="1">
            <a:off x="349225" y="3656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4" name="Google Shape;3314;p37"/>
          <p:cNvSpPr/>
          <p:nvPr/>
        </p:nvSpPr>
        <p:spPr>
          <a:xfrm rot="10800000" flipH="1">
            <a:off x="832824" y="23083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416694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6" name="Google Shape;3316;p38"/>
          <p:cNvGrpSpPr/>
          <p:nvPr/>
        </p:nvGrpSpPr>
        <p:grpSpPr>
          <a:xfrm rot="-2861220">
            <a:off x="3773783" y="1770215"/>
            <a:ext cx="17502697" cy="6117660"/>
            <a:chOff x="-1468125" y="3375299"/>
            <a:chExt cx="13126639" cy="4588111"/>
          </a:xfrm>
        </p:grpSpPr>
        <p:grpSp>
          <p:nvGrpSpPr>
            <p:cNvPr id="3317" name="Google Shape;3317;p3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318" name="Google Shape;3318;p3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3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0" name="Google Shape;3320;p38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1" name="Google Shape;3321;p38"/>
          <p:cNvSpPr/>
          <p:nvPr/>
        </p:nvSpPr>
        <p:spPr>
          <a:xfrm rot="-3107380">
            <a:off x="5127563" y="2831421"/>
            <a:ext cx="16101475" cy="5365123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2" name="Google Shape;3322;p38"/>
          <p:cNvGrpSpPr/>
          <p:nvPr/>
        </p:nvGrpSpPr>
        <p:grpSpPr>
          <a:xfrm rot="-2700000">
            <a:off x="9359916" y="-1202566"/>
            <a:ext cx="3961033" cy="4080932"/>
            <a:chOff x="560325" y="857150"/>
            <a:chExt cx="2824600" cy="2910100"/>
          </a:xfrm>
        </p:grpSpPr>
        <p:sp>
          <p:nvSpPr>
            <p:cNvPr id="3323" name="Google Shape;3323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78" name="Google Shape;3378;p38"/>
          <p:cNvSpPr/>
          <p:nvPr/>
        </p:nvSpPr>
        <p:spPr>
          <a:xfrm rot="10800000" flipH="1">
            <a:off x="3847898" y="5843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9" name="Google Shape;3379;p38"/>
          <p:cNvSpPr/>
          <p:nvPr/>
        </p:nvSpPr>
        <p:spPr>
          <a:xfrm rot="10800000" flipH="1">
            <a:off x="3894217" y="57997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0" name="Google Shape;3380;p38"/>
          <p:cNvSpPr/>
          <p:nvPr/>
        </p:nvSpPr>
        <p:spPr>
          <a:xfrm rot="10800000" flipH="1">
            <a:off x="4107404" y="6077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38"/>
          <p:cNvSpPr/>
          <p:nvPr/>
        </p:nvSpPr>
        <p:spPr>
          <a:xfrm rot="10800000" flipH="1">
            <a:off x="1620560" y="6401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38"/>
          <p:cNvSpPr/>
          <p:nvPr/>
        </p:nvSpPr>
        <p:spPr>
          <a:xfrm rot="10800000" flipH="1">
            <a:off x="1370551" y="6160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3" name="Google Shape;3383;p38"/>
          <p:cNvSpPr/>
          <p:nvPr/>
        </p:nvSpPr>
        <p:spPr>
          <a:xfrm rot="10800000" flipH="1">
            <a:off x="1401820" y="5908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4" name="Google Shape;3384;p38"/>
          <p:cNvSpPr/>
          <p:nvPr/>
        </p:nvSpPr>
        <p:spPr>
          <a:xfrm rot="10800000" flipH="1">
            <a:off x="1375227" y="6087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5" name="Google Shape;3385;p38"/>
          <p:cNvSpPr/>
          <p:nvPr/>
        </p:nvSpPr>
        <p:spPr>
          <a:xfrm rot="10800000" flipH="1">
            <a:off x="2698425" y="64872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38"/>
          <p:cNvSpPr/>
          <p:nvPr/>
        </p:nvSpPr>
        <p:spPr>
          <a:xfrm rot="10800000" flipH="1">
            <a:off x="1594114" y="65800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38"/>
          <p:cNvSpPr/>
          <p:nvPr/>
        </p:nvSpPr>
        <p:spPr>
          <a:xfrm rot="10800000" flipH="1">
            <a:off x="2507887" y="66312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38"/>
          <p:cNvSpPr/>
          <p:nvPr/>
        </p:nvSpPr>
        <p:spPr>
          <a:xfrm rot="10800000" flipH="1">
            <a:off x="2622717" y="4151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38"/>
          <p:cNvSpPr/>
          <p:nvPr/>
        </p:nvSpPr>
        <p:spPr>
          <a:xfrm rot="10800000" flipH="1">
            <a:off x="4087560" y="6416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38"/>
          <p:cNvSpPr/>
          <p:nvPr/>
        </p:nvSpPr>
        <p:spPr>
          <a:xfrm rot="10800000" flipH="1">
            <a:off x="3004525" y="248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38"/>
          <p:cNvSpPr/>
          <p:nvPr/>
        </p:nvSpPr>
        <p:spPr>
          <a:xfrm rot="10800000" flipH="1">
            <a:off x="1825783" y="734420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38"/>
          <p:cNvSpPr/>
          <p:nvPr/>
        </p:nvSpPr>
        <p:spPr>
          <a:xfrm rot="10800000" flipH="1">
            <a:off x="3837551" y="4008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38"/>
          <p:cNvSpPr/>
          <p:nvPr/>
        </p:nvSpPr>
        <p:spPr>
          <a:xfrm rot="10800000" flipH="1">
            <a:off x="3842227" y="327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38"/>
          <p:cNvSpPr/>
          <p:nvPr/>
        </p:nvSpPr>
        <p:spPr>
          <a:xfrm rot="10800000" flipH="1">
            <a:off x="3005549" y="403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38"/>
          <p:cNvSpPr/>
          <p:nvPr/>
        </p:nvSpPr>
        <p:spPr>
          <a:xfrm rot="10800000" flipH="1">
            <a:off x="2720325" y="509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38"/>
          <p:cNvSpPr/>
          <p:nvPr/>
        </p:nvSpPr>
        <p:spPr>
          <a:xfrm rot="10800000" flipH="1">
            <a:off x="2549803" y="81975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38"/>
          <p:cNvSpPr/>
          <p:nvPr/>
        </p:nvSpPr>
        <p:spPr>
          <a:xfrm rot="10800000" flipH="1">
            <a:off x="1876048" y="112485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38"/>
          <p:cNvSpPr/>
          <p:nvPr/>
        </p:nvSpPr>
        <p:spPr>
          <a:xfrm rot="10800000" flipH="1">
            <a:off x="4061114" y="8206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38"/>
          <p:cNvSpPr/>
          <p:nvPr/>
        </p:nvSpPr>
        <p:spPr>
          <a:xfrm rot="10800000" flipH="1">
            <a:off x="2567776" y="866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38"/>
          <p:cNvSpPr/>
          <p:nvPr/>
        </p:nvSpPr>
        <p:spPr>
          <a:xfrm rot="10800000" flipH="1">
            <a:off x="2057090" y="1079407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1" name="Google Shape;3401;p38"/>
          <p:cNvSpPr/>
          <p:nvPr/>
        </p:nvSpPr>
        <p:spPr>
          <a:xfrm rot="10800000" flipH="1">
            <a:off x="2377237" y="1010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2" name="Google Shape;3402;p38"/>
          <p:cNvSpPr/>
          <p:nvPr/>
        </p:nvSpPr>
        <p:spPr>
          <a:xfrm rot="10800000" flipH="1">
            <a:off x="1163425" y="8812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3" name="Google Shape;3403;p38"/>
          <p:cNvSpPr/>
          <p:nvPr/>
        </p:nvSpPr>
        <p:spPr>
          <a:xfrm rot="10800000" flipH="1">
            <a:off x="413064" y="2424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4" name="Google Shape;3404;p38"/>
          <p:cNvSpPr/>
          <p:nvPr/>
        </p:nvSpPr>
        <p:spPr>
          <a:xfrm rot="10800000" flipH="1">
            <a:off x="764520" y="29284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38"/>
          <p:cNvSpPr/>
          <p:nvPr/>
        </p:nvSpPr>
        <p:spPr>
          <a:xfrm rot="10800000" flipH="1">
            <a:off x="378717" y="14829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6" name="Google Shape;3406;p38"/>
          <p:cNvSpPr/>
          <p:nvPr/>
        </p:nvSpPr>
        <p:spPr>
          <a:xfrm rot="10800000" flipH="1">
            <a:off x="948338" y="753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7" name="Google Shape;3407;p38"/>
          <p:cNvSpPr/>
          <p:nvPr/>
        </p:nvSpPr>
        <p:spPr>
          <a:xfrm rot="10800000" flipH="1">
            <a:off x="955059" y="9685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8" name="Google Shape;3408;p38"/>
          <p:cNvSpPr/>
          <p:nvPr/>
        </p:nvSpPr>
        <p:spPr>
          <a:xfrm rot="10800000" flipH="1">
            <a:off x="363587" y="3390063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9" name="Google Shape;3409;p38"/>
          <p:cNvSpPr/>
          <p:nvPr/>
        </p:nvSpPr>
        <p:spPr>
          <a:xfrm rot="10800000" flipH="1">
            <a:off x="1128356" y="102622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0" name="Google Shape;3410;p38"/>
          <p:cNvSpPr/>
          <p:nvPr/>
        </p:nvSpPr>
        <p:spPr>
          <a:xfrm rot="10800000" flipH="1">
            <a:off x="8323317" y="15959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1" name="Google Shape;3411;p38"/>
          <p:cNvSpPr/>
          <p:nvPr/>
        </p:nvSpPr>
        <p:spPr>
          <a:xfrm rot="10800000" flipH="1">
            <a:off x="8420925" y="16906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2" name="Google Shape;3412;p38"/>
          <p:cNvSpPr/>
          <p:nvPr/>
        </p:nvSpPr>
        <p:spPr>
          <a:xfrm rot="10800000" flipH="1">
            <a:off x="8622715" y="13612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3" name="Google Shape;3413;p38"/>
          <p:cNvSpPr/>
          <p:nvPr/>
        </p:nvSpPr>
        <p:spPr>
          <a:xfrm rot="10800000" flipH="1">
            <a:off x="8596267" y="9297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4" name="Google Shape;3414;p38"/>
          <p:cNvSpPr/>
          <p:nvPr/>
        </p:nvSpPr>
        <p:spPr>
          <a:xfrm rot="10800000" flipH="1">
            <a:off x="8705125" y="1429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38"/>
          <p:cNvSpPr/>
          <p:nvPr/>
        </p:nvSpPr>
        <p:spPr>
          <a:xfrm rot="10800000" flipH="1">
            <a:off x="8829082" y="2103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3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585904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8" name="Google Shape;3418;p39"/>
          <p:cNvSpPr txBox="1">
            <a:spLocks noGrp="1"/>
          </p:cNvSpPr>
          <p:nvPr>
            <p:ph type="ctrTitle"/>
          </p:nvPr>
        </p:nvSpPr>
        <p:spPr>
          <a:xfrm>
            <a:off x="49671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419" name="Google Shape;3419;p39"/>
          <p:cNvSpPr txBox="1">
            <a:spLocks noGrp="1"/>
          </p:cNvSpPr>
          <p:nvPr>
            <p:ph type="subTitle" idx="1"/>
          </p:nvPr>
        </p:nvSpPr>
        <p:spPr>
          <a:xfrm>
            <a:off x="4960633" y="2157400"/>
            <a:ext cx="5725200" cy="16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20" name="Google Shape;3420;p39"/>
          <p:cNvSpPr txBox="1"/>
          <p:nvPr/>
        </p:nvSpPr>
        <p:spPr>
          <a:xfrm>
            <a:off x="4793433" y="4518733"/>
            <a:ext cx="5892400" cy="11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CREDITS: This presentation template was created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, including icons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 and infographics &amp; images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400">
              <a:solidFill>
                <a:schemeClr val="dk1"/>
              </a:solidFill>
              <a:highlight>
                <a:srgbClr val="DFDEFC"/>
              </a:highlight>
              <a:latin typeface="Andika"/>
              <a:ea typeface="Andika"/>
              <a:cs typeface="Andika"/>
              <a:sym typeface="Andika"/>
            </a:endParaRPr>
          </a:p>
        </p:txBody>
      </p:sp>
      <p:grpSp>
        <p:nvGrpSpPr>
          <p:cNvPr id="3421" name="Google Shape;3421;p39"/>
          <p:cNvGrpSpPr/>
          <p:nvPr/>
        </p:nvGrpSpPr>
        <p:grpSpPr>
          <a:xfrm rot="6503379">
            <a:off x="-7096341" y="-1630430"/>
            <a:ext cx="17503421" cy="8555407"/>
            <a:chOff x="-1468125" y="3375299"/>
            <a:chExt cx="13126639" cy="4588111"/>
          </a:xfrm>
        </p:grpSpPr>
        <p:grpSp>
          <p:nvGrpSpPr>
            <p:cNvPr id="3422" name="Google Shape;3422;p3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423" name="Google Shape;3423;p3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25" name="Google Shape;3425;p39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6" name="Google Shape;3426;p39"/>
          <p:cNvSpPr/>
          <p:nvPr/>
        </p:nvSpPr>
        <p:spPr>
          <a:xfrm rot="6471625">
            <a:off x="-7594545" y="-2249470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7" name="Google Shape;3427;p39"/>
          <p:cNvSpPr/>
          <p:nvPr/>
        </p:nvSpPr>
        <p:spPr>
          <a:xfrm rot="10800000" flipH="1">
            <a:off x="11453031" y="19106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8" name="Google Shape;3428;p39"/>
          <p:cNvSpPr/>
          <p:nvPr/>
        </p:nvSpPr>
        <p:spPr>
          <a:xfrm rot="10800000" flipH="1">
            <a:off x="11494674" y="12037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9" name="Google Shape;3429;p39"/>
          <p:cNvSpPr/>
          <p:nvPr/>
        </p:nvSpPr>
        <p:spPr>
          <a:xfrm rot="10800000" flipH="1">
            <a:off x="11528720" y="16841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0" name="Google Shape;3430;p39"/>
          <p:cNvSpPr/>
          <p:nvPr/>
        </p:nvSpPr>
        <p:spPr>
          <a:xfrm rot="10800000" flipH="1">
            <a:off x="11499350" y="18671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39"/>
          <p:cNvSpPr/>
          <p:nvPr/>
        </p:nvSpPr>
        <p:spPr>
          <a:xfrm rot="10800000" flipH="1">
            <a:off x="11616594" y="49385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39"/>
          <p:cNvSpPr/>
          <p:nvPr/>
        </p:nvSpPr>
        <p:spPr>
          <a:xfrm rot="10800000" flipH="1">
            <a:off x="11724443" y="5651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39"/>
          <p:cNvSpPr/>
          <p:nvPr/>
        </p:nvSpPr>
        <p:spPr>
          <a:xfrm rot="10800000" flipH="1">
            <a:off x="10620130" y="57443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39"/>
          <p:cNvSpPr/>
          <p:nvPr/>
        </p:nvSpPr>
        <p:spPr>
          <a:xfrm rot="10800000" flipH="1">
            <a:off x="11533903" y="57955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5" name="Google Shape;3435;p39"/>
          <p:cNvSpPr/>
          <p:nvPr/>
        </p:nvSpPr>
        <p:spPr>
          <a:xfrm rot="10800000" flipH="1">
            <a:off x="10616109" y="1424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6" name="Google Shape;3436;p39"/>
          <p:cNvSpPr/>
          <p:nvPr/>
        </p:nvSpPr>
        <p:spPr>
          <a:xfrm rot="10800000" flipH="1">
            <a:off x="10617133" y="1580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7" name="Google Shape;3437;p39"/>
          <p:cNvSpPr/>
          <p:nvPr/>
        </p:nvSpPr>
        <p:spPr>
          <a:xfrm rot="10800000" flipH="1">
            <a:off x="12064063" y="27613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8" name="Google Shape;3438;p39"/>
          <p:cNvSpPr/>
          <p:nvPr/>
        </p:nvSpPr>
        <p:spPr>
          <a:xfrm rot="10800000" flipH="1">
            <a:off x="11638358" y="38462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9" name="Google Shape;3439;p39"/>
          <p:cNvSpPr/>
          <p:nvPr/>
        </p:nvSpPr>
        <p:spPr>
          <a:xfrm rot="10800000" flipH="1">
            <a:off x="11404482" y="31161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39"/>
          <p:cNvSpPr/>
          <p:nvPr/>
        </p:nvSpPr>
        <p:spPr>
          <a:xfrm rot="10800000" flipH="1">
            <a:off x="11378034" y="26846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39"/>
          <p:cNvSpPr/>
          <p:nvPr/>
        </p:nvSpPr>
        <p:spPr>
          <a:xfrm rot="10800000" flipH="1">
            <a:off x="11486892" y="31839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39"/>
          <p:cNvSpPr/>
          <p:nvPr/>
        </p:nvSpPr>
        <p:spPr>
          <a:xfrm rot="10800000" flipH="1">
            <a:off x="11487916" y="33393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39"/>
          <p:cNvSpPr/>
          <p:nvPr/>
        </p:nvSpPr>
        <p:spPr>
          <a:xfrm rot="10800000" flipH="1">
            <a:off x="11300004" y="41869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39"/>
          <p:cNvSpPr/>
          <p:nvPr/>
        </p:nvSpPr>
        <p:spPr>
          <a:xfrm rot="10800000" flipH="1">
            <a:off x="4967125" y="30010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39"/>
          <p:cNvSpPr/>
          <p:nvPr/>
        </p:nvSpPr>
        <p:spPr>
          <a:xfrm rot="10800000" flipH="1">
            <a:off x="5168915" y="26717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39"/>
          <p:cNvSpPr/>
          <p:nvPr/>
        </p:nvSpPr>
        <p:spPr>
          <a:xfrm rot="10800000" flipH="1">
            <a:off x="5142467" y="22402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39"/>
          <p:cNvSpPr/>
          <p:nvPr/>
        </p:nvSpPr>
        <p:spPr>
          <a:xfrm rot="10800000" flipH="1">
            <a:off x="5251325" y="27395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39"/>
          <p:cNvSpPr/>
          <p:nvPr/>
        </p:nvSpPr>
        <p:spPr>
          <a:xfrm rot="10800000" flipH="1">
            <a:off x="5252349" y="28950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75322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p41"/>
          <p:cNvGrpSpPr/>
          <p:nvPr/>
        </p:nvGrpSpPr>
        <p:grpSpPr>
          <a:xfrm rot="10231582">
            <a:off x="-5400895" y="-4779133"/>
            <a:ext cx="17536881" cy="7124196"/>
            <a:chOff x="-1468125" y="3375299"/>
            <a:chExt cx="13152147" cy="5342938"/>
          </a:xfrm>
        </p:grpSpPr>
        <p:grpSp>
          <p:nvGrpSpPr>
            <p:cNvPr id="3559" name="Google Shape;3559;p4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60" name="Google Shape;3560;p4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4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2" name="Google Shape;3562;p4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3563" name="Google Shape;3563;p4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4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65" name="Google Shape;3565;p41"/>
          <p:cNvSpPr/>
          <p:nvPr/>
        </p:nvSpPr>
        <p:spPr>
          <a:xfrm rot="10800000" flipH="1">
            <a:off x="9469650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6" name="Google Shape;3566;p41"/>
          <p:cNvSpPr/>
          <p:nvPr/>
        </p:nvSpPr>
        <p:spPr>
          <a:xfrm rot="10800000" flipH="1">
            <a:off x="9006307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7" name="Google Shape;3567;p41"/>
          <p:cNvSpPr/>
          <p:nvPr/>
        </p:nvSpPr>
        <p:spPr>
          <a:xfrm rot="10800000" flipH="1">
            <a:off x="6035564" y="45487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8" name="Google Shape;3568;p41"/>
          <p:cNvSpPr/>
          <p:nvPr/>
        </p:nvSpPr>
        <p:spPr>
          <a:xfrm rot="10800000" flipH="1">
            <a:off x="9567258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9" name="Google Shape;3569;p41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0" name="Google Shape;3570;p41"/>
          <p:cNvSpPr/>
          <p:nvPr/>
        </p:nvSpPr>
        <p:spPr>
          <a:xfrm rot="10800000" flipH="1">
            <a:off x="9396736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1" name="Google Shape;3571;p41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2" name="Google Shape;3572;p41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3" name="Google Shape;3573;p41"/>
          <p:cNvSpPr/>
          <p:nvPr/>
        </p:nvSpPr>
        <p:spPr>
          <a:xfrm rot="10800000" flipH="1">
            <a:off x="7172517" y="47638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4" name="Google Shape;3574;p41"/>
          <p:cNvSpPr/>
          <p:nvPr/>
        </p:nvSpPr>
        <p:spPr>
          <a:xfrm rot="10800000" flipH="1">
            <a:off x="6081884" y="45052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5" name="Google Shape;3575;p41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6" name="Google Shape;3576;p41"/>
          <p:cNvSpPr/>
          <p:nvPr/>
        </p:nvSpPr>
        <p:spPr>
          <a:xfrm rot="10800000" flipH="1">
            <a:off x="6295071" y="478284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7" name="Google Shape;3577;p41"/>
          <p:cNvSpPr/>
          <p:nvPr/>
        </p:nvSpPr>
        <p:spPr>
          <a:xfrm rot="10800000" flipH="1">
            <a:off x="2343383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8" name="Google Shape;3578;p41"/>
          <p:cNvSpPr/>
          <p:nvPr/>
        </p:nvSpPr>
        <p:spPr>
          <a:xfrm rot="10800000" flipH="1">
            <a:off x="1880041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9" name="Google Shape;3579;p41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0" name="Google Shape;3580;p41"/>
          <p:cNvSpPr/>
          <p:nvPr/>
        </p:nvSpPr>
        <p:spPr>
          <a:xfrm rot="10800000" flipH="1">
            <a:off x="3808227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1" name="Google Shape;3581;p41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2" name="Google Shape;3582;p41"/>
          <p:cNvSpPr/>
          <p:nvPr/>
        </p:nvSpPr>
        <p:spPr>
          <a:xfrm rot="10800000" flipH="1">
            <a:off x="2642782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3" name="Google Shape;3583;p41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41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41"/>
          <p:cNvSpPr/>
          <p:nvPr/>
        </p:nvSpPr>
        <p:spPr>
          <a:xfrm rot="10800000" flipH="1">
            <a:off x="2725192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41"/>
          <p:cNvSpPr/>
          <p:nvPr/>
        </p:nvSpPr>
        <p:spPr>
          <a:xfrm rot="10800000" flipH="1">
            <a:off x="1546449" y="5199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41"/>
          <p:cNvSpPr/>
          <p:nvPr/>
        </p:nvSpPr>
        <p:spPr>
          <a:xfrm rot="10800000" flipH="1">
            <a:off x="1574943" y="46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41"/>
          <p:cNvSpPr/>
          <p:nvPr/>
        </p:nvSpPr>
        <p:spPr>
          <a:xfrm rot="10800000" flipH="1">
            <a:off x="3558217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41"/>
          <p:cNvSpPr/>
          <p:nvPr/>
        </p:nvSpPr>
        <p:spPr>
          <a:xfrm rot="10800000" flipH="1">
            <a:off x="3589487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41"/>
          <p:cNvSpPr/>
          <p:nvPr/>
        </p:nvSpPr>
        <p:spPr>
          <a:xfrm rot="10800000" flipH="1">
            <a:off x="3562894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41"/>
          <p:cNvSpPr/>
          <p:nvPr/>
        </p:nvSpPr>
        <p:spPr>
          <a:xfrm rot="10800000" flipH="1">
            <a:off x="2726216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41"/>
          <p:cNvSpPr/>
          <p:nvPr/>
        </p:nvSpPr>
        <p:spPr>
          <a:xfrm rot="10800000" flipH="1">
            <a:off x="4886092" y="51926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3" name="Google Shape;3593;p41"/>
          <p:cNvSpPr/>
          <p:nvPr/>
        </p:nvSpPr>
        <p:spPr>
          <a:xfrm rot="10800000" flipH="1">
            <a:off x="2440991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4" name="Google Shape;3594;p41"/>
          <p:cNvSpPr/>
          <p:nvPr/>
        </p:nvSpPr>
        <p:spPr>
          <a:xfrm rot="10800000" flipH="1">
            <a:off x="2270469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5" name="Google Shape;3595;p41"/>
          <p:cNvSpPr/>
          <p:nvPr/>
        </p:nvSpPr>
        <p:spPr>
          <a:xfrm rot="10800000" flipH="1">
            <a:off x="7801992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6" name="Google Shape;3596;p41"/>
          <p:cNvSpPr/>
          <p:nvPr/>
        </p:nvSpPr>
        <p:spPr>
          <a:xfrm rot="10800000" flipH="1">
            <a:off x="8230269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7" name="Google Shape;3597;p41"/>
          <p:cNvSpPr/>
          <p:nvPr/>
        </p:nvSpPr>
        <p:spPr>
          <a:xfrm rot="10800000" flipH="1">
            <a:off x="8523091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8" name="Google Shape;3598;p41"/>
          <p:cNvSpPr/>
          <p:nvPr/>
        </p:nvSpPr>
        <p:spPr>
          <a:xfrm rot="10800000" flipH="1">
            <a:off x="8722981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9" name="Google Shape;3599;p41"/>
          <p:cNvSpPr/>
          <p:nvPr/>
        </p:nvSpPr>
        <p:spPr>
          <a:xfrm rot="10800000" flipH="1">
            <a:off x="7841737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0" name="Google Shape;3600;p41"/>
          <p:cNvSpPr/>
          <p:nvPr/>
        </p:nvSpPr>
        <p:spPr>
          <a:xfrm rot="10800000" flipH="1">
            <a:off x="8638671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1" name="Google Shape;3601;p41"/>
          <p:cNvSpPr/>
          <p:nvPr/>
        </p:nvSpPr>
        <p:spPr>
          <a:xfrm rot="10800000" flipH="1">
            <a:off x="9001484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2" name="Google Shape;3602;p41"/>
          <p:cNvSpPr/>
          <p:nvPr/>
        </p:nvSpPr>
        <p:spPr>
          <a:xfrm rot="10800000" flipH="1">
            <a:off x="9059347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3" name="Google Shape;3603;p41"/>
          <p:cNvSpPr/>
          <p:nvPr/>
        </p:nvSpPr>
        <p:spPr>
          <a:xfrm rot="10800000" flipH="1">
            <a:off x="9414709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4" name="Google Shape;3604;p41"/>
          <p:cNvSpPr/>
          <p:nvPr/>
        </p:nvSpPr>
        <p:spPr>
          <a:xfrm rot="10800000" flipH="1">
            <a:off x="9496245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5" name="Google Shape;3605;p41"/>
          <p:cNvSpPr/>
          <p:nvPr/>
        </p:nvSpPr>
        <p:spPr>
          <a:xfrm rot="10800000" flipH="1">
            <a:off x="8904023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6" name="Google Shape;3606;p41"/>
          <p:cNvSpPr/>
          <p:nvPr/>
        </p:nvSpPr>
        <p:spPr>
          <a:xfrm rot="10800000" flipH="1">
            <a:off x="8979712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7" name="Google Shape;3607;p41"/>
          <p:cNvSpPr/>
          <p:nvPr/>
        </p:nvSpPr>
        <p:spPr>
          <a:xfrm rot="10800000" flipH="1">
            <a:off x="9224170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8" name="Google Shape;3608;p41"/>
          <p:cNvSpPr/>
          <p:nvPr/>
        </p:nvSpPr>
        <p:spPr>
          <a:xfrm rot="10800000" flipH="1">
            <a:off x="8010359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9" name="Google Shape;3609;p41"/>
          <p:cNvSpPr/>
          <p:nvPr/>
        </p:nvSpPr>
        <p:spPr>
          <a:xfrm rot="10800000" flipH="1">
            <a:off x="9241266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0" name="Google Shape;3610;p41"/>
          <p:cNvSpPr/>
          <p:nvPr/>
        </p:nvSpPr>
        <p:spPr>
          <a:xfrm rot="10800000" flipH="1">
            <a:off x="7975289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1" name="Google Shape;3611;p41"/>
          <p:cNvSpPr/>
          <p:nvPr/>
        </p:nvSpPr>
        <p:spPr>
          <a:xfrm rot="10800000" flipH="1">
            <a:off x="7829463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2" name="Google Shape;3612;p41"/>
          <p:cNvSpPr/>
          <p:nvPr/>
        </p:nvSpPr>
        <p:spPr>
          <a:xfrm rot="10800000" flipH="1">
            <a:off x="2754563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3" name="Google Shape;3613;p41"/>
          <p:cNvSpPr/>
          <p:nvPr/>
        </p:nvSpPr>
        <p:spPr>
          <a:xfrm rot="10800000" flipH="1">
            <a:off x="1104002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4" name="Google Shape;3614;p41"/>
          <p:cNvSpPr/>
          <p:nvPr/>
        </p:nvSpPr>
        <p:spPr>
          <a:xfrm rot="10800000" flipH="1">
            <a:off x="1396825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5" name="Google Shape;3615;p41"/>
          <p:cNvSpPr/>
          <p:nvPr/>
        </p:nvSpPr>
        <p:spPr>
          <a:xfrm rot="10800000" flipH="1">
            <a:off x="1596715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6" name="Google Shape;3616;p41"/>
          <p:cNvSpPr/>
          <p:nvPr/>
        </p:nvSpPr>
        <p:spPr>
          <a:xfrm rot="10800000" flipH="1">
            <a:off x="3781781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7" name="Google Shape;3617;p41"/>
          <p:cNvSpPr/>
          <p:nvPr/>
        </p:nvSpPr>
        <p:spPr>
          <a:xfrm rot="10800000" flipH="1">
            <a:off x="1512404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8" name="Google Shape;3618;p41"/>
          <p:cNvSpPr/>
          <p:nvPr/>
        </p:nvSpPr>
        <p:spPr>
          <a:xfrm rot="10800000" flipH="1">
            <a:off x="1875217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9" name="Google Shape;3619;p41"/>
          <p:cNvSpPr/>
          <p:nvPr/>
        </p:nvSpPr>
        <p:spPr>
          <a:xfrm rot="10800000" flipH="1">
            <a:off x="2570745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0" name="Google Shape;3620;p41"/>
          <p:cNvSpPr/>
          <p:nvPr/>
        </p:nvSpPr>
        <p:spPr>
          <a:xfrm rot="10800000" flipH="1">
            <a:off x="1933080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1" name="Google Shape;3621;p41"/>
          <p:cNvSpPr/>
          <p:nvPr/>
        </p:nvSpPr>
        <p:spPr>
          <a:xfrm rot="10800000" flipH="1">
            <a:off x="2288443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41"/>
          <p:cNvSpPr/>
          <p:nvPr/>
        </p:nvSpPr>
        <p:spPr>
          <a:xfrm rot="10800000" flipH="1">
            <a:off x="2369978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3" name="Google Shape;3623;p41"/>
          <p:cNvSpPr/>
          <p:nvPr/>
        </p:nvSpPr>
        <p:spPr>
          <a:xfrm rot="10800000" flipH="1">
            <a:off x="1777757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4" name="Google Shape;3624;p41"/>
          <p:cNvSpPr/>
          <p:nvPr/>
        </p:nvSpPr>
        <p:spPr>
          <a:xfrm rot="10800000" flipH="1">
            <a:off x="1853445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41"/>
          <p:cNvSpPr/>
          <p:nvPr/>
        </p:nvSpPr>
        <p:spPr>
          <a:xfrm rot="10800000" flipH="1">
            <a:off x="2097903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41"/>
          <p:cNvSpPr/>
          <p:nvPr/>
        </p:nvSpPr>
        <p:spPr>
          <a:xfrm rot="10800000" flipH="1">
            <a:off x="2114999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7" name="Google Shape;3627;p41"/>
          <p:cNvSpPr/>
          <p:nvPr/>
        </p:nvSpPr>
        <p:spPr>
          <a:xfrm rot="10800000" flipH="1">
            <a:off x="4472868" y="56105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8" name="Google Shape;3628;p41"/>
          <p:cNvSpPr/>
          <p:nvPr/>
        </p:nvSpPr>
        <p:spPr>
          <a:xfrm rot="10800000" flipH="1">
            <a:off x="5168395" y="57242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9" name="Google Shape;3629;p41"/>
          <p:cNvSpPr/>
          <p:nvPr/>
        </p:nvSpPr>
        <p:spPr>
          <a:xfrm rot="10800000" flipH="1">
            <a:off x="4530731" y="57157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0" name="Google Shape;3630;p41"/>
          <p:cNvSpPr/>
          <p:nvPr/>
        </p:nvSpPr>
        <p:spPr>
          <a:xfrm rot="10800000" flipH="1">
            <a:off x="4967627" y="55414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1" name="Google Shape;3631;p41"/>
          <p:cNvSpPr/>
          <p:nvPr/>
        </p:nvSpPr>
        <p:spPr>
          <a:xfrm rot="10800000" flipH="1">
            <a:off x="4451096" y="5529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2" name="Google Shape;3632;p41"/>
          <p:cNvSpPr/>
          <p:nvPr/>
        </p:nvSpPr>
        <p:spPr>
          <a:xfrm rot="10800000" flipH="1">
            <a:off x="4695554" y="53367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3" name="Google Shape;3633;p41"/>
          <p:cNvSpPr/>
          <p:nvPr/>
        </p:nvSpPr>
        <p:spPr>
          <a:xfrm rot="10800000" flipH="1">
            <a:off x="4712650" y="55925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4" name="Google Shape;3634;p41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5" name="Google Shape;3635;p41"/>
          <p:cNvSpPr/>
          <p:nvPr/>
        </p:nvSpPr>
        <p:spPr>
          <a:xfrm rot="10800000" flipH="1">
            <a:off x="884092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6" name="Google Shape;3636;p41"/>
          <p:cNvSpPr/>
          <p:nvPr/>
        </p:nvSpPr>
        <p:spPr>
          <a:xfrm rot="10800000" flipH="1">
            <a:off x="409498" y="49841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7" name="Google Shape;3637;p41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8" name="Google Shape;3638;p41"/>
          <p:cNvSpPr/>
          <p:nvPr/>
        </p:nvSpPr>
        <p:spPr>
          <a:xfrm rot="10800000" flipH="1">
            <a:off x="485187" y="47577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9" name="Google Shape;3639;p41"/>
          <p:cNvSpPr/>
          <p:nvPr/>
        </p:nvSpPr>
        <p:spPr>
          <a:xfrm rot="10800000" flipH="1">
            <a:off x="455817" y="49406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0" name="Google Shape;3640;p41"/>
          <p:cNvSpPr/>
          <p:nvPr/>
        </p:nvSpPr>
        <p:spPr>
          <a:xfrm rot="10800000" flipH="1">
            <a:off x="669004" y="5218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1" name="Google Shape;3641;p41"/>
          <p:cNvSpPr/>
          <p:nvPr/>
        </p:nvSpPr>
        <p:spPr>
          <a:xfrm rot="10800000" flipH="1">
            <a:off x="675726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2" name="Google Shape;3642;p41"/>
          <p:cNvSpPr/>
          <p:nvPr/>
        </p:nvSpPr>
        <p:spPr>
          <a:xfrm rot="10800000" flipH="1">
            <a:off x="715471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3" name="Google Shape;3643;p41"/>
          <p:cNvSpPr/>
          <p:nvPr/>
        </p:nvSpPr>
        <p:spPr>
          <a:xfrm rot="10800000" flipH="1">
            <a:off x="849023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41"/>
          <p:cNvSpPr/>
          <p:nvPr/>
        </p:nvSpPr>
        <p:spPr>
          <a:xfrm rot="10800000" flipH="1">
            <a:off x="600767" y="5701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5" name="Google Shape;3645;p41"/>
          <p:cNvSpPr/>
          <p:nvPr/>
        </p:nvSpPr>
        <p:spPr>
          <a:xfrm rot="10800000" flipH="1">
            <a:off x="703197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6" name="Google Shape;3646;p41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7" name="Google Shape;3647;p41"/>
          <p:cNvSpPr/>
          <p:nvPr/>
        </p:nvSpPr>
        <p:spPr>
          <a:xfrm rot="10800000" flipH="1">
            <a:off x="10934494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8" name="Google Shape;3648;p41"/>
          <p:cNvSpPr/>
          <p:nvPr/>
        </p:nvSpPr>
        <p:spPr>
          <a:xfrm rot="10800000" flipH="1">
            <a:off x="9769048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41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0" name="Google Shape;3650;p41"/>
          <p:cNvSpPr/>
          <p:nvPr/>
        </p:nvSpPr>
        <p:spPr>
          <a:xfrm rot="10800000" flipH="1">
            <a:off x="9851459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1" name="Google Shape;3651;p41"/>
          <p:cNvSpPr/>
          <p:nvPr/>
        </p:nvSpPr>
        <p:spPr>
          <a:xfrm rot="10800000" flipH="1">
            <a:off x="10684484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2" name="Google Shape;3652;p41"/>
          <p:cNvSpPr/>
          <p:nvPr/>
        </p:nvSpPr>
        <p:spPr>
          <a:xfrm rot="10800000" flipH="1">
            <a:off x="10715754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3" name="Google Shape;3653;p41"/>
          <p:cNvSpPr/>
          <p:nvPr/>
        </p:nvSpPr>
        <p:spPr>
          <a:xfrm rot="10800000" flipH="1">
            <a:off x="10689161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4" name="Google Shape;3654;p41"/>
          <p:cNvSpPr/>
          <p:nvPr/>
        </p:nvSpPr>
        <p:spPr>
          <a:xfrm rot="10800000" flipH="1">
            <a:off x="9852482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5" name="Google Shape;3655;p41"/>
          <p:cNvSpPr/>
          <p:nvPr/>
        </p:nvSpPr>
        <p:spPr>
          <a:xfrm rot="10800000" flipH="1">
            <a:off x="9880829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41"/>
          <p:cNvSpPr/>
          <p:nvPr/>
        </p:nvSpPr>
        <p:spPr>
          <a:xfrm rot="10800000" flipH="1">
            <a:off x="10908047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41"/>
          <p:cNvSpPr/>
          <p:nvPr/>
        </p:nvSpPr>
        <p:spPr>
          <a:xfrm rot="10800000" flipH="1">
            <a:off x="9697011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8666012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3E60AD-C1FB-440E-9DE4-1C764478995A}" type="datetimeFigureOut">
              <a:rPr lang="zh-CN" altLang="en-US" smtClean="0"/>
              <a:t>2023/3/23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03BE2F-24E9-4AA9-93A2-F5F16827C10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0661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24603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102093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83308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0946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6"/>
          <p:cNvGrpSpPr/>
          <p:nvPr/>
        </p:nvGrpSpPr>
        <p:grpSpPr>
          <a:xfrm rot="6683573" flipH="1">
            <a:off x="-7888530" y="-4123810"/>
            <a:ext cx="17504044" cy="8555571"/>
            <a:chOff x="-1468125" y="3375299"/>
            <a:chExt cx="13126639" cy="4588111"/>
          </a:xfrm>
        </p:grpSpPr>
        <p:grpSp>
          <p:nvGrpSpPr>
            <p:cNvPr id="279" name="Google Shape;279;p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0" name="Google Shape;280;p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2" name="Google Shape;282;p6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3" name="Google Shape;283;p6"/>
          <p:cNvSpPr/>
          <p:nvPr/>
        </p:nvSpPr>
        <p:spPr>
          <a:xfrm rot="6715385" flipH="1">
            <a:off x="-8759485" y="-4171838"/>
            <a:ext cx="16102204" cy="8437011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" name="Google Shape;284;p6"/>
          <p:cNvGrpSpPr/>
          <p:nvPr/>
        </p:nvGrpSpPr>
        <p:grpSpPr>
          <a:xfrm>
            <a:off x="405594" y="-1457807"/>
            <a:ext cx="2334119" cy="2816004"/>
            <a:chOff x="643150" y="1236000"/>
            <a:chExt cx="2350100" cy="2835284"/>
          </a:xfrm>
        </p:grpSpPr>
        <p:sp>
          <p:nvSpPr>
            <p:cNvPr id="285" name="Google Shape;285;p6"/>
            <p:cNvSpPr/>
            <p:nvPr/>
          </p:nvSpPr>
          <p:spPr>
            <a:xfrm>
              <a:off x="835258" y="1770334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6"/>
          <p:cNvSpPr/>
          <p:nvPr/>
        </p:nvSpPr>
        <p:spPr>
          <a:xfrm>
            <a:off x="11706063" y="9004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" name="Google Shape;317;p6"/>
          <p:cNvSpPr/>
          <p:nvPr/>
        </p:nvSpPr>
        <p:spPr>
          <a:xfrm>
            <a:off x="9539660" y="4507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" name="Google Shape;318;p6"/>
          <p:cNvSpPr/>
          <p:nvPr/>
        </p:nvSpPr>
        <p:spPr>
          <a:xfrm>
            <a:off x="9513214" y="26037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" name="Google Shape;319;p6"/>
          <p:cNvSpPr/>
          <p:nvPr/>
        </p:nvSpPr>
        <p:spPr>
          <a:xfrm>
            <a:off x="10826717" y="8416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" name="Google Shape;320;p6"/>
          <p:cNvSpPr/>
          <p:nvPr/>
        </p:nvSpPr>
        <p:spPr>
          <a:xfrm>
            <a:off x="11522245" y="6616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" name="Google Shape;321;p6"/>
          <p:cNvSpPr/>
          <p:nvPr/>
        </p:nvSpPr>
        <p:spPr>
          <a:xfrm>
            <a:off x="10884580" y="7431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" name="Google Shape;322;p6"/>
          <p:cNvSpPr/>
          <p:nvPr/>
        </p:nvSpPr>
        <p:spPr>
          <a:xfrm>
            <a:off x="11239943" y="11922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" name="Google Shape;323;p6"/>
          <p:cNvSpPr/>
          <p:nvPr/>
        </p:nvSpPr>
        <p:spPr>
          <a:xfrm>
            <a:off x="11221969" y="13153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6"/>
          <p:cNvSpPr/>
          <p:nvPr/>
        </p:nvSpPr>
        <p:spPr>
          <a:xfrm>
            <a:off x="11321478" y="8862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" name="Google Shape;325;p6"/>
          <p:cNvSpPr/>
          <p:nvPr/>
        </p:nvSpPr>
        <p:spPr>
          <a:xfrm>
            <a:off x="10729257" y="10227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" name="Google Shape;326;p6"/>
          <p:cNvSpPr/>
          <p:nvPr/>
        </p:nvSpPr>
        <p:spPr>
          <a:xfrm>
            <a:off x="10804945" y="9183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" name="Google Shape;327;p6"/>
          <p:cNvSpPr/>
          <p:nvPr/>
        </p:nvSpPr>
        <p:spPr>
          <a:xfrm>
            <a:off x="11049403" y="10823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" name="Google Shape;328;p6"/>
          <p:cNvSpPr/>
          <p:nvPr/>
        </p:nvSpPr>
        <p:spPr>
          <a:xfrm>
            <a:off x="11066499" y="7260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" name="Google Shape;329;p6"/>
          <p:cNvSpPr/>
          <p:nvPr/>
        </p:nvSpPr>
        <p:spPr>
          <a:xfrm rot="10800000" flipH="1">
            <a:off x="10010763" y="881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" name="Google Shape;330;p6"/>
          <p:cNvSpPr/>
          <p:nvPr/>
        </p:nvSpPr>
        <p:spPr>
          <a:xfrm rot="10800000" flipH="1">
            <a:off x="11433178" y="62694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" name="Google Shape;331;p6"/>
          <p:cNvSpPr/>
          <p:nvPr/>
        </p:nvSpPr>
        <p:spPr>
          <a:xfrm rot="10800000" flipH="1">
            <a:off x="11302048" y="35845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6"/>
          <p:cNvSpPr/>
          <p:nvPr/>
        </p:nvSpPr>
        <p:spPr>
          <a:xfrm rot="10800000" flipH="1">
            <a:off x="11275601" y="31531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6"/>
          <p:cNvSpPr/>
          <p:nvPr/>
        </p:nvSpPr>
        <p:spPr>
          <a:xfrm rot="10800000" flipH="1">
            <a:off x="11384459" y="36523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4" name="Google Shape;334;p6"/>
          <p:cNvSpPr/>
          <p:nvPr/>
        </p:nvSpPr>
        <p:spPr>
          <a:xfrm rot="10800000" flipH="1">
            <a:off x="12251334" y="28795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5" name="Google Shape;335;p6"/>
          <p:cNvSpPr/>
          <p:nvPr/>
        </p:nvSpPr>
        <p:spPr>
          <a:xfrm rot="10800000" flipH="1">
            <a:off x="11183167" y="60286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" name="Google Shape;336;p6"/>
          <p:cNvSpPr/>
          <p:nvPr/>
        </p:nvSpPr>
        <p:spPr>
          <a:xfrm rot="10800000" flipH="1">
            <a:off x="11214438" y="57765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" name="Google Shape;337;p6"/>
          <p:cNvSpPr/>
          <p:nvPr/>
        </p:nvSpPr>
        <p:spPr>
          <a:xfrm rot="10800000" flipH="1">
            <a:off x="11187843" y="59557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" name="Google Shape;338;p6"/>
          <p:cNvSpPr/>
          <p:nvPr/>
        </p:nvSpPr>
        <p:spPr>
          <a:xfrm rot="10800000" flipH="1">
            <a:off x="11385482" y="38078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" name="Google Shape;339;p6"/>
          <p:cNvSpPr/>
          <p:nvPr/>
        </p:nvSpPr>
        <p:spPr>
          <a:xfrm rot="10800000" flipH="1">
            <a:off x="11413829" y="46198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" name="Google Shape;340;p6"/>
          <p:cNvSpPr/>
          <p:nvPr/>
        </p:nvSpPr>
        <p:spPr>
          <a:xfrm rot="10800000" flipH="1">
            <a:off x="11406730" y="6448413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6"/>
          <p:cNvSpPr/>
          <p:nvPr/>
        </p:nvSpPr>
        <p:spPr>
          <a:xfrm rot="10800000" flipH="1">
            <a:off x="11230011" y="48017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6"/>
          <p:cNvSpPr/>
          <p:nvPr/>
        </p:nvSpPr>
        <p:spPr>
          <a:xfrm rot="10800000" flipH="1">
            <a:off x="11414810" y="27072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6"/>
          <p:cNvSpPr/>
          <p:nvPr/>
        </p:nvSpPr>
        <p:spPr>
          <a:xfrm rot="-6833817" flipH="1">
            <a:off x="-1280897" y="4011261"/>
            <a:ext cx="2571247" cy="2177512"/>
          </a:xfrm>
          <a:custGeom>
            <a:avLst/>
            <a:gdLst/>
            <a:ahLst/>
            <a:cxnLst/>
            <a:rect l="l" t="t" r="r" b="b"/>
            <a:pathLst>
              <a:path w="28035" h="23742" extrusionOk="0">
                <a:moveTo>
                  <a:pt x="27114" y="552"/>
                </a:moveTo>
                <a:cubicBezTo>
                  <a:pt x="27114" y="552"/>
                  <a:pt x="27114" y="558"/>
                  <a:pt x="27114" y="565"/>
                </a:cubicBezTo>
                <a:cubicBezTo>
                  <a:pt x="27094" y="532"/>
                  <a:pt x="27075" y="506"/>
                  <a:pt x="27055" y="480"/>
                </a:cubicBezTo>
                <a:cubicBezTo>
                  <a:pt x="26971" y="383"/>
                  <a:pt x="26841" y="305"/>
                  <a:pt x="26660" y="241"/>
                </a:cubicBezTo>
                <a:cubicBezTo>
                  <a:pt x="26368" y="111"/>
                  <a:pt x="25888" y="1"/>
                  <a:pt x="25175" y="85"/>
                </a:cubicBezTo>
                <a:cubicBezTo>
                  <a:pt x="24189" y="124"/>
                  <a:pt x="22866" y="370"/>
                  <a:pt x="21251" y="908"/>
                </a:cubicBezTo>
                <a:cubicBezTo>
                  <a:pt x="20953" y="986"/>
                  <a:pt x="20765" y="1032"/>
                  <a:pt x="20765" y="1032"/>
                </a:cubicBezTo>
                <a:cubicBezTo>
                  <a:pt x="20849" y="1019"/>
                  <a:pt x="20927" y="1006"/>
                  <a:pt x="20998" y="999"/>
                </a:cubicBezTo>
                <a:cubicBezTo>
                  <a:pt x="17743" y="2134"/>
                  <a:pt x="13379" y="4469"/>
                  <a:pt x="8327" y="8755"/>
                </a:cubicBezTo>
                <a:cubicBezTo>
                  <a:pt x="8308" y="8768"/>
                  <a:pt x="8295" y="8781"/>
                  <a:pt x="8275" y="8794"/>
                </a:cubicBezTo>
                <a:cubicBezTo>
                  <a:pt x="8158" y="8898"/>
                  <a:pt x="8042" y="9002"/>
                  <a:pt x="7925" y="9099"/>
                </a:cubicBezTo>
                <a:cubicBezTo>
                  <a:pt x="7873" y="9144"/>
                  <a:pt x="7828" y="9190"/>
                  <a:pt x="7776" y="9228"/>
                </a:cubicBezTo>
                <a:cubicBezTo>
                  <a:pt x="7692" y="9306"/>
                  <a:pt x="7601" y="9391"/>
                  <a:pt x="7510" y="9468"/>
                </a:cubicBezTo>
                <a:cubicBezTo>
                  <a:pt x="7465" y="9514"/>
                  <a:pt x="7419" y="9553"/>
                  <a:pt x="7374" y="9592"/>
                </a:cubicBezTo>
                <a:cubicBezTo>
                  <a:pt x="7251" y="9708"/>
                  <a:pt x="7127" y="9825"/>
                  <a:pt x="7004" y="9942"/>
                </a:cubicBezTo>
                <a:cubicBezTo>
                  <a:pt x="6978" y="9961"/>
                  <a:pt x="6959" y="9987"/>
                  <a:pt x="6933" y="10007"/>
                </a:cubicBezTo>
                <a:cubicBezTo>
                  <a:pt x="6829" y="10104"/>
                  <a:pt x="6732" y="10201"/>
                  <a:pt x="6635" y="10298"/>
                </a:cubicBezTo>
                <a:cubicBezTo>
                  <a:pt x="6589" y="10344"/>
                  <a:pt x="6544" y="10383"/>
                  <a:pt x="6505" y="10428"/>
                </a:cubicBezTo>
                <a:cubicBezTo>
                  <a:pt x="6421" y="10512"/>
                  <a:pt x="6336" y="10590"/>
                  <a:pt x="6258" y="10675"/>
                </a:cubicBezTo>
                <a:cubicBezTo>
                  <a:pt x="6220" y="10714"/>
                  <a:pt x="6181" y="10752"/>
                  <a:pt x="6142" y="10791"/>
                </a:cubicBezTo>
                <a:cubicBezTo>
                  <a:pt x="6031" y="10908"/>
                  <a:pt x="5915" y="11025"/>
                  <a:pt x="5804" y="11142"/>
                </a:cubicBezTo>
                <a:cubicBezTo>
                  <a:pt x="5785" y="11167"/>
                  <a:pt x="5759" y="11193"/>
                  <a:pt x="5733" y="11219"/>
                </a:cubicBezTo>
                <a:cubicBezTo>
                  <a:pt x="5642" y="11317"/>
                  <a:pt x="5558" y="11414"/>
                  <a:pt x="5474" y="11505"/>
                </a:cubicBezTo>
                <a:cubicBezTo>
                  <a:pt x="5435" y="11544"/>
                  <a:pt x="5396" y="11589"/>
                  <a:pt x="5364" y="11628"/>
                </a:cubicBezTo>
                <a:cubicBezTo>
                  <a:pt x="5286" y="11712"/>
                  <a:pt x="5208" y="11803"/>
                  <a:pt x="5130" y="11887"/>
                </a:cubicBezTo>
                <a:cubicBezTo>
                  <a:pt x="5098" y="11926"/>
                  <a:pt x="5065" y="11959"/>
                  <a:pt x="5039" y="11991"/>
                </a:cubicBezTo>
                <a:cubicBezTo>
                  <a:pt x="4936" y="12108"/>
                  <a:pt x="4838" y="12224"/>
                  <a:pt x="4735" y="12348"/>
                </a:cubicBezTo>
                <a:cubicBezTo>
                  <a:pt x="4715" y="12374"/>
                  <a:pt x="4689" y="12400"/>
                  <a:pt x="4670" y="12426"/>
                </a:cubicBezTo>
                <a:cubicBezTo>
                  <a:pt x="4592" y="12523"/>
                  <a:pt x="4514" y="12614"/>
                  <a:pt x="4436" y="12711"/>
                </a:cubicBezTo>
                <a:cubicBezTo>
                  <a:pt x="4404" y="12750"/>
                  <a:pt x="4378" y="12782"/>
                  <a:pt x="4345" y="12821"/>
                </a:cubicBezTo>
                <a:cubicBezTo>
                  <a:pt x="4268" y="12918"/>
                  <a:pt x="4196" y="13009"/>
                  <a:pt x="4125" y="13100"/>
                </a:cubicBezTo>
                <a:cubicBezTo>
                  <a:pt x="4105" y="13126"/>
                  <a:pt x="4080" y="13158"/>
                  <a:pt x="4060" y="13184"/>
                </a:cubicBezTo>
                <a:cubicBezTo>
                  <a:pt x="3969" y="13301"/>
                  <a:pt x="3879" y="13418"/>
                  <a:pt x="3788" y="13541"/>
                </a:cubicBezTo>
                <a:cubicBezTo>
                  <a:pt x="3768" y="13567"/>
                  <a:pt x="3749" y="13593"/>
                  <a:pt x="3729" y="13619"/>
                </a:cubicBezTo>
                <a:cubicBezTo>
                  <a:pt x="3658" y="13709"/>
                  <a:pt x="3587" y="13807"/>
                  <a:pt x="3522" y="13898"/>
                </a:cubicBezTo>
                <a:cubicBezTo>
                  <a:pt x="3496" y="13936"/>
                  <a:pt x="3470" y="13969"/>
                  <a:pt x="3451" y="14001"/>
                </a:cubicBezTo>
                <a:cubicBezTo>
                  <a:pt x="3379" y="14105"/>
                  <a:pt x="3308" y="14202"/>
                  <a:pt x="3237" y="14306"/>
                </a:cubicBezTo>
                <a:cubicBezTo>
                  <a:pt x="3224" y="14319"/>
                  <a:pt x="3211" y="14339"/>
                  <a:pt x="3198" y="14358"/>
                </a:cubicBezTo>
                <a:cubicBezTo>
                  <a:pt x="3113" y="14475"/>
                  <a:pt x="3035" y="14591"/>
                  <a:pt x="2958" y="14715"/>
                </a:cubicBezTo>
                <a:cubicBezTo>
                  <a:pt x="2938" y="14734"/>
                  <a:pt x="2925" y="14760"/>
                  <a:pt x="2912" y="14779"/>
                </a:cubicBezTo>
                <a:cubicBezTo>
                  <a:pt x="2847" y="14877"/>
                  <a:pt x="2783" y="14974"/>
                  <a:pt x="2724" y="15071"/>
                </a:cubicBezTo>
                <a:cubicBezTo>
                  <a:pt x="2705" y="15097"/>
                  <a:pt x="2685" y="15130"/>
                  <a:pt x="2666" y="15156"/>
                </a:cubicBezTo>
                <a:cubicBezTo>
                  <a:pt x="2595" y="15266"/>
                  <a:pt x="2530" y="15376"/>
                  <a:pt x="2458" y="15493"/>
                </a:cubicBezTo>
                <a:cubicBezTo>
                  <a:pt x="2458" y="15493"/>
                  <a:pt x="2452" y="15499"/>
                  <a:pt x="2452" y="15499"/>
                </a:cubicBezTo>
                <a:cubicBezTo>
                  <a:pt x="2381" y="15616"/>
                  <a:pt x="2309" y="15739"/>
                  <a:pt x="2238" y="15856"/>
                </a:cubicBezTo>
                <a:cubicBezTo>
                  <a:pt x="2225" y="15875"/>
                  <a:pt x="2218" y="15895"/>
                  <a:pt x="2205" y="15908"/>
                </a:cubicBezTo>
                <a:cubicBezTo>
                  <a:pt x="2147" y="16012"/>
                  <a:pt x="2089" y="16109"/>
                  <a:pt x="2037" y="16213"/>
                </a:cubicBezTo>
                <a:cubicBezTo>
                  <a:pt x="2024" y="16232"/>
                  <a:pt x="2011" y="16252"/>
                  <a:pt x="1998" y="16271"/>
                </a:cubicBezTo>
                <a:cubicBezTo>
                  <a:pt x="1868" y="16504"/>
                  <a:pt x="1745" y="16731"/>
                  <a:pt x="1628" y="16958"/>
                </a:cubicBezTo>
                <a:cubicBezTo>
                  <a:pt x="1622" y="16971"/>
                  <a:pt x="1615" y="16984"/>
                  <a:pt x="1609" y="16997"/>
                </a:cubicBezTo>
                <a:cubicBezTo>
                  <a:pt x="1557" y="17101"/>
                  <a:pt x="1505" y="17205"/>
                  <a:pt x="1453" y="17309"/>
                </a:cubicBezTo>
                <a:cubicBezTo>
                  <a:pt x="1447" y="17322"/>
                  <a:pt x="1440" y="17328"/>
                  <a:pt x="1434" y="17341"/>
                </a:cubicBezTo>
                <a:cubicBezTo>
                  <a:pt x="1324" y="17568"/>
                  <a:pt x="1220" y="17795"/>
                  <a:pt x="1122" y="18015"/>
                </a:cubicBezTo>
                <a:cubicBezTo>
                  <a:pt x="1116" y="18022"/>
                  <a:pt x="1116" y="18028"/>
                  <a:pt x="1116" y="18028"/>
                </a:cubicBezTo>
                <a:cubicBezTo>
                  <a:pt x="662" y="19053"/>
                  <a:pt x="357" y="19974"/>
                  <a:pt x="182" y="20758"/>
                </a:cubicBezTo>
                <a:cubicBezTo>
                  <a:pt x="182" y="20765"/>
                  <a:pt x="182" y="20771"/>
                  <a:pt x="182" y="20778"/>
                </a:cubicBezTo>
                <a:cubicBezTo>
                  <a:pt x="163" y="20869"/>
                  <a:pt x="143" y="20953"/>
                  <a:pt x="124" y="21044"/>
                </a:cubicBezTo>
                <a:cubicBezTo>
                  <a:pt x="124" y="21050"/>
                  <a:pt x="124" y="21057"/>
                  <a:pt x="124" y="21070"/>
                </a:cubicBezTo>
                <a:cubicBezTo>
                  <a:pt x="111" y="21135"/>
                  <a:pt x="98" y="21206"/>
                  <a:pt x="85" y="21271"/>
                </a:cubicBezTo>
                <a:cubicBezTo>
                  <a:pt x="78" y="21297"/>
                  <a:pt x="78" y="21323"/>
                  <a:pt x="72" y="21349"/>
                </a:cubicBezTo>
                <a:cubicBezTo>
                  <a:pt x="65" y="21407"/>
                  <a:pt x="59" y="21459"/>
                  <a:pt x="46" y="21517"/>
                </a:cubicBezTo>
                <a:cubicBezTo>
                  <a:pt x="46" y="21550"/>
                  <a:pt x="40" y="21582"/>
                  <a:pt x="40" y="21614"/>
                </a:cubicBezTo>
                <a:cubicBezTo>
                  <a:pt x="33" y="21660"/>
                  <a:pt x="27" y="21712"/>
                  <a:pt x="20" y="21757"/>
                </a:cubicBezTo>
                <a:cubicBezTo>
                  <a:pt x="20" y="21783"/>
                  <a:pt x="14" y="21809"/>
                  <a:pt x="14" y="21841"/>
                </a:cubicBezTo>
                <a:cubicBezTo>
                  <a:pt x="14" y="21887"/>
                  <a:pt x="7" y="21932"/>
                  <a:pt x="7" y="21971"/>
                </a:cubicBezTo>
                <a:cubicBezTo>
                  <a:pt x="1" y="21997"/>
                  <a:pt x="1" y="22023"/>
                  <a:pt x="1" y="22049"/>
                </a:cubicBezTo>
                <a:cubicBezTo>
                  <a:pt x="1" y="22101"/>
                  <a:pt x="1" y="22153"/>
                  <a:pt x="1" y="22198"/>
                </a:cubicBezTo>
                <a:cubicBezTo>
                  <a:pt x="1" y="22218"/>
                  <a:pt x="1" y="22237"/>
                  <a:pt x="1" y="22256"/>
                </a:cubicBezTo>
                <a:cubicBezTo>
                  <a:pt x="1" y="22308"/>
                  <a:pt x="1" y="22360"/>
                  <a:pt x="1" y="22406"/>
                </a:cubicBezTo>
                <a:cubicBezTo>
                  <a:pt x="1" y="22412"/>
                  <a:pt x="1" y="22419"/>
                  <a:pt x="1" y="22419"/>
                </a:cubicBezTo>
                <a:cubicBezTo>
                  <a:pt x="1" y="22419"/>
                  <a:pt x="1" y="22425"/>
                  <a:pt x="1" y="22425"/>
                </a:cubicBezTo>
                <a:cubicBezTo>
                  <a:pt x="7" y="22470"/>
                  <a:pt x="7" y="22516"/>
                  <a:pt x="14" y="22555"/>
                </a:cubicBezTo>
                <a:cubicBezTo>
                  <a:pt x="14" y="22568"/>
                  <a:pt x="14" y="22587"/>
                  <a:pt x="14" y="22600"/>
                </a:cubicBezTo>
                <a:cubicBezTo>
                  <a:pt x="20" y="22626"/>
                  <a:pt x="20" y="22652"/>
                  <a:pt x="27" y="22671"/>
                </a:cubicBezTo>
                <a:cubicBezTo>
                  <a:pt x="27" y="22697"/>
                  <a:pt x="33" y="22717"/>
                  <a:pt x="33" y="22736"/>
                </a:cubicBezTo>
                <a:cubicBezTo>
                  <a:pt x="40" y="22749"/>
                  <a:pt x="40" y="22769"/>
                  <a:pt x="46" y="22782"/>
                </a:cubicBezTo>
                <a:cubicBezTo>
                  <a:pt x="46" y="22808"/>
                  <a:pt x="52" y="22821"/>
                  <a:pt x="59" y="22840"/>
                </a:cubicBezTo>
                <a:cubicBezTo>
                  <a:pt x="59" y="22860"/>
                  <a:pt x="65" y="22873"/>
                  <a:pt x="72" y="22885"/>
                </a:cubicBezTo>
                <a:cubicBezTo>
                  <a:pt x="72" y="22905"/>
                  <a:pt x="78" y="22924"/>
                  <a:pt x="85" y="22937"/>
                </a:cubicBezTo>
                <a:cubicBezTo>
                  <a:pt x="91" y="22957"/>
                  <a:pt x="91" y="22970"/>
                  <a:pt x="98" y="22983"/>
                </a:cubicBezTo>
                <a:cubicBezTo>
                  <a:pt x="104" y="22996"/>
                  <a:pt x="111" y="23015"/>
                  <a:pt x="117" y="23028"/>
                </a:cubicBezTo>
                <a:cubicBezTo>
                  <a:pt x="124" y="23041"/>
                  <a:pt x="124" y="23054"/>
                  <a:pt x="130" y="23067"/>
                </a:cubicBezTo>
                <a:cubicBezTo>
                  <a:pt x="137" y="23080"/>
                  <a:pt x="143" y="23093"/>
                  <a:pt x="150" y="23106"/>
                </a:cubicBezTo>
                <a:cubicBezTo>
                  <a:pt x="156" y="23119"/>
                  <a:pt x="163" y="23132"/>
                  <a:pt x="176" y="23145"/>
                </a:cubicBezTo>
                <a:cubicBezTo>
                  <a:pt x="176" y="23158"/>
                  <a:pt x="182" y="23171"/>
                  <a:pt x="189" y="23177"/>
                </a:cubicBezTo>
                <a:cubicBezTo>
                  <a:pt x="202" y="23197"/>
                  <a:pt x="215" y="23210"/>
                  <a:pt x="228" y="23229"/>
                </a:cubicBezTo>
                <a:cubicBezTo>
                  <a:pt x="228" y="23229"/>
                  <a:pt x="234" y="23236"/>
                  <a:pt x="234" y="23236"/>
                </a:cubicBezTo>
                <a:cubicBezTo>
                  <a:pt x="241" y="23249"/>
                  <a:pt x="254" y="23255"/>
                  <a:pt x="260" y="23262"/>
                </a:cubicBezTo>
                <a:cubicBezTo>
                  <a:pt x="318" y="23326"/>
                  <a:pt x="396" y="23385"/>
                  <a:pt x="487" y="23430"/>
                </a:cubicBezTo>
                <a:cubicBezTo>
                  <a:pt x="493" y="23437"/>
                  <a:pt x="500" y="23437"/>
                  <a:pt x="500" y="23437"/>
                </a:cubicBezTo>
                <a:cubicBezTo>
                  <a:pt x="519" y="23450"/>
                  <a:pt x="545" y="23463"/>
                  <a:pt x="565" y="23469"/>
                </a:cubicBezTo>
                <a:cubicBezTo>
                  <a:pt x="727" y="23540"/>
                  <a:pt x="934" y="23605"/>
                  <a:pt x="1174" y="23644"/>
                </a:cubicBezTo>
                <a:cubicBezTo>
                  <a:pt x="1135" y="23651"/>
                  <a:pt x="1097" y="23664"/>
                  <a:pt x="1064" y="23670"/>
                </a:cubicBezTo>
                <a:lnTo>
                  <a:pt x="1421" y="23683"/>
                </a:lnTo>
                <a:cubicBezTo>
                  <a:pt x="1719" y="23722"/>
                  <a:pt x="2069" y="23735"/>
                  <a:pt x="2465" y="23722"/>
                </a:cubicBezTo>
                <a:lnTo>
                  <a:pt x="3016" y="23741"/>
                </a:lnTo>
                <a:cubicBezTo>
                  <a:pt x="5993" y="23495"/>
                  <a:pt x="10921" y="21913"/>
                  <a:pt x="15901" y="17685"/>
                </a:cubicBezTo>
                <a:cubicBezTo>
                  <a:pt x="26238" y="8911"/>
                  <a:pt x="28034" y="1635"/>
                  <a:pt x="27114" y="552"/>
                </a:cubicBezTo>
              </a:path>
            </a:pathLst>
          </a:custGeom>
          <a:solidFill>
            <a:srgbClr val="434343">
              <a:alpha val="45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4" name="Google Shape;344;p6"/>
          <p:cNvGrpSpPr/>
          <p:nvPr/>
        </p:nvGrpSpPr>
        <p:grpSpPr>
          <a:xfrm rot="-6884399" flipH="1">
            <a:off x="-1550994" y="3748588"/>
            <a:ext cx="2736979" cy="2380389"/>
            <a:chOff x="3722775" y="721075"/>
            <a:chExt cx="823575" cy="716275"/>
          </a:xfrm>
        </p:grpSpPr>
        <p:sp>
          <p:nvSpPr>
            <p:cNvPr id="345" name="Google Shape;345;p6"/>
            <p:cNvSpPr/>
            <p:nvPr/>
          </p:nvSpPr>
          <p:spPr>
            <a:xfrm>
              <a:off x="3742050" y="740525"/>
              <a:ext cx="801725" cy="696825"/>
            </a:xfrm>
            <a:custGeom>
              <a:avLst/>
              <a:gdLst/>
              <a:ahLst/>
              <a:cxnLst/>
              <a:rect l="l" t="t" r="r" b="b"/>
              <a:pathLst>
                <a:path w="32069" h="27873" extrusionOk="0">
                  <a:moveTo>
                    <a:pt x="9579" y="9955"/>
                  </a:moveTo>
                  <a:cubicBezTo>
                    <a:pt x="3866" y="14799"/>
                    <a:pt x="1155" y="20077"/>
                    <a:pt x="319" y="23398"/>
                  </a:cubicBezTo>
                  <a:lnTo>
                    <a:pt x="319" y="23398"/>
                  </a:lnTo>
                  <a:cubicBezTo>
                    <a:pt x="92" y="24299"/>
                    <a:pt x="1" y="25058"/>
                    <a:pt x="33" y="25622"/>
                  </a:cubicBezTo>
                  <a:lnTo>
                    <a:pt x="33" y="25622"/>
                  </a:lnTo>
                  <a:cubicBezTo>
                    <a:pt x="59" y="26063"/>
                    <a:pt x="150" y="26381"/>
                    <a:pt x="299" y="26562"/>
                  </a:cubicBezTo>
                  <a:lnTo>
                    <a:pt x="299" y="26562"/>
                  </a:lnTo>
                  <a:cubicBezTo>
                    <a:pt x="1428" y="27872"/>
                    <a:pt x="9722" y="27301"/>
                    <a:pt x="18197" y="20110"/>
                  </a:cubicBezTo>
                  <a:lnTo>
                    <a:pt x="18197" y="20110"/>
                  </a:lnTo>
                  <a:cubicBezTo>
                    <a:pt x="30123" y="9987"/>
                    <a:pt x="32068" y="1661"/>
                    <a:pt x="31050" y="467"/>
                  </a:cubicBezTo>
                  <a:lnTo>
                    <a:pt x="31050" y="467"/>
                  </a:lnTo>
                  <a:cubicBezTo>
                    <a:pt x="30810" y="188"/>
                    <a:pt x="30194" y="0"/>
                    <a:pt x="29241" y="0"/>
                  </a:cubicBezTo>
                  <a:lnTo>
                    <a:pt x="29241" y="0"/>
                  </a:lnTo>
                  <a:cubicBezTo>
                    <a:pt x="25966" y="0"/>
                    <a:pt x="18755" y="2160"/>
                    <a:pt x="9579" y="9955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3722775" y="721075"/>
              <a:ext cx="821000" cy="716275"/>
            </a:xfrm>
            <a:custGeom>
              <a:avLst/>
              <a:gdLst/>
              <a:ahLst/>
              <a:cxnLst/>
              <a:rect l="l" t="t" r="r" b="b"/>
              <a:pathLst>
                <a:path w="32840" h="28651" extrusionOk="0">
                  <a:moveTo>
                    <a:pt x="31821" y="1245"/>
                  </a:moveTo>
                  <a:cubicBezTo>
                    <a:pt x="30764" y="0"/>
                    <a:pt x="22204" y="675"/>
                    <a:pt x="10350" y="10733"/>
                  </a:cubicBezTo>
                  <a:cubicBezTo>
                    <a:pt x="1874" y="17924"/>
                    <a:pt x="0" y="26063"/>
                    <a:pt x="1070" y="27340"/>
                  </a:cubicBezTo>
                  <a:cubicBezTo>
                    <a:pt x="2199" y="28650"/>
                    <a:pt x="9864" y="27781"/>
                    <a:pt x="18339" y="20589"/>
                  </a:cubicBezTo>
                  <a:cubicBezTo>
                    <a:pt x="30271" y="10467"/>
                    <a:pt x="32839" y="2439"/>
                    <a:pt x="31821" y="1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3861550" y="871525"/>
              <a:ext cx="480875" cy="452325"/>
            </a:xfrm>
            <a:custGeom>
              <a:avLst/>
              <a:gdLst/>
              <a:ahLst/>
              <a:cxnLst/>
              <a:rect l="l" t="t" r="r" b="b"/>
              <a:pathLst>
                <a:path w="19235" h="18093" extrusionOk="0">
                  <a:moveTo>
                    <a:pt x="15609" y="4274"/>
                  </a:moveTo>
                  <a:cubicBezTo>
                    <a:pt x="11984" y="0"/>
                    <a:pt x="3067" y="6855"/>
                    <a:pt x="1537" y="10415"/>
                  </a:cubicBezTo>
                  <a:cubicBezTo>
                    <a:pt x="0" y="13981"/>
                    <a:pt x="1920" y="15894"/>
                    <a:pt x="1920" y="15894"/>
                  </a:cubicBezTo>
                  <a:cubicBezTo>
                    <a:pt x="1920" y="15894"/>
                    <a:pt x="3495" y="18093"/>
                    <a:pt x="7257" y="17165"/>
                  </a:cubicBezTo>
                  <a:cubicBezTo>
                    <a:pt x="11024" y="16232"/>
                    <a:pt x="19234" y="8547"/>
                    <a:pt x="15609" y="4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874825" y="968150"/>
              <a:ext cx="434200" cy="326700"/>
            </a:xfrm>
            <a:custGeom>
              <a:avLst/>
              <a:gdLst/>
              <a:ahLst/>
              <a:cxnLst/>
              <a:rect l="l" t="t" r="r" b="b"/>
              <a:pathLst>
                <a:path w="17368" h="13068" extrusionOk="0">
                  <a:moveTo>
                    <a:pt x="10944" y="0"/>
                  </a:moveTo>
                  <a:cubicBezTo>
                    <a:pt x="7253" y="0"/>
                    <a:pt x="2532" y="4001"/>
                    <a:pt x="1441" y="6543"/>
                  </a:cubicBezTo>
                  <a:cubicBezTo>
                    <a:pt x="1" y="9883"/>
                    <a:pt x="2024" y="11485"/>
                    <a:pt x="2024" y="11485"/>
                  </a:cubicBezTo>
                  <a:cubicBezTo>
                    <a:pt x="2024" y="11485"/>
                    <a:pt x="2902" y="13068"/>
                    <a:pt x="5260" y="13068"/>
                  </a:cubicBezTo>
                  <a:cubicBezTo>
                    <a:pt x="5717" y="13068"/>
                    <a:pt x="6230" y="13008"/>
                    <a:pt x="6803" y="12866"/>
                  </a:cubicBezTo>
                  <a:cubicBezTo>
                    <a:pt x="10331" y="11997"/>
                    <a:pt x="17367" y="5357"/>
                    <a:pt x="13969" y="1349"/>
                  </a:cubicBezTo>
                  <a:cubicBezTo>
                    <a:pt x="13158" y="394"/>
                    <a:pt x="12102" y="0"/>
                    <a:pt x="10944" y="0"/>
                  </a:cubicBezTo>
                  <a:close/>
                </a:path>
              </a:pathLst>
            </a:custGeom>
            <a:solidFill>
              <a:srgbClr val="FFB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3892500" y="982250"/>
              <a:ext cx="395925" cy="313400"/>
            </a:xfrm>
            <a:custGeom>
              <a:avLst/>
              <a:gdLst/>
              <a:ahLst/>
              <a:cxnLst/>
              <a:rect l="l" t="t" r="r" b="b"/>
              <a:pathLst>
                <a:path w="15837" h="12536" extrusionOk="0">
                  <a:moveTo>
                    <a:pt x="1311" y="5973"/>
                  </a:moveTo>
                  <a:cubicBezTo>
                    <a:pt x="1" y="9014"/>
                    <a:pt x="1842" y="10480"/>
                    <a:pt x="1842" y="10480"/>
                  </a:cubicBezTo>
                  <a:lnTo>
                    <a:pt x="1842" y="10480"/>
                  </a:lnTo>
                  <a:cubicBezTo>
                    <a:pt x="1842" y="10480"/>
                    <a:pt x="2984" y="12535"/>
                    <a:pt x="6200" y="11738"/>
                  </a:cubicBezTo>
                  <a:lnTo>
                    <a:pt x="6200" y="11738"/>
                  </a:lnTo>
                  <a:cubicBezTo>
                    <a:pt x="9423" y="10940"/>
                    <a:pt x="15837" y="4890"/>
                    <a:pt x="12737" y="1232"/>
                  </a:cubicBezTo>
                  <a:lnTo>
                    <a:pt x="12737" y="1232"/>
                  </a:lnTo>
                  <a:cubicBezTo>
                    <a:pt x="11991" y="363"/>
                    <a:pt x="11031" y="0"/>
                    <a:pt x="9974" y="0"/>
                  </a:cubicBezTo>
                  <a:lnTo>
                    <a:pt x="9974" y="0"/>
                  </a:lnTo>
                  <a:cubicBezTo>
                    <a:pt x="6609" y="0"/>
                    <a:pt x="2303" y="3651"/>
                    <a:pt x="1311" y="5973"/>
                  </a:cubicBezTo>
                </a:path>
              </a:pathLst>
            </a:custGeom>
            <a:solidFill>
              <a:srgbClr val="FD6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3897525" y="986300"/>
              <a:ext cx="348425" cy="304650"/>
            </a:xfrm>
            <a:custGeom>
              <a:avLst/>
              <a:gdLst/>
              <a:ahLst/>
              <a:cxnLst/>
              <a:rect l="l" t="t" r="r" b="b"/>
              <a:pathLst>
                <a:path w="13937" h="12186" extrusionOk="0">
                  <a:moveTo>
                    <a:pt x="5578" y="1408"/>
                  </a:moveTo>
                  <a:cubicBezTo>
                    <a:pt x="3580" y="2646"/>
                    <a:pt x="1855" y="4455"/>
                    <a:pt x="1272" y="5804"/>
                  </a:cubicBezTo>
                  <a:lnTo>
                    <a:pt x="1272" y="5804"/>
                  </a:lnTo>
                  <a:cubicBezTo>
                    <a:pt x="1" y="8768"/>
                    <a:pt x="1791" y="10188"/>
                    <a:pt x="1791" y="10188"/>
                  </a:cubicBezTo>
                  <a:lnTo>
                    <a:pt x="1791" y="10188"/>
                  </a:lnTo>
                  <a:cubicBezTo>
                    <a:pt x="1791" y="10188"/>
                    <a:pt x="2900" y="12185"/>
                    <a:pt x="6032" y="11414"/>
                  </a:cubicBezTo>
                  <a:lnTo>
                    <a:pt x="6032" y="11414"/>
                  </a:lnTo>
                  <a:cubicBezTo>
                    <a:pt x="7543" y="11038"/>
                    <a:pt x="9780" y="9475"/>
                    <a:pt x="11343" y="7555"/>
                  </a:cubicBezTo>
                  <a:lnTo>
                    <a:pt x="11343" y="7555"/>
                  </a:lnTo>
                  <a:lnTo>
                    <a:pt x="11349" y="7549"/>
                  </a:lnTo>
                  <a:cubicBezTo>
                    <a:pt x="13029" y="5493"/>
                    <a:pt x="13937" y="3035"/>
                    <a:pt x="12380" y="1200"/>
                  </a:cubicBezTo>
                  <a:lnTo>
                    <a:pt x="12380" y="1200"/>
                  </a:lnTo>
                  <a:cubicBezTo>
                    <a:pt x="11660" y="351"/>
                    <a:pt x="10727" y="0"/>
                    <a:pt x="9696" y="0"/>
                  </a:cubicBezTo>
                  <a:lnTo>
                    <a:pt x="9696" y="0"/>
                  </a:lnTo>
                  <a:cubicBezTo>
                    <a:pt x="8386" y="0"/>
                    <a:pt x="6920" y="578"/>
                    <a:pt x="5578" y="140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341575" y="806500"/>
              <a:ext cx="103775" cy="101200"/>
            </a:xfrm>
            <a:custGeom>
              <a:avLst/>
              <a:gdLst/>
              <a:ahLst/>
              <a:cxnLst/>
              <a:rect l="l" t="t" r="r" b="b"/>
              <a:pathLst>
                <a:path w="4151" h="4048" extrusionOk="0">
                  <a:moveTo>
                    <a:pt x="3224" y="1090"/>
                  </a:moveTo>
                  <a:cubicBezTo>
                    <a:pt x="2296" y="1"/>
                    <a:pt x="584" y="1239"/>
                    <a:pt x="351" y="1726"/>
                  </a:cubicBezTo>
                  <a:cubicBezTo>
                    <a:pt x="1" y="2484"/>
                    <a:pt x="720" y="3217"/>
                    <a:pt x="720" y="3217"/>
                  </a:cubicBezTo>
                  <a:cubicBezTo>
                    <a:pt x="720" y="3217"/>
                    <a:pt x="1330" y="4047"/>
                    <a:pt x="2128" y="3820"/>
                  </a:cubicBezTo>
                  <a:cubicBezTo>
                    <a:pt x="2653" y="3671"/>
                    <a:pt x="4151" y="2180"/>
                    <a:pt x="3224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4367850" y="809250"/>
              <a:ext cx="75075" cy="79800"/>
            </a:xfrm>
            <a:custGeom>
              <a:avLst/>
              <a:gdLst/>
              <a:ahLst/>
              <a:cxnLst/>
              <a:rect l="l" t="t" r="r" b="b"/>
              <a:pathLst>
                <a:path w="3003" h="3192" extrusionOk="0">
                  <a:moveTo>
                    <a:pt x="0" y="954"/>
                  </a:moveTo>
                  <a:cubicBezTo>
                    <a:pt x="0" y="954"/>
                    <a:pt x="915" y="624"/>
                    <a:pt x="1615" y="1454"/>
                  </a:cubicBezTo>
                  <a:cubicBezTo>
                    <a:pt x="2322" y="2284"/>
                    <a:pt x="1784" y="3191"/>
                    <a:pt x="1784" y="3191"/>
                  </a:cubicBezTo>
                  <a:cubicBezTo>
                    <a:pt x="1784" y="3191"/>
                    <a:pt x="3003" y="1959"/>
                    <a:pt x="2173" y="980"/>
                  </a:cubicBezTo>
                  <a:cubicBezTo>
                    <a:pt x="1343" y="1"/>
                    <a:pt x="0" y="954"/>
                    <a:pt x="0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4265050" y="835850"/>
              <a:ext cx="27100" cy="26450"/>
            </a:xfrm>
            <a:custGeom>
              <a:avLst/>
              <a:gdLst/>
              <a:ahLst/>
              <a:cxnLst/>
              <a:rect l="l" t="t" r="r" b="b"/>
              <a:pathLst>
                <a:path w="1084" h="1058" extrusionOk="0">
                  <a:moveTo>
                    <a:pt x="837" y="286"/>
                  </a:moveTo>
                  <a:cubicBezTo>
                    <a:pt x="597" y="0"/>
                    <a:pt x="156" y="325"/>
                    <a:pt x="92" y="454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45" y="1058"/>
                    <a:pt x="559" y="993"/>
                  </a:cubicBezTo>
                  <a:cubicBezTo>
                    <a:pt x="688" y="960"/>
                    <a:pt x="1084" y="571"/>
                    <a:pt x="837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4271875" y="8366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3"/>
                    <a:pt x="422" y="377"/>
                  </a:cubicBezTo>
                  <a:cubicBezTo>
                    <a:pt x="603" y="591"/>
                    <a:pt x="467" y="831"/>
                    <a:pt x="467" y="831"/>
                  </a:cubicBezTo>
                  <a:cubicBezTo>
                    <a:pt x="467" y="831"/>
                    <a:pt x="785" y="507"/>
                    <a:pt x="564" y="254"/>
                  </a:cubicBezTo>
                  <a:cubicBezTo>
                    <a:pt x="350" y="1"/>
                    <a:pt x="0" y="247"/>
                    <a:pt x="0" y="24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4191450" y="879300"/>
              <a:ext cx="27100" cy="26275"/>
            </a:xfrm>
            <a:custGeom>
              <a:avLst/>
              <a:gdLst/>
              <a:ahLst/>
              <a:cxnLst/>
              <a:rect l="l" t="t" r="r" b="b"/>
              <a:pathLst>
                <a:path w="1084" h="1051" extrusionOk="0">
                  <a:moveTo>
                    <a:pt x="844" y="279"/>
                  </a:moveTo>
                  <a:cubicBezTo>
                    <a:pt x="604" y="0"/>
                    <a:pt x="156" y="318"/>
                    <a:pt x="98" y="448"/>
                  </a:cubicBezTo>
                  <a:cubicBezTo>
                    <a:pt x="1" y="642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5" y="954"/>
                    <a:pt x="1084" y="565"/>
                    <a:pt x="844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4198275" y="8799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2"/>
                    <a:pt x="422" y="376"/>
                  </a:cubicBezTo>
                  <a:cubicBezTo>
                    <a:pt x="610" y="597"/>
                    <a:pt x="467" y="830"/>
                    <a:pt x="467" y="830"/>
                  </a:cubicBezTo>
                  <a:cubicBezTo>
                    <a:pt x="467" y="830"/>
                    <a:pt x="785" y="513"/>
                    <a:pt x="571" y="253"/>
                  </a:cubicBezTo>
                  <a:cubicBezTo>
                    <a:pt x="350" y="0"/>
                    <a:pt x="0" y="247"/>
                    <a:pt x="0" y="247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4316450" y="1026500"/>
              <a:ext cx="27100" cy="26300"/>
            </a:xfrm>
            <a:custGeom>
              <a:avLst/>
              <a:gdLst/>
              <a:ahLst/>
              <a:cxnLst/>
              <a:rect l="l" t="t" r="r" b="b"/>
              <a:pathLst>
                <a:path w="1084" h="1052" extrusionOk="0">
                  <a:moveTo>
                    <a:pt x="844" y="286"/>
                  </a:moveTo>
                  <a:cubicBezTo>
                    <a:pt x="604" y="1"/>
                    <a:pt x="156" y="325"/>
                    <a:pt x="91" y="455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4" y="960"/>
                    <a:pt x="1083" y="571"/>
                    <a:pt x="844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4323250" y="1027325"/>
              <a:ext cx="19650" cy="20775"/>
            </a:xfrm>
            <a:custGeom>
              <a:avLst/>
              <a:gdLst/>
              <a:ahLst/>
              <a:cxnLst/>
              <a:rect l="l" t="t" r="r" b="b"/>
              <a:pathLst>
                <a:path w="786" h="831" extrusionOk="0">
                  <a:moveTo>
                    <a:pt x="1" y="246"/>
                  </a:moveTo>
                  <a:cubicBezTo>
                    <a:pt x="1" y="246"/>
                    <a:pt x="241" y="162"/>
                    <a:pt x="422" y="376"/>
                  </a:cubicBezTo>
                  <a:cubicBezTo>
                    <a:pt x="610" y="590"/>
                    <a:pt x="468" y="830"/>
                    <a:pt x="468" y="830"/>
                  </a:cubicBezTo>
                  <a:cubicBezTo>
                    <a:pt x="468" y="830"/>
                    <a:pt x="786" y="506"/>
                    <a:pt x="572" y="253"/>
                  </a:cubicBezTo>
                  <a:cubicBezTo>
                    <a:pt x="351" y="0"/>
                    <a:pt x="1" y="246"/>
                    <a:pt x="1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4372700" y="962800"/>
              <a:ext cx="26950" cy="26275"/>
            </a:xfrm>
            <a:custGeom>
              <a:avLst/>
              <a:gdLst/>
              <a:ahLst/>
              <a:cxnLst/>
              <a:rect l="l" t="t" r="r" b="b"/>
              <a:pathLst>
                <a:path w="1078" h="1051" extrusionOk="0">
                  <a:moveTo>
                    <a:pt x="837" y="279"/>
                  </a:moveTo>
                  <a:cubicBezTo>
                    <a:pt x="597" y="0"/>
                    <a:pt x="150" y="318"/>
                    <a:pt x="92" y="448"/>
                  </a:cubicBezTo>
                  <a:cubicBezTo>
                    <a:pt x="1" y="642"/>
                    <a:pt x="189" y="830"/>
                    <a:pt x="189" y="830"/>
                  </a:cubicBezTo>
                  <a:cubicBezTo>
                    <a:pt x="189" y="830"/>
                    <a:pt x="344" y="1051"/>
                    <a:pt x="552" y="992"/>
                  </a:cubicBezTo>
                  <a:cubicBezTo>
                    <a:pt x="688" y="953"/>
                    <a:pt x="1077" y="564"/>
                    <a:pt x="837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4379525" y="9634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6"/>
                  </a:moveTo>
                  <a:cubicBezTo>
                    <a:pt x="0" y="246"/>
                    <a:pt x="240" y="162"/>
                    <a:pt x="422" y="376"/>
                  </a:cubicBezTo>
                  <a:cubicBezTo>
                    <a:pt x="603" y="590"/>
                    <a:pt x="467" y="830"/>
                    <a:pt x="467" y="830"/>
                  </a:cubicBezTo>
                  <a:cubicBezTo>
                    <a:pt x="467" y="830"/>
                    <a:pt x="785" y="512"/>
                    <a:pt x="564" y="253"/>
                  </a:cubicBezTo>
                  <a:cubicBezTo>
                    <a:pt x="350" y="0"/>
                    <a:pt x="0" y="246"/>
                    <a:pt x="0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4421500" y="808450"/>
              <a:ext cx="30175" cy="31975"/>
            </a:xfrm>
            <a:custGeom>
              <a:avLst/>
              <a:gdLst/>
              <a:ahLst/>
              <a:cxnLst/>
              <a:rect l="l" t="t" r="r" b="b"/>
              <a:pathLst>
                <a:path w="1207" h="1279" extrusionOk="0">
                  <a:moveTo>
                    <a:pt x="1" y="435"/>
                  </a:moveTo>
                  <a:cubicBezTo>
                    <a:pt x="254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7"/>
                  </a:lnTo>
                  <a:cubicBezTo>
                    <a:pt x="1116" y="163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4338650" y="878800"/>
              <a:ext cx="30200" cy="31800"/>
            </a:xfrm>
            <a:custGeom>
              <a:avLst/>
              <a:gdLst/>
              <a:ahLst/>
              <a:cxnLst/>
              <a:rect l="l" t="t" r="r" b="b"/>
              <a:pathLst>
                <a:path w="1208" h="1272" extrusionOk="0">
                  <a:moveTo>
                    <a:pt x="1" y="435"/>
                  </a:moveTo>
                  <a:cubicBezTo>
                    <a:pt x="254" y="928"/>
                    <a:pt x="708" y="1272"/>
                    <a:pt x="708" y="1272"/>
                  </a:cubicBezTo>
                  <a:lnTo>
                    <a:pt x="708" y="1272"/>
                  </a:lnTo>
                  <a:lnTo>
                    <a:pt x="1207" y="857"/>
                  </a:lnTo>
                  <a:cubicBezTo>
                    <a:pt x="1116" y="157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4346600" y="816400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1" y="2925"/>
                  </a:moveTo>
                  <a:lnTo>
                    <a:pt x="468" y="3476"/>
                  </a:lnTo>
                  <a:cubicBezTo>
                    <a:pt x="1136" y="2542"/>
                    <a:pt x="3405" y="616"/>
                    <a:pt x="3866" y="487"/>
                  </a:cubicBezTo>
                  <a:lnTo>
                    <a:pt x="3866" y="487"/>
                  </a:lnTo>
                  <a:lnTo>
                    <a:pt x="3444" y="0"/>
                  </a:lnTo>
                  <a:cubicBezTo>
                    <a:pt x="3386" y="312"/>
                    <a:pt x="980" y="2568"/>
                    <a:pt x="1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3774975" y="1287350"/>
              <a:ext cx="103775" cy="101025"/>
            </a:xfrm>
            <a:custGeom>
              <a:avLst/>
              <a:gdLst/>
              <a:ahLst/>
              <a:cxnLst/>
              <a:rect l="l" t="t" r="r" b="b"/>
              <a:pathLst>
                <a:path w="4151" h="4041" extrusionOk="0">
                  <a:moveTo>
                    <a:pt x="3223" y="1090"/>
                  </a:moveTo>
                  <a:cubicBezTo>
                    <a:pt x="2302" y="1"/>
                    <a:pt x="584" y="1233"/>
                    <a:pt x="357" y="1726"/>
                  </a:cubicBezTo>
                  <a:cubicBezTo>
                    <a:pt x="0" y="2478"/>
                    <a:pt x="720" y="3211"/>
                    <a:pt x="720" y="3211"/>
                  </a:cubicBezTo>
                  <a:cubicBezTo>
                    <a:pt x="720" y="3211"/>
                    <a:pt x="1330" y="4041"/>
                    <a:pt x="2127" y="3820"/>
                  </a:cubicBezTo>
                  <a:cubicBezTo>
                    <a:pt x="2653" y="3671"/>
                    <a:pt x="4151" y="2180"/>
                    <a:pt x="3223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3801225" y="1290100"/>
              <a:ext cx="75100" cy="79800"/>
            </a:xfrm>
            <a:custGeom>
              <a:avLst/>
              <a:gdLst/>
              <a:ahLst/>
              <a:cxnLst/>
              <a:rect l="l" t="t" r="r" b="b"/>
              <a:pathLst>
                <a:path w="3004" h="3192" extrusionOk="0">
                  <a:moveTo>
                    <a:pt x="1" y="954"/>
                  </a:moveTo>
                  <a:cubicBezTo>
                    <a:pt x="1" y="954"/>
                    <a:pt x="915" y="617"/>
                    <a:pt x="1622" y="1447"/>
                  </a:cubicBezTo>
                  <a:cubicBezTo>
                    <a:pt x="2322" y="2277"/>
                    <a:pt x="1791" y="3191"/>
                    <a:pt x="1791" y="3191"/>
                  </a:cubicBezTo>
                  <a:cubicBezTo>
                    <a:pt x="1791" y="3191"/>
                    <a:pt x="3003" y="1959"/>
                    <a:pt x="2173" y="980"/>
                  </a:cubicBezTo>
                  <a:cubicBezTo>
                    <a:pt x="1343" y="1"/>
                    <a:pt x="1" y="954"/>
                    <a:pt x="1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3854900" y="1289300"/>
              <a:ext cx="30175" cy="31800"/>
            </a:xfrm>
            <a:custGeom>
              <a:avLst/>
              <a:gdLst/>
              <a:ahLst/>
              <a:cxnLst/>
              <a:rect l="l" t="t" r="r" b="b"/>
              <a:pathLst>
                <a:path w="1207" h="1272" extrusionOk="0">
                  <a:moveTo>
                    <a:pt x="0" y="435"/>
                  </a:moveTo>
                  <a:cubicBezTo>
                    <a:pt x="253" y="921"/>
                    <a:pt x="714" y="1272"/>
                    <a:pt x="714" y="1272"/>
                  </a:cubicBezTo>
                  <a:lnTo>
                    <a:pt x="714" y="1272"/>
                  </a:lnTo>
                  <a:lnTo>
                    <a:pt x="1206" y="850"/>
                  </a:lnTo>
                  <a:cubicBezTo>
                    <a:pt x="1116" y="156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3772050" y="1359500"/>
              <a:ext cx="30175" cy="31950"/>
            </a:xfrm>
            <a:custGeom>
              <a:avLst/>
              <a:gdLst/>
              <a:ahLst/>
              <a:cxnLst/>
              <a:rect l="l" t="t" r="r" b="b"/>
              <a:pathLst>
                <a:path w="1207" h="1278" extrusionOk="0">
                  <a:moveTo>
                    <a:pt x="1" y="435"/>
                  </a:moveTo>
                  <a:cubicBezTo>
                    <a:pt x="253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6"/>
                  </a:lnTo>
                  <a:cubicBezTo>
                    <a:pt x="1116" y="163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780000" y="1297075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0" y="2925"/>
                  </a:moveTo>
                  <a:lnTo>
                    <a:pt x="474" y="3477"/>
                  </a:lnTo>
                  <a:cubicBezTo>
                    <a:pt x="1142" y="2543"/>
                    <a:pt x="3405" y="617"/>
                    <a:pt x="3865" y="494"/>
                  </a:cubicBezTo>
                  <a:lnTo>
                    <a:pt x="3865" y="494"/>
                  </a:lnTo>
                  <a:lnTo>
                    <a:pt x="3450" y="1"/>
                  </a:lnTo>
                  <a:cubicBezTo>
                    <a:pt x="3385" y="312"/>
                    <a:pt x="980" y="2569"/>
                    <a:pt x="0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742875" y="721075"/>
              <a:ext cx="775450" cy="660000"/>
            </a:xfrm>
            <a:custGeom>
              <a:avLst/>
              <a:gdLst/>
              <a:ahLst/>
              <a:cxnLst/>
              <a:rect l="l" t="t" r="r" b="b"/>
              <a:pathLst>
                <a:path w="31018" h="26400" extrusionOk="0">
                  <a:moveTo>
                    <a:pt x="18119" y="6258"/>
                  </a:moveTo>
                  <a:cubicBezTo>
                    <a:pt x="8988" y="11887"/>
                    <a:pt x="3353" y="17730"/>
                    <a:pt x="0" y="26400"/>
                  </a:cubicBezTo>
                  <a:lnTo>
                    <a:pt x="286" y="24176"/>
                  </a:lnTo>
                  <a:cubicBezTo>
                    <a:pt x="1122" y="20855"/>
                    <a:pt x="3833" y="15577"/>
                    <a:pt x="9546" y="10733"/>
                  </a:cubicBezTo>
                  <a:cubicBezTo>
                    <a:pt x="21400" y="668"/>
                    <a:pt x="29960" y="0"/>
                    <a:pt x="31017" y="1245"/>
                  </a:cubicBezTo>
                  <a:cubicBezTo>
                    <a:pt x="31017" y="1245"/>
                    <a:pt x="27243" y="629"/>
                    <a:pt x="18119" y="625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773350" y="754150"/>
              <a:ext cx="773000" cy="664700"/>
            </a:xfrm>
            <a:custGeom>
              <a:avLst/>
              <a:gdLst/>
              <a:ahLst/>
              <a:cxnLst/>
              <a:rect l="l" t="t" r="r" b="b"/>
              <a:pathLst>
                <a:path w="30920" h="26588" extrusionOk="0">
                  <a:moveTo>
                    <a:pt x="22820" y="11913"/>
                  </a:moveTo>
                  <a:cubicBezTo>
                    <a:pt x="15778" y="20006"/>
                    <a:pt x="9099" y="24610"/>
                    <a:pt x="0" y="26510"/>
                  </a:cubicBezTo>
                  <a:lnTo>
                    <a:pt x="2238" y="26588"/>
                  </a:lnTo>
                  <a:cubicBezTo>
                    <a:pt x="5649" y="26309"/>
                    <a:pt x="11297" y="24493"/>
                    <a:pt x="17010" y="19643"/>
                  </a:cubicBezTo>
                  <a:cubicBezTo>
                    <a:pt x="28864" y="9585"/>
                    <a:pt x="30920" y="1245"/>
                    <a:pt x="29869" y="0"/>
                  </a:cubicBezTo>
                  <a:cubicBezTo>
                    <a:pt x="29869" y="0"/>
                    <a:pt x="29856" y="3826"/>
                    <a:pt x="22820" y="1191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4166000" y="952750"/>
              <a:ext cx="257000" cy="271575"/>
            </a:xfrm>
            <a:custGeom>
              <a:avLst/>
              <a:gdLst/>
              <a:ahLst/>
              <a:cxnLst/>
              <a:rect l="l" t="t" r="r" b="b"/>
              <a:pathLst>
                <a:path w="10280" h="10863" extrusionOk="0">
                  <a:moveTo>
                    <a:pt x="4274" y="4267"/>
                  </a:moveTo>
                  <a:cubicBezTo>
                    <a:pt x="4034" y="6167"/>
                    <a:pt x="4080" y="6219"/>
                    <a:pt x="4358" y="6323"/>
                  </a:cubicBezTo>
                  <a:cubicBezTo>
                    <a:pt x="4631" y="6420"/>
                    <a:pt x="8535" y="2296"/>
                    <a:pt x="10279" y="0"/>
                  </a:cubicBezTo>
                  <a:cubicBezTo>
                    <a:pt x="10279" y="0"/>
                    <a:pt x="6557" y="5772"/>
                    <a:pt x="1" y="10862"/>
                  </a:cubicBezTo>
                  <a:cubicBezTo>
                    <a:pt x="4028" y="7023"/>
                    <a:pt x="4274" y="4267"/>
                    <a:pt x="4274" y="4267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3897525" y="1021475"/>
              <a:ext cx="283575" cy="269475"/>
            </a:xfrm>
            <a:custGeom>
              <a:avLst/>
              <a:gdLst/>
              <a:ahLst/>
              <a:cxnLst/>
              <a:rect l="l" t="t" r="r" b="b"/>
              <a:pathLst>
                <a:path w="11343" h="10779" extrusionOk="0">
                  <a:moveTo>
                    <a:pt x="1272" y="4397"/>
                  </a:moveTo>
                  <a:cubicBezTo>
                    <a:pt x="1" y="7361"/>
                    <a:pt x="1791" y="8781"/>
                    <a:pt x="1791" y="8781"/>
                  </a:cubicBezTo>
                  <a:lnTo>
                    <a:pt x="1791" y="8781"/>
                  </a:lnTo>
                  <a:cubicBezTo>
                    <a:pt x="1791" y="8781"/>
                    <a:pt x="2900" y="10778"/>
                    <a:pt x="6032" y="10007"/>
                  </a:cubicBezTo>
                  <a:lnTo>
                    <a:pt x="6032" y="10007"/>
                  </a:lnTo>
                  <a:cubicBezTo>
                    <a:pt x="7543" y="9631"/>
                    <a:pt x="9780" y="8068"/>
                    <a:pt x="11343" y="6148"/>
                  </a:cubicBezTo>
                  <a:lnTo>
                    <a:pt x="11343" y="6148"/>
                  </a:lnTo>
                  <a:cubicBezTo>
                    <a:pt x="10629" y="6401"/>
                    <a:pt x="7076" y="2984"/>
                    <a:pt x="5578" y="1"/>
                  </a:cubicBezTo>
                  <a:lnTo>
                    <a:pt x="5578" y="1"/>
                  </a:lnTo>
                  <a:cubicBezTo>
                    <a:pt x="3580" y="1239"/>
                    <a:pt x="1855" y="3048"/>
                    <a:pt x="1272" y="4397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3881975" y="1083725"/>
              <a:ext cx="202675" cy="228125"/>
            </a:xfrm>
            <a:custGeom>
              <a:avLst/>
              <a:gdLst/>
              <a:ahLst/>
              <a:cxnLst/>
              <a:rect l="l" t="t" r="r" b="b"/>
              <a:pathLst>
                <a:path w="8107" h="9125" extrusionOk="0">
                  <a:moveTo>
                    <a:pt x="3269" y="1"/>
                  </a:moveTo>
                  <a:cubicBezTo>
                    <a:pt x="3119" y="1038"/>
                    <a:pt x="3612" y="1051"/>
                    <a:pt x="4092" y="2043"/>
                  </a:cubicBezTo>
                  <a:cubicBezTo>
                    <a:pt x="4572" y="3036"/>
                    <a:pt x="5305" y="4372"/>
                    <a:pt x="6556" y="5150"/>
                  </a:cubicBezTo>
                  <a:cubicBezTo>
                    <a:pt x="7808" y="5934"/>
                    <a:pt x="8106" y="6914"/>
                    <a:pt x="8106" y="6914"/>
                  </a:cubicBezTo>
                  <a:cubicBezTo>
                    <a:pt x="8106" y="6914"/>
                    <a:pt x="4831" y="9125"/>
                    <a:pt x="2413" y="6291"/>
                  </a:cubicBezTo>
                  <a:cubicBezTo>
                    <a:pt x="0" y="3451"/>
                    <a:pt x="2918" y="383"/>
                    <a:pt x="3269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3893650" y="1108525"/>
              <a:ext cx="184350" cy="190525"/>
            </a:xfrm>
            <a:custGeom>
              <a:avLst/>
              <a:gdLst/>
              <a:ahLst/>
              <a:cxnLst/>
              <a:rect l="l" t="t" r="r" b="b"/>
              <a:pathLst>
                <a:path w="7374" h="7621" extrusionOk="0">
                  <a:moveTo>
                    <a:pt x="2270" y="1"/>
                  </a:moveTo>
                  <a:cubicBezTo>
                    <a:pt x="0" y="2815"/>
                    <a:pt x="2062" y="5195"/>
                    <a:pt x="2062" y="5195"/>
                  </a:cubicBezTo>
                  <a:lnTo>
                    <a:pt x="2062" y="5195"/>
                  </a:lnTo>
                  <a:cubicBezTo>
                    <a:pt x="2062" y="5195"/>
                    <a:pt x="4079" y="7621"/>
                    <a:pt x="7224" y="5837"/>
                  </a:cubicBezTo>
                  <a:lnTo>
                    <a:pt x="7224" y="5837"/>
                  </a:lnTo>
                  <a:cubicBezTo>
                    <a:pt x="7224" y="5837"/>
                    <a:pt x="7373" y="5312"/>
                    <a:pt x="6971" y="4890"/>
                  </a:cubicBezTo>
                  <a:lnTo>
                    <a:pt x="6971" y="4890"/>
                  </a:lnTo>
                  <a:cubicBezTo>
                    <a:pt x="6971" y="4890"/>
                    <a:pt x="5272" y="5085"/>
                    <a:pt x="3988" y="3568"/>
                  </a:cubicBezTo>
                  <a:lnTo>
                    <a:pt x="3988" y="3568"/>
                  </a:lnTo>
                  <a:cubicBezTo>
                    <a:pt x="2698" y="2050"/>
                    <a:pt x="3165" y="409"/>
                    <a:pt x="3165" y="409"/>
                  </a:cubicBezTo>
                  <a:lnTo>
                    <a:pt x="3165" y="409"/>
                  </a:lnTo>
                  <a:cubicBezTo>
                    <a:pt x="2886" y="40"/>
                    <a:pt x="2484" y="1"/>
                    <a:pt x="2335" y="1"/>
                  </a:cubicBezTo>
                  <a:lnTo>
                    <a:pt x="2335" y="1"/>
                  </a:lnTo>
                  <a:cubicBezTo>
                    <a:pt x="2296" y="1"/>
                    <a:pt x="2270" y="1"/>
                    <a:pt x="2270" y="1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4036950" y="1021475"/>
              <a:ext cx="144150" cy="160050"/>
            </a:xfrm>
            <a:custGeom>
              <a:avLst/>
              <a:gdLst/>
              <a:ahLst/>
              <a:cxnLst/>
              <a:rect l="l" t="t" r="r" b="b"/>
              <a:pathLst>
                <a:path w="5766" h="6402" extrusionOk="0">
                  <a:moveTo>
                    <a:pt x="5766" y="6148"/>
                  </a:moveTo>
                  <a:cubicBezTo>
                    <a:pt x="3094" y="5078"/>
                    <a:pt x="1" y="1"/>
                    <a:pt x="1" y="1"/>
                  </a:cubicBezTo>
                  <a:lnTo>
                    <a:pt x="1" y="1"/>
                  </a:lnTo>
                  <a:cubicBezTo>
                    <a:pt x="1097" y="2990"/>
                    <a:pt x="5052" y="6401"/>
                    <a:pt x="5766" y="6148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3952650" y="1118750"/>
              <a:ext cx="115300" cy="116100"/>
            </a:xfrm>
            <a:custGeom>
              <a:avLst/>
              <a:gdLst/>
              <a:ahLst/>
              <a:cxnLst/>
              <a:rect l="l" t="t" r="r" b="b"/>
              <a:pathLst>
                <a:path w="4612" h="4644" extrusionOk="0">
                  <a:moveTo>
                    <a:pt x="4611" y="4481"/>
                  </a:moveTo>
                  <a:cubicBezTo>
                    <a:pt x="1706" y="2757"/>
                    <a:pt x="805" y="0"/>
                    <a:pt x="805" y="0"/>
                  </a:cubicBezTo>
                  <a:lnTo>
                    <a:pt x="805" y="0"/>
                  </a:lnTo>
                  <a:cubicBezTo>
                    <a:pt x="1" y="4644"/>
                    <a:pt x="4611" y="4481"/>
                    <a:pt x="4611" y="4481"/>
                  </a:cubicBezTo>
                  <a:close/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3957525" y="1118750"/>
              <a:ext cx="110425" cy="120000"/>
            </a:xfrm>
            <a:custGeom>
              <a:avLst/>
              <a:gdLst/>
              <a:ahLst/>
              <a:cxnLst/>
              <a:rect l="l" t="t" r="r" b="b"/>
              <a:pathLst>
                <a:path w="4417" h="4800" extrusionOk="0">
                  <a:moveTo>
                    <a:pt x="610" y="0"/>
                  </a:moveTo>
                  <a:cubicBezTo>
                    <a:pt x="610" y="0"/>
                    <a:pt x="156" y="1803"/>
                    <a:pt x="1355" y="3223"/>
                  </a:cubicBezTo>
                  <a:cubicBezTo>
                    <a:pt x="2562" y="4637"/>
                    <a:pt x="4416" y="4481"/>
                    <a:pt x="4416" y="4481"/>
                  </a:cubicBezTo>
                  <a:cubicBezTo>
                    <a:pt x="4416" y="4481"/>
                    <a:pt x="2581" y="4799"/>
                    <a:pt x="1291" y="3282"/>
                  </a:cubicBezTo>
                  <a:cubicBezTo>
                    <a:pt x="0" y="1758"/>
                    <a:pt x="610" y="0"/>
                    <a:pt x="610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843550" y="1117300"/>
              <a:ext cx="204775" cy="191325"/>
            </a:xfrm>
            <a:custGeom>
              <a:avLst/>
              <a:gdLst/>
              <a:ahLst/>
              <a:cxnLst/>
              <a:rect l="l" t="t" r="r" b="b"/>
              <a:pathLst>
                <a:path w="8191" h="7653" extrusionOk="0">
                  <a:moveTo>
                    <a:pt x="8191" y="6174"/>
                  </a:moveTo>
                  <a:cubicBezTo>
                    <a:pt x="8191" y="6174"/>
                    <a:pt x="5694" y="7652"/>
                    <a:pt x="3405" y="7120"/>
                  </a:cubicBezTo>
                  <a:cubicBezTo>
                    <a:pt x="1109" y="6589"/>
                    <a:pt x="0" y="4390"/>
                    <a:pt x="792" y="2607"/>
                  </a:cubicBezTo>
                  <a:cubicBezTo>
                    <a:pt x="1583" y="830"/>
                    <a:pt x="4014" y="0"/>
                    <a:pt x="4014" y="0"/>
                  </a:cubicBezTo>
                  <a:cubicBezTo>
                    <a:pt x="4014" y="0"/>
                    <a:pt x="1998" y="2607"/>
                    <a:pt x="4066" y="4844"/>
                  </a:cubicBezTo>
                  <a:cubicBezTo>
                    <a:pt x="6135" y="7088"/>
                    <a:pt x="8191" y="6174"/>
                    <a:pt x="8191" y="6174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4072950" y="955000"/>
              <a:ext cx="212725" cy="279200"/>
            </a:xfrm>
            <a:custGeom>
              <a:avLst/>
              <a:gdLst/>
              <a:ahLst/>
              <a:cxnLst/>
              <a:rect l="l" t="t" r="r" b="b"/>
              <a:pathLst>
                <a:path w="8509" h="11168" extrusionOk="0">
                  <a:moveTo>
                    <a:pt x="0" y="1752"/>
                  </a:moveTo>
                  <a:cubicBezTo>
                    <a:pt x="0" y="1752"/>
                    <a:pt x="1531" y="2180"/>
                    <a:pt x="2497" y="4469"/>
                  </a:cubicBezTo>
                  <a:cubicBezTo>
                    <a:pt x="3463" y="6758"/>
                    <a:pt x="2789" y="7828"/>
                    <a:pt x="2789" y="7828"/>
                  </a:cubicBezTo>
                  <a:lnTo>
                    <a:pt x="3684" y="8483"/>
                  </a:lnTo>
                  <a:lnTo>
                    <a:pt x="3813" y="9041"/>
                  </a:lnTo>
                  <a:cubicBezTo>
                    <a:pt x="3813" y="9041"/>
                    <a:pt x="2912" y="10454"/>
                    <a:pt x="1849" y="11168"/>
                  </a:cubicBezTo>
                  <a:cubicBezTo>
                    <a:pt x="1849" y="11168"/>
                    <a:pt x="8508" y="6161"/>
                    <a:pt x="5363" y="2452"/>
                  </a:cubicBezTo>
                  <a:cubicBezTo>
                    <a:pt x="3288" y="1"/>
                    <a:pt x="0" y="1752"/>
                    <a:pt x="0" y="1752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4271050" y="846550"/>
              <a:ext cx="10575" cy="10075"/>
            </a:xfrm>
            <a:custGeom>
              <a:avLst/>
              <a:gdLst/>
              <a:ahLst/>
              <a:cxnLst/>
              <a:rect l="l" t="t" r="r" b="b"/>
              <a:pathLst>
                <a:path w="423" h="403" extrusionOk="0">
                  <a:moveTo>
                    <a:pt x="92" y="46"/>
                  </a:moveTo>
                  <a:cubicBezTo>
                    <a:pt x="7" y="111"/>
                    <a:pt x="1" y="234"/>
                    <a:pt x="66" y="312"/>
                  </a:cubicBezTo>
                  <a:lnTo>
                    <a:pt x="66" y="312"/>
                  </a:lnTo>
                  <a:cubicBezTo>
                    <a:pt x="137" y="390"/>
                    <a:pt x="254" y="403"/>
                    <a:pt x="338" y="331"/>
                  </a:cubicBezTo>
                  <a:lnTo>
                    <a:pt x="338" y="331"/>
                  </a:lnTo>
                  <a:cubicBezTo>
                    <a:pt x="416" y="266"/>
                    <a:pt x="422" y="143"/>
                    <a:pt x="357" y="65"/>
                  </a:cubicBezTo>
                  <a:lnTo>
                    <a:pt x="357" y="65"/>
                  </a:lnTo>
                  <a:cubicBezTo>
                    <a:pt x="319" y="20"/>
                    <a:pt x="267" y="0"/>
                    <a:pt x="215" y="0"/>
                  </a:cubicBezTo>
                  <a:lnTo>
                    <a:pt x="215" y="0"/>
                  </a:lnTo>
                  <a:cubicBezTo>
                    <a:pt x="169" y="0"/>
                    <a:pt x="124" y="13"/>
                    <a:pt x="92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4378550" y="9733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6"/>
                  </a:moveTo>
                  <a:cubicBezTo>
                    <a:pt x="13" y="111"/>
                    <a:pt x="0" y="234"/>
                    <a:pt x="72" y="312"/>
                  </a:cubicBezTo>
                  <a:lnTo>
                    <a:pt x="72" y="312"/>
                  </a:lnTo>
                  <a:cubicBezTo>
                    <a:pt x="136" y="390"/>
                    <a:pt x="260" y="403"/>
                    <a:pt x="337" y="338"/>
                  </a:cubicBezTo>
                  <a:lnTo>
                    <a:pt x="337" y="338"/>
                  </a:lnTo>
                  <a:cubicBezTo>
                    <a:pt x="422" y="266"/>
                    <a:pt x="428" y="150"/>
                    <a:pt x="363" y="65"/>
                  </a:cubicBezTo>
                  <a:lnTo>
                    <a:pt x="363" y="65"/>
                  </a:lnTo>
                  <a:cubicBezTo>
                    <a:pt x="324" y="20"/>
                    <a:pt x="273" y="1"/>
                    <a:pt x="214" y="1"/>
                  </a:cubicBezTo>
                  <a:lnTo>
                    <a:pt x="214" y="1"/>
                  </a:lnTo>
                  <a:cubicBezTo>
                    <a:pt x="175" y="1"/>
                    <a:pt x="130" y="14"/>
                    <a:pt x="91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4198600" y="88887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5"/>
                  </a:moveTo>
                  <a:cubicBezTo>
                    <a:pt x="13" y="110"/>
                    <a:pt x="0" y="233"/>
                    <a:pt x="71" y="311"/>
                  </a:cubicBezTo>
                  <a:lnTo>
                    <a:pt x="71" y="311"/>
                  </a:lnTo>
                  <a:cubicBezTo>
                    <a:pt x="136" y="396"/>
                    <a:pt x="253" y="402"/>
                    <a:pt x="337" y="337"/>
                  </a:cubicBezTo>
                  <a:lnTo>
                    <a:pt x="337" y="337"/>
                  </a:lnTo>
                  <a:cubicBezTo>
                    <a:pt x="415" y="266"/>
                    <a:pt x="428" y="149"/>
                    <a:pt x="357" y="65"/>
                  </a:cubicBezTo>
                  <a:lnTo>
                    <a:pt x="357" y="65"/>
                  </a:lnTo>
                  <a:cubicBezTo>
                    <a:pt x="318" y="19"/>
                    <a:pt x="266" y="0"/>
                    <a:pt x="214" y="0"/>
                  </a:cubicBezTo>
                  <a:lnTo>
                    <a:pt x="214" y="0"/>
                  </a:lnTo>
                  <a:cubicBezTo>
                    <a:pt x="169" y="0"/>
                    <a:pt x="123" y="13"/>
                    <a:pt x="91" y="4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4323575" y="10362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2" y="46"/>
                  </a:moveTo>
                  <a:cubicBezTo>
                    <a:pt x="14" y="111"/>
                    <a:pt x="1" y="234"/>
                    <a:pt x="72" y="312"/>
                  </a:cubicBezTo>
                  <a:lnTo>
                    <a:pt x="72" y="312"/>
                  </a:lnTo>
                  <a:cubicBezTo>
                    <a:pt x="137" y="390"/>
                    <a:pt x="260" y="403"/>
                    <a:pt x="338" y="331"/>
                  </a:cubicBezTo>
                  <a:lnTo>
                    <a:pt x="338" y="331"/>
                  </a:lnTo>
                  <a:cubicBezTo>
                    <a:pt x="416" y="267"/>
                    <a:pt x="429" y="143"/>
                    <a:pt x="358" y="66"/>
                  </a:cubicBezTo>
                  <a:lnTo>
                    <a:pt x="358" y="66"/>
                  </a:lnTo>
                  <a:cubicBezTo>
                    <a:pt x="319" y="20"/>
                    <a:pt x="267" y="1"/>
                    <a:pt x="215" y="1"/>
                  </a:cubicBezTo>
                  <a:lnTo>
                    <a:pt x="215" y="1"/>
                  </a:lnTo>
                  <a:cubicBezTo>
                    <a:pt x="169" y="1"/>
                    <a:pt x="124" y="14"/>
                    <a:pt x="92" y="4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4274950" y="850600"/>
              <a:ext cx="55625" cy="190525"/>
            </a:xfrm>
            <a:custGeom>
              <a:avLst/>
              <a:gdLst/>
              <a:ahLst/>
              <a:cxnLst/>
              <a:rect l="l" t="t" r="r" b="b"/>
              <a:pathLst>
                <a:path w="2225" h="7621" extrusionOk="0">
                  <a:moveTo>
                    <a:pt x="0" y="52"/>
                  </a:moveTo>
                  <a:cubicBezTo>
                    <a:pt x="20" y="91"/>
                    <a:pt x="1887" y="4054"/>
                    <a:pt x="2095" y="7620"/>
                  </a:cubicBezTo>
                  <a:lnTo>
                    <a:pt x="2095" y="7620"/>
                  </a:lnTo>
                  <a:lnTo>
                    <a:pt x="2225" y="7607"/>
                  </a:lnTo>
                  <a:cubicBezTo>
                    <a:pt x="2011" y="4021"/>
                    <a:pt x="130" y="40"/>
                    <a:pt x="117" y="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4203450" y="892100"/>
              <a:ext cx="181450" cy="87250"/>
            </a:xfrm>
            <a:custGeom>
              <a:avLst/>
              <a:gdLst/>
              <a:ahLst/>
              <a:cxnLst/>
              <a:rect l="l" t="t" r="r" b="b"/>
              <a:pathLst>
                <a:path w="7258" h="3490" extrusionOk="0">
                  <a:moveTo>
                    <a:pt x="1" y="124"/>
                  </a:moveTo>
                  <a:cubicBezTo>
                    <a:pt x="46" y="130"/>
                    <a:pt x="4067" y="1207"/>
                    <a:pt x="7179" y="3490"/>
                  </a:cubicBezTo>
                  <a:lnTo>
                    <a:pt x="7179" y="3490"/>
                  </a:lnTo>
                  <a:lnTo>
                    <a:pt x="7257" y="3386"/>
                  </a:lnTo>
                  <a:cubicBezTo>
                    <a:pt x="4125" y="1090"/>
                    <a:pt x="78" y="7"/>
                    <a:pt x="33" y="1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3024074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1275133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603764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538988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427369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244892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285943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933186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042563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4060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8442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460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88" name="Google Shape;388;p7"/>
          <p:cNvSpPr txBox="1">
            <a:spLocks noGrp="1"/>
          </p:cNvSpPr>
          <p:nvPr>
            <p:ph type="body" idx="1"/>
          </p:nvPr>
        </p:nvSpPr>
        <p:spPr>
          <a:xfrm>
            <a:off x="950967" y="1831333"/>
            <a:ext cx="46068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89" name="Google Shape;389;p7"/>
          <p:cNvSpPr/>
          <p:nvPr/>
        </p:nvSpPr>
        <p:spPr>
          <a:xfrm rot="7894132" flipH="1">
            <a:off x="2746382" y="4894463"/>
            <a:ext cx="17502041" cy="2742023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0" name="Google Shape;390;p7"/>
          <p:cNvGrpSpPr/>
          <p:nvPr/>
        </p:nvGrpSpPr>
        <p:grpSpPr>
          <a:xfrm rot="-2861220">
            <a:off x="-598183" y="1247315"/>
            <a:ext cx="17502697" cy="6117660"/>
            <a:chOff x="-1468125" y="3375299"/>
            <a:chExt cx="13126639" cy="4588111"/>
          </a:xfrm>
        </p:grpSpPr>
        <p:grpSp>
          <p:nvGrpSpPr>
            <p:cNvPr id="391" name="Google Shape;391;p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92" name="Google Shape;392;p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" name="Google Shape;394;p7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5" name="Google Shape;395;p7"/>
          <p:cNvSpPr/>
          <p:nvPr/>
        </p:nvSpPr>
        <p:spPr>
          <a:xfrm rot="10800000" flipH="1">
            <a:off x="3747467" y="58067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7"/>
          <p:cNvSpPr/>
          <p:nvPr/>
        </p:nvSpPr>
        <p:spPr>
          <a:xfrm rot="10800000" flipH="1">
            <a:off x="3284123" y="5460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7"/>
          <p:cNvSpPr/>
          <p:nvPr/>
        </p:nvSpPr>
        <p:spPr>
          <a:xfrm rot="10800000" flipH="1">
            <a:off x="3845074" y="59014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7"/>
          <p:cNvSpPr/>
          <p:nvPr/>
        </p:nvSpPr>
        <p:spPr>
          <a:xfrm rot="10800000" flipH="1">
            <a:off x="4046864" y="55720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7"/>
          <p:cNvSpPr/>
          <p:nvPr/>
        </p:nvSpPr>
        <p:spPr>
          <a:xfrm rot="10800000" flipH="1">
            <a:off x="4129276" y="56398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7"/>
          <p:cNvSpPr/>
          <p:nvPr/>
        </p:nvSpPr>
        <p:spPr>
          <a:xfrm rot="10800000" flipH="1">
            <a:off x="2979026" y="556698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7"/>
          <p:cNvSpPr/>
          <p:nvPr/>
        </p:nvSpPr>
        <p:spPr>
          <a:xfrm rot="10800000" flipH="1">
            <a:off x="4130299" y="57953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7"/>
          <p:cNvSpPr/>
          <p:nvPr/>
        </p:nvSpPr>
        <p:spPr>
          <a:xfrm rot="10800000" flipH="1">
            <a:off x="5718784" y="45453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7"/>
          <p:cNvSpPr/>
          <p:nvPr/>
        </p:nvSpPr>
        <p:spPr>
          <a:xfrm rot="10800000" flipH="1">
            <a:off x="5750054" y="42932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7"/>
          <p:cNvSpPr/>
          <p:nvPr/>
        </p:nvSpPr>
        <p:spPr>
          <a:xfrm rot="10800000" flipH="1">
            <a:off x="5723461" y="44724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7"/>
          <p:cNvSpPr/>
          <p:nvPr/>
        </p:nvSpPr>
        <p:spPr>
          <a:xfrm rot="10800000" flipH="1">
            <a:off x="6251957" y="28716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7"/>
          <p:cNvSpPr/>
          <p:nvPr/>
        </p:nvSpPr>
        <p:spPr>
          <a:xfrm rot="10800000" flipH="1">
            <a:off x="6252833" y="30269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7"/>
          <p:cNvSpPr/>
          <p:nvPr/>
        </p:nvSpPr>
        <p:spPr>
          <a:xfrm rot="10800000" flipH="1">
            <a:off x="6104040" y="2141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7"/>
          <p:cNvSpPr/>
          <p:nvPr/>
        </p:nvSpPr>
        <p:spPr>
          <a:xfrm rot="10800000" flipH="1">
            <a:off x="6138087" y="26217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7"/>
          <p:cNvSpPr/>
          <p:nvPr/>
        </p:nvSpPr>
        <p:spPr>
          <a:xfrm rot="10800000" flipH="1">
            <a:off x="5452977" y="30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7"/>
          <p:cNvSpPr/>
          <p:nvPr/>
        </p:nvSpPr>
        <p:spPr>
          <a:xfrm rot="10800000" flipH="1">
            <a:off x="5652727" y="20693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7"/>
          <p:cNvSpPr/>
          <p:nvPr/>
        </p:nvSpPr>
        <p:spPr>
          <a:xfrm rot="10800000" flipH="1">
            <a:off x="5402717" y="18285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7"/>
          <p:cNvSpPr/>
          <p:nvPr/>
        </p:nvSpPr>
        <p:spPr>
          <a:xfrm rot="10800000" flipH="1">
            <a:off x="5407394" y="17556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7"/>
          <p:cNvSpPr/>
          <p:nvPr/>
        </p:nvSpPr>
        <p:spPr>
          <a:xfrm rot="10800000" flipH="1">
            <a:off x="549125" y="157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7"/>
          <p:cNvSpPr/>
          <p:nvPr/>
        </p:nvSpPr>
        <p:spPr>
          <a:xfrm rot="10800000" flipH="1">
            <a:off x="135901" y="574974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7"/>
          <p:cNvSpPr/>
          <p:nvPr/>
        </p:nvSpPr>
        <p:spPr>
          <a:xfrm rot="10800000" flipH="1">
            <a:off x="1933411" y="2522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7"/>
          <p:cNvSpPr/>
          <p:nvPr/>
        </p:nvSpPr>
        <p:spPr>
          <a:xfrm rot="10800000" flipH="1">
            <a:off x="193764" y="6801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7"/>
          <p:cNvSpPr/>
          <p:nvPr/>
        </p:nvSpPr>
        <p:spPr>
          <a:xfrm rot="10800000" flipH="1">
            <a:off x="630661" y="5058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7"/>
          <p:cNvSpPr/>
          <p:nvPr/>
        </p:nvSpPr>
        <p:spPr>
          <a:xfrm rot="10800000" flipH="1">
            <a:off x="114129" y="493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7"/>
          <p:cNvSpPr/>
          <p:nvPr/>
        </p:nvSpPr>
        <p:spPr>
          <a:xfrm rot="10800000" flipH="1">
            <a:off x="358587" y="301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7"/>
          <p:cNvSpPr/>
          <p:nvPr/>
        </p:nvSpPr>
        <p:spPr>
          <a:xfrm rot="10800000" flipH="1">
            <a:off x="312733" y="17783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7"/>
          <p:cNvSpPr/>
          <p:nvPr/>
        </p:nvSpPr>
        <p:spPr>
          <a:xfrm rot="-3107380">
            <a:off x="961951" y="2011078"/>
            <a:ext cx="16101475" cy="6924780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7882159" y="1614136"/>
            <a:ext cx="3624707" cy="4886592"/>
            <a:chOff x="5911619" y="1210602"/>
            <a:chExt cx="2718530" cy="3664944"/>
          </a:xfrm>
        </p:grpSpPr>
        <p:grpSp>
          <p:nvGrpSpPr>
            <p:cNvPr id="423" name="Google Shape;423;p7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424" name="Google Shape;424;p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" name="Google Shape;430;p7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1" name="Google Shape;431;p7"/>
          <p:cNvGrpSpPr/>
          <p:nvPr/>
        </p:nvGrpSpPr>
        <p:grpSpPr>
          <a:xfrm rot="1614953">
            <a:off x="7714035" y="1652819"/>
            <a:ext cx="3960963" cy="4080860"/>
            <a:chOff x="560325" y="857150"/>
            <a:chExt cx="2824600" cy="2910100"/>
          </a:xfrm>
        </p:grpSpPr>
        <p:sp>
          <p:nvSpPr>
            <p:cNvPr id="432" name="Google Shape;432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965333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019169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328795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455331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1592716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842446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104584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025979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271994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047051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247774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8"/>
          <p:cNvGrpSpPr/>
          <p:nvPr/>
        </p:nvGrpSpPr>
        <p:grpSpPr>
          <a:xfrm>
            <a:off x="-7981443" y="-12274575"/>
            <a:ext cx="30032635" cy="36340905"/>
            <a:chOff x="-5986082" y="-9205932"/>
            <a:chExt cx="22524476" cy="27255679"/>
          </a:xfrm>
        </p:grpSpPr>
        <p:grpSp>
          <p:nvGrpSpPr>
            <p:cNvPr id="489" name="Google Shape;489;p8"/>
            <p:cNvGrpSpPr/>
            <p:nvPr/>
          </p:nvGrpSpPr>
          <p:grpSpPr>
            <a:xfrm rot="2700000" flipH="1">
              <a:off x="-1942445" y="-6612045"/>
              <a:ext cx="13126514" cy="13978037"/>
              <a:chOff x="-1468125" y="3375299"/>
              <a:chExt cx="13126640" cy="4800138"/>
            </a:xfrm>
          </p:grpSpPr>
          <p:grpSp>
            <p:nvGrpSpPr>
              <p:cNvPr id="490" name="Google Shape;490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1" name="Google Shape;491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" name="Google Shape;492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3" name="Google Shape;493;p8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" name="Google Shape;494;p8"/>
            <p:cNvSpPr/>
            <p:nvPr/>
          </p:nvSpPr>
          <p:spPr>
            <a:xfrm rot="-7692665" flipH="1">
              <a:off x="-6692507" y="1679529"/>
              <a:ext cx="24708734" cy="8233218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495" name="Google Shape;495;p8"/>
            <p:cNvGrpSpPr/>
            <p:nvPr/>
          </p:nvGrpSpPr>
          <p:grpSpPr>
            <a:xfrm rot="2579644">
              <a:off x="-6184455" y="3440365"/>
              <a:ext cx="13126203" cy="4587959"/>
              <a:chOff x="-1468125" y="3375299"/>
              <a:chExt cx="13126639" cy="4588111"/>
            </a:xfrm>
          </p:grpSpPr>
          <p:grpSp>
            <p:nvGrpSpPr>
              <p:cNvPr id="496" name="Google Shape;496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7" name="Google Shape;497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" name="Google Shape;498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9" name="Google Shape;499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8"/>
            <p:cNvGrpSpPr/>
            <p:nvPr/>
          </p:nvGrpSpPr>
          <p:grpSpPr>
            <a:xfrm rot="-7200044">
              <a:off x="1273333" y="-4005608"/>
              <a:ext cx="13126350" cy="4588010"/>
              <a:chOff x="-1468125" y="3375299"/>
              <a:chExt cx="13126639" cy="4588111"/>
            </a:xfrm>
          </p:grpSpPr>
          <p:grpSp>
            <p:nvGrpSpPr>
              <p:cNvPr id="501" name="Google Shape;501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502" name="Google Shape;502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" name="Google Shape;503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04" name="Google Shape;504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05" name="Google Shape;505;p8"/>
          <p:cNvSpPr txBox="1">
            <a:spLocks noGrp="1"/>
          </p:cNvSpPr>
          <p:nvPr>
            <p:ph type="title"/>
          </p:nvPr>
        </p:nvSpPr>
        <p:spPr>
          <a:xfrm>
            <a:off x="1850800" y="716200"/>
            <a:ext cx="84904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6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06" name="Google Shape;506;p8"/>
          <p:cNvSpPr/>
          <p:nvPr/>
        </p:nvSpPr>
        <p:spPr>
          <a:xfrm rot="7935292" flipH="1">
            <a:off x="1457562" y="628879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" name="Google Shape;507;p8"/>
          <p:cNvSpPr/>
          <p:nvPr/>
        </p:nvSpPr>
        <p:spPr>
          <a:xfrm rot="7935292" flipH="1">
            <a:off x="944976" y="61201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8" name="Google Shape;508;p8"/>
          <p:cNvGrpSpPr/>
          <p:nvPr/>
        </p:nvGrpSpPr>
        <p:grpSpPr>
          <a:xfrm rot="-2864874">
            <a:off x="-205871" y="5102239"/>
            <a:ext cx="501339" cy="1471728"/>
            <a:chOff x="307123" y="3588954"/>
            <a:chExt cx="376000" cy="1103786"/>
          </a:xfrm>
        </p:grpSpPr>
        <p:sp>
          <p:nvSpPr>
            <p:cNvPr id="509" name="Google Shape;509;p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9" name="Google Shape;519;p8"/>
          <p:cNvSpPr/>
          <p:nvPr/>
        </p:nvSpPr>
        <p:spPr>
          <a:xfrm rot="3998394">
            <a:off x="11936340" y="40086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8"/>
          <p:cNvSpPr/>
          <p:nvPr/>
        </p:nvSpPr>
        <p:spPr>
          <a:xfrm rot="3998394">
            <a:off x="10730781" y="-482409"/>
            <a:ext cx="34192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8"/>
          <p:cNvSpPr/>
          <p:nvPr/>
        </p:nvSpPr>
        <p:spPr>
          <a:xfrm rot="3998394">
            <a:off x="10957443" y="-742968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8"/>
          <p:cNvSpPr/>
          <p:nvPr/>
        </p:nvSpPr>
        <p:spPr>
          <a:xfrm rot="3998394">
            <a:off x="9979691" y="-703173"/>
            <a:ext cx="95853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8"/>
          <p:cNvSpPr/>
          <p:nvPr/>
        </p:nvSpPr>
        <p:spPr>
          <a:xfrm rot="3998394">
            <a:off x="11504216" y="6993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4" name="Google Shape;524;p8"/>
          <p:cNvSpPr/>
          <p:nvPr/>
        </p:nvSpPr>
        <p:spPr>
          <a:xfrm rot="3998394">
            <a:off x="11342683" y="191099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5" name="Google Shape;525;p8"/>
          <p:cNvSpPr/>
          <p:nvPr/>
        </p:nvSpPr>
        <p:spPr>
          <a:xfrm rot="3998394">
            <a:off x="11620942" y="373428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8"/>
          <p:cNvSpPr/>
          <p:nvPr/>
        </p:nvSpPr>
        <p:spPr>
          <a:xfrm rot="3998394">
            <a:off x="10944128" y="305841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8"/>
          <p:cNvSpPr/>
          <p:nvPr/>
        </p:nvSpPr>
        <p:spPr>
          <a:xfrm rot="3998394">
            <a:off x="10483399" y="-64590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8"/>
          <p:cNvSpPr/>
          <p:nvPr/>
        </p:nvSpPr>
        <p:spPr>
          <a:xfrm rot="3998394">
            <a:off x="11781287" y="2397967"/>
            <a:ext cx="61808" cy="52312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9" name="Google Shape;529;p8"/>
          <p:cNvSpPr/>
          <p:nvPr/>
        </p:nvSpPr>
        <p:spPr>
          <a:xfrm rot="3998394">
            <a:off x="11783189" y="1765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0" name="Google Shape;530;p8"/>
          <p:cNvSpPr/>
          <p:nvPr/>
        </p:nvSpPr>
        <p:spPr>
          <a:xfrm rot="3998394">
            <a:off x="11363600" y="1433991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1" name="Google Shape;531;p8"/>
          <p:cNvSpPr/>
          <p:nvPr/>
        </p:nvSpPr>
        <p:spPr>
          <a:xfrm rot="3998394">
            <a:off x="11700601" y="3004861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" name="Google Shape;532;p8"/>
          <p:cNvSpPr/>
          <p:nvPr/>
        </p:nvSpPr>
        <p:spPr>
          <a:xfrm rot="3998394">
            <a:off x="11611518" y="1593734"/>
            <a:ext cx="68237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8"/>
          <p:cNvSpPr/>
          <p:nvPr/>
        </p:nvSpPr>
        <p:spPr>
          <a:xfrm rot="3998394">
            <a:off x="11936345" y="1350061"/>
            <a:ext cx="64584" cy="56988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8"/>
          <p:cNvSpPr/>
          <p:nvPr/>
        </p:nvSpPr>
        <p:spPr>
          <a:xfrm rot="3998394">
            <a:off x="11347374" y="2900357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5" name="Google Shape;535;p8"/>
          <p:cNvSpPr/>
          <p:nvPr/>
        </p:nvSpPr>
        <p:spPr>
          <a:xfrm rot="3998394">
            <a:off x="11948189" y="776487"/>
            <a:ext cx="40913" cy="58011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6" name="Google Shape;536;p8"/>
          <p:cNvSpPr/>
          <p:nvPr/>
        </p:nvSpPr>
        <p:spPr>
          <a:xfrm rot="3998394">
            <a:off x="10938641" y="9924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" name="Google Shape;537;p8"/>
          <p:cNvSpPr/>
          <p:nvPr/>
        </p:nvSpPr>
        <p:spPr>
          <a:xfrm rot="3998394">
            <a:off x="11427507" y="923757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8" name="Google Shape;538;p8"/>
          <p:cNvSpPr/>
          <p:nvPr/>
        </p:nvSpPr>
        <p:spPr>
          <a:xfrm rot="3998394">
            <a:off x="10716963" y="1004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9" name="Google Shape;539;p8"/>
          <p:cNvSpPr/>
          <p:nvPr/>
        </p:nvSpPr>
        <p:spPr>
          <a:xfrm rot="3998394">
            <a:off x="10946984" y="-13161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0" name="Google Shape;540;p8"/>
          <p:cNvSpPr/>
          <p:nvPr/>
        </p:nvSpPr>
        <p:spPr>
          <a:xfrm rot="3998394">
            <a:off x="10552576" y="-281866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3998394">
            <a:off x="11470882" y="4571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5946771">
            <a:off x="10424558" y="5015155"/>
            <a:ext cx="1991719" cy="364998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6123095">
            <a:off x="10352642" y="4796827"/>
            <a:ext cx="2072173" cy="3796672"/>
            <a:chOff x="5699275" y="1407700"/>
            <a:chExt cx="1164300" cy="2133250"/>
          </a:xfrm>
        </p:grpSpPr>
        <p:sp>
          <p:nvSpPr>
            <p:cNvPr id="544" name="Google Shape;544;p8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9426666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66733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27029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382780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011492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523439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883945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468448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444153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4575700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694194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p9"/>
          <p:cNvGrpSpPr/>
          <p:nvPr/>
        </p:nvGrpSpPr>
        <p:grpSpPr>
          <a:xfrm rot="-8517189" flipH="1">
            <a:off x="-591018" y="-3922952"/>
            <a:ext cx="18189156" cy="9531591"/>
            <a:chOff x="-1983167" y="3065262"/>
            <a:chExt cx="13641990" cy="5335713"/>
          </a:xfrm>
        </p:grpSpPr>
        <p:grpSp>
          <p:nvGrpSpPr>
            <p:cNvPr id="585" name="Google Shape;585;p9"/>
            <p:cNvGrpSpPr/>
            <p:nvPr/>
          </p:nvGrpSpPr>
          <p:grpSpPr>
            <a:xfrm>
              <a:off x="-1468133" y="3065262"/>
              <a:ext cx="13126609" cy="2720915"/>
              <a:chOff x="2617045" y="3962814"/>
              <a:chExt cx="6970004" cy="1503434"/>
            </a:xfrm>
          </p:grpSpPr>
          <p:sp>
            <p:nvSpPr>
              <p:cNvPr id="586" name="Google Shape;586;p9"/>
              <p:cNvSpPr/>
              <p:nvPr/>
            </p:nvSpPr>
            <p:spPr>
              <a:xfrm>
                <a:off x="2617050" y="4132800"/>
                <a:ext cx="6970000" cy="133344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9"/>
              <p:cNvSpPr/>
              <p:nvPr/>
            </p:nvSpPr>
            <p:spPr>
              <a:xfrm>
                <a:off x="2617045" y="3962814"/>
                <a:ext cx="6970000" cy="150340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8" name="Google Shape;588;p9"/>
            <p:cNvGrpSpPr/>
            <p:nvPr/>
          </p:nvGrpSpPr>
          <p:grpSpPr>
            <a:xfrm>
              <a:off x="-1983167" y="4021618"/>
              <a:ext cx="13641990" cy="4379357"/>
              <a:chOff x="-599640" y="1032864"/>
              <a:chExt cx="8864191" cy="5019320"/>
            </a:xfrm>
          </p:grpSpPr>
          <p:sp>
            <p:nvSpPr>
              <p:cNvPr id="589" name="Google Shape;589;p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9"/>
              <p:cNvSpPr/>
              <p:nvPr/>
            </p:nvSpPr>
            <p:spPr>
              <a:xfrm>
                <a:off x="-599640" y="1032864"/>
                <a:ext cx="8765239" cy="501932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91" name="Google Shape;591;p9"/>
          <p:cNvGrpSpPr/>
          <p:nvPr/>
        </p:nvGrpSpPr>
        <p:grpSpPr>
          <a:xfrm rot="6031316">
            <a:off x="-1166139" y="-1337619"/>
            <a:ext cx="4075388" cy="4017957"/>
            <a:chOff x="1329875" y="2672850"/>
            <a:chExt cx="1548725" cy="1526900"/>
          </a:xfrm>
        </p:grpSpPr>
        <p:sp>
          <p:nvSpPr>
            <p:cNvPr id="592" name="Google Shape;592;p9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9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9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9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9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9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9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9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9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9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9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9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9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9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9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9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9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9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9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9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9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9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6" name="Google Shape;636;p9"/>
          <p:cNvSpPr txBox="1">
            <a:spLocks noGrp="1"/>
          </p:cNvSpPr>
          <p:nvPr>
            <p:ph type="title"/>
          </p:nvPr>
        </p:nvSpPr>
        <p:spPr>
          <a:xfrm>
            <a:off x="950967" y="1416067"/>
            <a:ext cx="4796800" cy="162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37" name="Google Shape;637;p9"/>
          <p:cNvSpPr txBox="1">
            <a:spLocks noGrp="1"/>
          </p:cNvSpPr>
          <p:nvPr>
            <p:ph type="subTitle" idx="1"/>
          </p:nvPr>
        </p:nvSpPr>
        <p:spPr>
          <a:xfrm>
            <a:off x="950967" y="3137629"/>
            <a:ext cx="4796800" cy="22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38" name="Google Shape;638;p9"/>
          <p:cNvGrpSpPr/>
          <p:nvPr/>
        </p:nvGrpSpPr>
        <p:grpSpPr>
          <a:xfrm>
            <a:off x="1115133" y="5950663"/>
            <a:ext cx="10356667" cy="695675"/>
            <a:chOff x="450575" y="4345122"/>
            <a:chExt cx="7767500" cy="521756"/>
          </a:xfrm>
        </p:grpSpPr>
        <p:sp>
          <p:nvSpPr>
            <p:cNvPr id="639" name="Google Shape;639;p9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9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9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9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9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9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9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9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9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9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9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9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9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9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9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9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9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9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9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9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9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9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9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9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9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9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9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9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9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9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9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9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9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9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9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9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9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9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9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9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9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9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5944601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pPr/>
              <a:t>2023/3/23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1906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831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bg>
      <p:bgPr>
        <a:gradFill flip="none" rotWithShape="1">
          <a:gsLst>
            <a:gs pos="71000">
              <a:schemeClr val="bg1"/>
            </a:gs>
            <a:gs pos="21000">
              <a:schemeClr val="bg1"/>
            </a:gs>
            <a:gs pos="0">
              <a:schemeClr val="accent4">
                <a:alpha val="12000"/>
              </a:schemeClr>
            </a:gs>
            <a:gs pos="100000">
              <a:schemeClr val="accent1">
                <a:lumMod val="20000"/>
                <a:lumOff val="80000"/>
                <a:alpha val="58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322736" y="-835856"/>
            <a:ext cx="13314567" cy="157655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91664" y="6021288"/>
            <a:ext cx="2400337" cy="9594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5818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容">
    <p:bg>
      <p:bgPr>
        <a:gradFill flip="none" rotWithShape="1">
          <a:gsLst>
            <a:gs pos="71000">
              <a:schemeClr val="bg1"/>
            </a:gs>
            <a:gs pos="21000">
              <a:schemeClr val="bg1"/>
            </a:gs>
            <a:gs pos="0">
              <a:schemeClr val="accent4">
                <a:alpha val="12000"/>
              </a:schemeClr>
            </a:gs>
            <a:gs pos="100000">
              <a:schemeClr val="accent1">
                <a:lumMod val="20000"/>
                <a:lumOff val="80000"/>
                <a:alpha val="58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91664" y="6021288"/>
            <a:ext cx="2400337" cy="959467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322736" y="-835856"/>
            <a:ext cx="13314567" cy="15765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6002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508787"/>
            <a:ext cx="12192000" cy="34925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2384" y="5001287"/>
            <a:ext cx="2856619" cy="2856619"/>
          </a:xfrm>
          <a:prstGeom prst="rect">
            <a:avLst/>
          </a:prstGeom>
        </p:spPr>
      </p:pic>
      <p:grpSp>
        <p:nvGrpSpPr>
          <p:cNvPr id="11" name="组合 10"/>
          <p:cNvGrpSpPr/>
          <p:nvPr userDrawn="1"/>
        </p:nvGrpSpPr>
        <p:grpSpPr>
          <a:xfrm>
            <a:off x="-1901483" y="-74389"/>
            <a:ext cx="15299227" cy="2077769"/>
            <a:chOff x="-900605" y="-49427"/>
            <a:chExt cx="5490815" cy="745701"/>
          </a:xfrm>
        </p:grpSpPr>
        <p:pic>
          <p:nvPicPr>
            <p:cNvPr id="12" name="图片 11"/>
            <p:cNvPicPr>
              <a:picLocks noChangeAspect="1"/>
            </p:cNvPicPr>
            <p:nvPr userDrawn="1"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2727"/>
            <a:stretch>
              <a:fillRect/>
            </a:stretch>
          </p:blipFill>
          <p:spPr>
            <a:xfrm rot="5400000">
              <a:off x="3006573" y="-914061"/>
              <a:ext cx="719003" cy="2448271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3" name="图片 12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324070" y="-1247404"/>
              <a:ext cx="719003" cy="3168354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2209828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276873"/>
            <a:ext cx="12192000" cy="3492500"/>
          </a:xfrm>
          <a:prstGeom prst="rect">
            <a:avLst/>
          </a:prstGeom>
        </p:spPr>
      </p:pic>
      <p:grpSp>
        <p:nvGrpSpPr>
          <p:cNvPr id="4" name="组合 3"/>
          <p:cNvGrpSpPr/>
          <p:nvPr userDrawn="1"/>
        </p:nvGrpSpPr>
        <p:grpSpPr>
          <a:xfrm>
            <a:off x="-1901483" y="-74389"/>
            <a:ext cx="15299227" cy="2077769"/>
            <a:chOff x="-900605" y="-49427"/>
            <a:chExt cx="5490815" cy="745701"/>
          </a:xfrm>
        </p:grpSpPr>
        <p:pic>
          <p:nvPicPr>
            <p:cNvPr id="5" name="图片 4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2727"/>
            <a:stretch>
              <a:fillRect/>
            </a:stretch>
          </p:blipFill>
          <p:spPr>
            <a:xfrm rot="5400000">
              <a:off x="3006573" y="-914061"/>
              <a:ext cx="719003" cy="2448271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6" name="图片 5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324070" y="-1247404"/>
              <a:ext cx="719003" cy="3168354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3690103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pPr/>
              <a:t>2023/3/23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7958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200151"/>
            <a:ext cx="5384800" cy="3394075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200151"/>
            <a:ext cx="5384800" cy="3394075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pPr/>
              <a:t>2023/3/23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587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pPr/>
              <a:t>2023/3/23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62566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pPr/>
              <a:t>2023/3/23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5047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599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0"/>
          <p:cNvSpPr/>
          <p:nvPr/>
        </p:nvSpPr>
        <p:spPr>
          <a:xfrm rot="8773078" flipH="1">
            <a:off x="-8147151" y="-13059"/>
            <a:ext cx="17504129" cy="4538964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rgbClr val="FFE5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10"/>
          <p:cNvSpPr txBox="1">
            <a:spLocks noGrp="1"/>
          </p:cNvSpPr>
          <p:nvPr>
            <p:ph type="body" idx="1"/>
          </p:nvPr>
        </p:nvSpPr>
        <p:spPr>
          <a:xfrm>
            <a:off x="950967" y="719333"/>
            <a:ext cx="2834400" cy="248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179872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pPr/>
              <a:t>2023/3/23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1001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pPr/>
              <a:t>2023/3/23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6814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pPr/>
              <a:t>2023/3/23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4697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pPr/>
              <a:t>2023/3/23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5361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06375"/>
            <a:ext cx="2743200" cy="4387851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06375"/>
            <a:ext cx="8026400" cy="4387851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pPr/>
              <a:t>2023/3/23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1078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" name="Google Shape;690;p11"/>
          <p:cNvGrpSpPr/>
          <p:nvPr/>
        </p:nvGrpSpPr>
        <p:grpSpPr>
          <a:xfrm>
            <a:off x="-4751849" y="3214016"/>
            <a:ext cx="30058357" cy="9195675"/>
            <a:chOff x="-3636812" y="3271471"/>
            <a:chExt cx="22543768" cy="5544016"/>
          </a:xfrm>
        </p:grpSpPr>
        <p:sp>
          <p:nvSpPr>
            <p:cNvPr id="691" name="Google Shape;691;p1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2" name="Google Shape;692;p1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693" name="Google Shape;693;p1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1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695" name="Google Shape;695;p11"/>
          <p:cNvGrpSpPr/>
          <p:nvPr/>
        </p:nvGrpSpPr>
        <p:grpSpPr>
          <a:xfrm rot="-6573350">
            <a:off x="-486708" y="4604298"/>
            <a:ext cx="2846775" cy="3043095"/>
            <a:chOff x="643150" y="1236000"/>
            <a:chExt cx="2350100" cy="2756916"/>
          </a:xfrm>
        </p:grpSpPr>
        <p:sp>
          <p:nvSpPr>
            <p:cNvPr id="696" name="Google Shape;696;p11"/>
            <p:cNvSpPr/>
            <p:nvPr/>
          </p:nvSpPr>
          <p:spPr>
            <a:xfrm>
              <a:off x="974097" y="1691966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1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1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1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1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1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1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1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1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1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1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1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1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1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5" name="Google Shape;725;p11"/>
          <p:cNvGrpSpPr/>
          <p:nvPr/>
        </p:nvGrpSpPr>
        <p:grpSpPr>
          <a:xfrm rot="-5567759">
            <a:off x="8761661" y="4201268"/>
            <a:ext cx="2153473" cy="3704976"/>
            <a:chOff x="5030175" y="794100"/>
            <a:chExt cx="1651666" cy="2842214"/>
          </a:xfrm>
        </p:grpSpPr>
        <p:sp>
          <p:nvSpPr>
            <p:cNvPr id="726" name="Google Shape;726;p11"/>
            <p:cNvSpPr/>
            <p:nvPr/>
          </p:nvSpPr>
          <p:spPr>
            <a:xfrm>
              <a:off x="5229966" y="1137589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1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1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1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1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1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1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1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1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1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1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11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1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1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11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1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1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1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1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1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11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11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11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11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11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11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1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1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1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1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1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11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11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11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11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11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11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11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11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11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11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11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11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11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11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11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11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11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11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11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11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11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11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11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11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11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11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11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11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11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11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11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11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11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90" name="Google Shape;790;p11"/>
          <p:cNvSpPr txBox="1">
            <a:spLocks noGrp="1"/>
          </p:cNvSpPr>
          <p:nvPr>
            <p:ph type="title" hasCustomPrompt="1"/>
          </p:nvPr>
        </p:nvSpPr>
        <p:spPr>
          <a:xfrm>
            <a:off x="2474967" y="763633"/>
            <a:ext cx="7107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791" name="Google Shape;791;p11"/>
          <p:cNvSpPr txBox="1">
            <a:spLocks noGrp="1"/>
          </p:cNvSpPr>
          <p:nvPr>
            <p:ph type="body" idx="1"/>
          </p:nvPr>
        </p:nvSpPr>
        <p:spPr>
          <a:xfrm>
            <a:off x="3972167" y="3343533"/>
            <a:ext cx="4112800" cy="7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92" name="Google Shape;792;p11"/>
          <p:cNvGrpSpPr/>
          <p:nvPr/>
        </p:nvGrpSpPr>
        <p:grpSpPr>
          <a:xfrm rot="8610484">
            <a:off x="10399169" y="697178"/>
            <a:ext cx="608256" cy="986191"/>
            <a:chOff x="3589750" y="2221875"/>
            <a:chExt cx="269175" cy="436425"/>
          </a:xfrm>
        </p:grpSpPr>
        <p:sp>
          <p:nvSpPr>
            <p:cNvPr id="793" name="Google Shape;793;p11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11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11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11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11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11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11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11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11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11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11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11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11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11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11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11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11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11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11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11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11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11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11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11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11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11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11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11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11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11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11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11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11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11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11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11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11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11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11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11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11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11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11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11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11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11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11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11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11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11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11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11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11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11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11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11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11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11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11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11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11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11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11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7" name="Google Shape;857;p11"/>
          <p:cNvSpPr/>
          <p:nvPr/>
        </p:nvSpPr>
        <p:spPr>
          <a:xfrm rot="-4526555" flipH="1">
            <a:off x="1731025" y="2131915"/>
            <a:ext cx="28639" cy="55963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8" name="Google Shape;858;p11"/>
          <p:cNvSpPr/>
          <p:nvPr/>
        </p:nvSpPr>
        <p:spPr>
          <a:xfrm rot="-4526555" flipH="1">
            <a:off x="1613640" y="1284978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11"/>
          <p:cNvSpPr/>
          <p:nvPr/>
        </p:nvSpPr>
        <p:spPr>
          <a:xfrm rot="-4526555" flipH="1">
            <a:off x="1623925" y="2513647"/>
            <a:ext cx="56985" cy="64584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11"/>
          <p:cNvSpPr/>
          <p:nvPr/>
        </p:nvSpPr>
        <p:spPr>
          <a:xfrm rot="-4526555" flipH="1">
            <a:off x="1603755" y="2213944"/>
            <a:ext cx="48511" cy="53187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11"/>
          <p:cNvSpPr/>
          <p:nvPr/>
        </p:nvSpPr>
        <p:spPr>
          <a:xfrm rot="-4526555" flipH="1">
            <a:off x="1350568" y="1978341"/>
            <a:ext cx="50264" cy="42812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2" name="Google Shape;862;p11"/>
          <p:cNvSpPr/>
          <p:nvPr/>
        </p:nvSpPr>
        <p:spPr>
          <a:xfrm rot="-4526555" flipH="1">
            <a:off x="827471" y="2342408"/>
            <a:ext cx="64584" cy="61808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3" name="Google Shape;863;p11"/>
          <p:cNvSpPr/>
          <p:nvPr/>
        </p:nvSpPr>
        <p:spPr>
          <a:xfrm rot="-4526555" flipH="1">
            <a:off x="1112238" y="700510"/>
            <a:ext cx="37991" cy="48511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11"/>
          <p:cNvSpPr/>
          <p:nvPr/>
        </p:nvSpPr>
        <p:spPr>
          <a:xfrm rot="-4526555" flipH="1">
            <a:off x="1072512" y="962407"/>
            <a:ext cx="95853" cy="183963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5" name="Google Shape;865;p11"/>
          <p:cNvSpPr/>
          <p:nvPr/>
        </p:nvSpPr>
        <p:spPr>
          <a:xfrm rot="-4526555" flipH="1">
            <a:off x="1229499" y="12486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6" name="Google Shape;866;p11"/>
          <p:cNvSpPr/>
          <p:nvPr/>
        </p:nvSpPr>
        <p:spPr>
          <a:xfrm rot="-4526555" flipH="1">
            <a:off x="1073197" y="1106218"/>
            <a:ext cx="44712" cy="69405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7" name="Google Shape;867;p11"/>
          <p:cNvSpPr/>
          <p:nvPr/>
        </p:nvSpPr>
        <p:spPr>
          <a:xfrm rot="-4526555" flipH="1">
            <a:off x="988776" y="14787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8" name="Google Shape;868;p11"/>
          <p:cNvSpPr/>
          <p:nvPr/>
        </p:nvSpPr>
        <p:spPr>
          <a:xfrm rot="-4526555" flipH="1">
            <a:off x="635711" y="2109792"/>
            <a:ext cx="119524" cy="118648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9" name="Google Shape;869;p11"/>
          <p:cNvSpPr/>
          <p:nvPr/>
        </p:nvSpPr>
        <p:spPr>
          <a:xfrm rot="-4526555" flipH="1">
            <a:off x="878034" y="1510671"/>
            <a:ext cx="58009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0" name="Google Shape;870;p11"/>
          <p:cNvSpPr/>
          <p:nvPr/>
        </p:nvSpPr>
        <p:spPr>
          <a:xfrm rot="-4526555" flipH="1">
            <a:off x="1209443" y="1978222"/>
            <a:ext cx="137496" cy="119671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1" name="Google Shape;871;p11"/>
          <p:cNvSpPr/>
          <p:nvPr/>
        </p:nvSpPr>
        <p:spPr>
          <a:xfrm rot="-4526555" flipH="1">
            <a:off x="917151" y="1961398"/>
            <a:ext cx="65461" cy="76857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2" name="Google Shape;872;p11"/>
          <p:cNvSpPr/>
          <p:nvPr/>
        </p:nvSpPr>
        <p:spPr>
          <a:xfrm rot="-4526555" flipH="1">
            <a:off x="1195864" y="1424217"/>
            <a:ext cx="68237" cy="75835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11"/>
          <p:cNvSpPr/>
          <p:nvPr/>
        </p:nvSpPr>
        <p:spPr>
          <a:xfrm rot="-4526555" flipH="1">
            <a:off x="1069024" y="1476544"/>
            <a:ext cx="64584" cy="56985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4" name="Google Shape;874;p11"/>
          <p:cNvSpPr/>
          <p:nvPr/>
        </p:nvSpPr>
        <p:spPr>
          <a:xfrm rot="-4526555" flipH="1">
            <a:off x="1168717" y="1752462"/>
            <a:ext cx="82703" cy="85479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5" name="Google Shape;875;p11"/>
          <p:cNvSpPr/>
          <p:nvPr/>
        </p:nvSpPr>
        <p:spPr>
          <a:xfrm rot="-4526555" flipH="1">
            <a:off x="810783" y="1686303"/>
            <a:ext cx="174464" cy="185861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6" name="Google Shape;876;p11"/>
          <p:cNvSpPr/>
          <p:nvPr/>
        </p:nvSpPr>
        <p:spPr>
          <a:xfrm rot="-4526555" flipH="1">
            <a:off x="1644317" y="611573"/>
            <a:ext cx="38137" cy="48511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7" name="Google Shape;877;p11"/>
          <p:cNvGrpSpPr/>
          <p:nvPr/>
        </p:nvGrpSpPr>
        <p:grpSpPr>
          <a:xfrm rot="6273275">
            <a:off x="1819606" y="-245172"/>
            <a:ext cx="501329" cy="1471701"/>
            <a:chOff x="307123" y="3588954"/>
            <a:chExt cx="376000" cy="1103786"/>
          </a:xfrm>
        </p:grpSpPr>
        <p:sp>
          <p:nvSpPr>
            <p:cNvPr id="878" name="Google Shape;878;p1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1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1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1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1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1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1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1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8" name="Google Shape;888;p11"/>
          <p:cNvSpPr/>
          <p:nvPr/>
        </p:nvSpPr>
        <p:spPr>
          <a:xfrm rot="10800000" flipH="1">
            <a:off x="6456074" y="573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9" name="Google Shape;889;p11"/>
          <p:cNvSpPr/>
          <p:nvPr/>
        </p:nvSpPr>
        <p:spPr>
          <a:xfrm rot="10800000" flipH="1">
            <a:off x="5904620" y="298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0" name="Google Shape;890;p11"/>
          <p:cNvSpPr/>
          <p:nvPr/>
        </p:nvSpPr>
        <p:spPr>
          <a:xfrm rot="10800000" flipH="1">
            <a:off x="7878397" y="3303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1" name="Google Shape;891;p11"/>
          <p:cNvSpPr/>
          <p:nvPr/>
        </p:nvSpPr>
        <p:spPr>
          <a:xfrm rot="10800000" flipH="1">
            <a:off x="6355690" y="1750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2" name="Google Shape;892;p11"/>
          <p:cNvSpPr/>
          <p:nvPr/>
        </p:nvSpPr>
        <p:spPr>
          <a:xfrm rot="10800000" flipH="1">
            <a:off x="7218815" y="685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3" name="Google Shape;893;p11"/>
          <p:cNvSpPr/>
          <p:nvPr/>
        </p:nvSpPr>
        <p:spPr>
          <a:xfrm rot="10800000" flipH="1">
            <a:off x="7192367" y="2536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4" name="Google Shape;894;p11"/>
          <p:cNvSpPr/>
          <p:nvPr/>
        </p:nvSpPr>
        <p:spPr>
          <a:xfrm rot="10800000" flipH="1">
            <a:off x="6356566" y="3303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5" name="Google Shape;895;p11"/>
          <p:cNvSpPr/>
          <p:nvPr/>
        </p:nvSpPr>
        <p:spPr>
          <a:xfrm rot="10800000" flipH="1">
            <a:off x="5027174" y="3170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6" name="Google Shape;896;p11"/>
          <p:cNvSpPr/>
          <p:nvPr/>
        </p:nvSpPr>
        <p:spPr>
          <a:xfrm rot="10800000" flipH="1">
            <a:off x="7301225" y="752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7" name="Google Shape;897;p11"/>
          <p:cNvSpPr/>
          <p:nvPr/>
        </p:nvSpPr>
        <p:spPr>
          <a:xfrm rot="10800000" flipH="1">
            <a:off x="6150977" y="6800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5941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8.xml"/><Relationship Id="rId18" Type="http://schemas.openxmlformats.org/officeDocument/2006/relationships/slideLayout" Target="../slideLayouts/slideLayout53.xml"/><Relationship Id="rId26" Type="http://schemas.openxmlformats.org/officeDocument/2006/relationships/slideLayout" Target="../slideLayouts/slideLayout61.xml"/><Relationship Id="rId3" Type="http://schemas.openxmlformats.org/officeDocument/2006/relationships/slideLayout" Target="../slideLayouts/slideLayout38.xml"/><Relationship Id="rId21" Type="http://schemas.openxmlformats.org/officeDocument/2006/relationships/slideLayout" Target="../slideLayouts/slideLayout56.xml"/><Relationship Id="rId34" Type="http://schemas.openxmlformats.org/officeDocument/2006/relationships/slideLayout" Target="../slideLayouts/slideLayout69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17" Type="http://schemas.openxmlformats.org/officeDocument/2006/relationships/slideLayout" Target="../slideLayouts/slideLayout52.xml"/><Relationship Id="rId25" Type="http://schemas.openxmlformats.org/officeDocument/2006/relationships/slideLayout" Target="../slideLayouts/slideLayout60.xml"/><Relationship Id="rId33" Type="http://schemas.openxmlformats.org/officeDocument/2006/relationships/slideLayout" Target="../slideLayouts/slideLayout68.xml"/><Relationship Id="rId2" Type="http://schemas.openxmlformats.org/officeDocument/2006/relationships/slideLayout" Target="../slideLayouts/slideLayout37.xml"/><Relationship Id="rId16" Type="http://schemas.openxmlformats.org/officeDocument/2006/relationships/slideLayout" Target="../slideLayouts/slideLayout51.xml"/><Relationship Id="rId20" Type="http://schemas.openxmlformats.org/officeDocument/2006/relationships/slideLayout" Target="../slideLayouts/slideLayout55.xml"/><Relationship Id="rId29" Type="http://schemas.openxmlformats.org/officeDocument/2006/relationships/slideLayout" Target="../slideLayouts/slideLayout64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24" Type="http://schemas.openxmlformats.org/officeDocument/2006/relationships/slideLayout" Target="../slideLayouts/slideLayout59.xml"/><Relationship Id="rId32" Type="http://schemas.openxmlformats.org/officeDocument/2006/relationships/slideLayout" Target="../slideLayouts/slideLayout67.xml"/><Relationship Id="rId5" Type="http://schemas.openxmlformats.org/officeDocument/2006/relationships/slideLayout" Target="../slideLayouts/slideLayout40.xml"/><Relationship Id="rId15" Type="http://schemas.openxmlformats.org/officeDocument/2006/relationships/slideLayout" Target="../slideLayouts/slideLayout50.xml"/><Relationship Id="rId23" Type="http://schemas.openxmlformats.org/officeDocument/2006/relationships/slideLayout" Target="../slideLayouts/slideLayout58.xml"/><Relationship Id="rId28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45.xml"/><Relationship Id="rId19" Type="http://schemas.openxmlformats.org/officeDocument/2006/relationships/slideLayout" Target="../slideLayouts/slideLayout54.xml"/><Relationship Id="rId31" Type="http://schemas.openxmlformats.org/officeDocument/2006/relationships/slideLayout" Target="../slideLayouts/slideLayout66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Relationship Id="rId22" Type="http://schemas.openxmlformats.org/officeDocument/2006/relationships/slideLayout" Target="../slideLayouts/slideLayout57.xml"/><Relationship Id="rId27" Type="http://schemas.openxmlformats.org/officeDocument/2006/relationships/slideLayout" Target="../slideLayouts/slideLayout62.xml"/><Relationship Id="rId30" Type="http://schemas.openxmlformats.org/officeDocument/2006/relationships/slideLayout" Target="../slideLayouts/slideLayout65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4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13" Type="http://schemas.openxmlformats.org/officeDocument/2006/relationships/slideLayout" Target="../slideLayouts/slideLayout82.xml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slideLayout" Target="../slideLayouts/slideLayout81.xml"/><Relationship Id="rId2" Type="http://schemas.openxmlformats.org/officeDocument/2006/relationships/slideLayout" Target="../slideLayouts/slideLayout71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5" Type="http://schemas.openxmlformats.org/officeDocument/2006/relationships/slideLayout" Target="../slideLayouts/slideLayout74.xml"/><Relationship Id="rId1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79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Relationship Id="rId14" Type="http://schemas.openxmlformats.org/officeDocument/2006/relationships/slideLayout" Target="../slideLayouts/slideLayout8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59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797967"/>
            <a:ext cx="10290000" cy="43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ndika"/>
              <a:buChar char="●"/>
              <a:defRPr sz="18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98577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5" r:id="rId12"/>
    <p:sldLayoutId id="2147483676" r:id="rId13"/>
    <p:sldLayoutId id="2147483677" r:id="rId14"/>
    <p:sldLayoutId id="2147483678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7" r:id="rId22"/>
    <p:sldLayoutId id="2147483688" r:id="rId23"/>
    <p:sldLayoutId id="2147483689" r:id="rId24"/>
    <p:sldLayoutId id="2147483690" r:id="rId25"/>
    <p:sldLayoutId id="2147483691" r:id="rId26"/>
    <p:sldLayoutId id="2147483692" r:id="rId27"/>
    <p:sldLayoutId id="2147483693" r:id="rId28"/>
    <p:sldLayoutId id="2147483694" r:id="rId29"/>
    <p:sldLayoutId id="2147483695" r:id="rId30"/>
    <p:sldLayoutId id="2147483696" r:id="rId31"/>
    <p:sldLayoutId id="2147483697" r:id="rId32"/>
    <p:sldLayoutId id="2147483698" r:id="rId33"/>
    <p:sldLayoutId id="2147483700" r:id="rId34"/>
    <p:sldLayoutId id="2147483736" r:id="rId3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62167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  <p:sldLayoutId id="2147483731" r:id="rId30"/>
    <p:sldLayoutId id="2147483732" r:id="rId31"/>
    <p:sldLayoutId id="2147483733" r:id="rId32"/>
    <p:sldLayoutId id="2147483734" r:id="rId33"/>
    <p:sldLayoutId id="214748373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9E6C50-F2B0-4117-AF69-C839F5CC2C8C}" type="datetimeFigureOut">
              <a:rPr lang="zh-CN" altLang="en-US" smtClean="0"/>
              <a:pPr/>
              <a:t>2023/3/23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6AB1BC-A075-4A18-8F82-2A7D645F568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26094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  <p:sldLayoutId id="2147483749" r:id="rId12"/>
    <p:sldLayoutId id="2147483750" r:id="rId13"/>
    <p:sldLayoutId id="2147483751" r:id="rId14"/>
    <p:sldLayoutId id="2147483752" r:id="rId15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80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30.png"/><Relationship Id="rId7" Type="http://schemas.openxmlformats.org/officeDocument/2006/relationships/image" Target="../media/image33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2.emf"/><Relationship Id="rId5" Type="http://schemas.microsoft.com/office/2007/relationships/hdphoto" Target="../media/hdphoto5.wdp"/><Relationship Id="rId4" Type="http://schemas.openxmlformats.org/officeDocument/2006/relationships/image" Target="../media/image31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32.emf"/><Relationship Id="rId4" Type="http://schemas.openxmlformats.org/officeDocument/2006/relationships/image" Target="../media/image35.png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2.emf"/><Relationship Id="rId5" Type="http://schemas.microsoft.com/office/2007/relationships/hdphoto" Target="../media/hdphoto4.wdp"/><Relationship Id="rId4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jpeg"/><Relationship Id="rId10" Type="http://schemas.openxmlformats.org/officeDocument/2006/relationships/image" Target="../media/image13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12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35.xml"/><Relationship Id="rId7" Type="http://schemas.openxmlformats.org/officeDocument/2006/relationships/image" Target="../media/image17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16.png"/><Relationship Id="rId11" Type="http://schemas.openxmlformats.org/officeDocument/2006/relationships/image" Target="../media/image19.png"/><Relationship Id="rId5" Type="http://schemas.openxmlformats.org/officeDocument/2006/relationships/image" Target="../media/image8.jpeg"/><Relationship Id="rId10" Type="http://schemas.openxmlformats.org/officeDocument/2006/relationships/image" Target="../media/image13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8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jpeg"/><Relationship Id="rId7" Type="http://schemas.openxmlformats.org/officeDocument/2006/relationships/image" Target="../media/image1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5.xml"/><Relationship Id="rId6" Type="http://schemas.microsoft.com/office/2007/relationships/hdphoto" Target="../media/hdphoto2.wdp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2.png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24.png"/><Relationship Id="rId5" Type="http://schemas.microsoft.com/office/2007/relationships/hdphoto" Target="../media/hdphoto3.wdp"/><Relationship Id="rId4" Type="http://schemas.openxmlformats.org/officeDocument/2006/relationships/image" Target="../media/image23.png"/><Relationship Id="rId9" Type="http://schemas.microsoft.com/office/2007/relationships/hdphoto" Target="../media/hdphoto4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" name="Rectangle 4"/>
          <p:cNvSpPr/>
          <p:nvPr/>
        </p:nvSpPr>
        <p:spPr>
          <a:xfrm>
            <a:off x="377181" y="1145710"/>
            <a:ext cx="11814819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1219170"/>
            <a:r>
              <a:rPr lang="en-US" sz="28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5E5E5E">
                    <a:lumMod val="75000"/>
                  </a:srgbClr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NHIỆT LIỆT CHÀO MỪNG QUÝ THẦY CÔ VỀ DỰ GIỜ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495829" y="201733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/>
            <a:endParaRPr lang="en-US" dirty="0">
              <a:solidFill>
                <a:srgbClr val="000000"/>
              </a:solidFill>
              <a:latin typeface="Calibri"/>
              <a:ea typeface="微软雅黑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6075" y="1576860"/>
            <a:ext cx="11814819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1219170"/>
            <a:r>
              <a:rPr lang="en-US" sz="28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5E5E5E">
                    <a:lumMod val="75000"/>
                  </a:srgbClr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LỚP 5C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289198" y="281861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/>
            <a:endParaRPr lang="en-US" dirty="0">
              <a:solidFill>
                <a:srgbClr val="000000"/>
              </a:solidFill>
              <a:latin typeface="Calibri"/>
              <a:ea typeface="微软雅黑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6075" y="2400052"/>
            <a:ext cx="11814819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1219170"/>
            <a:r>
              <a:rPr lang="en-US" sz="3200" b="1" dirty="0" err="1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Môn</a:t>
            </a:r>
            <a:r>
              <a:rPr lang="en-US" sz="32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:  </a:t>
            </a:r>
            <a:r>
              <a:rPr lang="en-US" sz="3200" b="1" dirty="0" err="1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Toán</a:t>
            </a:r>
            <a:r>
              <a:rPr lang="en-US" sz="32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 </a:t>
            </a:r>
          </a:p>
        </p:txBody>
      </p:sp>
      <p:sp>
        <p:nvSpPr>
          <p:cNvPr id="8" name="Rectangle 7"/>
          <p:cNvSpPr/>
          <p:nvPr/>
        </p:nvSpPr>
        <p:spPr>
          <a:xfrm>
            <a:off x="188589" y="3049447"/>
            <a:ext cx="11814819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1219170"/>
            <a:r>
              <a:rPr lang="en-US" sz="3600" b="1" dirty="0" err="1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Bài</a:t>
            </a:r>
            <a:r>
              <a:rPr lang="en-US" sz="36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 : </a:t>
            </a:r>
            <a:r>
              <a:rPr lang="en-US" sz="3600" b="1" dirty="0" err="1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Luyện</a:t>
            </a:r>
            <a:r>
              <a:rPr lang="en-US" sz="36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 </a:t>
            </a:r>
            <a:r>
              <a:rPr lang="en-US" sz="3600" b="1" dirty="0" err="1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tập</a:t>
            </a:r>
            <a:r>
              <a:rPr lang="en-US" sz="36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 </a:t>
            </a:r>
            <a:r>
              <a:rPr lang="en-US" sz="3600" b="1" dirty="0" err="1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chung</a:t>
            </a:r>
            <a:r>
              <a:rPr lang="en-US" sz="36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 </a:t>
            </a:r>
          </a:p>
        </p:txBody>
      </p:sp>
      <p:sp>
        <p:nvSpPr>
          <p:cNvPr id="9" name="Rectangle 8"/>
          <p:cNvSpPr/>
          <p:nvPr/>
        </p:nvSpPr>
        <p:spPr>
          <a:xfrm>
            <a:off x="176073" y="4076560"/>
            <a:ext cx="11814819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1219170"/>
            <a:r>
              <a:rPr lang="en-US" sz="2400" b="1" dirty="0" err="1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Giáo</a:t>
            </a:r>
            <a:r>
              <a:rPr lang="en-US" sz="24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 </a:t>
            </a:r>
            <a:r>
              <a:rPr lang="en-US" sz="2400" b="1" dirty="0" err="1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viên</a:t>
            </a:r>
            <a:r>
              <a:rPr lang="en-US" sz="24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 : </a:t>
            </a:r>
            <a:r>
              <a:rPr lang="en-US" sz="2400" b="1" dirty="0" err="1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Lê</a:t>
            </a:r>
            <a:r>
              <a:rPr lang="en-US" sz="24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 </a:t>
            </a:r>
            <a:r>
              <a:rPr lang="en-US" sz="2400" b="1" dirty="0" err="1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Phương</a:t>
            </a:r>
            <a:r>
              <a:rPr lang="en-US" sz="2400" b="1" dirty="0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 </a:t>
            </a:r>
            <a:r>
              <a:rPr lang="en-US" sz="2400" b="1" dirty="0" err="1">
                <a:ln w="12700">
                  <a:solidFill>
                    <a:srgbClr val="9BBB59">
                      <a:lumMod val="50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innerShdw blurRad="177800">
                    <a:srgbClr val="9BBB59">
                      <a:lumMod val="50000"/>
                    </a:srgbClr>
                  </a:innerShdw>
                </a:effectLst>
                <a:latin typeface="Calibri"/>
                <a:ea typeface="微软雅黑"/>
              </a:rPr>
              <a:t>Thảo</a:t>
            </a:r>
            <a:endParaRPr lang="en-US" sz="2400" b="1" dirty="0">
              <a:ln w="12700">
                <a:solidFill>
                  <a:srgbClr val="9BBB59">
                    <a:lumMod val="50000"/>
                  </a:srgbClr>
                </a:solidFill>
                <a:prstDash val="solid"/>
              </a:ln>
              <a:solidFill>
                <a:srgbClr val="FFFF00"/>
              </a:solidFill>
              <a:effectLst>
                <a:innerShdw blurRad="177800">
                  <a:srgbClr val="9BBB59">
                    <a:lumMod val="50000"/>
                  </a:srgbClr>
                </a:innerShdw>
              </a:effectLst>
              <a:latin typeface="Calibri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1174085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6E911D-9643-4040-9522-E83B7DA035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41400" y="2079909"/>
            <a:ext cx="8788400" cy="4943476"/>
          </a:xfrm>
          <a:prstGeom prst="rect">
            <a:avLst/>
          </a:prstGeom>
        </p:spPr>
      </p:pic>
      <p:pic>
        <p:nvPicPr>
          <p:cNvPr id="2052" name="Picture 4" descr="Larva cartoon character design in illustrator 2020 | Nanda Creations">
            <a:extLst>
              <a:ext uri="{FF2B5EF4-FFF2-40B4-BE49-F238E27FC236}">
                <a16:creationId xmlns:a16="http://schemas.microsoft.com/office/drawing/2014/main" id="{DB51FD60-E170-46DA-8842-D7D9256A54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7031" l="10000" r="97422">
                        <a14:foregroundMark x1="74609" y1="46094" x2="77813" y2="490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327900" y="2908300"/>
            <a:ext cx="3619500" cy="3619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图片 3">
            <a:extLst>
              <a:ext uri="{FF2B5EF4-FFF2-40B4-BE49-F238E27FC236}">
                <a16:creationId xmlns:a16="http://schemas.microsoft.com/office/drawing/2014/main" id="{47FB6530-C85F-4F04-8EBE-34274DB18AA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3BCCBAB-F3FB-4445-BBE3-E68522413E11}"/>
              </a:ext>
            </a:extLst>
          </p:cNvPr>
          <p:cNvSpPr txBox="1"/>
          <p:nvPr/>
        </p:nvSpPr>
        <p:spPr>
          <a:xfrm>
            <a:off x="4184982" y="798049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Để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tôi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hai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một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đoạn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đường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  <p:pic>
        <p:nvPicPr>
          <p:cNvPr id="2054" name="Picture 6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3D95895E-D101-4C24-992F-28C0F4EC5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7630" l="0" r="100000">
                        <a14:foregroundMark x1="21829" y1="40442" x2="15732" y2="86888"/>
                        <a14:foregroundMark x1="8171" y1="50237" x2="9878" y2="54818"/>
                        <a14:foregroundMark x1="23659" y1="54818" x2="28049" y2="7077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9217" y="3403600"/>
            <a:ext cx="4036865" cy="3116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35098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4734FCA-DB03-4476-A89A-09F8C800A809}"/>
              </a:ext>
            </a:extLst>
          </p:cNvPr>
          <p:cNvSpPr/>
          <p:nvPr/>
        </p:nvSpPr>
        <p:spPr>
          <a:xfrm>
            <a:off x="584200" y="248261"/>
            <a:ext cx="11379200" cy="10736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562CA990-6679-497E-B84E-0A05A01091A8}"/>
              </a:ext>
            </a:extLst>
          </p:cNvPr>
          <p:cNvSpPr/>
          <p:nvPr/>
        </p:nvSpPr>
        <p:spPr>
          <a:xfrm>
            <a:off x="4678450" y="464103"/>
            <a:ext cx="4059150" cy="332885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853F604-FC13-441D-927F-761B130BE37E}"/>
              </a:ext>
            </a:extLst>
          </p:cNvPr>
          <p:cNvSpPr/>
          <p:nvPr/>
        </p:nvSpPr>
        <p:spPr>
          <a:xfrm>
            <a:off x="9376680" y="433522"/>
            <a:ext cx="2332720" cy="363465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E307658-3635-4ABE-9990-EFEA776ABF05}"/>
              </a:ext>
            </a:extLst>
          </p:cNvPr>
          <p:cNvSpPr/>
          <p:nvPr/>
        </p:nvSpPr>
        <p:spPr>
          <a:xfrm>
            <a:off x="1763416" y="841557"/>
            <a:ext cx="3519784" cy="343809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EB2D302-7E8A-46AC-A92E-8D8E8E7D72EE}"/>
              </a:ext>
            </a:extLst>
          </p:cNvPr>
          <p:cNvSpPr/>
          <p:nvPr/>
        </p:nvSpPr>
        <p:spPr>
          <a:xfrm>
            <a:off x="8077419" y="869566"/>
            <a:ext cx="1270739" cy="315800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91F64B5-32E1-4ABC-8E93-EC5EA89F7130}"/>
              </a:ext>
            </a:extLst>
          </p:cNvPr>
          <p:cNvSpPr txBox="1"/>
          <p:nvPr/>
        </p:nvSpPr>
        <p:spPr>
          <a:xfrm>
            <a:off x="837730" y="308013"/>
            <a:ext cx="1112567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Arial" panose="020B0604020202020204" pitchFamily="34" charset="0"/>
              </a:rPr>
              <a:t>Bài</a:t>
            </a:r>
            <a:r>
              <a:rPr lang="en-US" sz="28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 3: </a:t>
            </a:r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Một xe ngựa đi quãng đường 15,75 km hết 1 giờ 45 phút. Tính vận tốc của xe ngựa với đơn vị đo là </a:t>
            </a:r>
            <a:r>
              <a:rPr lang="en-US" sz="2800" b="1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m/</a:t>
            </a:r>
            <a:r>
              <a:rPr lang="en-US" sz="2800" b="1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phút</a:t>
            </a:r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.</a:t>
            </a:r>
            <a:endParaRPr lang="en-US" sz="2800" b="1" dirty="0">
              <a:solidFill>
                <a:schemeClr val="accent3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486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C0ADA9A-B209-289D-8307-E067D117B9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568336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7800" y="2184115"/>
            <a:ext cx="8309128" cy="4673885"/>
          </a:xfrm>
          <a:prstGeom prst="rect">
            <a:avLst/>
          </a:prstGeom>
        </p:spPr>
      </p:pic>
      <p:pic>
        <p:nvPicPr>
          <p:cNvPr id="4098" name="Picture 2" descr="Larva Red and Yellow transparent PNG - StickPNG">
            <a:extLst>
              <a:ext uri="{FF2B5EF4-FFF2-40B4-BE49-F238E27FC236}">
                <a16:creationId xmlns:a16="http://schemas.microsoft.com/office/drawing/2014/main" id="{9FB586DA-4D5D-4161-8A91-F3798A7DC1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5179" y="17661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图片 3">
            <a:extLst>
              <a:ext uri="{FF2B5EF4-FFF2-40B4-BE49-F238E27FC236}">
                <a16:creationId xmlns:a16="http://schemas.microsoft.com/office/drawing/2014/main" id="{CA332912-2F75-4B8A-B8AF-5B58917771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86F05D4C-AAA6-4D13-B108-9BAA9E646358}"/>
              </a:ext>
            </a:extLst>
          </p:cNvPr>
          <p:cNvSpPr txBox="1"/>
          <p:nvPr/>
        </p:nvSpPr>
        <p:spPr>
          <a:xfrm>
            <a:off x="4184982" y="1021021"/>
            <a:ext cx="34087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Chúc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may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mắn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728800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0.1 L 0.28489 -0.16042 C 0.34427 -0.17408 0.43294 -0.18125 0.52695 -0.18125 C 0.6332 -0.18125 0.7181 -0.17408 0.7776 -0.16042 L 1.06263 -0.1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25" y="-407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71D43182-F168-49CC-BCA5-6F7B7CE541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D33BDCF-A6DA-4996-84C7-A53C5DEBC8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332" y="2425700"/>
            <a:ext cx="10905067" cy="6134100"/>
          </a:xfrm>
          <a:prstGeom prst="rect">
            <a:avLst/>
          </a:prstGeom>
        </p:spPr>
      </p:pic>
      <p:pic>
        <p:nvPicPr>
          <p:cNvPr id="11" name="Picture 2" descr="Larva Red and Yellow transparent PNG - StickPNG">
            <a:extLst>
              <a:ext uri="{FF2B5EF4-FFF2-40B4-BE49-F238E27FC236}">
                <a16:creationId xmlns:a16="http://schemas.microsoft.com/office/drawing/2014/main" id="{A122D6EC-86AC-4DA9-B22F-00752721D2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6751" y="20709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图片 3">
            <a:extLst>
              <a:ext uri="{FF2B5EF4-FFF2-40B4-BE49-F238E27FC236}">
                <a16:creationId xmlns:a16="http://schemas.microsoft.com/office/drawing/2014/main" id="{A4BC0A49-8F5C-43CE-8DD1-BD9FE55C8C8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1059873" y="381000"/>
            <a:ext cx="4578925" cy="2640275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7164920-1D8D-48A1-90F8-0AFBC466F192}"/>
              </a:ext>
            </a:extLst>
          </p:cNvPr>
          <p:cNvSpPr txBox="1"/>
          <p:nvPr/>
        </p:nvSpPr>
        <p:spPr>
          <a:xfrm>
            <a:off x="1644982" y="901700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muốn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quay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trở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lại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thành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phố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đúng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không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?</a:t>
            </a:r>
          </a:p>
        </p:txBody>
      </p:sp>
      <p:pic>
        <p:nvPicPr>
          <p:cNvPr id="14" name="图片 3">
            <a:extLst>
              <a:ext uri="{FF2B5EF4-FFF2-40B4-BE49-F238E27FC236}">
                <a16:creationId xmlns:a16="http://schemas.microsoft.com/office/drawing/2014/main" id="{EF20C90C-C6C7-419C-92DC-CF3BE07C4A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6681110" y="967687"/>
            <a:ext cx="4699000" cy="2709511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2202CB6-1CA5-4B19-B615-47372929945E}"/>
              </a:ext>
            </a:extLst>
          </p:cNvPr>
          <p:cNvSpPr txBox="1"/>
          <p:nvPr/>
        </p:nvSpPr>
        <p:spPr>
          <a:xfrm>
            <a:off x="7301693" y="1701137"/>
            <a:ext cx="345524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heo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bọn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mình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với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858490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0.20741 L 0.19036 -0.08171 C 0.22994 -0.14699 0.28919 -0.18125 0.35195 -0.18125 C 0.42317 -0.18125 0.47981 -0.14699 0.51966 -0.08171 L 0.71028 0.20741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08" y="-1944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265C21-8DD7-4328-91C0-EAA0B8197E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  <a:effectLst>
            <a:outerShdw blurRad="50800" dist="50800" dir="5400000" algn="ctr" rotWithShape="0">
              <a:srgbClr val="000000"/>
            </a:outerShdw>
          </a:effectLst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0DA307E-5CA6-48C2-ADF6-44258AB723F1}"/>
              </a:ext>
            </a:extLst>
          </p:cNvPr>
          <p:cNvSpPr/>
          <p:nvPr/>
        </p:nvSpPr>
        <p:spPr>
          <a:xfrm>
            <a:off x="228600" y="973936"/>
            <a:ext cx="11734800" cy="133475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1D326303-53AF-4719-8E28-232B6986077F}"/>
              </a:ext>
            </a:extLst>
          </p:cNvPr>
          <p:cNvSpPr/>
          <p:nvPr/>
        </p:nvSpPr>
        <p:spPr>
          <a:xfrm>
            <a:off x="6108699" y="1237381"/>
            <a:ext cx="3296915" cy="334801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EB32889-AA93-46E1-801A-D39F0C733309}"/>
              </a:ext>
            </a:extLst>
          </p:cNvPr>
          <p:cNvSpPr/>
          <p:nvPr/>
        </p:nvSpPr>
        <p:spPr>
          <a:xfrm>
            <a:off x="6108699" y="1655285"/>
            <a:ext cx="3085486" cy="349119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D5A25C76-5A3D-42F7-80E4-4170FFEC1CCE}"/>
              </a:ext>
            </a:extLst>
          </p:cNvPr>
          <p:cNvSpPr/>
          <p:nvPr/>
        </p:nvSpPr>
        <p:spPr>
          <a:xfrm>
            <a:off x="2626978" y="751121"/>
            <a:ext cx="3481721" cy="316029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E625D0-D217-466D-8B6B-B31CD2CA412B}"/>
              </a:ext>
            </a:extLst>
          </p:cNvPr>
          <p:cNvSpPr txBox="1"/>
          <p:nvPr/>
        </p:nvSpPr>
        <p:spPr>
          <a:xfrm>
            <a:off x="545864" y="1095129"/>
            <a:ext cx="1112567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Arial" panose="020B0604020202020204" pitchFamily="34" charset="0"/>
              </a:rPr>
              <a:t>Bài</a:t>
            </a:r>
            <a:r>
              <a:rPr lang="en-US" sz="28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 4: </a:t>
            </a:r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Loài cá heo có thể bơi với vận tốc 72 km/giờ. Hỏi với </a:t>
            </a:r>
            <a:endParaRPr lang="en-US" sz="2800" b="1" i="0" dirty="0">
              <a:solidFill>
                <a:schemeClr val="accent3">
                  <a:lumMod val="50000"/>
                </a:schemeClr>
              </a:solidFill>
              <a:effectLst/>
              <a:latin typeface="Arial" panose="020B0604020202020204" pitchFamily="34" charset="0"/>
            </a:endParaRPr>
          </a:p>
          <a:p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vận tốc đó cá heo bơi 2400 mét hết bao nhiêu phút?</a:t>
            </a:r>
            <a:endParaRPr lang="en-US" sz="2800" b="1" dirty="0">
              <a:solidFill>
                <a:schemeClr val="accent3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90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2" grpId="0" animBg="1"/>
      <p:bldP spid="1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AD19D00F-EA12-4132-9C72-82692B8F53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121176A-74DE-4733-9CE3-EB0BF00EDC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800" y="3429000"/>
            <a:ext cx="6019800" cy="3386137"/>
          </a:xfrm>
          <a:prstGeom prst="rect">
            <a:avLst/>
          </a:prstGeom>
        </p:spPr>
      </p:pic>
      <p:pic>
        <p:nvPicPr>
          <p:cNvPr id="10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AA43E41C-8DB6-48B6-8B4B-4F53C68654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1480" y="3016531"/>
            <a:ext cx="1422718" cy="10982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图片 3">
            <a:extLst>
              <a:ext uri="{FF2B5EF4-FFF2-40B4-BE49-F238E27FC236}">
                <a16:creationId xmlns:a16="http://schemas.microsoft.com/office/drawing/2014/main" id="{F0D52813-B787-49C1-8F85-C5EC281D2E3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1935503" y="1780487"/>
            <a:ext cx="3618590" cy="2086531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E2890F7C-FBBB-4FD7-A275-9C8AF522411B}"/>
              </a:ext>
            </a:extLst>
          </p:cNvPr>
          <p:cNvSpPr txBox="1"/>
          <p:nvPr/>
        </p:nvSpPr>
        <p:spPr>
          <a:xfrm>
            <a:off x="1935503" y="2300532"/>
            <a:ext cx="34552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Tạm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biệt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106258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61EE9E1-1ED3-A719-BFEF-2DB80AB558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126379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Larva transparent PNG images - StickPNG">
            <a:extLst>
              <a:ext uri="{FF2B5EF4-FFF2-40B4-BE49-F238E27FC236}">
                <a16:creationId xmlns:a16="http://schemas.microsoft.com/office/drawing/2014/main" id="{0DE28773-0A62-48A6-9D4E-69337D6860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000" b="-5108"/>
          <a:stretch/>
        </p:blipFill>
        <p:spPr bwMode="auto">
          <a:xfrm>
            <a:off x="8335495" y="3899012"/>
            <a:ext cx="1247016" cy="3276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8B89BF-6747-4489-A3FD-713DEB45314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333" t="10998"/>
          <a:stretch/>
        </p:blipFill>
        <p:spPr>
          <a:xfrm>
            <a:off x="9868632" y="4608092"/>
            <a:ext cx="1384300" cy="2064901"/>
          </a:xfrm>
          <a:prstGeom prst="rect">
            <a:avLst/>
          </a:prstGeom>
        </p:spPr>
      </p:pic>
      <p:sp>
        <p:nvSpPr>
          <p:cNvPr id="96" name="Rectangle: Rounded Corners 1">
            <a:extLst>
              <a:ext uri="{FF2B5EF4-FFF2-40B4-BE49-F238E27FC236}">
                <a16:creationId xmlns:a16="http://schemas.microsoft.com/office/drawing/2014/main" id="{798ED647-AA8D-43BD-8998-2DE735FEF0D1}"/>
              </a:ext>
            </a:extLst>
          </p:cNvPr>
          <p:cNvSpPr/>
          <p:nvPr/>
        </p:nvSpPr>
        <p:spPr>
          <a:xfrm>
            <a:off x="3560939" y="146348"/>
            <a:ext cx="5666384" cy="799907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68558" h="1183505">
                <a:moveTo>
                  <a:pt x="48699" y="192766"/>
                </a:moveTo>
                <a:cubicBezTo>
                  <a:pt x="48699" y="105424"/>
                  <a:pt x="310003" y="110820"/>
                  <a:pt x="397345" y="110820"/>
                </a:cubicBezTo>
                <a:lnTo>
                  <a:pt x="7805829" y="34620"/>
                </a:lnTo>
                <a:cubicBezTo>
                  <a:pt x="7893171" y="34620"/>
                  <a:pt x="8745025" y="-46976"/>
                  <a:pt x="8745025" y="40366"/>
                </a:cubicBezTo>
                <a:lnTo>
                  <a:pt x="8344975" y="587209"/>
                </a:lnTo>
                <a:cubicBezTo>
                  <a:pt x="8344975" y="674551"/>
                  <a:pt x="8845671" y="1183505"/>
                  <a:pt x="8758329" y="1183505"/>
                </a:cubicBezTo>
                <a:lnTo>
                  <a:pt x="16345" y="1078730"/>
                </a:lnTo>
                <a:cubicBezTo>
                  <a:pt x="-70997" y="1078730"/>
                  <a:pt x="220149" y="684076"/>
                  <a:pt x="220149" y="596734"/>
                </a:cubicBezTo>
                <a:lnTo>
                  <a:pt x="48699" y="192766"/>
                </a:lnTo>
                <a:close/>
              </a:path>
            </a:pathLst>
          </a:custGeom>
          <a:solidFill>
            <a:srgbClr val="FFFFFF"/>
          </a:solidFill>
          <a:ln w="254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4032;p29">
            <a:extLst>
              <a:ext uri="{FF2B5EF4-FFF2-40B4-BE49-F238E27FC236}">
                <a16:creationId xmlns:a16="http://schemas.microsoft.com/office/drawing/2014/main" id="{8513B53C-A601-40EC-B86A-39348F12E487}"/>
              </a:ext>
            </a:extLst>
          </p:cNvPr>
          <p:cNvSpPr txBox="1">
            <a:spLocks/>
          </p:cNvSpPr>
          <p:nvPr/>
        </p:nvSpPr>
        <p:spPr>
          <a:xfrm>
            <a:off x="4144495" y="237396"/>
            <a:ext cx="4191000" cy="6520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DẶN</a:t>
            </a:r>
            <a:r>
              <a:rPr kumimoji="0" lang="en-US" sz="4000" b="1" i="0" u="none" strike="noStrike" kern="0" cap="none" spc="0" normalizeH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 DÒ</a:t>
            </a:r>
            <a:endParaRPr kumimoji="0" lang="en-US" sz="4000" b="1" i="0" u="none" strike="noStrike" kern="0" cap="none" spc="0" normalizeH="0" baseline="0" noProof="0" dirty="0">
              <a:ln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Rye"/>
              <a:sym typeface="Rye"/>
            </a:endParaRPr>
          </a:p>
        </p:txBody>
      </p:sp>
      <p:sp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7C215478-CDE5-42C6-B9C6-C4480E012D93}"/>
              </a:ext>
            </a:extLst>
          </p:cNvPr>
          <p:cNvSpPr/>
          <p:nvPr/>
        </p:nvSpPr>
        <p:spPr>
          <a:xfrm>
            <a:off x="1213757" y="1123300"/>
            <a:ext cx="9764485" cy="3484792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Hộp_Văn_Bản 3">
            <a:extLst>
              <a:ext uri="{FF2B5EF4-FFF2-40B4-BE49-F238E27FC236}">
                <a16:creationId xmlns:a16="http://schemas.microsoft.com/office/drawing/2014/main" id="{A1CD28AC-F342-4629-9B07-91B25955D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806" y="1958103"/>
            <a:ext cx="8288377" cy="1707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1.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Ôn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tập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về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tính vận tốc, quãng đường, </a:t>
            </a:r>
            <a:endParaRPr lang="en-US" sz="3200" b="1" i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thời gian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: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chung</a:t>
            </a:r>
            <a:endParaRPr lang="en-US" altLang="en-US" sz="3000" dirty="0">
              <a:solidFill>
                <a:srgbClr val="00206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03447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7010400"/>
          </a:xfrm>
          <a:prstGeom prst="rect">
            <a:avLst/>
          </a:prstGeom>
        </p:spPr>
      </p:pic>
      <p:sp>
        <p:nvSpPr>
          <p:cNvPr id="25" name="任意多边形 24"/>
          <p:cNvSpPr/>
          <p:nvPr/>
        </p:nvSpPr>
        <p:spPr>
          <a:xfrm>
            <a:off x="1468954" y="426780"/>
            <a:ext cx="9238777" cy="4965855"/>
          </a:xfrm>
          <a:custGeom>
            <a:avLst/>
            <a:gdLst>
              <a:gd name="connsiteX0" fmla="*/ 2685143 w 12653279"/>
              <a:gd name="connsiteY0" fmla="*/ 0 h 6801154"/>
              <a:gd name="connsiteX1" fmla="*/ 4393143 w 12653279"/>
              <a:gd name="connsiteY1" fmla="*/ 613156 h 6801154"/>
              <a:gd name="connsiteX2" fmla="*/ 4406359 w 12653279"/>
              <a:gd name="connsiteY2" fmla="*/ 625167 h 6801154"/>
              <a:gd name="connsiteX3" fmla="*/ 4444769 w 12653279"/>
              <a:gd name="connsiteY3" fmla="*/ 607320 h 6801154"/>
              <a:gd name="connsiteX4" fmla="*/ 6064226 w 12653279"/>
              <a:gd name="connsiteY4" fmla="*/ 303356 h 6801154"/>
              <a:gd name="connsiteX5" fmla="*/ 8425287 w 12653279"/>
              <a:gd name="connsiteY5" fmla="*/ 1089782 h 6801154"/>
              <a:gd name="connsiteX6" fmla="*/ 8465244 w 12653279"/>
              <a:gd name="connsiteY6" fmla="*/ 1136201 h 6801154"/>
              <a:gd name="connsiteX7" fmla="*/ 8631587 w 12653279"/>
              <a:gd name="connsiteY7" fmla="*/ 1030976 h 6801154"/>
              <a:gd name="connsiteX8" fmla="*/ 9968136 w 12653279"/>
              <a:gd name="connsiteY8" fmla="*/ 675225 h 6801154"/>
              <a:gd name="connsiteX9" fmla="*/ 12653279 w 12653279"/>
              <a:gd name="connsiteY9" fmla="*/ 3360368 h 6801154"/>
              <a:gd name="connsiteX10" fmla="*/ 9968136 w 12653279"/>
              <a:gd name="connsiteY10" fmla="*/ 6045511 h 6801154"/>
              <a:gd name="connsiteX11" fmla="*/ 8466847 w 12653279"/>
              <a:gd name="connsiteY11" fmla="*/ 5586931 h 6801154"/>
              <a:gd name="connsiteX12" fmla="*/ 8412544 w 12653279"/>
              <a:gd name="connsiteY12" fmla="*/ 5546324 h 6801154"/>
              <a:gd name="connsiteX13" fmla="*/ 8326897 w 12653279"/>
              <a:gd name="connsiteY13" fmla="*/ 5724116 h 6801154"/>
              <a:gd name="connsiteX14" fmla="*/ 6517281 w 12653279"/>
              <a:gd name="connsiteY14" fmla="*/ 6801154 h 6801154"/>
              <a:gd name="connsiteX15" fmla="*/ 4707666 w 12653279"/>
              <a:gd name="connsiteY15" fmla="*/ 5724116 h 6801154"/>
              <a:gd name="connsiteX16" fmla="*/ 4636328 w 12653279"/>
              <a:gd name="connsiteY16" fmla="*/ 5576028 h 6801154"/>
              <a:gd name="connsiteX17" fmla="*/ 4585853 w 12653279"/>
              <a:gd name="connsiteY17" fmla="*/ 5600343 h 6801154"/>
              <a:gd name="connsiteX18" fmla="*/ 3784784 w 12653279"/>
              <a:gd name="connsiteY18" fmla="*/ 5762071 h 6801154"/>
              <a:gd name="connsiteX19" fmla="*/ 2634134 w 12653279"/>
              <a:gd name="connsiteY19" fmla="*/ 5410596 h 6801154"/>
              <a:gd name="connsiteX20" fmla="*/ 2572631 w 12653279"/>
              <a:gd name="connsiteY20" fmla="*/ 5364605 h 6801154"/>
              <a:gd name="connsiteX21" fmla="*/ 2410603 w 12653279"/>
              <a:gd name="connsiteY21" fmla="*/ 5356423 h 6801154"/>
              <a:gd name="connsiteX22" fmla="*/ 0 w 12653279"/>
              <a:gd name="connsiteY22" fmla="*/ 2685143 h 6801154"/>
              <a:gd name="connsiteX23" fmla="*/ 2685143 w 12653279"/>
              <a:gd name="connsiteY23" fmla="*/ 0 h 680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653279" h="6801154">
                <a:moveTo>
                  <a:pt x="2685143" y="0"/>
                </a:moveTo>
                <a:cubicBezTo>
                  <a:pt x="3333940" y="0"/>
                  <a:pt x="3928992" y="230105"/>
                  <a:pt x="4393143" y="613156"/>
                </a:cubicBezTo>
                <a:lnTo>
                  <a:pt x="4406359" y="625167"/>
                </a:lnTo>
                <a:lnTo>
                  <a:pt x="4444769" y="607320"/>
                </a:lnTo>
                <a:cubicBezTo>
                  <a:pt x="4894969" y="416537"/>
                  <a:pt x="5455980" y="303356"/>
                  <a:pt x="6064226" y="303356"/>
                </a:cubicBezTo>
                <a:cubicBezTo>
                  <a:pt x="7083764" y="303356"/>
                  <a:pt x="7970587" y="621351"/>
                  <a:pt x="8425287" y="1089782"/>
                </a:cubicBezTo>
                <a:lnTo>
                  <a:pt x="8465244" y="1136201"/>
                </a:lnTo>
                <a:lnTo>
                  <a:pt x="8631587" y="1030976"/>
                </a:lnTo>
                <a:cubicBezTo>
                  <a:pt x="9025172" y="804659"/>
                  <a:pt x="9481539" y="675225"/>
                  <a:pt x="9968136" y="675225"/>
                </a:cubicBezTo>
                <a:cubicBezTo>
                  <a:pt x="11451100" y="675225"/>
                  <a:pt x="12653279" y="1877404"/>
                  <a:pt x="12653279" y="3360368"/>
                </a:cubicBezTo>
                <a:cubicBezTo>
                  <a:pt x="12653279" y="4843332"/>
                  <a:pt x="11451100" y="6045511"/>
                  <a:pt x="9968136" y="6045511"/>
                </a:cubicBezTo>
                <a:cubicBezTo>
                  <a:pt x="9412025" y="6045511"/>
                  <a:pt x="8895398" y="5876455"/>
                  <a:pt x="8466847" y="5586931"/>
                </a:cubicBezTo>
                <a:lnTo>
                  <a:pt x="8412544" y="5546324"/>
                </a:lnTo>
                <a:lnTo>
                  <a:pt x="8326897" y="5724116"/>
                </a:lnTo>
                <a:cubicBezTo>
                  <a:pt x="7978395" y="6365648"/>
                  <a:pt x="7298697" y="6801154"/>
                  <a:pt x="6517281" y="6801154"/>
                </a:cubicBezTo>
                <a:cubicBezTo>
                  <a:pt x="5735865" y="6801154"/>
                  <a:pt x="5056167" y="6365648"/>
                  <a:pt x="4707666" y="5724116"/>
                </a:cubicBezTo>
                <a:lnTo>
                  <a:pt x="4636328" y="5576028"/>
                </a:lnTo>
                <a:lnTo>
                  <a:pt x="4585853" y="5600343"/>
                </a:lnTo>
                <a:cubicBezTo>
                  <a:pt x="4339636" y="5704484"/>
                  <a:pt x="4068936" y="5762071"/>
                  <a:pt x="3784784" y="5762071"/>
                </a:cubicBezTo>
                <a:cubicBezTo>
                  <a:pt x="3358557" y="5762071"/>
                  <a:pt x="2962594" y="5632499"/>
                  <a:pt x="2634134" y="5410596"/>
                </a:cubicBezTo>
                <a:lnTo>
                  <a:pt x="2572631" y="5364605"/>
                </a:lnTo>
                <a:lnTo>
                  <a:pt x="2410603" y="5356423"/>
                </a:lnTo>
                <a:cubicBezTo>
                  <a:pt x="1056603" y="5218917"/>
                  <a:pt x="0" y="4075422"/>
                  <a:pt x="0" y="2685143"/>
                </a:cubicBezTo>
                <a:cubicBezTo>
                  <a:pt x="0" y="1202179"/>
                  <a:pt x="1202179" y="0"/>
                  <a:pt x="26851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inpin heiti" panose="00000500000000000000" pitchFamily="2" charset="-122"/>
              <a:ea typeface="inpin heiti" panose="00000500000000000000" pitchFamily="2" charset="-122"/>
              <a:sym typeface="inpin heiti" panose="00000500000000000000" pitchFamily="2" charset="-122"/>
            </a:endParaRP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529" y="3394731"/>
            <a:ext cx="12193057" cy="371888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601458" y="2758402"/>
            <a:ext cx="13046571" cy="381033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23781" y="2805742"/>
            <a:ext cx="2147182" cy="2599538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730" t="38730" b="28254"/>
          <a:stretch/>
        </p:blipFill>
        <p:spPr>
          <a:xfrm>
            <a:off x="7489636" y="2786724"/>
            <a:ext cx="4702628" cy="454289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0106" y="238364"/>
            <a:ext cx="1304289" cy="762393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728547" y="2187925"/>
            <a:ext cx="1328401" cy="776487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124044" y="345444"/>
            <a:ext cx="1603387" cy="1975275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28135" y="1647081"/>
            <a:ext cx="1153096" cy="1420544"/>
          </a:xfrm>
          <a:prstGeom prst="rect">
            <a:avLst/>
          </a:prstGeom>
        </p:spPr>
      </p:pic>
      <p:sp>
        <p:nvSpPr>
          <p:cNvPr id="27" name="文本框 26"/>
          <p:cNvSpPr txBox="1"/>
          <p:nvPr/>
        </p:nvSpPr>
        <p:spPr>
          <a:xfrm>
            <a:off x="3801020" y="2582896"/>
            <a:ext cx="6551839" cy="1015663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r>
              <a:rPr lang="en-US" altLang="zh-CN" sz="6000" b="1" dirty="0">
                <a:ln/>
                <a:solidFill>
                  <a:srgbClr val="33CCFF"/>
                </a:solidFill>
                <a:latin typeface="Times New Roman" panose="02020603050405020304" pitchFamily="18" charset="0"/>
                <a:ea typeface="inpin heiti" panose="00000500000000000000" pitchFamily="2" charset="-122"/>
                <a:cs typeface="Times New Roman" panose="02020603050405020304" pitchFamily="18" charset="0"/>
                <a:sym typeface="inpin heiti" panose="00000500000000000000" pitchFamily="2" charset="-122"/>
              </a:rPr>
              <a:t>KHỞI ĐỘNG</a:t>
            </a:r>
            <a:endParaRPr lang="zh-CN" altLang="en-US" sz="6000" b="1" dirty="0">
              <a:ln/>
              <a:solidFill>
                <a:srgbClr val="33CCFF"/>
              </a:solidFill>
              <a:latin typeface="Times New Roman" panose="02020603050405020304" pitchFamily="18" charset="0"/>
              <a:ea typeface="inpin heiti" panose="00000500000000000000" pitchFamily="2" charset="-122"/>
              <a:cs typeface="Times New Roman" panose="02020603050405020304" pitchFamily="18" charset="0"/>
              <a:sym typeface="inpin heiti" panose="00000500000000000000" pitchFamily="2" charset="-122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1A16983-6EB7-4EC7-83BC-AC91DF5DB6BD}"/>
              </a:ext>
            </a:extLst>
          </p:cNvPr>
          <p:cNvGrpSpPr/>
          <p:nvPr/>
        </p:nvGrpSpPr>
        <p:grpSpPr>
          <a:xfrm>
            <a:off x="5221227" y="1315149"/>
            <a:ext cx="1742960" cy="555545"/>
            <a:chOff x="4678527" y="3897831"/>
            <a:chExt cx="1742960" cy="555545"/>
          </a:xfrm>
        </p:grpSpPr>
        <p:grpSp>
          <p:nvGrpSpPr>
            <p:cNvPr id="32" name="组合 31"/>
            <p:cNvGrpSpPr/>
            <p:nvPr/>
          </p:nvGrpSpPr>
          <p:grpSpPr>
            <a:xfrm>
              <a:off x="4678527" y="3897831"/>
              <a:ext cx="1742960" cy="555545"/>
              <a:chOff x="4418275" y="3656991"/>
              <a:chExt cx="2719769" cy="555545"/>
            </a:xfrm>
          </p:grpSpPr>
          <p:sp>
            <p:nvSpPr>
              <p:cNvPr id="30" name="圆角矩形 29"/>
              <p:cNvSpPr/>
              <p:nvPr/>
            </p:nvSpPr>
            <p:spPr>
              <a:xfrm>
                <a:off x="4418275" y="3656991"/>
                <a:ext cx="2719769" cy="555545"/>
              </a:xfrm>
              <a:prstGeom prst="roundRect">
                <a:avLst/>
              </a:prstGeom>
              <a:solidFill>
                <a:srgbClr val="3868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inpin heiti" panose="00000500000000000000" pitchFamily="2" charset="-122"/>
                  <a:ea typeface="inpin heiti" panose="00000500000000000000" pitchFamily="2" charset="-122"/>
                  <a:sym typeface="inpin heiti" panose="00000500000000000000" pitchFamily="2" charset="-122"/>
                </a:endParaRPr>
              </a:p>
            </p:txBody>
          </p:sp>
          <p:sp>
            <p:nvSpPr>
              <p:cNvPr id="31" name="圆角矩形 30"/>
              <p:cNvSpPr/>
              <p:nvPr/>
            </p:nvSpPr>
            <p:spPr>
              <a:xfrm>
                <a:off x="4503273" y="3693978"/>
                <a:ext cx="2536155" cy="452530"/>
              </a:xfrm>
              <a:prstGeom prst="roundRect">
                <a:avLst/>
              </a:prstGeom>
              <a:noFill/>
              <a:ln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inpin heiti" panose="00000500000000000000" pitchFamily="2" charset="-122"/>
                  <a:ea typeface="inpin heiti" panose="00000500000000000000" pitchFamily="2" charset="-122"/>
                  <a:sym typeface="inpin heiti" panose="00000500000000000000" pitchFamily="2" charset="-122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4756370" y="3913993"/>
              <a:ext cx="157854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800" dirty="0">
                  <a:solidFill>
                    <a:schemeClr val="bg1"/>
                  </a:solidFill>
                  <a:latin typeface="iCiel Cadena" panose="02000503000000020004" pitchFamily="50" charset="0"/>
                  <a:ea typeface="inpin heiti" panose="00000500000000000000" pitchFamily="2" charset="-122"/>
                  <a:sym typeface="inpin heiti" panose="00000500000000000000" pitchFamily="2" charset="-122"/>
                </a:rPr>
                <a:t>TOÁN</a:t>
              </a:r>
              <a:endParaRPr lang="zh-CN" altLang="en-US" sz="2800" dirty="0">
                <a:solidFill>
                  <a:schemeClr val="bg1"/>
                </a:solidFill>
                <a:latin typeface="iCiel Cadena" panose="02000503000000020004" pitchFamily="50" charset="0"/>
                <a:ea typeface="inpin heiti" panose="00000500000000000000" pitchFamily="2" charset="-122"/>
                <a:sym typeface="inpin heiti" panose="00000500000000000000" pitchFamily="2" charset="-122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3775663" y="4227382"/>
            <a:ext cx="4528457" cy="0"/>
            <a:chOff x="3697249" y="3391057"/>
            <a:chExt cx="4528457" cy="0"/>
          </a:xfrm>
        </p:grpSpPr>
        <p:cxnSp>
          <p:nvCxnSpPr>
            <p:cNvPr id="35" name="直接连接符 34"/>
            <p:cNvCxnSpPr>
              <a:cxnSpLocks/>
            </p:cNvCxnSpPr>
            <p:nvPr/>
          </p:nvCxnSpPr>
          <p:spPr>
            <a:xfrm>
              <a:off x="3697249" y="3391057"/>
              <a:ext cx="1246824" cy="0"/>
            </a:xfrm>
            <a:prstGeom prst="line">
              <a:avLst/>
            </a:prstGeom>
            <a:ln w="38100">
              <a:solidFill>
                <a:srgbClr val="3868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/>
            <p:cNvCxnSpPr>
              <a:cxnSpLocks/>
            </p:cNvCxnSpPr>
            <p:nvPr/>
          </p:nvCxnSpPr>
          <p:spPr>
            <a:xfrm>
              <a:off x="7058008" y="3391057"/>
              <a:ext cx="1167698" cy="0"/>
            </a:xfrm>
            <a:prstGeom prst="line">
              <a:avLst/>
            </a:prstGeom>
            <a:ln w="38100">
              <a:solidFill>
                <a:srgbClr val="3868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" name="小清新尤克里里和口哨背景音乐.wav">
            <a:hlinkClick r:id="" action="ppaction://media"/>
            <a:extLst>
              <a:ext uri="{FF2B5EF4-FFF2-40B4-BE49-F238E27FC236}">
                <a16:creationId xmlns:a16="http://schemas.microsoft.com/office/drawing/2014/main" id="{0979C274-E768-D54B-9302-4249C32B0B1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1667561" y="-193240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9963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2857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5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5" grpId="0" animBg="1"/>
      <p:bldP spid="2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7010400"/>
          </a:xfrm>
          <a:prstGeom prst="rect">
            <a:avLst/>
          </a:prstGeom>
        </p:spPr>
      </p:pic>
      <p:pic>
        <p:nvPicPr>
          <p:cNvPr id="6" name="内容占位符 5"/>
          <p:cNvPicPr>
            <a:picLocks noGrp="1" noChangeAspect="1"/>
          </p:cNvPicPr>
          <p:nvPr>
            <p:ph idx="1"/>
          </p:nvPr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90" b="63235"/>
          <a:stretch/>
        </p:blipFill>
        <p:spPr>
          <a:xfrm>
            <a:off x="7084700" y="2052799"/>
            <a:ext cx="4920342" cy="4306713"/>
          </a:xfrm>
        </p:spPr>
      </p:pic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87769" b="98512" l="0" r="100000">
                        <a14:foregroundMark x1="6072" y1="94545" x2="99587" y2="9652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2" t="86497" b="-1256"/>
          <a:stretch/>
        </p:blipFill>
        <p:spPr>
          <a:xfrm>
            <a:off x="0" y="5050971"/>
            <a:ext cx="12192000" cy="2094365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9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99" r="51592" b="50476"/>
          <a:stretch/>
        </p:blipFill>
        <p:spPr>
          <a:xfrm>
            <a:off x="0" y="2910114"/>
            <a:ext cx="4580695" cy="3947886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4371" y="0"/>
            <a:ext cx="2577503" cy="1506622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676641" y="2133627"/>
            <a:ext cx="1328401" cy="776487"/>
          </a:xfrm>
          <a:prstGeom prst="rect">
            <a:avLst/>
          </a:prstGeom>
        </p:spPr>
      </p:pic>
      <p:sp>
        <p:nvSpPr>
          <p:cNvPr id="20" name="矩形 19"/>
          <p:cNvSpPr/>
          <p:nvPr/>
        </p:nvSpPr>
        <p:spPr>
          <a:xfrm>
            <a:off x="2290347" y="1807029"/>
            <a:ext cx="7888698" cy="1569660"/>
          </a:xfrm>
          <a:prstGeom prst="rect">
            <a:avLst/>
          </a:prstGeom>
        </p:spPr>
        <p:txBody>
          <a:bodyPr wrap="none">
            <a:prstTxWarp prst="textArchUp">
              <a:avLst/>
            </a:prstTxWarp>
            <a:spAutoFit/>
          </a:bodyPr>
          <a:lstStyle/>
          <a:p>
            <a:pPr algn="ctr"/>
            <a:r>
              <a:rPr lang="en-US" altLang="zh-CN" sz="9600" b="1" spc="50" dirty="0">
                <a:ln w="0"/>
                <a:solidFill>
                  <a:srgbClr val="CCFFCC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oiny" panose="02000903060500060000" pitchFamily="2" charset="0"/>
                <a:ea typeface="inpin heiti" panose="00000500000000000000" pitchFamily="2" charset="-122"/>
                <a:sym typeface="inpin heiti" panose="00000500000000000000" pitchFamily="2" charset="-122"/>
              </a:rPr>
              <a:t>KHỞI  ĐỘNG</a:t>
            </a:r>
            <a:endParaRPr lang="zh-CN" altLang="en-US" sz="9600" b="1" spc="50" dirty="0">
              <a:ln w="0"/>
              <a:solidFill>
                <a:srgbClr val="CCFFCC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oiny" panose="02000903060500060000" pitchFamily="2" charset="0"/>
              <a:ea typeface="inpin heiti" panose="00000500000000000000" pitchFamily="2" charset="-122"/>
              <a:sym typeface="inpin heiti" panose="00000500000000000000" pitchFamily="2" charset="-122"/>
            </a:endParaRPr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275326" y="3429000"/>
            <a:ext cx="1328401" cy="776487"/>
          </a:xfrm>
          <a:prstGeom prst="rect">
            <a:avLst/>
          </a:prstGeom>
        </p:spPr>
      </p:pic>
      <p:pic>
        <p:nvPicPr>
          <p:cNvPr id="3" name="Vui đến trường">
            <a:hlinkClick r:id="" action="ppaction://media"/>
            <a:extLst>
              <a:ext uri="{FF2B5EF4-FFF2-40B4-BE49-F238E27FC236}">
                <a16:creationId xmlns:a16="http://schemas.microsoft.com/office/drawing/2014/main" id="{CE0FDBC0-40C7-FB0F-7DE2-352F1929130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0" y="0"/>
            <a:ext cx="12192000" cy="71453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6367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6770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4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7010400"/>
          </a:xfrm>
          <a:prstGeom prst="rect">
            <a:avLst/>
          </a:prstGeom>
        </p:spPr>
      </p:pic>
      <p:pic>
        <p:nvPicPr>
          <p:cNvPr id="6" name="内容占位符 5"/>
          <p:cNvPicPr>
            <a:picLocks noGrp="1" noChangeAspect="1"/>
          </p:cNvPicPr>
          <p:nvPr>
            <p:ph idx="1"/>
          </p:nvPr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90" b="63235"/>
          <a:stretch/>
        </p:blipFill>
        <p:spPr>
          <a:xfrm>
            <a:off x="7084700" y="2052799"/>
            <a:ext cx="4920342" cy="4306713"/>
          </a:xfrm>
        </p:spPr>
      </p:pic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7769" b="98512" l="0" r="100000">
                        <a14:foregroundMark x1="6072" y1="94545" x2="99587" y2="9652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2" t="86497" b="-1256"/>
          <a:stretch/>
        </p:blipFill>
        <p:spPr>
          <a:xfrm>
            <a:off x="0" y="5050971"/>
            <a:ext cx="12192000" cy="2094365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99" r="51592" b="50476"/>
          <a:stretch/>
        </p:blipFill>
        <p:spPr>
          <a:xfrm>
            <a:off x="0" y="2910114"/>
            <a:ext cx="4580695" cy="3947886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04371" y="0"/>
            <a:ext cx="2577503" cy="1506622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676641" y="2133627"/>
            <a:ext cx="1328401" cy="776487"/>
          </a:xfrm>
          <a:prstGeom prst="rect">
            <a:avLst/>
          </a:prstGeom>
        </p:spPr>
      </p:pic>
      <p:sp>
        <p:nvSpPr>
          <p:cNvPr id="20" name="矩形 19"/>
          <p:cNvSpPr/>
          <p:nvPr/>
        </p:nvSpPr>
        <p:spPr>
          <a:xfrm>
            <a:off x="2151651" y="1900399"/>
            <a:ext cx="7888698" cy="1569660"/>
          </a:xfrm>
          <a:prstGeom prst="rect">
            <a:avLst/>
          </a:prstGeom>
        </p:spPr>
        <p:txBody>
          <a:bodyPr wrap="none">
            <a:prstTxWarp prst="textArchUp">
              <a:avLst/>
            </a:prstTxWarp>
            <a:spAutoFit/>
          </a:bodyPr>
          <a:lstStyle/>
          <a:p>
            <a:pPr algn="ctr"/>
            <a:r>
              <a:rPr lang="en-US" altLang="zh-CN" sz="9600" b="1" spc="50" dirty="0">
                <a:ln w="0"/>
                <a:solidFill>
                  <a:srgbClr val="0070C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Times New Roman" panose="02020603050405020304" pitchFamily="18" charset="0"/>
                <a:ea typeface="inpin heiti" panose="00000500000000000000" pitchFamily="2" charset="-122"/>
                <a:cs typeface="Times New Roman" panose="02020603050405020304" pitchFamily="18" charset="0"/>
                <a:sym typeface="inpin heiti" panose="00000500000000000000" pitchFamily="2" charset="-122"/>
              </a:rPr>
              <a:t>LUYỆN TẬP CHUN</a:t>
            </a:r>
            <a:r>
              <a:rPr lang="en-US" altLang="zh-CN" sz="9600" b="1" spc="50" dirty="0">
                <a:ln w="0"/>
                <a:solidFill>
                  <a:srgbClr val="0070C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oiny" panose="02000903060500060000" pitchFamily="2" charset="0"/>
                <a:ea typeface="inpin heiti" panose="00000500000000000000" pitchFamily="2" charset="-122"/>
                <a:sym typeface="inpin heiti" panose="00000500000000000000" pitchFamily="2" charset="-122"/>
              </a:rPr>
              <a:t>G</a:t>
            </a:r>
            <a:endParaRPr lang="zh-CN" altLang="en-US" sz="9600" b="1" spc="50" dirty="0">
              <a:ln w="0"/>
              <a:solidFill>
                <a:srgbClr val="0070C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oiny" panose="02000903060500060000" pitchFamily="2" charset="0"/>
              <a:ea typeface="inpin heiti" panose="00000500000000000000" pitchFamily="2" charset="-122"/>
              <a:sym typeface="inpin heiti" panose="00000500000000000000" pitchFamily="2" charset="-122"/>
            </a:endParaRPr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275326" y="3429000"/>
            <a:ext cx="1328401" cy="776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6429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0" name="Google Shape;3670;p45"/>
          <p:cNvGrpSpPr/>
          <p:nvPr/>
        </p:nvGrpSpPr>
        <p:grpSpPr>
          <a:xfrm>
            <a:off x="8781131" y="144458"/>
            <a:ext cx="3777937" cy="4021891"/>
            <a:chOff x="5814114" y="84645"/>
            <a:chExt cx="2833453" cy="3016418"/>
          </a:xfrm>
        </p:grpSpPr>
        <p:sp>
          <p:nvSpPr>
            <p:cNvPr id="3671" name="Google Shape;3671;p45"/>
            <p:cNvSpPr/>
            <p:nvPr/>
          </p:nvSpPr>
          <p:spPr>
            <a:xfrm rot="4624487">
              <a:off x="6065955" y="569036"/>
              <a:ext cx="2330228" cy="2282367"/>
            </a:xfrm>
            <a:custGeom>
              <a:avLst/>
              <a:gdLst/>
              <a:ahLst/>
              <a:cxnLst/>
              <a:rect l="l" t="t" r="r" b="b"/>
              <a:pathLst>
                <a:path w="30869" h="30234" extrusionOk="0">
                  <a:moveTo>
                    <a:pt x="30843" y="15513"/>
                  </a:moveTo>
                  <a:cubicBezTo>
                    <a:pt x="30843" y="15493"/>
                    <a:pt x="30843" y="15480"/>
                    <a:pt x="30843" y="15461"/>
                  </a:cubicBezTo>
                  <a:cubicBezTo>
                    <a:pt x="30843" y="15448"/>
                    <a:pt x="30843" y="15441"/>
                    <a:pt x="30843" y="15428"/>
                  </a:cubicBezTo>
                  <a:cubicBezTo>
                    <a:pt x="30869" y="14961"/>
                    <a:pt x="30830" y="14391"/>
                    <a:pt x="30668" y="13736"/>
                  </a:cubicBezTo>
                  <a:cubicBezTo>
                    <a:pt x="30609" y="13515"/>
                    <a:pt x="30564" y="13379"/>
                    <a:pt x="30564" y="13379"/>
                  </a:cubicBezTo>
                  <a:lnTo>
                    <a:pt x="25661" y="13658"/>
                  </a:lnTo>
                  <a:cubicBezTo>
                    <a:pt x="25292" y="13677"/>
                    <a:pt x="24954" y="13872"/>
                    <a:pt x="24753" y="14177"/>
                  </a:cubicBezTo>
                  <a:cubicBezTo>
                    <a:pt x="24617" y="14384"/>
                    <a:pt x="24462" y="14605"/>
                    <a:pt x="24332" y="14728"/>
                  </a:cubicBezTo>
                  <a:cubicBezTo>
                    <a:pt x="24325" y="14734"/>
                    <a:pt x="24325" y="14734"/>
                    <a:pt x="24325" y="14734"/>
                  </a:cubicBezTo>
                  <a:cubicBezTo>
                    <a:pt x="24306" y="14754"/>
                    <a:pt x="24293" y="14767"/>
                    <a:pt x="24274" y="14780"/>
                  </a:cubicBezTo>
                  <a:cubicBezTo>
                    <a:pt x="24267" y="14786"/>
                    <a:pt x="24254" y="14793"/>
                    <a:pt x="24248" y="14799"/>
                  </a:cubicBezTo>
                  <a:cubicBezTo>
                    <a:pt x="24235" y="14812"/>
                    <a:pt x="24215" y="14819"/>
                    <a:pt x="24202" y="14832"/>
                  </a:cubicBezTo>
                  <a:cubicBezTo>
                    <a:pt x="24189" y="14838"/>
                    <a:pt x="24176" y="14845"/>
                    <a:pt x="24157" y="14845"/>
                  </a:cubicBezTo>
                  <a:cubicBezTo>
                    <a:pt x="24073" y="14871"/>
                    <a:pt x="23923" y="14877"/>
                    <a:pt x="23755" y="14884"/>
                  </a:cubicBezTo>
                  <a:cubicBezTo>
                    <a:pt x="23450" y="14871"/>
                    <a:pt x="23210" y="14858"/>
                    <a:pt x="23067" y="14851"/>
                  </a:cubicBezTo>
                  <a:cubicBezTo>
                    <a:pt x="23022" y="14845"/>
                    <a:pt x="22990" y="14845"/>
                    <a:pt x="22990" y="14845"/>
                  </a:cubicBezTo>
                  <a:lnTo>
                    <a:pt x="22750" y="14845"/>
                  </a:lnTo>
                  <a:lnTo>
                    <a:pt x="22750" y="14955"/>
                  </a:lnTo>
                  <a:lnTo>
                    <a:pt x="21673" y="14974"/>
                  </a:lnTo>
                  <a:cubicBezTo>
                    <a:pt x="23638" y="11388"/>
                    <a:pt x="24818" y="8036"/>
                    <a:pt x="25525" y="5416"/>
                  </a:cubicBezTo>
                  <a:cubicBezTo>
                    <a:pt x="26375" y="2335"/>
                    <a:pt x="26530" y="325"/>
                    <a:pt x="26550" y="40"/>
                  </a:cubicBezTo>
                  <a:cubicBezTo>
                    <a:pt x="26550" y="14"/>
                    <a:pt x="26550" y="1"/>
                    <a:pt x="26550" y="1"/>
                  </a:cubicBezTo>
                  <a:cubicBezTo>
                    <a:pt x="26550" y="1"/>
                    <a:pt x="26550" y="1"/>
                    <a:pt x="26550" y="1"/>
                  </a:cubicBezTo>
                  <a:cubicBezTo>
                    <a:pt x="26550" y="1"/>
                    <a:pt x="26550" y="1"/>
                    <a:pt x="26550" y="1"/>
                  </a:cubicBezTo>
                  <a:lnTo>
                    <a:pt x="26550" y="1"/>
                  </a:lnTo>
                  <a:lnTo>
                    <a:pt x="26550" y="1"/>
                  </a:lnTo>
                  <a:lnTo>
                    <a:pt x="26550" y="1"/>
                  </a:lnTo>
                  <a:lnTo>
                    <a:pt x="26550" y="1"/>
                  </a:lnTo>
                  <a:cubicBezTo>
                    <a:pt x="26511" y="20"/>
                    <a:pt x="18489" y="3626"/>
                    <a:pt x="11875" y="12718"/>
                  </a:cubicBezTo>
                  <a:cubicBezTo>
                    <a:pt x="11226" y="13567"/>
                    <a:pt x="10642" y="14404"/>
                    <a:pt x="10111" y="15221"/>
                  </a:cubicBezTo>
                  <a:lnTo>
                    <a:pt x="8535" y="15253"/>
                  </a:lnTo>
                  <a:lnTo>
                    <a:pt x="8528" y="15104"/>
                  </a:lnTo>
                  <a:lnTo>
                    <a:pt x="8211" y="15110"/>
                  </a:lnTo>
                  <a:cubicBezTo>
                    <a:pt x="8211" y="15110"/>
                    <a:pt x="7822" y="15130"/>
                    <a:pt x="7270" y="15169"/>
                  </a:cubicBezTo>
                  <a:cubicBezTo>
                    <a:pt x="7193" y="15162"/>
                    <a:pt x="7134" y="15149"/>
                    <a:pt x="7089" y="15130"/>
                  </a:cubicBezTo>
                  <a:cubicBezTo>
                    <a:pt x="7069" y="15123"/>
                    <a:pt x="7050" y="15110"/>
                    <a:pt x="7030" y="15104"/>
                  </a:cubicBezTo>
                  <a:cubicBezTo>
                    <a:pt x="6959" y="15052"/>
                    <a:pt x="6868" y="14955"/>
                    <a:pt x="6784" y="14845"/>
                  </a:cubicBezTo>
                  <a:cubicBezTo>
                    <a:pt x="6713" y="14741"/>
                    <a:pt x="6641" y="14618"/>
                    <a:pt x="6525" y="14481"/>
                  </a:cubicBezTo>
                  <a:cubicBezTo>
                    <a:pt x="6525" y="14481"/>
                    <a:pt x="6531" y="14488"/>
                    <a:pt x="6531" y="14488"/>
                  </a:cubicBezTo>
                  <a:cubicBezTo>
                    <a:pt x="6317" y="14196"/>
                    <a:pt x="5973" y="14015"/>
                    <a:pt x="5604" y="14002"/>
                  </a:cubicBezTo>
                  <a:lnTo>
                    <a:pt x="649" y="13911"/>
                  </a:lnTo>
                  <a:cubicBezTo>
                    <a:pt x="1" y="15474"/>
                    <a:pt x="649" y="17309"/>
                    <a:pt x="649" y="17309"/>
                  </a:cubicBezTo>
                  <a:lnTo>
                    <a:pt x="5552" y="17036"/>
                  </a:lnTo>
                  <a:cubicBezTo>
                    <a:pt x="5922" y="17011"/>
                    <a:pt x="6259" y="16816"/>
                    <a:pt x="6460" y="16511"/>
                  </a:cubicBezTo>
                  <a:cubicBezTo>
                    <a:pt x="6544" y="16381"/>
                    <a:pt x="6635" y="16252"/>
                    <a:pt x="6726" y="16135"/>
                  </a:cubicBezTo>
                  <a:cubicBezTo>
                    <a:pt x="6758" y="16103"/>
                    <a:pt x="6803" y="16051"/>
                    <a:pt x="6875" y="15966"/>
                  </a:cubicBezTo>
                  <a:cubicBezTo>
                    <a:pt x="6881" y="15966"/>
                    <a:pt x="6881" y="15960"/>
                    <a:pt x="6881" y="15960"/>
                  </a:cubicBezTo>
                  <a:cubicBezTo>
                    <a:pt x="6888" y="15953"/>
                    <a:pt x="6894" y="15947"/>
                    <a:pt x="6901" y="15941"/>
                  </a:cubicBezTo>
                  <a:cubicBezTo>
                    <a:pt x="6914" y="15934"/>
                    <a:pt x="6927" y="15921"/>
                    <a:pt x="6940" y="15908"/>
                  </a:cubicBezTo>
                  <a:cubicBezTo>
                    <a:pt x="6998" y="15869"/>
                    <a:pt x="7069" y="15843"/>
                    <a:pt x="7134" y="15830"/>
                  </a:cubicBezTo>
                  <a:cubicBezTo>
                    <a:pt x="7199" y="15817"/>
                    <a:pt x="7277" y="15811"/>
                    <a:pt x="7368" y="15811"/>
                  </a:cubicBezTo>
                  <a:cubicBezTo>
                    <a:pt x="7718" y="15817"/>
                    <a:pt x="7997" y="15830"/>
                    <a:pt x="8152" y="15843"/>
                  </a:cubicBezTo>
                  <a:cubicBezTo>
                    <a:pt x="8165" y="15843"/>
                    <a:pt x="8172" y="15843"/>
                    <a:pt x="8185" y="15843"/>
                  </a:cubicBezTo>
                  <a:cubicBezTo>
                    <a:pt x="8198" y="15843"/>
                    <a:pt x="8211" y="15843"/>
                    <a:pt x="8224" y="15850"/>
                  </a:cubicBezTo>
                  <a:lnTo>
                    <a:pt x="8567" y="15843"/>
                  </a:lnTo>
                  <a:lnTo>
                    <a:pt x="8554" y="15642"/>
                  </a:lnTo>
                  <a:lnTo>
                    <a:pt x="9845" y="15629"/>
                  </a:lnTo>
                  <a:cubicBezTo>
                    <a:pt x="8003" y="18528"/>
                    <a:pt x="6881" y="21128"/>
                    <a:pt x="6194" y="23249"/>
                  </a:cubicBezTo>
                  <a:cubicBezTo>
                    <a:pt x="5733" y="24598"/>
                    <a:pt x="5455" y="25746"/>
                    <a:pt x="5293" y="26660"/>
                  </a:cubicBezTo>
                  <a:cubicBezTo>
                    <a:pt x="5267" y="26718"/>
                    <a:pt x="5254" y="26777"/>
                    <a:pt x="5247" y="26803"/>
                  </a:cubicBezTo>
                  <a:cubicBezTo>
                    <a:pt x="5247" y="26829"/>
                    <a:pt x="5254" y="26848"/>
                    <a:pt x="5254" y="26861"/>
                  </a:cubicBezTo>
                  <a:cubicBezTo>
                    <a:pt x="5195" y="27237"/>
                    <a:pt x="5150" y="27568"/>
                    <a:pt x="5124" y="27853"/>
                  </a:cubicBezTo>
                  <a:cubicBezTo>
                    <a:pt x="5085" y="28100"/>
                    <a:pt x="5059" y="28404"/>
                    <a:pt x="5092" y="28716"/>
                  </a:cubicBezTo>
                  <a:cubicBezTo>
                    <a:pt x="5098" y="28852"/>
                    <a:pt x="5104" y="28956"/>
                    <a:pt x="5124" y="29020"/>
                  </a:cubicBezTo>
                  <a:cubicBezTo>
                    <a:pt x="5137" y="29072"/>
                    <a:pt x="5150" y="29111"/>
                    <a:pt x="5163" y="29157"/>
                  </a:cubicBezTo>
                  <a:cubicBezTo>
                    <a:pt x="5221" y="29338"/>
                    <a:pt x="5318" y="29500"/>
                    <a:pt x="5442" y="29643"/>
                  </a:cubicBezTo>
                  <a:cubicBezTo>
                    <a:pt x="5513" y="29734"/>
                    <a:pt x="5604" y="29824"/>
                    <a:pt x="5714" y="29896"/>
                  </a:cubicBezTo>
                  <a:cubicBezTo>
                    <a:pt x="5714" y="29896"/>
                    <a:pt x="5721" y="29902"/>
                    <a:pt x="5721" y="29902"/>
                  </a:cubicBezTo>
                  <a:cubicBezTo>
                    <a:pt x="6025" y="30123"/>
                    <a:pt x="6408" y="30233"/>
                    <a:pt x="6797" y="30188"/>
                  </a:cubicBezTo>
                  <a:cubicBezTo>
                    <a:pt x="6842" y="30181"/>
                    <a:pt x="6907" y="30168"/>
                    <a:pt x="6985" y="30149"/>
                  </a:cubicBezTo>
                  <a:cubicBezTo>
                    <a:pt x="7601" y="30038"/>
                    <a:pt x="8081" y="29688"/>
                    <a:pt x="8081" y="29688"/>
                  </a:cubicBezTo>
                  <a:lnTo>
                    <a:pt x="8081" y="29688"/>
                  </a:lnTo>
                  <a:cubicBezTo>
                    <a:pt x="8282" y="29585"/>
                    <a:pt x="8509" y="29468"/>
                    <a:pt x="8749" y="29325"/>
                  </a:cubicBezTo>
                  <a:cubicBezTo>
                    <a:pt x="8781" y="29332"/>
                    <a:pt x="8814" y="29325"/>
                    <a:pt x="8853" y="29306"/>
                  </a:cubicBezTo>
                  <a:cubicBezTo>
                    <a:pt x="8885" y="29293"/>
                    <a:pt x="8943" y="29247"/>
                    <a:pt x="9008" y="29189"/>
                  </a:cubicBezTo>
                  <a:cubicBezTo>
                    <a:pt x="9008" y="29189"/>
                    <a:pt x="9008" y="29189"/>
                    <a:pt x="9008" y="29189"/>
                  </a:cubicBezTo>
                  <a:cubicBezTo>
                    <a:pt x="9008" y="29189"/>
                    <a:pt x="9015" y="29182"/>
                    <a:pt x="9034" y="29163"/>
                  </a:cubicBezTo>
                  <a:cubicBezTo>
                    <a:pt x="10571" y="28249"/>
                    <a:pt x="12757" y="26634"/>
                    <a:pt x="15214" y="23982"/>
                  </a:cubicBezTo>
                  <a:cubicBezTo>
                    <a:pt x="16647" y="22464"/>
                    <a:pt x="18158" y="20603"/>
                    <a:pt x="19630" y="18340"/>
                  </a:cubicBezTo>
                  <a:cubicBezTo>
                    <a:pt x="19669" y="18288"/>
                    <a:pt x="19702" y="18236"/>
                    <a:pt x="19734" y="18184"/>
                  </a:cubicBezTo>
                  <a:cubicBezTo>
                    <a:pt x="20344" y="17270"/>
                    <a:pt x="20895" y="16362"/>
                    <a:pt x="21401" y="15467"/>
                  </a:cubicBezTo>
                  <a:lnTo>
                    <a:pt x="21407" y="15461"/>
                  </a:lnTo>
                  <a:lnTo>
                    <a:pt x="21407" y="15461"/>
                  </a:lnTo>
                  <a:lnTo>
                    <a:pt x="22646" y="15441"/>
                  </a:lnTo>
                  <a:lnTo>
                    <a:pt x="22756" y="15441"/>
                  </a:lnTo>
                  <a:lnTo>
                    <a:pt x="22756" y="15584"/>
                  </a:lnTo>
                  <a:lnTo>
                    <a:pt x="23003" y="15577"/>
                  </a:lnTo>
                  <a:cubicBezTo>
                    <a:pt x="23003" y="15577"/>
                    <a:pt x="23379" y="15558"/>
                    <a:pt x="23936" y="15519"/>
                  </a:cubicBezTo>
                  <a:cubicBezTo>
                    <a:pt x="24008" y="15525"/>
                    <a:pt x="24066" y="15538"/>
                    <a:pt x="24111" y="15551"/>
                  </a:cubicBezTo>
                  <a:cubicBezTo>
                    <a:pt x="24118" y="15558"/>
                    <a:pt x="24124" y="15558"/>
                    <a:pt x="24131" y="15564"/>
                  </a:cubicBezTo>
                  <a:cubicBezTo>
                    <a:pt x="24144" y="15571"/>
                    <a:pt x="24157" y="15577"/>
                    <a:pt x="24170" y="15584"/>
                  </a:cubicBezTo>
                  <a:cubicBezTo>
                    <a:pt x="24176" y="15590"/>
                    <a:pt x="24183" y="15590"/>
                    <a:pt x="24189" y="15597"/>
                  </a:cubicBezTo>
                  <a:cubicBezTo>
                    <a:pt x="24196" y="15597"/>
                    <a:pt x="24196" y="15597"/>
                    <a:pt x="24202" y="15603"/>
                  </a:cubicBezTo>
                  <a:cubicBezTo>
                    <a:pt x="24222" y="15616"/>
                    <a:pt x="24235" y="15629"/>
                    <a:pt x="24254" y="15649"/>
                  </a:cubicBezTo>
                  <a:cubicBezTo>
                    <a:pt x="24332" y="15733"/>
                    <a:pt x="24384" y="15791"/>
                    <a:pt x="24416" y="15824"/>
                  </a:cubicBezTo>
                  <a:cubicBezTo>
                    <a:pt x="24423" y="15830"/>
                    <a:pt x="24429" y="15837"/>
                    <a:pt x="24429" y="15843"/>
                  </a:cubicBezTo>
                  <a:cubicBezTo>
                    <a:pt x="24501" y="15953"/>
                    <a:pt x="24572" y="16077"/>
                    <a:pt x="24689" y="16213"/>
                  </a:cubicBezTo>
                  <a:cubicBezTo>
                    <a:pt x="24689" y="16206"/>
                    <a:pt x="24689" y="16206"/>
                    <a:pt x="24682" y="16200"/>
                  </a:cubicBezTo>
                  <a:cubicBezTo>
                    <a:pt x="24896" y="16498"/>
                    <a:pt x="25240" y="16680"/>
                    <a:pt x="25609" y="16686"/>
                  </a:cubicBezTo>
                  <a:lnTo>
                    <a:pt x="30564" y="16784"/>
                  </a:lnTo>
                  <a:cubicBezTo>
                    <a:pt x="30564" y="16784"/>
                    <a:pt x="30635" y="16628"/>
                    <a:pt x="30706" y="16349"/>
                  </a:cubicBezTo>
                  <a:cubicBezTo>
                    <a:pt x="30784" y="16064"/>
                    <a:pt x="30823" y="15785"/>
                    <a:pt x="30843" y="15513"/>
                  </a:cubicBezTo>
                </a:path>
              </a:pathLst>
            </a:custGeom>
            <a:solidFill>
              <a:srgbClr val="434343">
                <a:alpha val="455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72" name="Google Shape;3672;p45"/>
            <p:cNvGrpSpPr/>
            <p:nvPr/>
          </p:nvGrpSpPr>
          <p:grpSpPr>
            <a:xfrm rot="4614613">
              <a:off x="6024292" y="351764"/>
              <a:ext cx="2413096" cy="2347959"/>
              <a:chOff x="1121400" y="641800"/>
              <a:chExt cx="953275" cy="935775"/>
            </a:xfrm>
          </p:grpSpPr>
          <p:sp>
            <p:nvSpPr>
              <p:cNvPr id="3673" name="Google Shape;3673;p45"/>
              <p:cNvSpPr/>
              <p:nvPr/>
            </p:nvSpPr>
            <p:spPr>
              <a:xfrm>
                <a:off x="1272325" y="641800"/>
                <a:ext cx="660025" cy="924900"/>
              </a:xfrm>
              <a:custGeom>
                <a:avLst/>
                <a:gdLst/>
                <a:ahLst/>
                <a:cxnLst/>
                <a:rect l="l" t="t" r="r" b="b"/>
                <a:pathLst>
                  <a:path w="26401" h="36996" extrusionOk="0">
                    <a:moveTo>
                      <a:pt x="8470" y="15531"/>
                    </a:moveTo>
                    <a:cubicBezTo>
                      <a:pt x="377" y="26666"/>
                      <a:pt x="0" y="34545"/>
                      <a:pt x="221" y="35453"/>
                    </a:cubicBezTo>
                    <a:lnTo>
                      <a:pt x="221" y="35453"/>
                    </a:lnTo>
                    <a:cubicBezTo>
                      <a:pt x="441" y="36367"/>
                      <a:pt x="1336" y="36996"/>
                      <a:pt x="2270" y="36879"/>
                    </a:cubicBezTo>
                    <a:lnTo>
                      <a:pt x="2270" y="36879"/>
                    </a:lnTo>
                    <a:cubicBezTo>
                      <a:pt x="3204" y="36769"/>
                      <a:pt x="10454" y="33676"/>
                      <a:pt x="18074" y="22211"/>
                    </a:cubicBezTo>
                    <a:lnTo>
                      <a:pt x="18074" y="22211"/>
                    </a:lnTo>
                    <a:cubicBezTo>
                      <a:pt x="25693" y="10752"/>
                      <a:pt x="26400" y="0"/>
                      <a:pt x="26400" y="0"/>
                    </a:cubicBezTo>
                    <a:lnTo>
                      <a:pt x="26400" y="0"/>
                    </a:lnTo>
                    <a:cubicBezTo>
                      <a:pt x="26400" y="0"/>
                      <a:pt x="16569" y="4403"/>
                      <a:pt x="8470" y="15531"/>
                    </a:cubicBezTo>
                    <a:close/>
                  </a:path>
                </a:pathLst>
              </a:custGeom>
              <a:solidFill>
                <a:srgbClr val="7FE03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4" name="Google Shape;3674;p45"/>
              <p:cNvSpPr/>
              <p:nvPr/>
            </p:nvSpPr>
            <p:spPr>
              <a:xfrm>
                <a:off x="1272325" y="641800"/>
                <a:ext cx="660025" cy="909175"/>
              </a:xfrm>
              <a:custGeom>
                <a:avLst/>
                <a:gdLst/>
                <a:ahLst/>
                <a:cxnLst/>
                <a:rect l="l" t="t" r="r" b="b"/>
                <a:pathLst>
                  <a:path w="26401" h="36367" extrusionOk="0">
                    <a:moveTo>
                      <a:pt x="18074" y="22211"/>
                    </a:moveTo>
                    <a:cubicBezTo>
                      <a:pt x="25693" y="10752"/>
                      <a:pt x="26400" y="0"/>
                      <a:pt x="26400" y="0"/>
                    </a:cubicBezTo>
                    <a:cubicBezTo>
                      <a:pt x="26400" y="0"/>
                      <a:pt x="16569" y="4403"/>
                      <a:pt x="8470" y="15531"/>
                    </a:cubicBezTo>
                    <a:cubicBezTo>
                      <a:pt x="377" y="26666"/>
                      <a:pt x="0" y="34545"/>
                      <a:pt x="221" y="35453"/>
                    </a:cubicBezTo>
                    <a:cubicBezTo>
                      <a:pt x="441" y="36367"/>
                      <a:pt x="1064" y="36257"/>
                      <a:pt x="1998" y="36146"/>
                    </a:cubicBezTo>
                    <a:cubicBezTo>
                      <a:pt x="2932" y="36036"/>
                      <a:pt x="10454" y="33676"/>
                      <a:pt x="18074" y="22211"/>
                    </a:cubicBez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5" name="Google Shape;3675;p45"/>
              <p:cNvSpPr/>
              <p:nvPr/>
            </p:nvSpPr>
            <p:spPr>
              <a:xfrm>
                <a:off x="1313500" y="865200"/>
                <a:ext cx="509075" cy="608450"/>
              </a:xfrm>
              <a:custGeom>
                <a:avLst/>
                <a:gdLst/>
                <a:ahLst/>
                <a:cxnLst/>
                <a:rect l="l" t="t" r="r" b="b"/>
                <a:pathLst>
                  <a:path w="20363" h="24338" extrusionOk="0">
                    <a:moveTo>
                      <a:pt x="16731" y="2601"/>
                    </a:moveTo>
                    <a:cubicBezTo>
                      <a:pt x="12990" y="0"/>
                      <a:pt x="2439" y="13288"/>
                      <a:pt x="1220" y="16640"/>
                    </a:cubicBezTo>
                    <a:cubicBezTo>
                      <a:pt x="1" y="19993"/>
                      <a:pt x="3204" y="22049"/>
                      <a:pt x="3204" y="22049"/>
                    </a:cubicBezTo>
                    <a:cubicBezTo>
                      <a:pt x="3204" y="22049"/>
                      <a:pt x="6245" y="24338"/>
                      <a:pt x="8963" y="22029"/>
                    </a:cubicBezTo>
                    <a:cubicBezTo>
                      <a:pt x="11686" y="19721"/>
                      <a:pt x="20363" y="5130"/>
                      <a:pt x="16731" y="2601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6" name="Google Shape;3676;p45"/>
              <p:cNvSpPr/>
              <p:nvPr/>
            </p:nvSpPr>
            <p:spPr>
              <a:xfrm>
                <a:off x="1348025" y="956800"/>
                <a:ext cx="438400" cy="475200"/>
              </a:xfrm>
              <a:custGeom>
                <a:avLst/>
                <a:gdLst/>
                <a:ahLst/>
                <a:cxnLst/>
                <a:rect l="l" t="t" r="r" b="b"/>
                <a:pathLst>
                  <a:path w="17536" h="19008" extrusionOk="0">
                    <a:moveTo>
                      <a:pt x="1051" y="12373"/>
                    </a:moveTo>
                    <a:cubicBezTo>
                      <a:pt x="1" y="15265"/>
                      <a:pt x="2763" y="17036"/>
                      <a:pt x="2763" y="17036"/>
                    </a:cubicBezTo>
                    <a:lnTo>
                      <a:pt x="2763" y="17036"/>
                    </a:lnTo>
                    <a:cubicBezTo>
                      <a:pt x="2763" y="17036"/>
                      <a:pt x="5383" y="19007"/>
                      <a:pt x="7724" y="17016"/>
                    </a:cubicBezTo>
                    <a:lnTo>
                      <a:pt x="7724" y="17016"/>
                    </a:lnTo>
                    <a:cubicBezTo>
                      <a:pt x="10065" y="15025"/>
                      <a:pt x="17536" y="2464"/>
                      <a:pt x="14410" y="285"/>
                    </a:cubicBezTo>
                    <a:lnTo>
                      <a:pt x="14410" y="285"/>
                    </a:lnTo>
                    <a:cubicBezTo>
                      <a:pt x="14125" y="91"/>
                      <a:pt x="13794" y="0"/>
                      <a:pt x="13431" y="0"/>
                    </a:cubicBezTo>
                    <a:lnTo>
                      <a:pt x="13431" y="0"/>
                    </a:lnTo>
                    <a:cubicBezTo>
                      <a:pt x="9650" y="0"/>
                      <a:pt x="2011" y="9740"/>
                      <a:pt x="1051" y="12373"/>
                    </a:cubicBezTo>
                  </a:path>
                </a:pathLst>
              </a:custGeom>
              <a:solidFill>
                <a:srgbClr val="B45F0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7" name="Google Shape;3677;p45"/>
              <p:cNvSpPr/>
              <p:nvPr/>
            </p:nvSpPr>
            <p:spPr>
              <a:xfrm>
                <a:off x="1362775" y="970400"/>
                <a:ext cx="408100" cy="444575"/>
              </a:xfrm>
              <a:custGeom>
                <a:avLst/>
                <a:gdLst/>
                <a:ahLst/>
                <a:cxnLst/>
                <a:rect l="l" t="t" r="r" b="b"/>
                <a:pathLst>
                  <a:path w="16324" h="17783" extrusionOk="0">
                    <a:moveTo>
                      <a:pt x="1000" y="11654"/>
                    </a:moveTo>
                    <a:cubicBezTo>
                      <a:pt x="1" y="14352"/>
                      <a:pt x="2530" y="15973"/>
                      <a:pt x="2530" y="15973"/>
                    </a:cubicBezTo>
                    <a:lnTo>
                      <a:pt x="2530" y="15973"/>
                    </a:lnTo>
                    <a:cubicBezTo>
                      <a:pt x="2530" y="15973"/>
                      <a:pt x="4929" y="17782"/>
                      <a:pt x="7115" y="15908"/>
                    </a:cubicBezTo>
                    <a:lnTo>
                      <a:pt x="7115" y="15908"/>
                    </a:lnTo>
                    <a:cubicBezTo>
                      <a:pt x="9300" y="14028"/>
                      <a:pt x="16323" y="2258"/>
                      <a:pt x="13457" y="260"/>
                    </a:cubicBezTo>
                    <a:lnTo>
                      <a:pt x="13457" y="260"/>
                    </a:lnTo>
                    <a:cubicBezTo>
                      <a:pt x="13204" y="85"/>
                      <a:pt x="12906" y="1"/>
                      <a:pt x="12581" y="1"/>
                    </a:cubicBezTo>
                    <a:lnTo>
                      <a:pt x="12581" y="1"/>
                    </a:lnTo>
                    <a:cubicBezTo>
                      <a:pt x="9093" y="1"/>
                      <a:pt x="1914" y="9183"/>
                      <a:pt x="1000" y="11654"/>
                    </a:cubicBezTo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8" name="Google Shape;3678;p45"/>
              <p:cNvSpPr/>
              <p:nvPr/>
            </p:nvSpPr>
            <p:spPr>
              <a:xfrm>
                <a:off x="1344625" y="1183425"/>
                <a:ext cx="250825" cy="240450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9618" extrusionOk="0">
                    <a:moveTo>
                      <a:pt x="3373" y="7270"/>
                    </a:moveTo>
                    <a:lnTo>
                      <a:pt x="3373" y="7270"/>
                    </a:lnTo>
                    <a:cubicBezTo>
                      <a:pt x="3373" y="7277"/>
                      <a:pt x="3379" y="7277"/>
                      <a:pt x="3379" y="7277"/>
                    </a:cubicBezTo>
                    <a:lnTo>
                      <a:pt x="3379" y="7277"/>
                    </a:lnTo>
                    <a:cubicBezTo>
                      <a:pt x="3379" y="7277"/>
                      <a:pt x="3379" y="7277"/>
                      <a:pt x="3379" y="7277"/>
                    </a:cubicBezTo>
                    <a:lnTo>
                      <a:pt x="3379" y="7277"/>
                    </a:lnTo>
                    <a:lnTo>
                      <a:pt x="3379" y="7277"/>
                    </a:lnTo>
                    <a:cubicBezTo>
                      <a:pt x="6758" y="9618"/>
                      <a:pt x="8904" y="6136"/>
                      <a:pt x="10033" y="4294"/>
                    </a:cubicBezTo>
                    <a:lnTo>
                      <a:pt x="10033" y="4294"/>
                    </a:lnTo>
                    <a:cubicBezTo>
                      <a:pt x="10033" y="4294"/>
                      <a:pt x="9008" y="2900"/>
                      <a:pt x="7264" y="1687"/>
                    </a:cubicBezTo>
                    <a:lnTo>
                      <a:pt x="7264" y="1687"/>
                    </a:lnTo>
                    <a:cubicBezTo>
                      <a:pt x="5519" y="474"/>
                      <a:pt x="3859" y="1"/>
                      <a:pt x="3859" y="1"/>
                    </a:cubicBezTo>
                    <a:lnTo>
                      <a:pt x="3859" y="1"/>
                    </a:lnTo>
                    <a:cubicBezTo>
                      <a:pt x="2523" y="1693"/>
                      <a:pt x="1" y="4923"/>
                      <a:pt x="3373" y="7270"/>
                    </a:cubicBezTo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9" name="Google Shape;3679;p45"/>
              <p:cNvSpPr/>
              <p:nvPr/>
            </p:nvSpPr>
            <p:spPr>
              <a:xfrm>
                <a:off x="1387275" y="1278925"/>
                <a:ext cx="139450" cy="105250"/>
              </a:xfrm>
              <a:custGeom>
                <a:avLst/>
                <a:gdLst/>
                <a:ahLst/>
                <a:cxnLst/>
                <a:rect l="l" t="t" r="r" b="b"/>
                <a:pathLst>
                  <a:path w="5578" h="4210" extrusionOk="0">
                    <a:moveTo>
                      <a:pt x="0" y="260"/>
                    </a:moveTo>
                    <a:cubicBezTo>
                      <a:pt x="0" y="260"/>
                      <a:pt x="195" y="1648"/>
                      <a:pt x="2036" y="2932"/>
                    </a:cubicBezTo>
                    <a:lnTo>
                      <a:pt x="2036" y="2932"/>
                    </a:lnTo>
                    <a:cubicBezTo>
                      <a:pt x="3878" y="4209"/>
                      <a:pt x="5259" y="3898"/>
                      <a:pt x="5259" y="3898"/>
                    </a:cubicBezTo>
                    <a:lnTo>
                      <a:pt x="5259" y="3898"/>
                    </a:lnTo>
                    <a:cubicBezTo>
                      <a:pt x="5259" y="3898"/>
                      <a:pt x="5577" y="3619"/>
                      <a:pt x="5376" y="3295"/>
                    </a:cubicBezTo>
                    <a:lnTo>
                      <a:pt x="5376" y="3295"/>
                    </a:lnTo>
                    <a:cubicBezTo>
                      <a:pt x="5376" y="3295"/>
                      <a:pt x="2075" y="3392"/>
                      <a:pt x="499" y="7"/>
                    </a:cubicBezTo>
                    <a:lnTo>
                      <a:pt x="499" y="7"/>
                    </a:lnTo>
                    <a:cubicBezTo>
                      <a:pt x="499" y="7"/>
                      <a:pt x="480" y="0"/>
                      <a:pt x="454" y="0"/>
                    </a:cubicBezTo>
                    <a:lnTo>
                      <a:pt x="454" y="0"/>
                    </a:lnTo>
                    <a:cubicBezTo>
                      <a:pt x="376" y="0"/>
                      <a:pt x="188" y="26"/>
                      <a:pt x="0" y="26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0" name="Google Shape;3680;p45"/>
              <p:cNvSpPr/>
              <p:nvPr/>
            </p:nvSpPr>
            <p:spPr>
              <a:xfrm>
                <a:off x="1715550" y="760950"/>
                <a:ext cx="149675" cy="170250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810" extrusionOk="0">
                    <a:moveTo>
                      <a:pt x="4975" y="4780"/>
                    </a:moveTo>
                    <a:cubicBezTo>
                      <a:pt x="3957" y="6239"/>
                      <a:pt x="2251" y="6810"/>
                      <a:pt x="1155" y="6051"/>
                    </a:cubicBezTo>
                    <a:cubicBezTo>
                      <a:pt x="66" y="5286"/>
                      <a:pt x="1" y="3489"/>
                      <a:pt x="1019" y="2030"/>
                    </a:cubicBezTo>
                    <a:cubicBezTo>
                      <a:pt x="2031" y="571"/>
                      <a:pt x="3743" y="0"/>
                      <a:pt x="4832" y="759"/>
                    </a:cubicBezTo>
                    <a:cubicBezTo>
                      <a:pt x="5928" y="1518"/>
                      <a:pt x="5986" y="3321"/>
                      <a:pt x="4975" y="478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1" name="Google Shape;3681;p45"/>
              <p:cNvSpPr/>
              <p:nvPr/>
            </p:nvSpPr>
            <p:spPr>
              <a:xfrm>
                <a:off x="1719300" y="780575"/>
                <a:ext cx="130200" cy="148025"/>
              </a:xfrm>
              <a:custGeom>
                <a:avLst/>
                <a:gdLst/>
                <a:ahLst/>
                <a:cxnLst/>
                <a:rect l="l" t="t" r="r" b="b"/>
                <a:pathLst>
                  <a:path w="5208" h="5921" extrusionOk="0">
                    <a:moveTo>
                      <a:pt x="4325" y="4157"/>
                    </a:moveTo>
                    <a:cubicBezTo>
                      <a:pt x="3443" y="5428"/>
                      <a:pt x="1958" y="5921"/>
                      <a:pt x="1005" y="5266"/>
                    </a:cubicBezTo>
                    <a:cubicBezTo>
                      <a:pt x="58" y="4604"/>
                      <a:pt x="0" y="3035"/>
                      <a:pt x="888" y="1764"/>
                    </a:cubicBezTo>
                    <a:cubicBezTo>
                      <a:pt x="1770" y="499"/>
                      <a:pt x="3255" y="0"/>
                      <a:pt x="4202" y="662"/>
                    </a:cubicBezTo>
                    <a:cubicBezTo>
                      <a:pt x="5155" y="1323"/>
                      <a:pt x="5207" y="2892"/>
                      <a:pt x="4325" y="4157"/>
                    </a:cubicBezTo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2" name="Google Shape;3682;p45"/>
              <p:cNvSpPr/>
              <p:nvPr/>
            </p:nvSpPr>
            <p:spPr>
              <a:xfrm>
                <a:off x="1725275" y="781225"/>
                <a:ext cx="130225" cy="138800"/>
              </a:xfrm>
              <a:custGeom>
                <a:avLst/>
                <a:gdLst/>
                <a:ahLst/>
                <a:cxnLst/>
                <a:rect l="l" t="t" r="r" b="b"/>
                <a:pathLst>
                  <a:path w="5209" h="5552" extrusionOk="0">
                    <a:moveTo>
                      <a:pt x="889" y="1394"/>
                    </a:moveTo>
                    <a:cubicBezTo>
                      <a:pt x="1" y="2665"/>
                      <a:pt x="59" y="4235"/>
                      <a:pt x="1006" y="4890"/>
                    </a:cubicBezTo>
                    <a:lnTo>
                      <a:pt x="1006" y="4890"/>
                    </a:lnTo>
                    <a:cubicBezTo>
                      <a:pt x="1959" y="5551"/>
                      <a:pt x="3444" y="5058"/>
                      <a:pt x="4326" y="3787"/>
                    </a:cubicBezTo>
                    <a:lnTo>
                      <a:pt x="4326" y="3787"/>
                    </a:lnTo>
                    <a:cubicBezTo>
                      <a:pt x="5208" y="2516"/>
                      <a:pt x="5156" y="953"/>
                      <a:pt x="4203" y="292"/>
                    </a:cubicBezTo>
                    <a:lnTo>
                      <a:pt x="4203" y="292"/>
                    </a:lnTo>
                    <a:cubicBezTo>
                      <a:pt x="3918" y="97"/>
                      <a:pt x="3587" y="0"/>
                      <a:pt x="3230" y="0"/>
                    </a:cubicBezTo>
                    <a:lnTo>
                      <a:pt x="3230" y="0"/>
                    </a:lnTo>
                    <a:cubicBezTo>
                      <a:pt x="2413" y="0"/>
                      <a:pt x="1505" y="506"/>
                      <a:pt x="889" y="1394"/>
                    </a:cubicBezTo>
                    <a:close/>
                  </a:path>
                </a:pathLst>
              </a:custGeom>
              <a:solidFill>
                <a:srgbClr val="B45F0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3" name="Google Shape;3683;p45"/>
              <p:cNvSpPr/>
              <p:nvPr/>
            </p:nvSpPr>
            <p:spPr>
              <a:xfrm>
                <a:off x="1316900" y="1298700"/>
                <a:ext cx="2012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6843" extrusionOk="0">
                    <a:moveTo>
                      <a:pt x="889" y="1"/>
                    </a:moveTo>
                    <a:cubicBezTo>
                      <a:pt x="889" y="1"/>
                      <a:pt x="1" y="2582"/>
                      <a:pt x="3068" y="4709"/>
                    </a:cubicBezTo>
                    <a:cubicBezTo>
                      <a:pt x="6129" y="6842"/>
                      <a:pt x="8048" y="5227"/>
                      <a:pt x="8048" y="5227"/>
                    </a:cubicBezTo>
                    <a:cubicBezTo>
                      <a:pt x="8048" y="5227"/>
                      <a:pt x="6479" y="6148"/>
                      <a:pt x="3464" y="4054"/>
                    </a:cubicBezTo>
                    <a:cubicBezTo>
                      <a:pt x="455" y="1959"/>
                      <a:pt x="889" y="1"/>
                      <a:pt x="889" y="1"/>
                    </a:cubicBezTo>
                    <a:close/>
                  </a:path>
                </a:pathLst>
              </a:custGeom>
              <a:solidFill>
                <a:srgbClr val="317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4" name="Google Shape;3684;p45"/>
              <p:cNvSpPr/>
              <p:nvPr/>
            </p:nvSpPr>
            <p:spPr>
              <a:xfrm>
                <a:off x="1496850" y="963925"/>
                <a:ext cx="202350" cy="261675"/>
              </a:xfrm>
              <a:custGeom>
                <a:avLst/>
                <a:gdLst/>
                <a:ahLst/>
                <a:cxnLst/>
                <a:rect l="l" t="t" r="r" b="b"/>
                <a:pathLst>
                  <a:path w="8094" h="10467" extrusionOk="0">
                    <a:moveTo>
                      <a:pt x="1" y="9663"/>
                    </a:moveTo>
                    <a:lnTo>
                      <a:pt x="6460" y="383"/>
                    </a:lnTo>
                    <a:cubicBezTo>
                      <a:pt x="6460" y="383"/>
                      <a:pt x="7458" y="0"/>
                      <a:pt x="8094" y="519"/>
                    </a:cubicBezTo>
                    <a:lnTo>
                      <a:pt x="1175" y="1046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5" name="Google Shape;3685;p45"/>
              <p:cNvSpPr/>
              <p:nvPr/>
            </p:nvSpPr>
            <p:spPr>
              <a:xfrm>
                <a:off x="1524750" y="975925"/>
                <a:ext cx="190825" cy="269150"/>
              </a:xfrm>
              <a:custGeom>
                <a:avLst/>
                <a:gdLst/>
                <a:ahLst/>
                <a:cxnLst/>
                <a:rect l="l" t="t" r="r" b="b"/>
                <a:pathLst>
                  <a:path w="7633" h="10766" extrusionOk="0">
                    <a:moveTo>
                      <a:pt x="1161" y="10765"/>
                    </a:moveTo>
                    <a:lnTo>
                      <a:pt x="7620" y="1485"/>
                    </a:lnTo>
                    <a:cubicBezTo>
                      <a:pt x="7620" y="1485"/>
                      <a:pt x="7633" y="415"/>
                      <a:pt x="6920" y="0"/>
                    </a:cubicBezTo>
                    <a:lnTo>
                      <a:pt x="0" y="994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6" name="Google Shape;3686;p45"/>
              <p:cNvSpPr/>
              <p:nvPr/>
            </p:nvSpPr>
            <p:spPr>
              <a:xfrm>
                <a:off x="1269900" y="641800"/>
                <a:ext cx="662450" cy="886325"/>
              </a:xfrm>
              <a:custGeom>
                <a:avLst/>
                <a:gdLst/>
                <a:ahLst/>
                <a:cxnLst/>
                <a:rect l="l" t="t" r="r" b="b"/>
                <a:pathLst>
                  <a:path w="26498" h="35453" extrusionOk="0">
                    <a:moveTo>
                      <a:pt x="26497" y="0"/>
                    </a:moveTo>
                    <a:cubicBezTo>
                      <a:pt x="26497" y="0"/>
                      <a:pt x="16199" y="6005"/>
                      <a:pt x="8787" y="16686"/>
                    </a:cubicBezTo>
                    <a:cubicBezTo>
                      <a:pt x="1375" y="27360"/>
                      <a:pt x="318" y="35453"/>
                      <a:pt x="318" y="35453"/>
                    </a:cubicBezTo>
                    <a:cubicBezTo>
                      <a:pt x="318" y="35453"/>
                      <a:pt x="0" y="26808"/>
                      <a:pt x="8567" y="15531"/>
                    </a:cubicBezTo>
                    <a:cubicBezTo>
                      <a:pt x="17139" y="4254"/>
                      <a:pt x="26497" y="0"/>
                      <a:pt x="26497" y="0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7" name="Google Shape;3687;p45"/>
              <p:cNvSpPr/>
              <p:nvPr/>
            </p:nvSpPr>
            <p:spPr>
              <a:xfrm>
                <a:off x="1329075" y="641800"/>
                <a:ext cx="603275" cy="922000"/>
              </a:xfrm>
              <a:custGeom>
                <a:avLst/>
                <a:gdLst/>
                <a:ahLst/>
                <a:cxnLst/>
                <a:rect l="l" t="t" r="r" b="b"/>
                <a:pathLst>
                  <a:path w="24131" h="36880" extrusionOk="0">
                    <a:moveTo>
                      <a:pt x="24130" y="0"/>
                    </a:moveTo>
                    <a:cubicBezTo>
                      <a:pt x="24130" y="0"/>
                      <a:pt x="22172" y="11861"/>
                      <a:pt x="14740" y="22522"/>
                    </a:cubicBezTo>
                    <a:cubicBezTo>
                      <a:pt x="7308" y="33183"/>
                      <a:pt x="0" y="36879"/>
                      <a:pt x="0" y="36879"/>
                    </a:cubicBezTo>
                    <a:cubicBezTo>
                      <a:pt x="0" y="36879"/>
                      <a:pt x="8437" y="33818"/>
                      <a:pt x="16024" y="21860"/>
                    </a:cubicBezTo>
                    <a:cubicBezTo>
                      <a:pt x="23618" y="9902"/>
                      <a:pt x="24130" y="0"/>
                      <a:pt x="24130" y="0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8" name="Google Shape;3688;p45"/>
              <p:cNvSpPr/>
              <p:nvPr/>
            </p:nvSpPr>
            <p:spPr>
              <a:xfrm>
                <a:off x="1647800" y="905550"/>
                <a:ext cx="119500" cy="119850"/>
              </a:xfrm>
              <a:custGeom>
                <a:avLst/>
                <a:gdLst/>
                <a:ahLst/>
                <a:cxnLst/>
                <a:rect l="l" t="t" r="r" b="b"/>
                <a:pathLst>
                  <a:path w="4780" h="4794" extrusionOk="0">
                    <a:moveTo>
                      <a:pt x="0" y="1343"/>
                    </a:moveTo>
                    <a:cubicBezTo>
                      <a:pt x="0" y="1343"/>
                      <a:pt x="1881" y="377"/>
                      <a:pt x="3152" y="1259"/>
                    </a:cubicBezTo>
                    <a:cubicBezTo>
                      <a:pt x="4416" y="2141"/>
                      <a:pt x="4053" y="4793"/>
                      <a:pt x="4053" y="4793"/>
                    </a:cubicBezTo>
                    <a:cubicBezTo>
                      <a:pt x="4053" y="4793"/>
                      <a:pt x="4780" y="1979"/>
                      <a:pt x="3359" y="987"/>
                    </a:cubicBezTo>
                    <a:cubicBezTo>
                      <a:pt x="1933" y="1"/>
                      <a:pt x="0" y="1343"/>
                      <a:pt x="0" y="1343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9" name="Google Shape;3689;p45"/>
              <p:cNvSpPr/>
              <p:nvPr/>
            </p:nvSpPr>
            <p:spPr>
              <a:xfrm>
                <a:off x="1658325" y="641800"/>
                <a:ext cx="274025" cy="617050"/>
              </a:xfrm>
              <a:custGeom>
                <a:avLst/>
                <a:gdLst/>
                <a:ahLst/>
                <a:cxnLst/>
                <a:rect l="l" t="t" r="r" b="b"/>
                <a:pathLst>
                  <a:path w="10961" h="24682" extrusionOk="0">
                    <a:moveTo>
                      <a:pt x="3133" y="11128"/>
                    </a:moveTo>
                    <a:lnTo>
                      <a:pt x="2873" y="11498"/>
                    </a:lnTo>
                    <a:cubicBezTo>
                      <a:pt x="2873" y="11498"/>
                      <a:pt x="4767" y="12529"/>
                      <a:pt x="3263" y="16796"/>
                    </a:cubicBezTo>
                    <a:cubicBezTo>
                      <a:pt x="1758" y="21063"/>
                      <a:pt x="526" y="23125"/>
                      <a:pt x="526" y="23125"/>
                    </a:cubicBezTo>
                    <a:lnTo>
                      <a:pt x="1" y="24681"/>
                    </a:lnTo>
                    <a:cubicBezTo>
                      <a:pt x="1" y="24681"/>
                      <a:pt x="4138" y="18916"/>
                      <a:pt x="6939" y="12457"/>
                    </a:cubicBezTo>
                    <a:cubicBezTo>
                      <a:pt x="9734" y="6005"/>
                      <a:pt x="10960" y="0"/>
                      <a:pt x="10960" y="0"/>
                    </a:cubicBezTo>
                    <a:lnTo>
                      <a:pt x="7121" y="5525"/>
                    </a:lnTo>
                    <a:cubicBezTo>
                      <a:pt x="7121" y="5525"/>
                      <a:pt x="8710" y="6744"/>
                      <a:pt x="7134" y="9500"/>
                    </a:cubicBezTo>
                    <a:cubicBezTo>
                      <a:pt x="5552" y="12256"/>
                      <a:pt x="3133" y="11128"/>
                      <a:pt x="3133" y="11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0" name="Google Shape;3690;p45"/>
              <p:cNvSpPr/>
              <p:nvPr/>
            </p:nvSpPr>
            <p:spPr>
              <a:xfrm>
                <a:off x="1341550" y="1433250"/>
                <a:ext cx="147875" cy="116925"/>
              </a:xfrm>
              <a:custGeom>
                <a:avLst/>
                <a:gdLst/>
                <a:ahLst/>
                <a:cxnLst/>
                <a:rect l="l" t="t" r="r" b="b"/>
                <a:pathLst>
                  <a:path w="5915" h="4677" extrusionOk="0">
                    <a:moveTo>
                      <a:pt x="3256" y="1"/>
                    </a:moveTo>
                    <a:cubicBezTo>
                      <a:pt x="4021" y="455"/>
                      <a:pt x="4780" y="636"/>
                      <a:pt x="4507" y="1188"/>
                    </a:cubicBezTo>
                    <a:cubicBezTo>
                      <a:pt x="4040" y="2128"/>
                      <a:pt x="1699" y="3905"/>
                      <a:pt x="0" y="4677"/>
                    </a:cubicBezTo>
                    <a:cubicBezTo>
                      <a:pt x="0" y="4677"/>
                      <a:pt x="2504" y="3749"/>
                      <a:pt x="5915" y="351"/>
                    </a:cubicBezTo>
                    <a:cubicBezTo>
                      <a:pt x="5915" y="351"/>
                      <a:pt x="4864" y="740"/>
                      <a:pt x="3256" y="1"/>
                    </a:cubicBezTo>
                  </a:path>
                </a:pathLst>
              </a:custGeom>
              <a:solidFill>
                <a:srgbClr val="317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1" name="Google Shape;3691;p45"/>
              <p:cNvSpPr/>
              <p:nvPr/>
            </p:nvSpPr>
            <p:spPr>
              <a:xfrm>
                <a:off x="1333600" y="1285075"/>
                <a:ext cx="170100" cy="158275"/>
              </a:xfrm>
              <a:custGeom>
                <a:avLst/>
                <a:gdLst/>
                <a:ahLst/>
                <a:cxnLst/>
                <a:rect l="l" t="t" r="r" b="b"/>
                <a:pathLst>
                  <a:path w="6804" h="6331" extrusionOk="0">
                    <a:moveTo>
                      <a:pt x="1946" y="1"/>
                    </a:moveTo>
                    <a:cubicBezTo>
                      <a:pt x="1946" y="1"/>
                      <a:pt x="1" y="2037"/>
                      <a:pt x="1064" y="3807"/>
                    </a:cubicBezTo>
                    <a:cubicBezTo>
                      <a:pt x="2569" y="6330"/>
                      <a:pt x="6803" y="4086"/>
                      <a:pt x="6803" y="4086"/>
                    </a:cubicBezTo>
                    <a:cubicBezTo>
                      <a:pt x="6803" y="4086"/>
                      <a:pt x="5467" y="4287"/>
                      <a:pt x="3814" y="3204"/>
                    </a:cubicBezTo>
                    <a:cubicBezTo>
                      <a:pt x="2160" y="2128"/>
                      <a:pt x="1946" y="1"/>
                      <a:pt x="1946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2" name="Google Shape;3692;p45"/>
              <p:cNvSpPr/>
              <p:nvPr/>
            </p:nvSpPr>
            <p:spPr>
              <a:xfrm>
                <a:off x="1304425" y="1361275"/>
                <a:ext cx="157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916" extrusionOk="0">
                    <a:moveTo>
                      <a:pt x="415" y="72"/>
                    </a:moveTo>
                    <a:cubicBezTo>
                      <a:pt x="208" y="1"/>
                      <a:pt x="13" y="487"/>
                      <a:pt x="7" y="617"/>
                    </a:cubicBezTo>
                    <a:cubicBezTo>
                      <a:pt x="0" y="811"/>
                      <a:pt x="156" y="844"/>
                      <a:pt x="156" y="844"/>
                    </a:cubicBezTo>
                    <a:cubicBezTo>
                      <a:pt x="156" y="844"/>
                      <a:pt x="305" y="915"/>
                      <a:pt x="415" y="753"/>
                    </a:cubicBezTo>
                    <a:cubicBezTo>
                      <a:pt x="487" y="649"/>
                      <a:pt x="629" y="143"/>
                      <a:pt x="415" y="72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3" name="Google Shape;3693;p45"/>
              <p:cNvSpPr/>
              <p:nvPr/>
            </p:nvSpPr>
            <p:spPr>
              <a:xfrm>
                <a:off x="1306375" y="1361450"/>
                <a:ext cx="1330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545" extrusionOk="0">
                    <a:moveTo>
                      <a:pt x="0" y="383"/>
                    </a:moveTo>
                    <a:cubicBezTo>
                      <a:pt x="0" y="383"/>
                      <a:pt x="123" y="182"/>
                      <a:pt x="286" y="240"/>
                    </a:cubicBezTo>
                    <a:cubicBezTo>
                      <a:pt x="441" y="292"/>
                      <a:pt x="415" y="545"/>
                      <a:pt x="415" y="545"/>
                    </a:cubicBezTo>
                    <a:cubicBezTo>
                      <a:pt x="415" y="545"/>
                      <a:pt x="532" y="130"/>
                      <a:pt x="337" y="65"/>
                    </a:cubicBezTo>
                    <a:cubicBezTo>
                      <a:pt x="149" y="0"/>
                      <a:pt x="0" y="383"/>
                      <a:pt x="0" y="383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4" name="Google Shape;3694;p45"/>
              <p:cNvSpPr/>
              <p:nvPr/>
            </p:nvSpPr>
            <p:spPr>
              <a:xfrm>
                <a:off x="1281400" y="1445100"/>
                <a:ext cx="15925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915" extrusionOk="0">
                    <a:moveTo>
                      <a:pt x="422" y="72"/>
                    </a:moveTo>
                    <a:cubicBezTo>
                      <a:pt x="215" y="0"/>
                      <a:pt x="20" y="487"/>
                      <a:pt x="14" y="616"/>
                    </a:cubicBezTo>
                    <a:cubicBezTo>
                      <a:pt x="1" y="811"/>
                      <a:pt x="163" y="843"/>
                      <a:pt x="163" y="843"/>
                    </a:cubicBezTo>
                    <a:cubicBezTo>
                      <a:pt x="163" y="843"/>
                      <a:pt x="305" y="915"/>
                      <a:pt x="416" y="753"/>
                    </a:cubicBezTo>
                    <a:cubicBezTo>
                      <a:pt x="493" y="649"/>
                      <a:pt x="636" y="143"/>
                      <a:pt x="422" y="72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5" name="Google Shape;3695;p45"/>
              <p:cNvSpPr/>
              <p:nvPr/>
            </p:nvSpPr>
            <p:spPr>
              <a:xfrm>
                <a:off x="1283350" y="1445250"/>
                <a:ext cx="13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46" extrusionOk="0">
                    <a:moveTo>
                      <a:pt x="0" y="383"/>
                    </a:moveTo>
                    <a:cubicBezTo>
                      <a:pt x="0" y="383"/>
                      <a:pt x="124" y="182"/>
                      <a:pt x="286" y="241"/>
                    </a:cubicBezTo>
                    <a:cubicBezTo>
                      <a:pt x="448" y="293"/>
                      <a:pt x="422" y="546"/>
                      <a:pt x="422" y="546"/>
                    </a:cubicBezTo>
                    <a:cubicBezTo>
                      <a:pt x="422" y="546"/>
                      <a:pt x="532" y="131"/>
                      <a:pt x="344" y="66"/>
                    </a:cubicBezTo>
                    <a:cubicBezTo>
                      <a:pt x="156" y="1"/>
                      <a:pt x="0" y="383"/>
                      <a:pt x="0" y="383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6" name="Google Shape;3696;p45"/>
              <p:cNvSpPr/>
              <p:nvPr/>
            </p:nvSpPr>
            <p:spPr>
              <a:xfrm>
                <a:off x="1452750" y="1467625"/>
                <a:ext cx="222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825" extrusionOk="0">
                    <a:moveTo>
                      <a:pt x="747" y="176"/>
                    </a:moveTo>
                    <a:cubicBezTo>
                      <a:pt x="889" y="351"/>
                      <a:pt x="500" y="701"/>
                      <a:pt x="384" y="747"/>
                    </a:cubicBezTo>
                    <a:cubicBezTo>
                      <a:pt x="202" y="824"/>
                      <a:pt x="118" y="688"/>
                      <a:pt x="118" y="688"/>
                    </a:cubicBezTo>
                    <a:cubicBezTo>
                      <a:pt x="118" y="688"/>
                      <a:pt x="1" y="578"/>
                      <a:pt x="111" y="416"/>
                    </a:cubicBezTo>
                    <a:cubicBezTo>
                      <a:pt x="183" y="312"/>
                      <a:pt x="611" y="1"/>
                      <a:pt x="747" y="17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7" name="Google Shape;3697;p45"/>
              <p:cNvSpPr/>
              <p:nvPr/>
            </p:nvSpPr>
            <p:spPr>
              <a:xfrm>
                <a:off x="1459575" y="1468125"/>
                <a:ext cx="151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84" extrusionOk="0">
                    <a:moveTo>
                      <a:pt x="299" y="584"/>
                    </a:moveTo>
                    <a:cubicBezTo>
                      <a:pt x="299" y="584"/>
                      <a:pt x="441" y="402"/>
                      <a:pt x="338" y="266"/>
                    </a:cubicBezTo>
                    <a:cubicBezTo>
                      <a:pt x="227" y="136"/>
                      <a:pt x="0" y="253"/>
                      <a:pt x="0" y="253"/>
                    </a:cubicBezTo>
                    <a:cubicBezTo>
                      <a:pt x="0" y="253"/>
                      <a:pt x="351" y="0"/>
                      <a:pt x="474" y="156"/>
                    </a:cubicBezTo>
                    <a:cubicBezTo>
                      <a:pt x="603" y="311"/>
                      <a:pt x="299" y="584"/>
                      <a:pt x="299" y="584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8" name="Google Shape;3698;p45"/>
              <p:cNvSpPr/>
              <p:nvPr/>
            </p:nvSpPr>
            <p:spPr>
              <a:xfrm>
                <a:off x="1382075" y="1518375"/>
                <a:ext cx="222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825" extrusionOk="0">
                    <a:moveTo>
                      <a:pt x="753" y="169"/>
                    </a:moveTo>
                    <a:cubicBezTo>
                      <a:pt x="889" y="344"/>
                      <a:pt x="500" y="694"/>
                      <a:pt x="383" y="746"/>
                    </a:cubicBezTo>
                    <a:cubicBezTo>
                      <a:pt x="202" y="824"/>
                      <a:pt x="117" y="688"/>
                      <a:pt x="117" y="688"/>
                    </a:cubicBezTo>
                    <a:cubicBezTo>
                      <a:pt x="117" y="688"/>
                      <a:pt x="1" y="571"/>
                      <a:pt x="111" y="416"/>
                    </a:cubicBezTo>
                    <a:cubicBezTo>
                      <a:pt x="189" y="305"/>
                      <a:pt x="610" y="1"/>
                      <a:pt x="753" y="169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9" name="Google Shape;3699;p45"/>
              <p:cNvSpPr/>
              <p:nvPr/>
            </p:nvSpPr>
            <p:spPr>
              <a:xfrm>
                <a:off x="1388875" y="1518700"/>
                <a:ext cx="151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1" extrusionOk="0">
                    <a:moveTo>
                      <a:pt x="299" y="591"/>
                    </a:moveTo>
                    <a:cubicBezTo>
                      <a:pt x="299" y="591"/>
                      <a:pt x="442" y="403"/>
                      <a:pt x="338" y="273"/>
                    </a:cubicBezTo>
                    <a:cubicBezTo>
                      <a:pt x="228" y="143"/>
                      <a:pt x="1" y="253"/>
                      <a:pt x="1" y="253"/>
                    </a:cubicBezTo>
                    <a:cubicBezTo>
                      <a:pt x="1" y="253"/>
                      <a:pt x="351" y="0"/>
                      <a:pt x="481" y="156"/>
                    </a:cubicBezTo>
                    <a:cubicBezTo>
                      <a:pt x="604" y="312"/>
                      <a:pt x="299" y="591"/>
                      <a:pt x="299" y="591"/>
                    </a:cubicBezTo>
                  </a:path>
                </a:pathLst>
              </a:custGeom>
              <a:solidFill>
                <a:srgbClr val="00F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0" name="Google Shape;3700;p45"/>
              <p:cNvSpPr/>
              <p:nvPr/>
            </p:nvSpPr>
            <p:spPr>
              <a:xfrm>
                <a:off x="1287250" y="1365175"/>
                <a:ext cx="179150" cy="165375"/>
              </a:xfrm>
              <a:custGeom>
                <a:avLst/>
                <a:gdLst/>
                <a:ahLst/>
                <a:cxnLst/>
                <a:rect l="l" t="t" r="r" b="b"/>
                <a:pathLst>
                  <a:path w="7166" h="6615" extrusionOk="0">
                    <a:moveTo>
                      <a:pt x="0" y="3703"/>
                    </a:moveTo>
                    <a:lnTo>
                      <a:pt x="45" y="3729"/>
                    </a:lnTo>
                    <a:cubicBezTo>
                      <a:pt x="1012" y="4118"/>
                      <a:pt x="1868" y="4397"/>
                      <a:pt x="2620" y="4585"/>
                    </a:cubicBezTo>
                    <a:lnTo>
                      <a:pt x="2620" y="4585"/>
                    </a:lnTo>
                    <a:cubicBezTo>
                      <a:pt x="3028" y="5240"/>
                      <a:pt x="3528" y="5915"/>
                      <a:pt x="4144" y="6576"/>
                    </a:cubicBezTo>
                    <a:lnTo>
                      <a:pt x="4144" y="6576"/>
                    </a:lnTo>
                    <a:lnTo>
                      <a:pt x="4183" y="6615"/>
                    </a:lnTo>
                    <a:lnTo>
                      <a:pt x="7166" y="4637"/>
                    </a:lnTo>
                    <a:lnTo>
                      <a:pt x="7101" y="4533"/>
                    </a:lnTo>
                    <a:cubicBezTo>
                      <a:pt x="7088" y="4540"/>
                      <a:pt x="5726" y="5221"/>
                      <a:pt x="2691" y="4475"/>
                    </a:cubicBezTo>
                    <a:lnTo>
                      <a:pt x="2691" y="4475"/>
                    </a:lnTo>
                    <a:cubicBezTo>
                      <a:pt x="1310" y="2244"/>
                      <a:pt x="1051" y="331"/>
                      <a:pt x="1051" y="305"/>
                    </a:cubicBezTo>
                    <a:lnTo>
                      <a:pt x="1051" y="305"/>
                    </a:lnTo>
                    <a:lnTo>
                      <a:pt x="1012" y="0"/>
                    </a:lnTo>
                    <a:close/>
                    <a:moveTo>
                      <a:pt x="143" y="3632"/>
                    </a:moveTo>
                    <a:lnTo>
                      <a:pt x="979" y="590"/>
                    </a:lnTo>
                    <a:cubicBezTo>
                      <a:pt x="1096" y="1194"/>
                      <a:pt x="1479" y="2711"/>
                      <a:pt x="2523" y="4436"/>
                    </a:cubicBezTo>
                    <a:lnTo>
                      <a:pt x="2523" y="4436"/>
                    </a:lnTo>
                    <a:cubicBezTo>
                      <a:pt x="1822" y="4248"/>
                      <a:pt x="1025" y="3995"/>
                      <a:pt x="143" y="3632"/>
                    </a:cubicBezTo>
                    <a:close/>
                    <a:moveTo>
                      <a:pt x="2788" y="4631"/>
                    </a:moveTo>
                    <a:cubicBezTo>
                      <a:pt x="4812" y="5117"/>
                      <a:pt x="6070" y="4961"/>
                      <a:pt x="6692" y="4806"/>
                    </a:cubicBezTo>
                    <a:lnTo>
                      <a:pt x="6692" y="4806"/>
                    </a:lnTo>
                    <a:lnTo>
                      <a:pt x="4202" y="6459"/>
                    </a:lnTo>
                    <a:cubicBezTo>
                      <a:pt x="3638" y="5850"/>
                      <a:pt x="3171" y="5227"/>
                      <a:pt x="2788" y="463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1" name="Google Shape;3701;p45"/>
              <p:cNvSpPr/>
              <p:nvPr/>
            </p:nvSpPr>
            <p:spPr>
              <a:xfrm>
                <a:off x="1573700" y="790950"/>
                <a:ext cx="155350" cy="183525"/>
              </a:xfrm>
              <a:custGeom>
                <a:avLst/>
                <a:gdLst/>
                <a:ahLst/>
                <a:cxnLst/>
                <a:rect l="l" t="t" r="r" b="b"/>
                <a:pathLst>
                  <a:path w="6214" h="7341" extrusionOk="0">
                    <a:moveTo>
                      <a:pt x="1" y="6368"/>
                    </a:moveTo>
                    <a:lnTo>
                      <a:pt x="351" y="7341"/>
                    </a:lnTo>
                    <a:cubicBezTo>
                      <a:pt x="351" y="7341"/>
                      <a:pt x="3619" y="3690"/>
                      <a:pt x="6213" y="1252"/>
                    </a:cubicBezTo>
                    <a:lnTo>
                      <a:pt x="6213" y="1252"/>
                    </a:lnTo>
                    <a:lnTo>
                      <a:pt x="6168" y="0"/>
                    </a:lnTo>
                    <a:cubicBezTo>
                      <a:pt x="6168" y="0"/>
                      <a:pt x="3425" y="2464"/>
                      <a:pt x="1" y="6368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2" name="Google Shape;3702;p45"/>
              <p:cNvSpPr/>
              <p:nvPr/>
            </p:nvSpPr>
            <p:spPr>
              <a:xfrm>
                <a:off x="1588775" y="885125"/>
                <a:ext cx="57900" cy="69900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796" extrusionOk="0">
                    <a:moveTo>
                      <a:pt x="2244" y="1"/>
                    </a:moveTo>
                    <a:lnTo>
                      <a:pt x="2316" y="345"/>
                    </a:lnTo>
                    <a:cubicBezTo>
                      <a:pt x="1577" y="1123"/>
                      <a:pt x="785" y="1972"/>
                      <a:pt x="53" y="2796"/>
                    </a:cubicBezTo>
                    <a:lnTo>
                      <a:pt x="1" y="2465"/>
                    </a:lnTo>
                    <a:cubicBezTo>
                      <a:pt x="1" y="2465"/>
                      <a:pt x="922" y="1402"/>
                      <a:pt x="22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3" name="Google Shape;3703;p45"/>
              <p:cNvSpPr/>
              <p:nvPr/>
            </p:nvSpPr>
            <p:spPr>
              <a:xfrm>
                <a:off x="1659800" y="811375"/>
                <a:ext cx="595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685" extrusionOk="0">
                    <a:moveTo>
                      <a:pt x="2380" y="305"/>
                    </a:moveTo>
                    <a:cubicBezTo>
                      <a:pt x="2380" y="305"/>
                      <a:pt x="1362" y="1323"/>
                      <a:pt x="52" y="2685"/>
                    </a:cubicBezTo>
                    <a:lnTo>
                      <a:pt x="0" y="2328"/>
                    </a:lnTo>
                    <a:cubicBezTo>
                      <a:pt x="713" y="1583"/>
                      <a:pt x="1511" y="772"/>
                      <a:pt x="2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4" name="Google Shape;3704;p45"/>
              <p:cNvSpPr/>
              <p:nvPr/>
            </p:nvSpPr>
            <p:spPr>
              <a:xfrm>
                <a:off x="1291125" y="1097675"/>
                <a:ext cx="56695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5" extrusionOk="0">
                    <a:moveTo>
                      <a:pt x="1" y="474"/>
                    </a:moveTo>
                    <a:lnTo>
                      <a:pt x="1" y="934"/>
                    </a:lnTo>
                    <a:lnTo>
                      <a:pt x="22678" y="604"/>
                    </a:lnTo>
                    <a:lnTo>
                      <a:pt x="2266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5" name="Google Shape;3705;p45"/>
              <p:cNvSpPr/>
              <p:nvPr/>
            </p:nvSpPr>
            <p:spPr>
              <a:xfrm>
                <a:off x="1489575" y="1101575"/>
                <a:ext cx="182400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7296" h="681" extrusionOk="0">
                    <a:moveTo>
                      <a:pt x="0" y="149"/>
                    </a:moveTo>
                    <a:lnTo>
                      <a:pt x="7" y="681"/>
                    </a:lnTo>
                    <a:lnTo>
                      <a:pt x="7289" y="558"/>
                    </a:lnTo>
                    <a:lnTo>
                      <a:pt x="7295" y="0"/>
                    </a:ln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6" name="Google Shape;3706;p45"/>
              <p:cNvSpPr/>
              <p:nvPr/>
            </p:nvSpPr>
            <p:spPr>
              <a:xfrm>
                <a:off x="1121400" y="1066700"/>
                <a:ext cx="251150" cy="103800"/>
              </a:xfrm>
              <a:custGeom>
                <a:avLst/>
                <a:gdLst/>
                <a:ahLst/>
                <a:cxnLst/>
                <a:rect l="l" t="t" r="r" b="b"/>
                <a:pathLst>
                  <a:path w="10046" h="4152" extrusionOk="0">
                    <a:moveTo>
                      <a:pt x="791" y="4151"/>
                    </a:moveTo>
                    <a:lnTo>
                      <a:pt x="6783" y="3814"/>
                    </a:lnTo>
                    <a:cubicBezTo>
                      <a:pt x="7231" y="3788"/>
                      <a:pt x="7639" y="3555"/>
                      <a:pt x="7892" y="3178"/>
                    </a:cubicBezTo>
                    <a:lnTo>
                      <a:pt x="7892" y="3178"/>
                    </a:lnTo>
                    <a:cubicBezTo>
                      <a:pt x="8113" y="2841"/>
                      <a:pt x="8385" y="2472"/>
                      <a:pt x="8566" y="2381"/>
                    </a:cubicBezTo>
                    <a:lnTo>
                      <a:pt x="8566" y="2381"/>
                    </a:lnTo>
                    <a:cubicBezTo>
                      <a:pt x="8897" y="2219"/>
                      <a:pt x="10045" y="2368"/>
                      <a:pt x="10045" y="2368"/>
                    </a:cubicBezTo>
                    <a:lnTo>
                      <a:pt x="10045" y="2368"/>
                    </a:lnTo>
                    <a:lnTo>
                      <a:pt x="10032" y="1466"/>
                    </a:lnTo>
                    <a:cubicBezTo>
                      <a:pt x="10032" y="1466"/>
                      <a:pt x="8949" y="1635"/>
                      <a:pt x="8638" y="1479"/>
                    </a:cubicBezTo>
                    <a:lnTo>
                      <a:pt x="8638" y="1479"/>
                    </a:lnTo>
                    <a:cubicBezTo>
                      <a:pt x="8456" y="1389"/>
                      <a:pt x="8216" y="1071"/>
                      <a:pt x="8015" y="766"/>
                    </a:cubicBezTo>
                    <a:lnTo>
                      <a:pt x="8015" y="766"/>
                    </a:lnTo>
                    <a:cubicBezTo>
                      <a:pt x="7762" y="364"/>
                      <a:pt x="7321" y="124"/>
                      <a:pt x="6848" y="111"/>
                    </a:cubicBezTo>
                    <a:lnTo>
                      <a:pt x="6848" y="111"/>
                    </a:lnTo>
                    <a:lnTo>
                      <a:pt x="798" y="1"/>
                    </a:lnTo>
                    <a:cubicBezTo>
                      <a:pt x="0" y="1907"/>
                      <a:pt x="791" y="4151"/>
                      <a:pt x="791" y="415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7" name="Google Shape;3707;p45"/>
              <p:cNvSpPr/>
              <p:nvPr/>
            </p:nvSpPr>
            <p:spPr>
              <a:xfrm>
                <a:off x="1231625" y="1103350"/>
                <a:ext cx="1409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7" h="902" extrusionOk="0">
                    <a:moveTo>
                      <a:pt x="5623" y="0"/>
                    </a:moveTo>
                    <a:cubicBezTo>
                      <a:pt x="5623" y="0"/>
                      <a:pt x="27" y="318"/>
                      <a:pt x="14" y="565"/>
                    </a:cubicBezTo>
                    <a:cubicBezTo>
                      <a:pt x="1" y="811"/>
                      <a:pt x="4949" y="824"/>
                      <a:pt x="5636" y="902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8" name="Google Shape;3708;p45"/>
              <p:cNvSpPr/>
              <p:nvPr/>
            </p:nvSpPr>
            <p:spPr>
              <a:xfrm>
                <a:off x="1823525" y="1050500"/>
                <a:ext cx="251150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46" h="4158" extrusionOk="0">
                    <a:moveTo>
                      <a:pt x="3263" y="338"/>
                    </a:moveTo>
                    <a:cubicBezTo>
                      <a:pt x="2815" y="364"/>
                      <a:pt x="2407" y="597"/>
                      <a:pt x="2154" y="980"/>
                    </a:cubicBezTo>
                    <a:lnTo>
                      <a:pt x="2154" y="980"/>
                    </a:lnTo>
                    <a:cubicBezTo>
                      <a:pt x="1933" y="1310"/>
                      <a:pt x="1667" y="1680"/>
                      <a:pt x="1486" y="1771"/>
                    </a:cubicBezTo>
                    <a:lnTo>
                      <a:pt x="1486" y="1771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14" y="2685"/>
                    </a:lnTo>
                    <a:cubicBezTo>
                      <a:pt x="14" y="2685"/>
                      <a:pt x="1097" y="2516"/>
                      <a:pt x="1408" y="2672"/>
                    </a:cubicBezTo>
                    <a:lnTo>
                      <a:pt x="1408" y="2672"/>
                    </a:lnTo>
                    <a:cubicBezTo>
                      <a:pt x="1590" y="2763"/>
                      <a:pt x="1829" y="3081"/>
                      <a:pt x="2030" y="3392"/>
                    </a:cubicBezTo>
                    <a:lnTo>
                      <a:pt x="2030" y="3392"/>
                    </a:lnTo>
                    <a:cubicBezTo>
                      <a:pt x="2283" y="3787"/>
                      <a:pt x="2724" y="4027"/>
                      <a:pt x="3198" y="4040"/>
                    </a:cubicBezTo>
                    <a:lnTo>
                      <a:pt x="3198" y="4040"/>
                    </a:lnTo>
                    <a:lnTo>
                      <a:pt x="9248" y="4157"/>
                    </a:lnTo>
                    <a:cubicBezTo>
                      <a:pt x="10046" y="2244"/>
                      <a:pt x="9255" y="0"/>
                      <a:pt x="9255" y="0"/>
                    </a:cubicBezTo>
                    <a:lnTo>
                      <a:pt x="925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9" name="Google Shape;3709;p45"/>
              <p:cNvSpPr/>
              <p:nvPr/>
            </p:nvSpPr>
            <p:spPr>
              <a:xfrm>
                <a:off x="1823525" y="1095250"/>
                <a:ext cx="15727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6291" h="896" extrusionOk="0">
                    <a:moveTo>
                      <a:pt x="14" y="895"/>
                    </a:moveTo>
                    <a:cubicBezTo>
                      <a:pt x="14" y="895"/>
                      <a:pt x="6291" y="519"/>
                      <a:pt x="6285" y="324"/>
                    </a:cubicBezTo>
                    <a:cubicBezTo>
                      <a:pt x="6285" y="149"/>
                      <a:pt x="695" y="72"/>
                      <a:pt x="1" y="0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0" name="Google Shape;3710;p45"/>
              <p:cNvSpPr/>
              <p:nvPr/>
            </p:nvSpPr>
            <p:spPr>
              <a:xfrm>
                <a:off x="2052275" y="1050500"/>
                <a:ext cx="22400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896" h="4158" extrusionOk="0">
                    <a:moveTo>
                      <a:pt x="105" y="0"/>
                    </a:moveTo>
                    <a:lnTo>
                      <a:pt x="1" y="162"/>
                    </a:lnTo>
                    <a:cubicBezTo>
                      <a:pt x="1" y="162"/>
                      <a:pt x="617" y="2063"/>
                      <a:pt x="46" y="4014"/>
                    </a:cubicBezTo>
                    <a:lnTo>
                      <a:pt x="98" y="4157"/>
                    </a:lnTo>
                    <a:cubicBezTo>
                      <a:pt x="98" y="4157"/>
                      <a:pt x="896" y="2497"/>
                      <a:pt x="105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1" name="Google Shape;3711;p45"/>
              <p:cNvSpPr/>
              <p:nvPr/>
            </p:nvSpPr>
            <p:spPr>
              <a:xfrm>
                <a:off x="1372200" y="1103175"/>
                <a:ext cx="10725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9" extrusionOk="0">
                    <a:moveTo>
                      <a:pt x="0" y="7"/>
                    </a:moveTo>
                    <a:lnTo>
                      <a:pt x="13" y="909"/>
                    </a:lnTo>
                    <a:lnTo>
                      <a:pt x="428" y="902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2" name="Google Shape;3712;p45"/>
              <p:cNvSpPr/>
              <p:nvPr/>
            </p:nvSpPr>
            <p:spPr>
              <a:xfrm>
                <a:off x="1816225" y="1095250"/>
                <a:ext cx="76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2" extrusionOk="0">
                    <a:moveTo>
                      <a:pt x="1" y="0"/>
                    </a:moveTo>
                    <a:lnTo>
                      <a:pt x="7" y="902"/>
                    </a:lnTo>
                    <a:lnTo>
                      <a:pt x="306" y="895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3" name="Google Shape;3713;p45"/>
              <p:cNvSpPr/>
              <p:nvPr/>
            </p:nvSpPr>
            <p:spPr>
              <a:xfrm>
                <a:off x="1263250" y="1476550"/>
                <a:ext cx="104900" cy="1010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041" extrusionOk="0">
                    <a:moveTo>
                      <a:pt x="733" y="0"/>
                    </a:moveTo>
                    <a:cubicBezTo>
                      <a:pt x="733" y="0"/>
                      <a:pt x="590" y="2024"/>
                      <a:pt x="1576" y="2718"/>
                    </a:cubicBezTo>
                    <a:cubicBezTo>
                      <a:pt x="2568" y="3405"/>
                      <a:pt x="4196" y="2880"/>
                      <a:pt x="4196" y="2880"/>
                    </a:cubicBezTo>
                    <a:cubicBezTo>
                      <a:pt x="4196" y="2880"/>
                      <a:pt x="2601" y="4040"/>
                      <a:pt x="1304" y="3133"/>
                    </a:cubicBezTo>
                    <a:cubicBezTo>
                      <a:pt x="0" y="2231"/>
                      <a:pt x="733" y="0"/>
                      <a:pt x="733" y="0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714" name="Google Shape;3714;p45"/>
          <p:cNvGrpSpPr/>
          <p:nvPr/>
        </p:nvGrpSpPr>
        <p:grpSpPr>
          <a:xfrm>
            <a:off x="8748728" y="3502439"/>
            <a:ext cx="3186019" cy="3537424"/>
            <a:chOff x="6245524" y="2703418"/>
            <a:chExt cx="2389514" cy="2653068"/>
          </a:xfrm>
        </p:grpSpPr>
        <p:sp>
          <p:nvSpPr>
            <p:cNvPr id="3715" name="Google Shape;3715;p45"/>
            <p:cNvSpPr/>
            <p:nvPr/>
          </p:nvSpPr>
          <p:spPr>
            <a:xfrm rot="-4123469" flipH="1">
              <a:off x="6488995" y="3345079"/>
              <a:ext cx="1928476" cy="1633169"/>
            </a:xfrm>
            <a:custGeom>
              <a:avLst/>
              <a:gdLst/>
              <a:ahLst/>
              <a:cxnLst/>
              <a:rect l="l" t="t" r="r" b="b"/>
              <a:pathLst>
                <a:path w="28035" h="23742" extrusionOk="0">
                  <a:moveTo>
                    <a:pt x="27114" y="552"/>
                  </a:moveTo>
                  <a:cubicBezTo>
                    <a:pt x="27114" y="552"/>
                    <a:pt x="27114" y="558"/>
                    <a:pt x="27114" y="565"/>
                  </a:cubicBezTo>
                  <a:cubicBezTo>
                    <a:pt x="27094" y="532"/>
                    <a:pt x="27075" y="506"/>
                    <a:pt x="27055" y="480"/>
                  </a:cubicBezTo>
                  <a:cubicBezTo>
                    <a:pt x="26971" y="383"/>
                    <a:pt x="26841" y="305"/>
                    <a:pt x="26660" y="241"/>
                  </a:cubicBezTo>
                  <a:cubicBezTo>
                    <a:pt x="26368" y="111"/>
                    <a:pt x="25888" y="1"/>
                    <a:pt x="25175" y="85"/>
                  </a:cubicBezTo>
                  <a:cubicBezTo>
                    <a:pt x="24189" y="124"/>
                    <a:pt x="22866" y="370"/>
                    <a:pt x="21251" y="908"/>
                  </a:cubicBezTo>
                  <a:cubicBezTo>
                    <a:pt x="20953" y="986"/>
                    <a:pt x="20765" y="1032"/>
                    <a:pt x="20765" y="1032"/>
                  </a:cubicBezTo>
                  <a:cubicBezTo>
                    <a:pt x="20849" y="1019"/>
                    <a:pt x="20927" y="1006"/>
                    <a:pt x="20998" y="999"/>
                  </a:cubicBezTo>
                  <a:cubicBezTo>
                    <a:pt x="17743" y="2134"/>
                    <a:pt x="13379" y="4469"/>
                    <a:pt x="8327" y="8755"/>
                  </a:cubicBezTo>
                  <a:cubicBezTo>
                    <a:pt x="8308" y="8768"/>
                    <a:pt x="8295" y="8781"/>
                    <a:pt x="8275" y="8794"/>
                  </a:cubicBezTo>
                  <a:cubicBezTo>
                    <a:pt x="8158" y="8898"/>
                    <a:pt x="8042" y="9002"/>
                    <a:pt x="7925" y="9099"/>
                  </a:cubicBezTo>
                  <a:cubicBezTo>
                    <a:pt x="7873" y="9144"/>
                    <a:pt x="7828" y="9190"/>
                    <a:pt x="7776" y="9228"/>
                  </a:cubicBezTo>
                  <a:cubicBezTo>
                    <a:pt x="7692" y="9306"/>
                    <a:pt x="7601" y="9391"/>
                    <a:pt x="7510" y="9468"/>
                  </a:cubicBezTo>
                  <a:cubicBezTo>
                    <a:pt x="7465" y="9514"/>
                    <a:pt x="7419" y="9553"/>
                    <a:pt x="7374" y="9592"/>
                  </a:cubicBezTo>
                  <a:cubicBezTo>
                    <a:pt x="7251" y="9708"/>
                    <a:pt x="7127" y="9825"/>
                    <a:pt x="7004" y="9942"/>
                  </a:cubicBezTo>
                  <a:cubicBezTo>
                    <a:pt x="6978" y="9961"/>
                    <a:pt x="6959" y="9987"/>
                    <a:pt x="6933" y="10007"/>
                  </a:cubicBezTo>
                  <a:cubicBezTo>
                    <a:pt x="6829" y="10104"/>
                    <a:pt x="6732" y="10201"/>
                    <a:pt x="6635" y="10298"/>
                  </a:cubicBezTo>
                  <a:cubicBezTo>
                    <a:pt x="6589" y="10344"/>
                    <a:pt x="6544" y="10383"/>
                    <a:pt x="6505" y="10428"/>
                  </a:cubicBezTo>
                  <a:cubicBezTo>
                    <a:pt x="6421" y="10512"/>
                    <a:pt x="6336" y="10590"/>
                    <a:pt x="6258" y="10675"/>
                  </a:cubicBezTo>
                  <a:cubicBezTo>
                    <a:pt x="6220" y="10714"/>
                    <a:pt x="6181" y="10752"/>
                    <a:pt x="6142" y="10791"/>
                  </a:cubicBezTo>
                  <a:cubicBezTo>
                    <a:pt x="6031" y="10908"/>
                    <a:pt x="5915" y="11025"/>
                    <a:pt x="5804" y="11142"/>
                  </a:cubicBezTo>
                  <a:cubicBezTo>
                    <a:pt x="5785" y="11167"/>
                    <a:pt x="5759" y="11193"/>
                    <a:pt x="5733" y="11219"/>
                  </a:cubicBezTo>
                  <a:cubicBezTo>
                    <a:pt x="5642" y="11317"/>
                    <a:pt x="5558" y="11414"/>
                    <a:pt x="5474" y="11505"/>
                  </a:cubicBezTo>
                  <a:cubicBezTo>
                    <a:pt x="5435" y="11544"/>
                    <a:pt x="5396" y="11589"/>
                    <a:pt x="5364" y="11628"/>
                  </a:cubicBezTo>
                  <a:cubicBezTo>
                    <a:pt x="5286" y="11712"/>
                    <a:pt x="5208" y="11803"/>
                    <a:pt x="5130" y="11887"/>
                  </a:cubicBezTo>
                  <a:cubicBezTo>
                    <a:pt x="5098" y="11926"/>
                    <a:pt x="5065" y="11959"/>
                    <a:pt x="5039" y="11991"/>
                  </a:cubicBezTo>
                  <a:cubicBezTo>
                    <a:pt x="4936" y="12108"/>
                    <a:pt x="4838" y="12224"/>
                    <a:pt x="4735" y="12348"/>
                  </a:cubicBezTo>
                  <a:cubicBezTo>
                    <a:pt x="4715" y="12374"/>
                    <a:pt x="4689" y="12400"/>
                    <a:pt x="4670" y="12426"/>
                  </a:cubicBezTo>
                  <a:cubicBezTo>
                    <a:pt x="4592" y="12523"/>
                    <a:pt x="4514" y="12614"/>
                    <a:pt x="4436" y="12711"/>
                  </a:cubicBezTo>
                  <a:cubicBezTo>
                    <a:pt x="4404" y="12750"/>
                    <a:pt x="4378" y="12782"/>
                    <a:pt x="4345" y="12821"/>
                  </a:cubicBezTo>
                  <a:cubicBezTo>
                    <a:pt x="4268" y="12918"/>
                    <a:pt x="4196" y="13009"/>
                    <a:pt x="4125" y="13100"/>
                  </a:cubicBezTo>
                  <a:cubicBezTo>
                    <a:pt x="4105" y="13126"/>
                    <a:pt x="4080" y="13158"/>
                    <a:pt x="4060" y="13184"/>
                  </a:cubicBezTo>
                  <a:cubicBezTo>
                    <a:pt x="3969" y="13301"/>
                    <a:pt x="3879" y="13418"/>
                    <a:pt x="3788" y="13541"/>
                  </a:cubicBezTo>
                  <a:cubicBezTo>
                    <a:pt x="3768" y="13567"/>
                    <a:pt x="3749" y="13593"/>
                    <a:pt x="3729" y="13619"/>
                  </a:cubicBezTo>
                  <a:cubicBezTo>
                    <a:pt x="3658" y="13709"/>
                    <a:pt x="3587" y="13807"/>
                    <a:pt x="3522" y="13898"/>
                  </a:cubicBezTo>
                  <a:cubicBezTo>
                    <a:pt x="3496" y="13936"/>
                    <a:pt x="3470" y="13969"/>
                    <a:pt x="3451" y="14001"/>
                  </a:cubicBezTo>
                  <a:cubicBezTo>
                    <a:pt x="3379" y="14105"/>
                    <a:pt x="3308" y="14202"/>
                    <a:pt x="3237" y="14306"/>
                  </a:cubicBezTo>
                  <a:cubicBezTo>
                    <a:pt x="3224" y="14319"/>
                    <a:pt x="3211" y="14339"/>
                    <a:pt x="3198" y="14358"/>
                  </a:cubicBezTo>
                  <a:cubicBezTo>
                    <a:pt x="3113" y="14475"/>
                    <a:pt x="3035" y="14591"/>
                    <a:pt x="2958" y="14715"/>
                  </a:cubicBezTo>
                  <a:cubicBezTo>
                    <a:pt x="2938" y="14734"/>
                    <a:pt x="2925" y="14760"/>
                    <a:pt x="2912" y="14779"/>
                  </a:cubicBezTo>
                  <a:cubicBezTo>
                    <a:pt x="2847" y="14877"/>
                    <a:pt x="2783" y="14974"/>
                    <a:pt x="2724" y="15071"/>
                  </a:cubicBezTo>
                  <a:cubicBezTo>
                    <a:pt x="2705" y="15097"/>
                    <a:pt x="2685" y="15130"/>
                    <a:pt x="2666" y="15156"/>
                  </a:cubicBezTo>
                  <a:cubicBezTo>
                    <a:pt x="2595" y="15266"/>
                    <a:pt x="2530" y="15376"/>
                    <a:pt x="2458" y="15493"/>
                  </a:cubicBezTo>
                  <a:cubicBezTo>
                    <a:pt x="2458" y="15493"/>
                    <a:pt x="2452" y="15499"/>
                    <a:pt x="2452" y="15499"/>
                  </a:cubicBezTo>
                  <a:cubicBezTo>
                    <a:pt x="2381" y="15616"/>
                    <a:pt x="2309" y="15739"/>
                    <a:pt x="2238" y="15856"/>
                  </a:cubicBezTo>
                  <a:cubicBezTo>
                    <a:pt x="2225" y="15875"/>
                    <a:pt x="2218" y="15895"/>
                    <a:pt x="2205" y="15908"/>
                  </a:cubicBezTo>
                  <a:cubicBezTo>
                    <a:pt x="2147" y="16012"/>
                    <a:pt x="2089" y="16109"/>
                    <a:pt x="2037" y="16213"/>
                  </a:cubicBezTo>
                  <a:cubicBezTo>
                    <a:pt x="2024" y="16232"/>
                    <a:pt x="2011" y="16252"/>
                    <a:pt x="1998" y="16271"/>
                  </a:cubicBezTo>
                  <a:cubicBezTo>
                    <a:pt x="1868" y="16504"/>
                    <a:pt x="1745" y="16731"/>
                    <a:pt x="1628" y="16958"/>
                  </a:cubicBezTo>
                  <a:cubicBezTo>
                    <a:pt x="1622" y="16971"/>
                    <a:pt x="1615" y="16984"/>
                    <a:pt x="1609" y="16997"/>
                  </a:cubicBezTo>
                  <a:cubicBezTo>
                    <a:pt x="1557" y="17101"/>
                    <a:pt x="1505" y="17205"/>
                    <a:pt x="1453" y="17309"/>
                  </a:cubicBezTo>
                  <a:cubicBezTo>
                    <a:pt x="1447" y="17322"/>
                    <a:pt x="1440" y="17328"/>
                    <a:pt x="1434" y="17341"/>
                  </a:cubicBezTo>
                  <a:cubicBezTo>
                    <a:pt x="1324" y="17568"/>
                    <a:pt x="1220" y="17795"/>
                    <a:pt x="1122" y="18015"/>
                  </a:cubicBezTo>
                  <a:cubicBezTo>
                    <a:pt x="1116" y="18022"/>
                    <a:pt x="1116" y="18028"/>
                    <a:pt x="1116" y="18028"/>
                  </a:cubicBezTo>
                  <a:cubicBezTo>
                    <a:pt x="662" y="19053"/>
                    <a:pt x="357" y="19974"/>
                    <a:pt x="182" y="20758"/>
                  </a:cubicBezTo>
                  <a:cubicBezTo>
                    <a:pt x="182" y="20765"/>
                    <a:pt x="182" y="20771"/>
                    <a:pt x="182" y="20778"/>
                  </a:cubicBezTo>
                  <a:cubicBezTo>
                    <a:pt x="163" y="20869"/>
                    <a:pt x="143" y="20953"/>
                    <a:pt x="124" y="21044"/>
                  </a:cubicBezTo>
                  <a:cubicBezTo>
                    <a:pt x="124" y="21050"/>
                    <a:pt x="124" y="21057"/>
                    <a:pt x="124" y="21070"/>
                  </a:cubicBezTo>
                  <a:cubicBezTo>
                    <a:pt x="111" y="21135"/>
                    <a:pt x="98" y="21206"/>
                    <a:pt x="85" y="21271"/>
                  </a:cubicBezTo>
                  <a:cubicBezTo>
                    <a:pt x="78" y="21297"/>
                    <a:pt x="78" y="21323"/>
                    <a:pt x="72" y="21349"/>
                  </a:cubicBezTo>
                  <a:cubicBezTo>
                    <a:pt x="65" y="21407"/>
                    <a:pt x="59" y="21459"/>
                    <a:pt x="46" y="21517"/>
                  </a:cubicBezTo>
                  <a:cubicBezTo>
                    <a:pt x="46" y="21550"/>
                    <a:pt x="40" y="21582"/>
                    <a:pt x="40" y="21614"/>
                  </a:cubicBezTo>
                  <a:cubicBezTo>
                    <a:pt x="33" y="21660"/>
                    <a:pt x="27" y="21712"/>
                    <a:pt x="20" y="21757"/>
                  </a:cubicBezTo>
                  <a:cubicBezTo>
                    <a:pt x="20" y="21783"/>
                    <a:pt x="14" y="21809"/>
                    <a:pt x="14" y="21841"/>
                  </a:cubicBezTo>
                  <a:cubicBezTo>
                    <a:pt x="14" y="21887"/>
                    <a:pt x="7" y="21932"/>
                    <a:pt x="7" y="21971"/>
                  </a:cubicBezTo>
                  <a:cubicBezTo>
                    <a:pt x="1" y="21997"/>
                    <a:pt x="1" y="22023"/>
                    <a:pt x="1" y="22049"/>
                  </a:cubicBezTo>
                  <a:cubicBezTo>
                    <a:pt x="1" y="22101"/>
                    <a:pt x="1" y="22153"/>
                    <a:pt x="1" y="22198"/>
                  </a:cubicBezTo>
                  <a:cubicBezTo>
                    <a:pt x="1" y="22218"/>
                    <a:pt x="1" y="22237"/>
                    <a:pt x="1" y="22256"/>
                  </a:cubicBezTo>
                  <a:cubicBezTo>
                    <a:pt x="1" y="22308"/>
                    <a:pt x="1" y="22360"/>
                    <a:pt x="1" y="22406"/>
                  </a:cubicBezTo>
                  <a:cubicBezTo>
                    <a:pt x="1" y="22412"/>
                    <a:pt x="1" y="22419"/>
                    <a:pt x="1" y="22419"/>
                  </a:cubicBezTo>
                  <a:cubicBezTo>
                    <a:pt x="1" y="22419"/>
                    <a:pt x="1" y="22425"/>
                    <a:pt x="1" y="22425"/>
                  </a:cubicBezTo>
                  <a:cubicBezTo>
                    <a:pt x="7" y="22470"/>
                    <a:pt x="7" y="22516"/>
                    <a:pt x="14" y="22555"/>
                  </a:cubicBezTo>
                  <a:cubicBezTo>
                    <a:pt x="14" y="22568"/>
                    <a:pt x="14" y="22587"/>
                    <a:pt x="14" y="22600"/>
                  </a:cubicBezTo>
                  <a:cubicBezTo>
                    <a:pt x="20" y="22626"/>
                    <a:pt x="20" y="22652"/>
                    <a:pt x="27" y="22671"/>
                  </a:cubicBezTo>
                  <a:cubicBezTo>
                    <a:pt x="27" y="22697"/>
                    <a:pt x="33" y="22717"/>
                    <a:pt x="33" y="22736"/>
                  </a:cubicBezTo>
                  <a:cubicBezTo>
                    <a:pt x="40" y="22749"/>
                    <a:pt x="40" y="22769"/>
                    <a:pt x="46" y="22782"/>
                  </a:cubicBezTo>
                  <a:cubicBezTo>
                    <a:pt x="46" y="22808"/>
                    <a:pt x="52" y="22821"/>
                    <a:pt x="59" y="22840"/>
                  </a:cubicBezTo>
                  <a:cubicBezTo>
                    <a:pt x="59" y="22860"/>
                    <a:pt x="65" y="22873"/>
                    <a:pt x="72" y="22885"/>
                  </a:cubicBezTo>
                  <a:cubicBezTo>
                    <a:pt x="72" y="22905"/>
                    <a:pt x="78" y="22924"/>
                    <a:pt x="85" y="22937"/>
                  </a:cubicBezTo>
                  <a:cubicBezTo>
                    <a:pt x="91" y="22957"/>
                    <a:pt x="91" y="22970"/>
                    <a:pt x="98" y="22983"/>
                  </a:cubicBezTo>
                  <a:cubicBezTo>
                    <a:pt x="104" y="22996"/>
                    <a:pt x="111" y="23015"/>
                    <a:pt x="117" y="23028"/>
                  </a:cubicBezTo>
                  <a:cubicBezTo>
                    <a:pt x="124" y="23041"/>
                    <a:pt x="124" y="23054"/>
                    <a:pt x="130" y="23067"/>
                  </a:cubicBezTo>
                  <a:cubicBezTo>
                    <a:pt x="137" y="23080"/>
                    <a:pt x="143" y="23093"/>
                    <a:pt x="150" y="23106"/>
                  </a:cubicBezTo>
                  <a:cubicBezTo>
                    <a:pt x="156" y="23119"/>
                    <a:pt x="163" y="23132"/>
                    <a:pt x="176" y="23145"/>
                  </a:cubicBezTo>
                  <a:cubicBezTo>
                    <a:pt x="176" y="23158"/>
                    <a:pt x="182" y="23171"/>
                    <a:pt x="189" y="23177"/>
                  </a:cubicBezTo>
                  <a:cubicBezTo>
                    <a:pt x="202" y="23197"/>
                    <a:pt x="215" y="23210"/>
                    <a:pt x="228" y="23229"/>
                  </a:cubicBezTo>
                  <a:cubicBezTo>
                    <a:pt x="228" y="23229"/>
                    <a:pt x="234" y="23236"/>
                    <a:pt x="234" y="23236"/>
                  </a:cubicBezTo>
                  <a:cubicBezTo>
                    <a:pt x="241" y="23249"/>
                    <a:pt x="254" y="23255"/>
                    <a:pt x="260" y="23262"/>
                  </a:cubicBezTo>
                  <a:cubicBezTo>
                    <a:pt x="318" y="23326"/>
                    <a:pt x="396" y="23385"/>
                    <a:pt x="487" y="23430"/>
                  </a:cubicBezTo>
                  <a:cubicBezTo>
                    <a:pt x="493" y="23437"/>
                    <a:pt x="500" y="23437"/>
                    <a:pt x="500" y="23437"/>
                  </a:cubicBezTo>
                  <a:cubicBezTo>
                    <a:pt x="519" y="23450"/>
                    <a:pt x="545" y="23463"/>
                    <a:pt x="565" y="23469"/>
                  </a:cubicBezTo>
                  <a:cubicBezTo>
                    <a:pt x="727" y="23540"/>
                    <a:pt x="934" y="23605"/>
                    <a:pt x="1174" y="23644"/>
                  </a:cubicBezTo>
                  <a:cubicBezTo>
                    <a:pt x="1135" y="23651"/>
                    <a:pt x="1097" y="23664"/>
                    <a:pt x="1064" y="23670"/>
                  </a:cubicBezTo>
                  <a:lnTo>
                    <a:pt x="1421" y="23683"/>
                  </a:lnTo>
                  <a:cubicBezTo>
                    <a:pt x="1719" y="23722"/>
                    <a:pt x="2069" y="23735"/>
                    <a:pt x="2465" y="23722"/>
                  </a:cubicBezTo>
                  <a:lnTo>
                    <a:pt x="3016" y="23741"/>
                  </a:lnTo>
                  <a:cubicBezTo>
                    <a:pt x="5993" y="23495"/>
                    <a:pt x="10921" y="21913"/>
                    <a:pt x="15901" y="17685"/>
                  </a:cubicBezTo>
                  <a:cubicBezTo>
                    <a:pt x="26238" y="8911"/>
                    <a:pt x="28034" y="1635"/>
                    <a:pt x="27114" y="552"/>
                  </a:cubicBezTo>
                </a:path>
              </a:pathLst>
            </a:custGeom>
            <a:solidFill>
              <a:srgbClr val="434343">
                <a:alpha val="455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716" name="Google Shape;3716;p45"/>
            <p:cNvGrpSpPr/>
            <p:nvPr/>
          </p:nvGrpSpPr>
          <p:grpSpPr>
            <a:xfrm rot="-4174241" flipH="1">
              <a:off x="6413914" y="3084163"/>
              <a:ext cx="2052734" cy="1785292"/>
              <a:chOff x="3722775" y="721075"/>
              <a:chExt cx="823575" cy="716275"/>
            </a:xfrm>
          </p:grpSpPr>
          <p:sp>
            <p:nvSpPr>
              <p:cNvPr id="3717" name="Google Shape;3717;p45"/>
              <p:cNvSpPr/>
              <p:nvPr/>
            </p:nvSpPr>
            <p:spPr>
              <a:xfrm>
                <a:off x="3742050" y="740525"/>
                <a:ext cx="801725" cy="696825"/>
              </a:xfrm>
              <a:custGeom>
                <a:avLst/>
                <a:gdLst/>
                <a:ahLst/>
                <a:cxnLst/>
                <a:rect l="l" t="t" r="r" b="b"/>
                <a:pathLst>
                  <a:path w="32069" h="27873" extrusionOk="0">
                    <a:moveTo>
                      <a:pt x="9579" y="9955"/>
                    </a:moveTo>
                    <a:cubicBezTo>
                      <a:pt x="3866" y="14799"/>
                      <a:pt x="1155" y="20077"/>
                      <a:pt x="319" y="23398"/>
                    </a:cubicBezTo>
                    <a:lnTo>
                      <a:pt x="319" y="23398"/>
                    </a:lnTo>
                    <a:cubicBezTo>
                      <a:pt x="92" y="24299"/>
                      <a:pt x="1" y="25058"/>
                      <a:pt x="33" y="25622"/>
                    </a:cubicBezTo>
                    <a:lnTo>
                      <a:pt x="33" y="25622"/>
                    </a:lnTo>
                    <a:cubicBezTo>
                      <a:pt x="59" y="26063"/>
                      <a:pt x="150" y="26381"/>
                      <a:pt x="299" y="26562"/>
                    </a:cubicBezTo>
                    <a:lnTo>
                      <a:pt x="299" y="26562"/>
                    </a:lnTo>
                    <a:cubicBezTo>
                      <a:pt x="1428" y="27872"/>
                      <a:pt x="9722" y="27301"/>
                      <a:pt x="18197" y="20110"/>
                    </a:cubicBezTo>
                    <a:lnTo>
                      <a:pt x="18197" y="20110"/>
                    </a:lnTo>
                    <a:cubicBezTo>
                      <a:pt x="30123" y="9987"/>
                      <a:pt x="32068" y="1661"/>
                      <a:pt x="31050" y="467"/>
                    </a:cubicBezTo>
                    <a:lnTo>
                      <a:pt x="31050" y="467"/>
                    </a:lnTo>
                    <a:cubicBezTo>
                      <a:pt x="30810" y="188"/>
                      <a:pt x="30194" y="0"/>
                      <a:pt x="29241" y="0"/>
                    </a:cubicBezTo>
                    <a:lnTo>
                      <a:pt x="29241" y="0"/>
                    </a:lnTo>
                    <a:cubicBezTo>
                      <a:pt x="25966" y="0"/>
                      <a:pt x="18755" y="2160"/>
                      <a:pt x="9579" y="9955"/>
                    </a:cubicBezTo>
                    <a:close/>
                  </a:path>
                </a:pathLst>
              </a:custGeom>
              <a:solidFill>
                <a:srgbClr val="FFBA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8" name="Google Shape;3718;p45"/>
              <p:cNvSpPr/>
              <p:nvPr/>
            </p:nvSpPr>
            <p:spPr>
              <a:xfrm>
                <a:off x="3722775" y="721075"/>
                <a:ext cx="821000" cy="716275"/>
              </a:xfrm>
              <a:custGeom>
                <a:avLst/>
                <a:gdLst/>
                <a:ahLst/>
                <a:cxnLst/>
                <a:rect l="l" t="t" r="r" b="b"/>
                <a:pathLst>
                  <a:path w="32840" h="28651" extrusionOk="0">
                    <a:moveTo>
                      <a:pt x="31821" y="1245"/>
                    </a:moveTo>
                    <a:cubicBezTo>
                      <a:pt x="30764" y="0"/>
                      <a:pt x="22204" y="675"/>
                      <a:pt x="10350" y="10733"/>
                    </a:cubicBezTo>
                    <a:cubicBezTo>
                      <a:pt x="1874" y="17924"/>
                      <a:pt x="0" y="26063"/>
                      <a:pt x="1070" y="27340"/>
                    </a:cubicBezTo>
                    <a:cubicBezTo>
                      <a:pt x="2199" y="28650"/>
                      <a:pt x="9864" y="27781"/>
                      <a:pt x="18339" y="20589"/>
                    </a:cubicBezTo>
                    <a:cubicBezTo>
                      <a:pt x="30271" y="10467"/>
                      <a:pt x="32839" y="2439"/>
                      <a:pt x="31821" y="12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9" name="Google Shape;3719;p45"/>
              <p:cNvSpPr/>
              <p:nvPr/>
            </p:nvSpPr>
            <p:spPr>
              <a:xfrm>
                <a:off x="3861550" y="871525"/>
                <a:ext cx="480875" cy="452325"/>
              </a:xfrm>
              <a:custGeom>
                <a:avLst/>
                <a:gdLst/>
                <a:ahLst/>
                <a:cxnLst/>
                <a:rect l="l" t="t" r="r" b="b"/>
                <a:pathLst>
                  <a:path w="19235" h="18093" extrusionOk="0">
                    <a:moveTo>
                      <a:pt x="15609" y="4274"/>
                    </a:moveTo>
                    <a:cubicBezTo>
                      <a:pt x="11984" y="0"/>
                      <a:pt x="3067" y="6855"/>
                      <a:pt x="1537" y="10415"/>
                    </a:cubicBezTo>
                    <a:cubicBezTo>
                      <a:pt x="0" y="13981"/>
                      <a:pt x="1920" y="15894"/>
                      <a:pt x="1920" y="15894"/>
                    </a:cubicBezTo>
                    <a:cubicBezTo>
                      <a:pt x="1920" y="15894"/>
                      <a:pt x="3495" y="18093"/>
                      <a:pt x="7257" y="17165"/>
                    </a:cubicBezTo>
                    <a:cubicBezTo>
                      <a:pt x="11024" y="16232"/>
                      <a:pt x="19234" y="8547"/>
                      <a:pt x="15609" y="427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0" name="Google Shape;3720;p45"/>
              <p:cNvSpPr/>
              <p:nvPr/>
            </p:nvSpPr>
            <p:spPr>
              <a:xfrm>
                <a:off x="3874825" y="968150"/>
                <a:ext cx="434200" cy="326700"/>
              </a:xfrm>
              <a:custGeom>
                <a:avLst/>
                <a:gdLst/>
                <a:ahLst/>
                <a:cxnLst/>
                <a:rect l="l" t="t" r="r" b="b"/>
                <a:pathLst>
                  <a:path w="17368" h="13068" extrusionOk="0">
                    <a:moveTo>
                      <a:pt x="10944" y="0"/>
                    </a:moveTo>
                    <a:cubicBezTo>
                      <a:pt x="7253" y="0"/>
                      <a:pt x="2532" y="4001"/>
                      <a:pt x="1441" y="6543"/>
                    </a:cubicBezTo>
                    <a:cubicBezTo>
                      <a:pt x="1" y="9883"/>
                      <a:pt x="2024" y="11485"/>
                      <a:pt x="2024" y="11485"/>
                    </a:cubicBezTo>
                    <a:cubicBezTo>
                      <a:pt x="2024" y="11485"/>
                      <a:pt x="2902" y="13068"/>
                      <a:pt x="5260" y="13068"/>
                    </a:cubicBezTo>
                    <a:cubicBezTo>
                      <a:pt x="5717" y="13068"/>
                      <a:pt x="6230" y="13008"/>
                      <a:pt x="6803" y="12866"/>
                    </a:cubicBezTo>
                    <a:cubicBezTo>
                      <a:pt x="10331" y="11997"/>
                      <a:pt x="17367" y="5357"/>
                      <a:pt x="13969" y="1349"/>
                    </a:cubicBezTo>
                    <a:cubicBezTo>
                      <a:pt x="13158" y="394"/>
                      <a:pt x="12102" y="0"/>
                      <a:pt x="10944" y="0"/>
                    </a:cubicBezTo>
                    <a:close/>
                  </a:path>
                </a:pathLst>
              </a:custGeom>
              <a:solidFill>
                <a:srgbClr val="FFBD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1" name="Google Shape;3721;p45"/>
              <p:cNvSpPr/>
              <p:nvPr/>
            </p:nvSpPr>
            <p:spPr>
              <a:xfrm>
                <a:off x="3892500" y="982250"/>
                <a:ext cx="395925" cy="313400"/>
              </a:xfrm>
              <a:custGeom>
                <a:avLst/>
                <a:gdLst/>
                <a:ahLst/>
                <a:cxnLst/>
                <a:rect l="l" t="t" r="r" b="b"/>
                <a:pathLst>
                  <a:path w="15837" h="12536" extrusionOk="0">
                    <a:moveTo>
                      <a:pt x="1311" y="5973"/>
                    </a:moveTo>
                    <a:cubicBezTo>
                      <a:pt x="1" y="9014"/>
                      <a:pt x="1842" y="10480"/>
                      <a:pt x="1842" y="10480"/>
                    </a:cubicBezTo>
                    <a:lnTo>
                      <a:pt x="1842" y="10480"/>
                    </a:lnTo>
                    <a:cubicBezTo>
                      <a:pt x="1842" y="10480"/>
                      <a:pt x="2984" y="12535"/>
                      <a:pt x="6200" y="11738"/>
                    </a:cubicBezTo>
                    <a:lnTo>
                      <a:pt x="6200" y="11738"/>
                    </a:lnTo>
                    <a:cubicBezTo>
                      <a:pt x="9423" y="10940"/>
                      <a:pt x="15837" y="4890"/>
                      <a:pt x="12737" y="1232"/>
                    </a:cubicBezTo>
                    <a:lnTo>
                      <a:pt x="12737" y="1232"/>
                    </a:lnTo>
                    <a:cubicBezTo>
                      <a:pt x="11991" y="363"/>
                      <a:pt x="11031" y="0"/>
                      <a:pt x="9974" y="0"/>
                    </a:cubicBezTo>
                    <a:lnTo>
                      <a:pt x="9974" y="0"/>
                    </a:lnTo>
                    <a:cubicBezTo>
                      <a:pt x="6609" y="0"/>
                      <a:pt x="2303" y="3651"/>
                      <a:pt x="1311" y="5973"/>
                    </a:cubicBezTo>
                  </a:path>
                </a:pathLst>
              </a:custGeom>
              <a:solidFill>
                <a:srgbClr val="FD6D0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2" name="Google Shape;3722;p45"/>
              <p:cNvSpPr/>
              <p:nvPr/>
            </p:nvSpPr>
            <p:spPr>
              <a:xfrm>
                <a:off x="3897525" y="986300"/>
                <a:ext cx="348425" cy="304650"/>
              </a:xfrm>
              <a:custGeom>
                <a:avLst/>
                <a:gdLst/>
                <a:ahLst/>
                <a:cxnLst/>
                <a:rect l="l" t="t" r="r" b="b"/>
                <a:pathLst>
                  <a:path w="13937" h="12186" extrusionOk="0">
                    <a:moveTo>
                      <a:pt x="5578" y="1408"/>
                    </a:moveTo>
                    <a:cubicBezTo>
                      <a:pt x="3580" y="2646"/>
                      <a:pt x="1855" y="4455"/>
                      <a:pt x="1272" y="5804"/>
                    </a:cubicBezTo>
                    <a:lnTo>
                      <a:pt x="1272" y="5804"/>
                    </a:lnTo>
                    <a:cubicBezTo>
                      <a:pt x="1" y="8768"/>
                      <a:pt x="1791" y="10188"/>
                      <a:pt x="1791" y="10188"/>
                    </a:cubicBezTo>
                    <a:lnTo>
                      <a:pt x="1791" y="10188"/>
                    </a:lnTo>
                    <a:cubicBezTo>
                      <a:pt x="1791" y="10188"/>
                      <a:pt x="2900" y="12185"/>
                      <a:pt x="6032" y="11414"/>
                    </a:cubicBezTo>
                    <a:lnTo>
                      <a:pt x="6032" y="11414"/>
                    </a:lnTo>
                    <a:cubicBezTo>
                      <a:pt x="7543" y="11038"/>
                      <a:pt x="9780" y="9475"/>
                      <a:pt x="11343" y="7555"/>
                    </a:cubicBezTo>
                    <a:lnTo>
                      <a:pt x="11343" y="7555"/>
                    </a:lnTo>
                    <a:lnTo>
                      <a:pt x="11349" y="7549"/>
                    </a:lnTo>
                    <a:cubicBezTo>
                      <a:pt x="13029" y="5493"/>
                      <a:pt x="13937" y="3035"/>
                      <a:pt x="12380" y="1200"/>
                    </a:cubicBezTo>
                    <a:lnTo>
                      <a:pt x="12380" y="1200"/>
                    </a:lnTo>
                    <a:cubicBezTo>
                      <a:pt x="11660" y="351"/>
                      <a:pt x="10727" y="0"/>
                      <a:pt x="9696" y="0"/>
                    </a:cubicBezTo>
                    <a:lnTo>
                      <a:pt x="9696" y="0"/>
                    </a:lnTo>
                    <a:cubicBezTo>
                      <a:pt x="8386" y="0"/>
                      <a:pt x="6920" y="578"/>
                      <a:pt x="5578" y="1408"/>
                    </a:cubicBezTo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3" name="Google Shape;3723;p45"/>
              <p:cNvSpPr/>
              <p:nvPr/>
            </p:nvSpPr>
            <p:spPr>
              <a:xfrm>
                <a:off x="4341575" y="806500"/>
                <a:ext cx="10377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4048" extrusionOk="0">
                    <a:moveTo>
                      <a:pt x="3224" y="1090"/>
                    </a:moveTo>
                    <a:cubicBezTo>
                      <a:pt x="2296" y="1"/>
                      <a:pt x="584" y="1239"/>
                      <a:pt x="351" y="1726"/>
                    </a:cubicBezTo>
                    <a:cubicBezTo>
                      <a:pt x="1" y="2484"/>
                      <a:pt x="720" y="3217"/>
                      <a:pt x="720" y="3217"/>
                    </a:cubicBezTo>
                    <a:cubicBezTo>
                      <a:pt x="720" y="3217"/>
                      <a:pt x="1330" y="4047"/>
                      <a:pt x="2128" y="3820"/>
                    </a:cubicBezTo>
                    <a:cubicBezTo>
                      <a:pt x="2653" y="3671"/>
                      <a:pt x="4151" y="2180"/>
                      <a:pt x="3224" y="1090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4" name="Google Shape;3724;p45"/>
              <p:cNvSpPr/>
              <p:nvPr/>
            </p:nvSpPr>
            <p:spPr>
              <a:xfrm>
                <a:off x="4367850" y="809250"/>
                <a:ext cx="75075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192" extrusionOk="0">
                    <a:moveTo>
                      <a:pt x="0" y="954"/>
                    </a:moveTo>
                    <a:cubicBezTo>
                      <a:pt x="0" y="954"/>
                      <a:pt x="915" y="624"/>
                      <a:pt x="1615" y="1454"/>
                    </a:cubicBezTo>
                    <a:cubicBezTo>
                      <a:pt x="2322" y="2284"/>
                      <a:pt x="1784" y="3191"/>
                      <a:pt x="1784" y="3191"/>
                    </a:cubicBezTo>
                    <a:cubicBezTo>
                      <a:pt x="1784" y="3191"/>
                      <a:pt x="3003" y="1959"/>
                      <a:pt x="2173" y="980"/>
                    </a:cubicBezTo>
                    <a:cubicBezTo>
                      <a:pt x="1343" y="1"/>
                      <a:pt x="0" y="954"/>
                      <a:pt x="0" y="954"/>
                    </a:cubicBez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5" name="Google Shape;3725;p45"/>
              <p:cNvSpPr/>
              <p:nvPr/>
            </p:nvSpPr>
            <p:spPr>
              <a:xfrm>
                <a:off x="4265050" y="835850"/>
                <a:ext cx="27100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58" extrusionOk="0">
                    <a:moveTo>
                      <a:pt x="837" y="286"/>
                    </a:moveTo>
                    <a:cubicBezTo>
                      <a:pt x="597" y="0"/>
                      <a:pt x="156" y="325"/>
                      <a:pt x="92" y="454"/>
                    </a:cubicBezTo>
                    <a:cubicBezTo>
                      <a:pt x="1" y="649"/>
                      <a:pt x="189" y="837"/>
                      <a:pt x="189" y="837"/>
                    </a:cubicBezTo>
                    <a:cubicBezTo>
                      <a:pt x="189" y="837"/>
                      <a:pt x="345" y="1058"/>
                      <a:pt x="559" y="993"/>
                    </a:cubicBezTo>
                    <a:cubicBezTo>
                      <a:pt x="688" y="960"/>
                      <a:pt x="1084" y="571"/>
                      <a:pt x="837" y="28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6" name="Google Shape;3726;p45"/>
              <p:cNvSpPr/>
              <p:nvPr/>
            </p:nvSpPr>
            <p:spPr>
              <a:xfrm>
                <a:off x="4271875" y="836650"/>
                <a:ext cx="196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31" extrusionOk="0">
                    <a:moveTo>
                      <a:pt x="0" y="247"/>
                    </a:moveTo>
                    <a:cubicBezTo>
                      <a:pt x="0" y="247"/>
                      <a:pt x="240" y="163"/>
                      <a:pt x="422" y="377"/>
                    </a:cubicBezTo>
                    <a:cubicBezTo>
                      <a:pt x="603" y="591"/>
                      <a:pt x="467" y="831"/>
                      <a:pt x="467" y="831"/>
                    </a:cubicBezTo>
                    <a:cubicBezTo>
                      <a:pt x="467" y="831"/>
                      <a:pt x="785" y="507"/>
                      <a:pt x="564" y="254"/>
                    </a:cubicBezTo>
                    <a:cubicBezTo>
                      <a:pt x="350" y="1"/>
                      <a:pt x="0" y="247"/>
                      <a:pt x="0" y="247"/>
                    </a:cubicBezTo>
                    <a:close/>
                  </a:path>
                </a:pathLst>
              </a:custGeom>
              <a:solidFill>
                <a:srgbClr val="FFFFD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7" name="Google Shape;3727;p45"/>
              <p:cNvSpPr/>
              <p:nvPr/>
            </p:nvSpPr>
            <p:spPr>
              <a:xfrm>
                <a:off x="4191450" y="879300"/>
                <a:ext cx="271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51" extrusionOk="0">
                    <a:moveTo>
                      <a:pt x="844" y="279"/>
                    </a:moveTo>
                    <a:cubicBezTo>
                      <a:pt x="604" y="0"/>
                      <a:pt x="156" y="318"/>
                      <a:pt x="98" y="448"/>
                    </a:cubicBezTo>
                    <a:cubicBezTo>
                      <a:pt x="1" y="642"/>
                      <a:pt x="189" y="837"/>
                      <a:pt x="189" y="837"/>
                    </a:cubicBezTo>
                    <a:cubicBezTo>
                      <a:pt x="189" y="837"/>
                      <a:pt x="351" y="1051"/>
                      <a:pt x="558" y="993"/>
                    </a:cubicBezTo>
                    <a:cubicBezTo>
                      <a:pt x="695" y="954"/>
                      <a:pt x="1084" y="565"/>
                      <a:pt x="844" y="279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8" name="Google Shape;3728;p45"/>
              <p:cNvSpPr/>
              <p:nvPr/>
            </p:nvSpPr>
            <p:spPr>
              <a:xfrm>
                <a:off x="4198275" y="879950"/>
                <a:ext cx="196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31" extrusionOk="0">
                    <a:moveTo>
                      <a:pt x="0" y="247"/>
                    </a:moveTo>
                    <a:cubicBezTo>
                      <a:pt x="0" y="247"/>
                      <a:pt x="240" y="162"/>
                      <a:pt x="422" y="376"/>
                    </a:cubicBezTo>
                    <a:cubicBezTo>
                      <a:pt x="610" y="597"/>
                      <a:pt x="467" y="830"/>
                      <a:pt x="467" y="830"/>
                    </a:cubicBezTo>
                    <a:cubicBezTo>
                      <a:pt x="467" y="830"/>
                      <a:pt x="785" y="513"/>
                      <a:pt x="571" y="253"/>
                    </a:cubicBezTo>
                    <a:cubicBezTo>
                      <a:pt x="350" y="0"/>
                      <a:pt x="0" y="247"/>
                      <a:pt x="0" y="247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9" name="Google Shape;3729;p45"/>
              <p:cNvSpPr/>
              <p:nvPr/>
            </p:nvSpPr>
            <p:spPr>
              <a:xfrm>
                <a:off x="4316450" y="1026500"/>
                <a:ext cx="2710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52" extrusionOk="0">
                    <a:moveTo>
                      <a:pt x="844" y="286"/>
                    </a:moveTo>
                    <a:cubicBezTo>
                      <a:pt x="604" y="1"/>
                      <a:pt x="156" y="325"/>
                      <a:pt x="91" y="455"/>
                    </a:cubicBezTo>
                    <a:cubicBezTo>
                      <a:pt x="1" y="649"/>
                      <a:pt x="189" y="837"/>
                      <a:pt x="189" y="837"/>
                    </a:cubicBezTo>
                    <a:cubicBezTo>
                      <a:pt x="189" y="837"/>
                      <a:pt x="351" y="1051"/>
                      <a:pt x="558" y="993"/>
                    </a:cubicBezTo>
                    <a:cubicBezTo>
                      <a:pt x="694" y="960"/>
                      <a:pt x="1083" y="571"/>
                      <a:pt x="844" y="28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0" name="Google Shape;3730;p45"/>
              <p:cNvSpPr/>
              <p:nvPr/>
            </p:nvSpPr>
            <p:spPr>
              <a:xfrm>
                <a:off x="4323250" y="1027325"/>
                <a:ext cx="196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831" extrusionOk="0">
                    <a:moveTo>
                      <a:pt x="1" y="246"/>
                    </a:moveTo>
                    <a:cubicBezTo>
                      <a:pt x="1" y="246"/>
                      <a:pt x="241" y="162"/>
                      <a:pt x="422" y="376"/>
                    </a:cubicBezTo>
                    <a:cubicBezTo>
                      <a:pt x="610" y="590"/>
                      <a:pt x="468" y="830"/>
                      <a:pt x="468" y="830"/>
                    </a:cubicBezTo>
                    <a:cubicBezTo>
                      <a:pt x="468" y="830"/>
                      <a:pt x="786" y="506"/>
                      <a:pt x="572" y="253"/>
                    </a:cubicBezTo>
                    <a:cubicBezTo>
                      <a:pt x="351" y="0"/>
                      <a:pt x="1" y="246"/>
                      <a:pt x="1" y="246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45"/>
              <p:cNvSpPr/>
              <p:nvPr/>
            </p:nvSpPr>
            <p:spPr>
              <a:xfrm>
                <a:off x="4372700" y="962800"/>
                <a:ext cx="2695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51" extrusionOk="0">
                    <a:moveTo>
                      <a:pt x="837" y="279"/>
                    </a:moveTo>
                    <a:cubicBezTo>
                      <a:pt x="597" y="0"/>
                      <a:pt x="150" y="318"/>
                      <a:pt x="92" y="448"/>
                    </a:cubicBezTo>
                    <a:cubicBezTo>
                      <a:pt x="1" y="642"/>
                      <a:pt x="189" y="830"/>
                      <a:pt x="189" y="830"/>
                    </a:cubicBezTo>
                    <a:cubicBezTo>
                      <a:pt x="189" y="830"/>
                      <a:pt x="344" y="1051"/>
                      <a:pt x="552" y="992"/>
                    </a:cubicBezTo>
                    <a:cubicBezTo>
                      <a:pt x="688" y="953"/>
                      <a:pt x="1077" y="564"/>
                      <a:pt x="837" y="279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45"/>
              <p:cNvSpPr/>
              <p:nvPr/>
            </p:nvSpPr>
            <p:spPr>
              <a:xfrm>
                <a:off x="4379525" y="963450"/>
                <a:ext cx="196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31" extrusionOk="0">
                    <a:moveTo>
                      <a:pt x="0" y="246"/>
                    </a:moveTo>
                    <a:cubicBezTo>
                      <a:pt x="0" y="246"/>
                      <a:pt x="240" y="162"/>
                      <a:pt x="422" y="376"/>
                    </a:cubicBezTo>
                    <a:cubicBezTo>
                      <a:pt x="603" y="590"/>
                      <a:pt x="467" y="830"/>
                      <a:pt x="467" y="830"/>
                    </a:cubicBezTo>
                    <a:cubicBezTo>
                      <a:pt x="467" y="830"/>
                      <a:pt x="785" y="512"/>
                      <a:pt x="564" y="253"/>
                    </a:cubicBezTo>
                    <a:cubicBezTo>
                      <a:pt x="350" y="0"/>
                      <a:pt x="0" y="246"/>
                      <a:pt x="0" y="246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45"/>
              <p:cNvSpPr/>
              <p:nvPr/>
            </p:nvSpPr>
            <p:spPr>
              <a:xfrm>
                <a:off x="4421500" y="808450"/>
                <a:ext cx="30175" cy="31975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279" extrusionOk="0">
                    <a:moveTo>
                      <a:pt x="1" y="435"/>
                    </a:moveTo>
                    <a:cubicBezTo>
                      <a:pt x="254" y="928"/>
                      <a:pt x="714" y="1278"/>
                      <a:pt x="714" y="1278"/>
                    </a:cubicBezTo>
                    <a:lnTo>
                      <a:pt x="714" y="1278"/>
                    </a:lnTo>
                    <a:lnTo>
                      <a:pt x="1207" y="857"/>
                    </a:lnTo>
                    <a:cubicBezTo>
                      <a:pt x="1116" y="163"/>
                      <a:pt x="500" y="1"/>
                      <a:pt x="500" y="1"/>
                    </a:cubicBezTo>
                    <a:lnTo>
                      <a:pt x="500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4" name="Google Shape;3734;p45"/>
              <p:cNvSpPr/>
              <p:nvPr/>
            </p:nvSpPr>
            <p:spPr>
              <a:xfrm>
                <a:off x="4338650" y="878800"/>
                <a:ext cx="30200" cy="31800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1272" extrusionOk="0">
                    <a:moveTo>
                      <a:pt x="1" y="435"/>
                    </a:moveTo>
                    <a:cubicBezTo>
                      <a:pt x="254" y="928"/>
                      <a:pt x="708" y="1272"/>
                      <a:pt x="708" y="1272"/>
                    </a:cubicBezTo>
                    <a:lnTo>
                      <a:pt x="708" y="1272"/>
                    </a:lnTo>
                    <a:lnTo>
                      <a:pt x="1207" y="857"/>
                    </a:lnTo>
                    <a:cubicBezTo>
                      <a:pt x="1116" y="157"/>
                      <a:pt x="500" y="1"/>
                      <a:pt x="500" y="1"/>
                    </a:cubicBezTo>
                    <a:lnTo>
                      <a:pt x="500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5" name="Google Shape;3735;p45"/>
              <p:cNvSpPr/>
              <p:nvPr/>
            </p:nvSpPr>
            <p:spPr>
              <a:xfrm>
                <a:off x="4346600" y="816400"/>
                <a:ext cx="96650" cy="86925"/>
              </a:xfrm>
              <a:custGeom>
                <a:avLst/>
                <a:gdLst/>
                <a:ahLst/>
                <a:cxnLst/>
                <a:rect l="l" t="t" r="r" b="b"/>
                <a:pathLst>
                  <a:path w="3866" h="3477" extrusionOk="0">
                    <a:moveTo>
                      <a:pt x="1" y="2925"/>
                    </a:moveTo>
                    <a:lnTo>
                      <a:pt x="468" y="3476"/>
                    </a:lnTo>
                    <a:cubicBezTo>
                      <a:pt x="1136" y="2542"/>
                      <a:pt x="3405" y="616"/>
                      <a:pt x="3866" y="487"/>
                    </a:cubicBezTo>
                    <a:lnTo>
                      <a:pt x="3866" y="487"/>
                    </a:lnTo>
                    <a:lnTo>
                      <a:pt x="3444" y="0"/>
                    </a:lnTo>
                    <a:cubicBezTo>
                      <a:pt x="3386" y="312"/>
                      <a:pt x="980" y="2568"/>
                      <a:pt x="1" y="2925"/>
                    </a:cubicBezTo>
                    <a:close/>
                  </a:path>
                </a:pathLst>
              </a:custGeom>
              <a:solidFill>
                <a:srgbClr val="6658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45"/>
              <p:cNvSpPr/>
              <p:nvPr/>
            </p:nvSpPr>
            <p:spPr>
              <a:xfrm>
                <a:off x="3774975" y="1287350"/>
                <a:ext cx="103775" cy="10102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4041" extrusionOk="0">
                    <a:moveTo>
                      <a:pt x="3223" y="1090"/>
                    </a:moveTo>
                    <a:cubicBezTo>
                      <a:pt x="2302" y="1"/>
                      <a:pt x="584" y="1233"/>
                      <a:pt x="357" y="1726"/>
                    </a:cubicBezTo>
                    <a:cubicBezTo>
                      <a:pt x="0" y="2478"/>
                      <a:pt x="720" y="3211"/>
                      <a:pt x="720" y="3211"/>
                    </a:cubicBezTo>
                    <a:cubicBezTo>
                      <a:pt x="720" y="3211"/>
                      <a:pt x="1330" y="4041"/>
                      <a:pt x="2127" y="3820"/>
                    </a:cubicBezTo>
                    <a:cubicBezTo>
                      <a:pt x="2653" y="3671"/>
                      <a:pt x="4151" y="2180"/>
                      <a:pt x="3223" y="1090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45"/>
              <p:cNvSpPr/>
              <p:nvPr/>
            </p:nvSpPr>
            <p:spPr>
              <a:xfrm>
                <a:off x="3801225" y="1290100"/>
                <a:ext cx="75100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3192" extrusionOk="0">
                    <a:moveTo>
                      <a:pt x="1" y="954"/>
                    </a:moveTo>
                    <a:cubicBezTo>
                      <a:pt x="1" y="954"/>
                      <a:pt x="915" y="617"/>
                      <a:pt x="1622" y="1447"/>
                    </a:cubicBezTo>
                    <a:cubicBezTo>
                      <a:pt x="2322" y="2277"/>
                      <a:pt x="1791" y="3191"/>
                      <a:pt x="1791" y="3191"/>
                    </a:cubicBezTo>
                    <a:cubicBezTo>
                      <a:pt x="1791" y="3191"/>
                      <a:pt x="3003" y="1959"/>
                      <a:pt x="2173" y="980"/>
                    </a:cubicBezTo>
                    <a:cubicBezTo>
                      <a:pt x="1343" y="1"/>
                      <a:pt x="1" y="954"/>
                      <a:pt x="1" y="954"/>
                    </a:cubicBez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8" name="Google Shape;3738;p45"/>
              <p:cNvSpPr/>
              <p:nvPr/>
            </p:nvSpPr>
            <p:spPr>
              <a:xfrm>
                <a:off x="3854900" y="1289300"/>
                <a:ext cx="30175" cy="31800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272" extrusionOk="0">
                    <a:moveTo>
                      <a:pt x="0" y="435"/>
                    </a:moveTo>
                    <a:cubicBezTo>
                      <a:pt x="253" y="921"/>
                      <a:pt x="714" y="1272"/>
                      <a:pt x="714" y="1272"/>
                    </a:cubicBezTo>
                    <a:lnTo>
                      <a:pt x="714" y="1272"/>
                    </a:lnTo>
                    <a:lnTo>
                      <a:pt x="1206" y="850"/>
                    </a:lnTo>
                    <a:cubicBezTo>
                      <a:pt x="1116" y="156"/>
                      <a:pt x="500" y="0"/>
                      <a:pt x="500" y="0"/>
                    </a:cubicBezTo>
                    <a:lnTo>
                      <a:pt x="500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45"/>
              <p:cNvSpPr/>
              <p:nvPr/>
            </p:nvSpPr>
            <p:spPr>
              <a:xfrm>
                <a:off x="3772050" y="1359500"/>
                <a:ext cx="301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278" extrusionOk="0">
                    <a:moveTo>
                      <a:pt x="1" y="435"/>
                    </a:moveTo>
                    <a:cubicBezTo>
                      <a:pt x="253" y="928"/>
                      <a:pt x="714" y="1278"/>
                      <a:pt x="714" y="1278"/>
                    </a:cubicBezTo>
                    <a:lnTo>
                      <a:pt x="714" y="1278"/>
                    </a:lnTo>
                    <a:lnTo>
                      <a:pt x="1207" y="856"/>
                    </a:lnTo>
                    <a:cubicBezTo>
                      <a:pt x="1116" y="163"/>
                      <a:pt x="500" y="0"/>
                      <a:pt x="500" y="0"/>
                    </a:cubicBezTo>
                    <a:lnTo>
                      <a:pt x="500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0" name="Google Shape;3740;p45"/>
              <p:cNvSpPr/>
              <p:nvPr/>
            </p:nvSpPr>
            <p:spPr>
              <a:xfrm>
                <a:off x="3780000" y="1297075"/>
                <a:ext cx="96650" cy="86925"/>
              </a:xfrm>
              <a:custGeom>
                <a:avLst/>
                <a:gdLst/>
                <a:ahLst/>
                <a:cxnLst/>
                <a:rect l="l" t="t" r="r" b="b"/>
                <a:pathLst>
                  <a:path w="3866" h="3477" extrusionOk="0">
                    <a:moveTo>
                      <a:pt x="0" y="2925"/>
                    </a:moveTo>
                    <a:lnTo>
                      <a:pt x="474" y="3477"/>
                    </a:lnTo>
                    <a:cubicBezTo>
                      <a:pt x="1142" y="2543"/>
                      <a:pt x="3405" y="617"/>
                      <a:pt x="3865" y="494"/>
                    </a:cubicBezTo>
                    <a:lnTo>
                      <a:pt x="3865" y="494"/>
                    </a:lnTo>
                    <a:lnTo>
                      <a:pt x="3450" y="1"/>
                    </a:lnTo>
                    <a:cubicBezTo>
                      <a:pt x="3385" y="312"/>
                      <a:pt x="980" y="2569"/>
                      <a:pt x="0" y="2925"/>
                    </a:cubicBezTo>
                    <a:close/>
                  </a:path>
                </a:pathLst>
              </a:custGeom>
              <a:solidFill>
                <a:srgbClr val="6658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1" name="Google Shape;3741;p45"/>
              <p:cNvSpPr/>
              <p:nvPr/>
            </p:nvSpPr>
            <p:spPr>
              <a:xfrm>
                <a:off x="3742875" y="721075"/>
                <a:ext cx="775450" cy="660000"/>
              </a:xfrm>
              <a:custGeom>
                <a:avLst/>
                <a:gdLst/>
                <a:ahLst/>
                <a:cxnLst/>
                <a:rect l="l" t="t" r="r" b="b"/>
                <a:pathLst>
                  <a:path w="31018" h="26400" extrusionOk="0">
                    <a:moveTo>
                      <a:pt x="18119" y="6258"/>
                    </a:moveTo>
                    <a:cubicBezTo>
                      <a:pt x="8988" y="11887"/>
                      <a:pt x="3353" y="17730"/>
                      <a:pt x="0" y="26400"/>
                    </a:cubicBezTo>
                    <a:lnTo>
                      <a:pt x="286" y="24176"/>
                    </a:lnTo>
                    <a:cubicBezTo>
                      <a:pt x="1122" y="20855"/>
                      <a:pt x="3833" y="15577"/>
                      <a:pt x="9546" y="10733"/>
                    </a:cubicBezTo>
                    <a:cubicBezTo>
                      <a:pt x="21400" y="668"/>
                      <a:pt x="29960" y="0"/>
                      <a:pt x="31017" y="1245"/>
                    </a:cubicBezTo>
                    <a:cubicBezTo>
                      <a:pt x="31017" y="1245"/>
                      <a:pt x="27243" y="629"/>
                      <a:pt x="18119" y="6258"/>
                    </a:cubicBezTo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45"/>
              <p:cNvSpPr/>
              <p:nvPr/>
            </p:nvSpPr>
            <p:spPr>
              <a:xfrm>
                <a:off x="3773350" y="754150"/>
                <a:ext cx="773000" cy="664700"/>
              </a:xfrm>
              <a:custGeom>
                <a:avLst/>
                <a:gdLst/>
                <a:ahLst/>
                <a:cxnLst/>
                <a:rect l="l" t="t" r="r" b="b"/>
                <a:pathLst>
                  <a:path w="30920" h="26588" extrusionOk="0">
                    <a:moveTo>
                      <a:pt x="22820" y="11913"/>
                    </a:moveTo>
                    <a:cubicBezTo>
                      <a:pt x="15778" y="20006"/>
                      <a:pt x="9099" y="24610"/>
                      <a:pt x="0" y="26510"/>
                    </a:cubicBezTo>
                    <a:lnTo>
                      <a:pt x="2238" y="26588"/>
                    </a:lnTo>
                    <a:cubicBezTo>
                      <a:pt x="5649" y="26309"/>
                      <a:pt x="11297" y="24493"/>
                      <a:pt x="17010" y="19643"/>
                    </a:cubicBezTo>
                    <a:cubicBezTo>
                      <a:pt x="28864" y="9585"/>
                      <a:pt x="30920" y="1245"/>
                      <a:pt x="29869" y="0"/>
                    </a:cubicBezTo>
                    <a:cubicBezTo>
                      <a:pt x="29869" y="0"/>
                      <a:pt x="29856" y="3826"/>
                      <a:pt x="22820" y="11913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45"/>
              <p:cNvSpPr/>
              <p:nvPr/>
            </p:nvSpPr>
            <p:spPr>
              <a:xfrm>
                <a:off x="4166000" y="952750"/>
                <a:ext cx="257000" cy="271575"/>
              </a:xfrm>
              <a:custGeom>
                <a:avLst/>
                <a:gdLst/>
                <a:ahLst/>
                <a:cxnLst/>
                <a:rect l="l" t="t" r="r" b="b"/>
                <a:pathLst>
                  <a:path w="10280" h="10863" extrusionOk="0">
                    <a:moveTo>
                      <a:pt x="4274" y="4267"/>
                    </a:moveTo>
                    <a:cubicBezTo>
                      <a:pt x="4034" y="6167"/>
                      <a:pt x="4080" y="6219"/>
                      <a:pt x="4358" y="6323"/>
                    </a:cubicBezTo>
                    <a:cubicBezTo>
                      <a:pt x="4631" y="6420"/>
                      <a:pt x="8535" y="2296"/>
                      <a:pt x="10279" y="0"/>
                    </a:cubicBezTo>
                    <a:cubicBezTo>
                      <a:pt x="10279" y="0"/>
                      <a:pt x="6557" y="5772"/>
                      <a:pt x="1" y="10862"/>
                    </a:cubicBezTo>
                    <a:cubicBezTo>
                      <a:pt x="4028" y="7023"/>
                      <a:pt x="4274" y="4267"/>
                      <a:pt x="4274" y="4267"/>
                    </a:cubicBezTo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45"/>
              <p:cNvSpPr/>
              <p:nvPr/>
            </p:nvSpPr>
            <p:spPr>
              <a:xfrm>
                <a:off x="3897525" y="1021475"/>
                <a:ext cx="283575" cy="269475"/>
              </a:xfrm>
              <a:custGeom>
                <a:avLst/>
                <a:gdLst/>
                <a:ahLst/>
                <a:cxnLst/>
                <a:rect l="l" t="t" r="r" b="b"/>
                <a:pathLst>
                  <a:path w="11343" h="10779" extrusionOk="0">
                    <a:moveTo>
                      <a:pt x="1272" y="4397"/>
                    </a:moveTo>
                    <a:cubicBezTo>
                      <a:pt x="1" y="7361"/>
                      <a:pt x="1791" y="8781"/>
                      <a:pt x="1791" y="8781"/>
                    </a:cubicBezTo>
                    <a:lnTo>
                      <a:pt x="1791" y="8781"/>
                    </a:lnTo>
                    <a:cubicBezTo>
                      <a:pt x="1791" y="8781"/>
                      <a:pt x="2900" y="10778"/>
                      <a:pt x="6032" y="10007"/>
                    </a:cubicBezTo>
                    <a:lnTo>
                      <a:pt x="6032" y="10007"/>
                    </a:lnTo>
                    <a:cubicBezTo>
                      <a:pt x="7543" y="9631"/>
                      <a:pt x="9780" y="8068"/>
                      <a:pt x="11343" y="6148"/>
                    </a:cubicBezTo>
                    <a:lnTo>
                      <a:pt x="11343" y="6148"/>
                    </a:lnTo>
                    <a:cubicBezTo>
                      <a:pt x="10629" y="6401"/>
                      <a:pt x="7076" y="2984"/>
                      <a:pt x="5578" y="1"/>
                    </a:cubicBezTo>
                    <a:lnTo>
                      <a:pt x="5578" y="1"/>
                    </a:lnTo>
                    <a:cubicBezTo>
                      <a:pt x="3580" y="1239"/>
                      <a:pt x="1855" y="3048"/>
                      <a:pt x="1272" y="4397"/>
                    </a:cubicBezTo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45"/>
              <p:cNvSpPr/>
              <p:nvPr/>
            </p:nvSpPr>
            <p:spPr>
              <a:xfrm>
                <a:off x="3881975" y="1083725"/>
                <a:ext cx="202675" cy="228125"/>
              </a:xfrm>
              <a:custGeom>
                <a:avLst/>
                <a:gdLst/>
                <a:ahLst/>
                <a:cxnLst/>
                <a:rect l="l" t="t" r="r" b="b"/>
                <a:pathLst>
                  <a:path w="8107" h="9125" extrusionOk="0">
                    <a:moveTo>
                      <a:pt x="3269" y="1"/>
                    </a:moveTo>
                    <a:cubicBezTo>
                      <a:pt x="3119" y="1038"/>
                      <a:pt x="3612" y="1051"/>
                      <a:pt x="4092" y="2043"/>
                    </a:cubicBezTo>
                    <a:cubicBezTo>
                      <a:pt x="4572" y="3036"/>
                      <a:pt x="5305" y="4372"/>
                      <a:pt x="6556" y="5150"/>
                    </a:cubicBezTo>
                    <a:cubicBezTo>
                      <a:pt x="7808" y="5934"/>
                      <a:pt x="8106" y="6914"/>
                      <a:pt x="8106" y="6914"/>
                    </a:cubicBezTo>
                    <a:cubicBezTo>
                      <a:pt x="8106" y="6914"/>
                      <a:pt x="4831" y="9125"/>
                      <a:pt x="2413" y="6291"/>
                    </a:cubicBezTo>
                    <a:cubicBezTo>
                      <a:pt x="0" y="3451"/>
                      <a:pt x="2918" y="383"/>
                      <a:pt x="3269" y="1"/>
                    </a:cubicBez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6" name="Google Shape;3746;p45"/>
              <p:cNvSpPr/>
              <p:nvPr/>
            </p:nvSpPr>
            <p:spPr>
              <a:xfrm>
                <a:off x="3893650" y="1108525"/>
                <a:ext cx="184350" cy="190525"/>
              </a:xfrm>
              <a:custGeom>
                <a:avLst/>
                <a:gdLst/>
                <a:ahLst/>
                <a:cxnLst/>
                <a:rect l="l" t="t" r="r" b="b"/>
                <a:pathLst>
                  <a:path w="7374" h="7621" extrusionOk="0">
                    <a:moveTo>
                      <a:pt x="2270" y="1"/>
                    </a:moveTo>
                    <a:cubicBezTo>
                      <a:pt x="0" y="2815"/>
                      <a:pt x="2062" y="5195"/>
                      <a:pt x="2062" y="5195"/>
                    </a:cubicBezTo>
                    <a:lnTo>
                      <a:pt x="2062" y="5195"/>
                    </a:lnTo>
                    <a:cubicBezTo>
                      <a:pt x="2062" y="5195"/>
                      <a:pt x="4079" y="7621"/>
                      <a:pt x="7224" y="5837"/>
                    </a:cubicBezTo>
                    <a:lnTo>
                      <a:pt x="7224" y="5837"/>
                    </a:lnTo>
                    <a:cubicBezTo>
                      <a:pt x="7224" y="5837"/>
                      <a:pt x="7373" y="5312"/>
                      <a:pt x="6971" y="4890"/>
                    </a:cubicBezTo>
                    <a:lnTo>
                      <a:pt x="6971" y="4890"/>
                    </a:lnTo>
                    <a:cubicBezTo>
                      <a:pt x="6971" y="4890"/>
                      <a:pt x="5272" y="5085"/>
                      <a:pt x="3988" y="3568"/>
                    </a:cubicBezTo>
                    <a:lnTo>
                      <a:pt x="3988" y="3568"/>
                    </a:lnTo>
                    <a:cubicBezTo>
                      <a:pt x="2698" y="2050"/>
                      <a:pt x="3165" y="409"/>
                      <a:pt x="3165" y="409"/>
                    </a:cubicBezTo>
                    <a:lnTo>
                      <a:pt x="3165" y="409"/>
                    </a:lnTo>
                    <a:cubicBezTo>
                      <a:pt x="2886" y="40"/>
                      <a:pt x="2484" y="1"/>
                      <a:pt x="2335" y="1"/>
                    </a:cubicBezTo>
                    <a:lnTo>
                      <a:pt x="2335" y="1"/>
                    </a:lnTo>
                    <a:cubicBezTo>
                      <a:pt x="2296" y="1"/>
                      <a:pt x="2270" y="1"/>
                      <a:pt x="2270" y="1"/>
                    </a:cubicBezTo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7" name="Google Shape;3747;p45"/>
              <p:cNvSpPr/>
              <p:nvPr/>
            </p:nvSpPr>
            <p:spPr>
              <a:xfrm>
                <a:off x="4036950" y="1021475"/>
                <a:ext cx="144150" cy="160050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402" extrusionOk="0">
                    <a:moveTo>
                      <a:pt x="5766" y="6148"/>
                    </a:moveTo>
                    <a:cubicBezTo>
                      <a:pt x="3094" y="5078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097" y="2990"/>
                      <a:pt x="5052" y="6401"/>
                      <a:pt x="5766" y="6148"/>
                    </a:cubicBezTo>
                    <a:close/>
                  </a:path>
                </a:pathLst>
              </a:custGeom>
              <a:solidFill>
                <a:srgbClr val="B45F0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3952650" y="1118750"/>
                <a:ext cx="115300" cy="116100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4644" extrusionOk="0">
                    <a:moveTo>
                      <a:pt x="4611" y="4481"/>
                    </a:moveTo>
                    <a:cubicBezTo>
                      <a:pt x="1706" y="2757"/>
                      <a:pt x="805" y="0"/>
                      <a:pt x="805" y="0"/>
                    </a:cubicBezTo>
                    <a:lnTo>
                      <a:pt x="805" y="0"/>
                    </a:lnTo>
                    <a:cubicBezTo>
                      <a:pt x="1" y="4644"/>
                      <a:pt x="4611" y="4481"/>
                      <a:pt x="4611" y="4481"/>
                    </a:cubicBezTo>
                    <a:close/>
                  </a:path>
                </a:pathLst>
              </a:custGeom>
              <a:solidFill>
                <a:srgbClr val="274E1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3957525" y="1118750"/>
                <a:ext cx="110425" cy="120000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4800" extrusionOk="0">
                    <a:moveTo>
                      <a:pt x="610" y="0"/>
                    </a:moveTo>
                    <a:cubicBezTo>
                      <a:pt x="610" y="0"/>
                      <a:pt x="156" y="1803"/>
                      <a:pt x="1355" y="3223"/>
                    </a:cubicBezTo>
                    <a:cubicBezTo>
                      <a:pt x="2562" y="4637"/>
                      <a:pt x="4416" y="4481"/>
                      <a:pt x="4416" y="4481"/>
                    </a:cubicBezTo>
                    <a:cubicBezTo>
                      <a:pt x="4416" y="4481"/>
                      <a:pt x="2581" y="4799"/>
                      <a:pt x="1291" y="3282"/>
                    </a:cubicBezTo>
                    <a:cubicBezTo>
                      <a:pt x="0" y="1758"/>
                      <a:pt x="610" y="0"/>
                      <a:pt x="610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0" name="Google Shape;3750;p45"/>
              <p:cNvSpPr/>
              <p:nvPr/>
            </p:nvSpPr>
            <p:spPr>
              <a:xfrm>
                <a:off x="3843550" y="1117300"/>
                <a:ext cx="204775" cy="19132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7653" extrusionOk="0">
                    <a:moveTo>
                      <a:pt x="8191" y="6174"/>
                    </a:moveTo>
                    <a:cubicBezTo>
                      <a:pt x="8191" y="6174"/>
                      <a:pt x="5694" y="7652"/>
                      <a:pt x="3405" y="7120"/>
                    </a:cubicBezTo>
                    <a:cubicBezTo>
                      <a:pt x="1109" y="6589"/>
                      <a:pt x="0" y="4390"/>
                      <a:pt x="792" y="2607"/>
                    </a:cubicBezTo>
                    <a:cubicBezTo>
                      <a:pt x="1583" y="830"/>
                      <a:pt x="4014" y="0"/>
                      <a:pt x="4014" y="0"/>
                    </a:cubicBezTo>
                    <a:cubicBezTo>
                      <a:pt x="4014" y="0"/>
                      <a:pt x="1998" y="2607"/>
                      <a:pt x="4066" y="4844"/>
                    </a:cubicBezTo>
                    <a:cubicBezTo>
                      <a:pt x="6135" y="7088"/>
                      <a:pt x="8191" y="6174"/>
                      <a:pt x="8191" y="6174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1" name="Google Shape;3751;p45"/>
              <p:cNvSpPr/>
              <p:nvPr/>
            </p:nvSpPr>
            <p:spPr>
              <a:xfrm>
                <a:off x="4072950" y="955000"/>
                <a:ext cx="212725" cy="279200"/>
              </a:xfrm>
              <a:custGeom>
                <a:avLst/>
                <a:gdLst/>
                <a:ahLst/>
                <a:cxnLst/>
                <a:rect l="l" t="t" r="r" b="b"/>
                <a:pathLst>
                  <a:path w="8509" h="11168" extrusionOk="0">
                    <a:moveTo>
                      <a:pt x="0" y="1752"/>
                    </a:moveTo>
                    <a:cubicBezTo>
                      <a:pt x="0" y="1752"/>
                      <a:pt x="1531" y="2180"/>
                      <a:pt x="2497" y="4469"/>
                    </a:cubicBezTo>
                    <a:cubicBezTo>
                      <a:pt x="3463" y="6758"/>
                      <a:pt x="2789" y="7828"/>
                      <a:pt x="2789" y="7828"/>
                    </a:cubicBezTo>
                    <a:lnTo>
                      <a:pt x="3684" y="8483"/>
                    </a:lnTo>
                    <a:lnTo>
                      <a:pt x="3813" y="9041"/>
                    </a:lnTo>
                    <a:cubicBezTo>
                      <a:pt x="3813" y="9041"/>
                      <a:pt x="2912" y="10454"/>
                      <a:pt x="1849" y="11168"/>
                    </a:cubicBezTo>
                    <a:cubicBezTo>
                      <a:pt x="1849" y="11168"/>
                      <a:pt x="8508" y="6161"/>
                      <a:pt x="5363" y="2452"/>
                    </a:cubicBezTo>
                    <a:cubicBezTo>
                      <a:pt x="3288" y="1"/>
                      <a:pt x="0" y="1752"/>
                      <a:pt x="0" y="1752"/>
                    </a:cubicBez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2" name="Google Shape;3752;p45"/>
              <p:cNvSpPr/>
              <p:nvPr/>
            </p:nvSpPr>
            <p:spPr>
              <a:xfrm>
                <a:off x="4271050" y="846550"/>
                <a:ext cx="10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403" extrusionOk="0">
                    <a:moveTo>
                      <a:pt x="92" y="46"/>
                    </a:moveTo>
                    <a:cubicBezTo>
                      <a:pt x="7" y="111"/>
                      <a:pt x="1" y="234"/>
                      <a:pt x="66" y="312"/>
                    </a:cubicBezTo>
                    <a:lnTo>
                      <a:pt x="66" y="312"/>
                    </a:lnTo>
                    <a:cubicBezTo>
                      <a:pt x="137" y="390"/>
                      <a:pt x="254" y="403"/>
                      <a:pt x="338" y="331"/>
                    </a:cubicBezTo>
                    <a:lnTo>
                      <a:pt x="338" y="331"/>
                    </a:lnTo>
                    <a:cubicBezTo>
                      <a:pt x="416" y="266"/>
                      <a:pt x="422" y="143"/>
                      <a:pt x="357" y="65"/>
                    </a:cubicBezTo>
                    <a:lnTo>
                      <a:pt x="357" y="65"/>
                    </a:lnTo>
                    <a:cubicBezTo>
                      <a:pt x="319" y="20"/>
                      <a:pt x="267" y="0"/>
                      <a:pt x="215" y="0"/>
                    </a:cubicBezTo>
                    <a:lnTo>
                      <a:pt x="215" y="0"/>
                    </a:lnTo>
                    <a:cubicBezTo>
                      <a:pt x="169" y="0"/>
                      <a:pt x="124" y="13"/>
                      <a:pt x="92" y="46"/>
                    </a:cubicBezTo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3" name="Google Shape;3753;p45"/>
              <p:cNvSpPr/>
              <p:nvPr/>
            </p:nvSpPr>
            <p:spPr>
              <a:xfrm>
                <a:off x="4378550" y="973325"/>
                <a:ext cx="107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03" extrusionOk="0">
                    <a:moveTo>
                      <a:pt x="91" y="46"/>
                    </a:moveTo>
                    <a:cubicBezTo>
                      <a:pt x="13" y="111"/>
                      <a:pt x="0" y="234"/>
                      <a:pt x="72" y="312"/>
                    </a:cubicBezTo>
                    <a:lnTo>
                      <a:pt x="72" y="312"/>
                    </a:lnTo>
                    <a:cubicBezTo>
                      <a:pt x="136" y="390"/>
                      <a:pt x="260" y="403"/>
                      <a:pt x="337" y="338"/>
                    </a:cubicBezTo>
                    <a:lnTo>
                      <a:pt x="337" y="338"/>
                    </a:lnTo>
                    <a:cubicBezTo>
                      <a:pt x="422" y="266"/>
                      <a:pt x="428" y="150"/>
                      <a:pt x="363" y="65"/>
                    </a:cubicBezTo>
                    <a:lnTo>
                      <a:pt x="363" y="65"/>
                    </a:lnTo>
                    <a:cubicBezTo>
                      <a:pt x="324" y="20"/>
                      <a:pt x="273" y="1"/>
                      <a:pt x="214" y="1"/>
                    </a:cubicBezTo>
                    <a:lnTo>
                      <a:pt x="214" y="1"/>
                    </a:lnTo>
                    <a:cubicBezTo>
                      <a:pt x="175" y="1"/>
                      <a:pt x="130" y="14"/>
                      <a:pt x="91" y="46"/>
                    </a:cubicBezTo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4" name="Google Shape;3754;p45"/>
              <p:cNvSpPr/>
              <p:nvPr/>
            </p:nvSpPr>
            <p:spPr>
              <a:xfrm>
                <a:off x="4198600" y="888875"/>
                <a:ext cx="107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03" extrusionOk="0">
                    <a:moveTo>
                      <a:pt x="91" y="45"/>
                    </a:moveTo>
                    <a:cubicBezTo>
                      <a:pt x="13" y="110"/>
                      <a:pt x="0" y="233"/>
                      <a:pt x="71" y="311"/>
                    </a:cubicBezTo>
                    <a:lnTo>
                      <a:pt x="71" y="311"/>
                    </a:lnTo>
                    <a:cubicBezTo>
                      <a:pt x="136" y="396"/>
                      <a:pt x="253" y="402"/>
                      <a:pt x="337" y="337"/>
                    </a:cubicBezTo>
                    <a:lnTo>
                      <a:pt x="337" y="337"/>
                    </a:lnTo>
                    <a:cubicBezTo>
                      <a:pt x="415" y="266"/>
                      <a:pt x="428" y="149"/>
                      <a:pt x="357" y="65"/>
                    </a:cubicBezTo>
                    <a:lnTo>
                      <a:pt x="357" y="65"/>
                    </a:lnTo>
                    <a:cubicBezTo>
                      <a:pt x="318" y="19"/>
                      <a:pt x="266" y="0"/>
                      <a:pt x="214" y="0"/>
                    </a:cubicBezTo>
                    <a:lnTo>
                      <a:pt x="214" y="0"/>
                    </a:lnTo>
                    <a:cubicBezTo>
                      <a:pt x="169" y="0"/>
                      <a:pt x="123" y="13"/>
                      <a:pt x="91" y="45"/>
                    </a:cubicBezTo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5" name="Google Shape;3755;p45"/>
              <p:cNvSpPr/>
              <p:nvPr/>
            </p:nvSpPr>
            <p:spPr>
              <a:xfrm>
                <a:off x="4323575" y="1036225"/>
                <a:ext cx="107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03" extrusionOk="0">
                    <a:moveTo>
                      <a:pt x="92" y="46"/>
                    </a:moveTo>
                    <a:cubicBezTo>
                      <a:pt x="14" y="111"/>
                      <a:pt x="1" y="234"/>
                      <a:pt x="72" y="312"/>
                    </a:cubicBezTo>
                    <a:lnTo>
                      <a:pt x="72" y="312"/>
                    </a:lnTo>
                    <a:cubicBezTo>
                      <a:pt x="137" y="390"/>
                      <a:pt x="260" y="403"/>
                      <a:pt x="338" y="331"/>
                    </a:cubicBezTo>
                    <a:lnTo>
                      <a:pt x="338" y="331"/>
                    </a:lnTo>
                    <a:cubicBezTo>
                      <a:pt x="416" y="267"/>
                      <a:pt x="429" y="143"/>
                      <a:pt x="358" y="66"/>
                    </a:cubicBezTo>
                    <a:lnTo>
                      <a:pt x="358" y="66"/>
                    </a:lnTo>
                    <a:cubicBezTo>
                      <a:pt x="319" y="20"/>
                      <a:pt x="267" y="1"/>
                      <a:pt x="215" y="1"/>
                    </a:cubicBezTo>
                    <a:lnTo>
                      <a:pt x="215" y="1"/>
                    </a:lnTo>
                    <a:cubicBezTo>
                      <a:pt x="169" y="1"/>
                      <a:pt x="124" y="14"/>
                      <a:pt x="92" y="4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4274950" y="850600"/>
                <a:ext cx="55625" cy="190525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7621" extrusionOk="0">
                    <a:moveTo>
                      <a:pt x="0" y="52"/>
                    </a:moveTo>
                    <a:cubicBezTo>
                      <a:pt x="20" y="91"/>
                      <a:pt x="1887" y="4054"/>
                      <a:pt x="2095" y="7620"/>
                    </a:cubicBezTo>
                    <a:lnTo>
                      <a:pt x="2095" y="7620"/>
                    </a:lnTo>
                    <a:lnTo>
                      <a:pt x="2225" y="7607"/>
                    </a:lnTo>
                    <a:cubicBezTo>
                      <a:pt x="2011" y="4021"/>
                      <a:pt x="130" y="40"/>
                      <a:pt x="117" y="1"/>
                    </a:cubicBezTo>
                    <a:lnTo>
                      <a:pt x="117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4203450" y="892100"/>
                <a:ext cx="181450" cy="87250"/>
              </a:xfrm>
              <a:custGeom>
                <a:avLst/>
                <a:gdLst/>
                <a:ahLst/>
                <a:cxnLst/>
                <a:rect l="l" t="t" r="r" b="b"/>
                <a:pathLst>
                  <a:path w="7258" h="3490" extrusionOk="0">
                    <a:moveTo>
                      <a:pt x="1" y="124"/>
                    </a:moveTo>
                    <a:cubicBezTo>
                      <a:pt x="46" y="130"/>
                      <a:pt x="4067" y="1207"/>
                      <a:pt x="7179" y="3490"/>
                    </a:cubicBezTo>
                    <a:lnTo>
                      <a:pt x="7179" y="3490"/>
                    </a:lnTo>
                    <a:lnTo>
                      <a:pt x="7257" y="3386"/>
                    </a:lnTo>
                    <a:cubicBezTo>
                      <a:pt x="4125" y="1090"/>
                      <a:pt x="78" y="7"/>
                      <a:pt x="33" y="1"/>
                    </a:cubicBez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50" name="Picture 2" descr="Larva transparent PNG images - StickPNG">
            <a:extLst>
              <a:ext uri="{FF2B5EF4-FFF2-40B4-BE49-F238E27FC236}">
                <a16:creationId xmlns:a16="http://schemas.microsoft.com/office/drawing/2014/main" id="{0DE28773-0A62-48A6-9D4E-69337D6860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000" b="-5108"/>
          <a:stretch/>
        </p:blipFill>
        <p:spPr bwMode="auto">
          <a:xfrm>
            <a:off x="9835604" y="2809058"/>
            <a:ext cx="1247016" cy="3276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8B89BF-6747-4489-A3FD-713DEB45314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333" t="10998"/>
          <a:stretch/>
        </p:blipFill>
        <p:spPr>
          <a:xfrm>
            <a:off x="9800901" y="238470"/>
            <a:ext cx="1384300" cy="2064901"/>
          </a:xfrm>
          <a:prstGeom prst="rect">
            <a:avLst/>
          </a:prstGeom>
        </p:spPr>
      </p:pic>
      <p:grpSp>
        <p:nvGrpSpPr>
          <p:cNvPr id="99" name="Google Shape;4805;p76">
            <a:extLst>
              <a:ext uri="{FF2B5EF4-FFF2-40B4-BE49-F238E27FC236}">
                <a16:creationId xmlns:a16="http://schemas.microsoft.com/office/drawing/2014/main" id="{65387EAF-D663-48AC-B457-9E074239CA03}"/>
              </a:ext>
            </a:extLst>
          </p:cNvPr>
          <p:cNvGrpSpPr/>
          <p:nvPr/>
        </p:nvGrpSpPr>
        <p:grpSpPr>
          <a:xfrm>
            <a:off x="383133" y="1843095"/>
            <a:ext cx="1083158" cy="1102162"/>
            <a:chOff x="3172121" y="1787694"/>
            <a:chExt cx="1083158" cy="1102162"/>
          </a:xfrm>
        </p:grpSpPr>
        <p:sp>
          <p:nvSpPr>
            <p:cNvPr id="100" name="Google Shape;4806;p76">
              <a:extLst>
                <a:ext uri="{FF2B5EF4-FFF2-40B4-BE49-F238E27FC236}">
                  <a16:creationId xmlns:a16="http://schemas.microsoft.com/office/drawing/2014/main" id="{9FD9D026-23C2-4A0F-A1D3-98F6C72F06C0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" name="Google Shape;4807;p76">
              <a:extLst>
                <a:ext uri="{FF2B5EF4-FFF2-40B4-BE49-F238E27FC236}">
                  <a16:creationId xmlns:a16="http://schemas.microsoft.com/office/drawing/2014/main" id="{C75F5491-4A32-407C-97AD-75A202F8C4EB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102" name="Google Shape;4808;p76">
                <a:extLst>
                  <a:ext uri="{FF2B5EF4-FFF2-40B4-BE49-F238E27FC236}">
                    <a16:creationId xmlns:a16="http://schemas.microsoft.com/office/drawing/2014/main" id="{BE91E796-A1DB-4348-9BDC-1A733CE729E1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4809;p76">
                <a:extLst>
                  <a:ext uri="{FF2B5EF4-FFF2-40B4-BE49-F238E27FC236}">
                    <a16:creationId xmlns:a16="http://schemas.microsoft.com/office/drawing/2014/main" id="{F8BE9533-A747-4599-B103-E9D23CCB9C4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4810;p76">
                <a:extLst>
                  <a:ext uri="{FF2B5EF4-FFF2-40B4-BE49-F238E27FC236}">
                    <a16:creationId xmlns:a16="http://schemas.microsoft.com/office/drawing/2014/main" id="{F3DE88D9-F708-4A29-BD6D-11FA4CE7ED63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4811;p76">
                <a:extLst>
                  <a:ext uri="{FF2B5EF4-FFF2-40B4-BE49-F238E27FC236}">
                    <a16:creationId xmlns:a16="http://schemas.microsoft.com/office/drawing/2014/main" id="{56EF13CA-EAD2-4CC9-9614-1EEC67983B58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4812;p76">
                <a:extLst>
                  <a:ext uri="{FF2B5EF4-FFF2-40B4-BE49-F238E27FC236}">
                    <a16:creationId xmlns:a16="http://schemas.microsoft.com/office/drawing/2014/main" id="{0C3F4196-8864-4F07-AB4C-8CE970F5E7DF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4813;p76">
                <a:extLst>
                  <a:ext uri="{FF2B5EF4-FFF2-40B4-BE49-F238E27FC236}">
                    <a16:creationId xmlns:a16="http://schemas.microsoft.com/office/drawing/2014/main" id="{CC481E74-EA39-405A-A1F7-9C2D8B518F7F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4814;p76">
                <a:extLst>
                  <a:ext uri="{FF2B5EF4-FFF2-40B4-BE49-F238E27FC236}">
                    <a16:creationId xmlns:a16="http://schemas.microsoft.com/office/drawing/2014/main" id="{2FB97C78-CBD4-4BB9-9BCA-534AD79424CD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4815;p76">
                <a:extLst>
                  <a:ext uri="{FF2B5EF4-FFF2-40B4-BE49-F238E27FC236}">
                    <a16:creationId xmlns:a16="http://schemas.microsoft.com/office/drawing/2014/main" id="{048C6DEE-E2C0-4CF4-89BD-86CE46DC2729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4816;p76">
                <a:extLst>
                  <a:ext uri="{FF2B5EF4-FFF2-40B4-BE49-F238E27FC236}">
                    <a16:creationId xmlns:a16="http://schemas.microsoft.com/office/drawing/2014/main" id="{F559988E-ABAF-4D5A-87A2-7790D2A6FDB8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1" name="Google Shape;4805;p76">
            <a:extLst>
              <a:ext uri="{FF2B5EF4-FFF2-40B4-BE49-F238E27FC236}">
                <a16:creationId xmlns:a16="http://schemas.microsoft.com/office/drawing/2014/main" id="{A8103964-C944-4027-BD55-036FD44062CB}"/>
              </a:ext>
            </a:extLst>
          </p:cNvPr>
          <p:cNvGrpSpPr/>
          <p:nvPr/>
        </p:nvGrpSpPr>
        <p:grpSpPr>
          <a:xfrm>
            <a:off x="312700" y="3418505"/>
            <a:ext cx="1083158" cy="1102162"/>
            <a:chOff x="3172121" y="1787694"/>
            <a:chExt cx="1083158" cy="1102162"/>
          </a:xfrm>
        </p:grpSpPr>
        <p:sp>
          <p:nvSpPr>
            <p:cNvPr id="112" name="Google Shape;4806;p76">
              <a:extLst>
                <a:ext uri="{FF2B5EF4-FFF2-40B4-BE49-F238E27FC236}">
                  <a16:creationId xmlns:a16="http://schemas.microsoft.com/office/drawing/2014/main" id="{73ACD410-7FB5-4359-B44E-54C1B3179018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3" name="Google Shape;4807;p76">
              <a:extLst>
                <a:ext uri="{FF2B5EF4-FFF2-40B4-BE49-F238E27FC236}">
                  <a16:creationId xmlns:a16="http://schemas.microsoft.com/office/drawing/2014/main" id="{9F8730DD-935A-4132-8334-10653F6A3F30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114" name="Google Shape;4808;p76">
                <a:extLst>
                  <a:ext uri="{FF2B5EF4-FFF2-40B4-BE49-F238E27FC236}">
                    <a16:creationId xmlns:a16="http://schemas.microsoft.com/office/drawing/2014/main" id="{3A504920-57B6-478C-ACD3-2CDE57C7AEE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4809;p76">
                <a:extLst>
                  <a:ext uri="{FF2B5EF4-FFF2-40B4-BE49-F238E27FC236}">
                    <a16:creationId xmlns:a16="http://schemas.microsoft.com/office/drawing/2014/main" id="{975D312F-4C82-4749-BEAF-00F6B92F0829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4810;p76">
                <a:extLst>
                  <a:ext uri="{FF2B5EF4-FFF2-40B4-BE49-F238E27FC236}">
                    <a16:creationId xmlns:a16="http://schemas.microsoft.com/office/drawing/2014/main" id="{476A4491-DEC1-451B-A463-B1A0D0689780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4811;p76">
                <a:extLst>
                  <a:ext uri="{FF2B5EF4-FFF2-40B4-BE49-F238E27FC236}">
                    <a16:creationId xmlns:a16="http://schemas.microsoft.com/office/drawing/2014/main" id="{65161798-32D6-4152-95D0-B74213D04A84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4812;p76">
                <a:extLst>
                  <a:ext uri="{FF2B5EF4-FFF2-40B4-BE49-F238E27FC236}">
                    <a16:creationId xmlns:a16="http://schemas.microsoft.com/office/drawing/2014/main" id="{611C07C8-A52A-4E9C-95F5-1DF1514E9D7E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4813;p76">
                <a:extLst>
                  <a:ext uri="{FF2B5EF4-FFF2-40B4-BE49-F238E27FC236}">
                    <a16:creationId xmlns:a16="http://schemas.microsoft.com/office/drawing/2014/main" id="{3B11E823-BDFF-4A7C-9DD3-99FA00564398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4814;p76">
                <a:extLst>
                  <a:ext uri="{FF2B5EF4-FFF2-40B4-BE49-F238E27FC236}">
                    <a16:creationId xmlns:a16="http://schemas.microsoft.com/office/drawing/2014/main" id="{EFCE8898-C941-44E8-8C70-C0F500D0E47B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4815;p76">
                <a:extLst>
                  <a:ext uri="{FF2B5EF4-FFF2-40B4-BE49-F238E27FC236}">
                    <a16:creationId xmlns:a16="http://schemas.microsoft.com/office/drawing/2014/main" id="{EA62812E-7A49-482C-B77E-487685F26E8F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4816;p76">
                <a:extLst>
                  <a:ext uri="{FF2B5EF4-FFF2-40B4-BE49-F238E27FC236}">
                    <a16:creationId xmlns:a16="http://schemas.microsoft.com/office/drawing/2014/main" id="{0FF76B06-B20B-4D19-BF7E-4FBB024A46C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6" name="Google Shape;4805;p76">
            <a:extLst>
              <a:ext uri="{FF2B5EF4-FFF2-40B4-BE49-F238E27FC236}">
                <a16:creationId xmlns:a16="http://schemas.microsoft.com/office/drawing/2014/main" id="{8F4F48ED-4D5B-4DCB-AEE6-ECC56836F697}"/>
              </a:ext>
            </a:extLst>
          </p:cNvPr>
          <p:cNvGrpSpPr/>
          <p:nvPr/>
        </p:nvGrpSpPr>
        <p:grpSpPr>
          <a:xfrm>
            <a:off x="222014" y="5145557"/>
            <a:ext cx="1083158" cy="1102162"/>
            <a:chOff x="3172121" y="1787694"/>
            <a:chExt cx="1083158" cy="1102162"/>
          </a:xfrm>
        </p:grpSpPr>
        <p:sp>
          <p:nvSpPr>
            <p:cNvPr id="127" name="Google Shape;4806;p76">
              <a:extLst>
                <a:ext uri="{FF2B5EF4-FFF2-40B4-BE49-F238E27FC236}">
                  <a16:creationId xmlns:a16="http://schemas.microsoft.com/office/drawing/2014/main" id="{5EEB9B1D-8008-44E9-8FF1-86C99AC03285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" name="Google Shape;4807;p76">
              <a:extLst>
                <a:ext uri="{FF2B5EF4-FFF2-40B4-BE49-F238E27FC236}">
                  <a16:creationId xmlns:a16="http://schemas.microsoft.com/office/drawing/2014/main" id="{0B8467EF-00A8-4DEE-92A7-ABFB614E9BB7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129" name="Google Shape;4808;p76">
                <a:extLst>
                  <a:ext uri="{FF2B5EF4-FFF2-40B4-BE49-F238E27FC236}">
                    <a16:creationId xmlns:a16="http://schemas.microsoft.com/office/drawing/2014/main" id="{F330FB3A-C92A-4CEB-8799-1E511ECE0DE8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4809;p76">
                <a:extLst>
                  <a:ext uri="{FF2B5EF4-FFF2-40B4-BE49-F238E27FC236}">
                    <a16:creationId xmlns:a16="http://schemas.microsoft.com/office/drawing/2014/main" id="{F353BCE8-18CC-4D4A-AC2A-070888866A43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4810;p76">
                <a:extLst>
                  <a:ext uri="{FF2B5EF4-FFF2-40B4-BE49-F238E27FC236}">
                    <a16:creationId xmlns:a16="http://schemas.microsoft.com/office/drawing/2014/main" id="{765AD6E1-E093-4B71-AADD-5A036AB5B898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4811;p76">
                <a:extLst>
                  <a:ext uri="{FF2B5EF4-FFF2-40B4-BE49-F238E27FC236}">
                    <a16:creationId xmlns:a16="http://schemas.microsoft.com/office/drawing/2014/main" id="{0D74C3FB-4FA5-49CA-837A-A5D250B65C20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4812;p76">
                <a:extLst>
                  <a:ext uri="{FF2B5EF4-FFF2-40B4-BE49-F238E27FC236}">
                    <a16:creationId xmlns:a16="http://schemas.microsoft.com/office/drawing/2014/main" id="{AD808E4E-1AC5-4304-B4E3-5DD9E6B3300B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4813;p76">
                <a:extLst>
                  <a:ext uri="{FF2B5EF4-FFF2-40B4-BE49-F238E27FC236}">
                    <a16:creationId xmlns:a16="http://schemas.microsoft.com/office/drawing/2014/main" id="{DFEF55B6-9537-4069-8BAC-1E72B0BA9541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4814;p76">
                <a:extLst>
                  <a:ext uri="{FF2B5EF4-FFF2-40B4-BE49-F238E27FC236}">
                    <a16:creationId xmlns:a16="http://schemas.microsoft.com/office/drawing/2014/main" id="{592CB6ED-9615-42D8-BFF5-A4F19BEC8A37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4815;p76">
                <a:extLst>
                  <a:ext uri="{FF2B5EF4-FFF2-40B4-BE49-F238E27FC236}">
                    <a16:creationId xmlns:a16="http://schemas.microsoft.com/office/drawing/2014/main" id="{2C2DC150-BB93-41FE-949C-06F335B5A43D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4816;p76">
                <a:extLst>
                  <a:ext uri="{FF2B5EF4-FFF2-40B4-BE49-F238E27FC236}">
                    <a16:creationId xmlns:a16="http://schemas.microsoft.com/office/drawing/2014/main" id="{A1CD3DBA-F476-4336-A687-B7217089ECDB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5">
            <a:extLst>
              <a:ext uri="{FF2B5EF4-FFF2-40B4-BE49-F238E27FC236}">
                <a16:creationId xmlns:a16="http://schemas.microsoft.com/office/drawing/2014/main" id="{A9C0029E-1F9D-40CF-8741-70C685545A1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279" r="513"/>
          <a:stretch>
            <a:fillRect/>
          </a:stretch>
        </p:blipFill>
        <p:spPr>
          <a:xfrm>
            <a:off x="0" y="0"/>
            <a:ext cx="12192000" cy="69596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19F2EF8-FCE1-40AE-99AB-005BDB9F99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89" b="100000" l="0" r="100000">
                        <a14:backgroundMark x1="13559" y1="96886" x2="21017" y2="95502"/>
                        <a14:backgroundMark x1="24576" y1="96194" x2="35593" y2="93080"/>
                        <a14:backgroundMark x1="44746" y1="91003" x2="54237" y2="91003"/>
                        <a14:backgroundMark x1="36610" y1="92388" x2="45424" y2="95502"/>
                        <a14:backgroundMark x1="7627" y1="96886" x2="13559" y2="97578"/>
                        <a14:backgroundMark x1="58814" y1="92388" x2="93390" y2="87543"/>
                        <a14:backgroundMark x1="95254" y1="86851" x2="97627" y2="854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22824" y="1003300"/>
            <a:ext cx="4712923" cy="2159001"/>
          </a:xfrm>
          <a:prstGeom prst="rect">
            <a:avLst/>
          </a:prstGeom>
        </p:spPr>
      </p:pic>
      <p:pic>
        <p:nvPicPr>
          <p:cNvPr id="12" name="Picture 2">
            <a:extLst>
              <a:ext uri="{FF2B5EF4-FFF2-40B4-BE49-F238E27FC236}">
                <a16:creationId xmlns:a16="http://schemas.microsoft.com/office/drawing/2014/main" id="{C8C16728-0347-48FF-B1B7-6B9B2E44D21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-912497" y="-1083286"/>
            <a:ext cx="4557003" cy="4855186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1BB94C5-2B2B-4163-A3EF-1F1E7A82810F}"/>
              </a:ext>
            </a:extLst>
          </p:cNvPr>
          <p:cNvGrpSpPr/>
          <p:nvPr/>
        </p:nvGrpSpPr>
        <p:grpSpPr>
          <a:xfrm>
            <a:off x="1827505" y="959226"/>
            <a:ext cx="8783360" cy="3050221"/>
            <a:chOff x="1510302" y="866455"/>
            <a:chExt cx="8783360" cy="3960030"/>
          </a:xfrm>
        </p:grpSpPr>
        <p:sp>
          <p:nvSpPr>
            <p:cNvPr id="9" name="Rectangle: Rounded Corners 11">
              <a:extLst>
                <a:ext uri="{FF2B5EF4-FFF2-40B4-BE49-F238E27FC236}">
                  <a16:creationId xmlns:a16="http://schemas.microsoft.com/office/drawing/2014/main" id="{E4DF5058-4896-42BA-9C3F-6587409293AA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: Rounded Corners 12">
              <a:extLst>
                <a:ext uri="{FF2B5EF4-FFF2-40B4-BE49-F238E27FC236}">
                  <a16:creationId xmlns:a16="http://schemas.microsoft.com/office/drawing/2014/main" id="{CFE64F55-FF21-4683-8C88-7151BAB8C1DE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8" name="Picture 5">
            <a:extLst>
              <a:ext uri="{FF2B5EF4-FFF2-40B4-BE49-F238E27FC236}">
                <a16:creationId xmlns:a16="http://schemas.microsoft.com/office/drawing/2014/main" id="{2839A35C-1564-414C-B031-E170055B45A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8117234" y="3479800"/>
            <a:ext cx="4987263" cy="4301514"/>
          </a:xfrm>
          <a:prstGeom prst="rect">
            <a:avLst/>
          </a:prstGeom>
        </p:spPr>
      </p:pic>
      <p:pic>
        <p:nvPicPr>
          <p:cNvPr id="11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0530D5FD-8A17-4F25-98D7-39B9F6E3B0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4127" y="3891601"/>
            <a:ext cx="3874743" cy="2991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Google Shape;4032;p29">
            <a:extLst>
              <a:ext uri="{FF2B5EF4-FFF2-40B4-BE49-F238E27FC236}">
                <a16:creationId xmlns:a16="http://schemas.microsoft.com/office/drawing/2014/main" id="{FD9D80A3-DDA0-47D7-A4C8-7C41DF4FB218}"/>
              </a:ext>
            </a:extLst>
          </p:cNvPr>
          <p:cNvSpPr txBox="1">
            <a:spLocks/>
          </p:cNvSpPr>
          <p:nvPr/>
        </p:nvSpPr>
        <p:spPr>
          <a:xfrm>
            <a:off x="2019911" y="1143775"/>
            <a:ext cx="8213832" cy="2904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lang="en-US" sz="5400" kern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</a:rPr>
              <a:t>TÌM ĐƯỜNG TRỞ VỀ</a:t>
            </a:r>
            <a:endParaRPr kumimoji="0" lang="en-US" sz="5400" b="1" i="0" u="none" strike="noStrike" kern="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sym typeface="Rye"/>
            </a:endParaRPr>
          </a:p>
        </p:txBody>
      </p:sp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66 -0.00301 L 0.02566 -0.00278 C 0.02136 -0.00741 0.01693 -0.01135 0.0129 -0.01644 C 0.01068 -0.01945 0.00938 -0.02431 0.00704 -0.02709 C -0.00651 -0.0419 0.00834 -0.01736 -0.00052 -0.03311 L -0.01901 -0.00139 L -0.05442 -0.02709 L -0.0957 -0.00602 L -0.12773 -0.03588 L -0.15898 -0.00139 L -0.20169 -0.03449 L -0.2246 -0.01945 " pathEditMode="relative" rAng="0" ptsTypes="AAAAAAAAAAAA">
                                      <p:cBhvr>
                                        <p:cTn id="1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13" y="-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5FBA26C-1C47-47BB-97FA-CDA76601E90F}"/>
              </a:ext>
            </a:extLst>
          </p:cNvPr>
          <p:cNvSpPr/>
          <p:nvPr/>
        </p:nvSpPr>
        <p:spPr>
          <a:xfrm>
            <a:off x="412886" y="337930"/>
            <a:ext cx="11366228" cy="6318500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: Diagonal Corners Rounded 4">
            <a:extLst>
              <a:ext uri="{FF2B5EF4-FFF2-40B4-BE49-F238E27FC236}">
                <a16:creationId xmlns:a16="http://schemas.microsoft.com/office/drawing/2014/main" id="{34EB1AA5-21DD-4D8D-99D0-F7C5C6E6581C}"/>
              </a:ext>
            </a:extLst>
          </p:cNvPr>
          <p:cNvSpPr/>
          <p:nvPr/>
        </p:nvSpPr>
        <p:spPr>
          <a:xfrm>
            <a:off x="412886" y="1538259"/>
            <a:ext cx="11537950" cy="2909895"/>
          </a:xfrm>
          <a:prstGeom prst="round2DiagRect">
            <a:avLst>
              <a:gd name="adj1" fmla="val 16667"/>
              <a:gd name="adj2" fmla="val 12590"/>
            </a:avLst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lnSpc>
                <a:spcPct val="107000"/>
              </a:lnSpc>
              <a:spcAft>
                <a:spcPts val="800"/>
              </a:spcAft>
              <a:defRPr/>
            </a:pPr>
            <a:endParaRPr lang="en-US" dirty="0">
              <a:solidFill>
                <a:prstClr val="black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C941532-BED8-4168-ABE8-8335E474BD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-205482" y="0"/>
            <a:ext cx="1391685" cy="1200329"/>
          </a:xfrm>
          <a:prstGeom prst="rect">
            <a:avLst/>
          </a:prstGeom>
        </p:spPr>
      </p:pic>
      <p:sp>
        <p:nvSpPr>
          <p:cNvPr id="7" name="TextBox 3">
            <a:extLst>
              <a:ext uri="{FF2B5EF4-FFF2-40B4-BE49-F238E27FC236}">
                <a16:creationId xmlns:a16="http://schemas.microsoft.com/office/drawing/2014/main" id="{66A9E195-C167-4841-BCB5-0728B86B3AA7}"/>
              </a:ext>
            </a:extLst>
          </p:cNvPr>
          <p:cNvSpPr txBox="1"/>
          <p:nvPr/>
        </p:nvSpPr>
        <p:spPr>
          <a:xfrm>
            <a:off x="490360" y="2208376"/>
            <a:ext cx="1136622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Bài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vi-VN" sz="3200" b="1" i="0" dirty="0">
                <a:solidFill>
                  <a:schemeClr val="accent6">
                    <a:lumMod val="7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Một ô tô đi hết quãng đường 135 km hết 3 giờ. Một xe máy cũng đi quãng đường đó hết 4 giờ 30 phút. Hỏi mỗi giờ ô tô đi được nhiều hơn xe máy bao nhiêu ki - lô - mét?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728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9D09F7ED-CCB8-42A3-91D3-3D22F675BC1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AFC963-715A-4E2C-8580-F8B1541389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92425" y="2823335"/>
            <a:ext cx="3694496" cy="3225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74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0.01528 C 0.01693 0.01018 0.03412 0.00509 0.04844 0.00741 C 0.06276 0.00995 0.06927 0.02893 0.08568 0.03009 C 0.10196 0.03125 0.12696 0.0118 0.14636 0.01458 C 0.16576 0.0169 0.18386 0.04329 0.20222 0.04491 C 0.22045 0.0463 0.23763 0.02315 0.25625 0.02315 C 0.27513 0.02315 0.29662 0.04491 0.31472 0.04491 C 0.33282 0.04468 0.34727 0.025 0.36485 0.02222 C 0.38243 0.01968 0.39948 0.03333 0.4198 0.02917 C 0.44024 0.025 0.46537 0.00046 0.48711 -0.00232 C 0.50873 -0.00509 0.5306 0.01157 0.55013 0.0125 C 0.5698 0.01319 0.58568 0.00255 0.60443 0.00255 C 0.62292 0.00255 0.64323 0.01111 0.66172 0.0125 C 0.68034 0.01366 0.70339 0.01227 0.71589 0.01042 C 0.72852 0.0088 0.73282 0.00532 0.73711 0.00162 " pathEditMode="relative" rAng="0" ptsTypes="AAAAAAAAAAAAAAA">
                                      <p:cBhvr>
                                        <p:cTn id="6" dur="4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849" y="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EFFE80E-2870-44E4-B1D3-893ACD74ACF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62023B2-A8FC-413E-BDDB-5180A5FB6E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6090" y="2843882"/>
            <a:ext cx="3694496" cy="3225064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B7E5F27-27ED-4FB8-9886-A48C5D48D113}"/>
              </a:ext>
            </a:extLst>
          </p:cNvPr>
          <p:cNvSpPr/>
          <p:nvPr/>
        </p:nvSpPr>
        <p:spPr>
          <a:xfrm>
            <a:off x="84248" y="1609642"/>
            <a:ext cx="9445832" cy="277947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E44709FA-BB64-4C84-B3BD-1EE1E46AEF0E}"/>
              </a:ext>
            </a:extLst>
          </p:cNvPr>
          <p:cNvSpPr/>
          <p:nvPr/>
        </p:nvSpPr>
        <p:spPr>
          <a:xfrm>
            <a:off x="4257952" y="2642097"/>
            <a:ext cx="2975056" cy="316648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58993271-6C87-4F8F-A852-55033B400658}"/>
              </a:ext>
            </a:extLst>
          </p:cNvPr>
          <p:cNvSpPr/>
          <p:nvPr/>
        </p:nvSpPr>
        <p:spPr>
          <a:xfrm>
            <a:off x="7734887" y="2642097"/>
            <a:ext cx="973820" cy="332886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86D8101-148E-4036-92CD-47A570E10E40}"/>
              </a:ext>
            </a:extLst>
          </p:cNvPr>
          <p:cNvSpPr/>
          <p:nvPr/>
        </p:nvSpPr>
        <p:spPr>
          <a:xfrm>
            <a:off x="1209684" y="2937581"/>
            <a:ext cx="2607585" cy="366167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C5E081B1-A9AC-4A04-8541-F6436BF0A7AA}"/>
              </a:ext>
            </a:extLst>
          </p:cNvPr>
          <p:cNvSpPr/>
          <p:nvPr/>
        </p:nvSpPr>
        <p:spPr>
          <a:xfrm>
            <a:off x="5984170" y="2954222"/>
            <a:ext cx="1091760" cy="332886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F118CBF-229F-475C-8FAC-4B6934B852A5}"/>
              </a:ext>
            </a:extLst>
          </p:cNvPr>
          <p:cNvSpPr txBox="1"/>
          <p:nvPr/>
        </p:nvSpPr>
        <p:spPr>
          <a:xfrm>
            <a:off x="475836" y="2574025"/>
            <a:ext cx="8354174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200" b="1" dirty="0" err="1">
                <a:solidFill>
                  <a:srgbClr val="C00000"/>
                </a:solidFill>
                <a:latin typeface="Arial" panose="020B0604020202020204" pitchFamily="34" charset="0"/>
              </a:rPr>
              <a:t>Bài</a:t>
            </a:r>
            <a:r>
              <a:rPr lang="en-US" sz="2200" b="1" dirty="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sz="22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2:</a:t>
            </a:r>
            <a:r>
              <a:rPr lang="en-US" sz="2200" b="1" i="0" dirty="0">
                <a:effectLst/>
                <a:latin typeface="Arial" panose="020B0604020202020204" pitchFamily="34" charset="0"/>
              </a:rPr>
              <a:t> </a:t>
            </a:r>
            <a:r>
              <a:rPr lang="vi-VN" sz="22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Một xe máy đi qua chiếc cầu dài 1250 m hết 2 phút. Tính vận tốc của xe máy với đơn vị đo là km/giờ.</a:t>
            </a:r>
            <a:endParaRPr lang="en-US" sz="2200" b="1" dirty="0">
              <a:solidFill>
                <a:schemeClr val="accent3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465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</p:bldLst>
  </p:timing>
</p:sld>
</file>

<file path=ppt/theme/theme1.xml><?xml version="1.0" encoding="utf-8"?>
<a:theme xmlns:a="http://schemas.openxmlformats.org/drawingml/2006/main" name="Kayak Adventure MK Campaign by Slidesgo">
  <a:themeElements>
    <a:clrScheme name="Simple Light">
      <a:dk1>
        <a:srgbClr val="000000"/>
      </a:dk1>
      <a:lt1>
        <a:srgbClr val="FFFFFF"/>
      </a:lt1>
      <a:dk2>
        <a:srgbClr val="FF9900"/>
      </a:dk2>
      <a:lt2>
        <a:srgbClr val="38761D"/>
      </a:lt2>
      <a:accent1>
        <a:srgbClr val="C1D8FF"/>
      </a:accent1>
      <a:accent2>
        <a:srgbClr val="93C47D"/>
      </a:accent2>
      <a:accent3>
        <a:srgbClr val="6AA84F"/>
      </a:accent3>
      <a:accent4>
        <a:srgbClr val="FFBA03"/>
      </a:accent4>
      <a:accent5>
        <a:srgbClr val="E69138"/>
      </a:accent5>
      <a:accent6>
        <a:srgbClr val="B45F0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更多模版请关注:尚佳素材公社shop64427429.taobao.com">
  <a:themeElements>
    <a:clrScheme name="自定义 59">
      <a:dk1>
        <a:srgbClr val="000000"/>
      </a:dk1>
      <a:lt1>
        <a:srgbClr val="FFFFFF"/>
      </a:lt1>
      <a:dk2>
        <a:srgbClr val="5E5E5E"/>
      </a:dk2>
      <a:lt2>
        <a:srgbClr val="DDDDDD"/>
      </a:lt2>
      <a:accent1>
        <a:srgbClr val="58CDD0"/>
      </a:accent1>
      <a:accent2>
        <a:srgbClr val="FFC305"/>
      </a:accent2>
      <a:accent3>
        <a:srgbClr val="EC7070"/>
      </a:accent3>
      <a:accent4>
        <a:srgbClr val="A5CB01"/>
      </a:accent4>
      <a:accent5>
        <a:srgbClr val="05BEFF"/>
      </a:accent5>
      <a:accent6>
        <a:srgbClr val="CC0066"/>
      </a:accent6>
      <a:hlink>
        <a:srgbClr val="F59E00"/>
      </a:hlink>
      <a:folHlink>
        <a:srgbClr val="42835E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茅草">
      <a:fillStyleLst>
        <a:solidFill>
          <a:schemeClr val="phClr"/>
        </a:solidFill>
        <a:gradFill rotWithShape="1">
          <a:gsLst>
            <a:gs pos="0">
              <a:schemeClr val="phClr">
                <a:tint val="79000"/>
                <a:satMod val="180000"/>
              </a:schemeClr>
            </a:gs>
            <a:gs pos="65000">
              <a:schemeClr val="phClr">
                <a:tint val="52000"/>
                <a:satMod val="250000"/>
              </a:schemeClr>
            </a:gs>
            <a:gs pos="100000">
              <a:schemeClr val="phClr">
                <a:tint val="29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000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8700000"/>
            </a:lightRig>
          </a:scene3d>
          <a:sp3d contourW="12700" prstMaterial="dkEdge">
            <a:bevelT w="0" h="0" prst="relaxedInset"/>
            <a:contourClr>
              <a:schemeClr val="phClr">
                <a:shade val="65000"/>
                <a:satMod val="15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13200000"/>
            </a:lightRig>
          </a:scene3d>
          <a:sp3d prstMaterial="dkEdge">
            <a:bevelT w="63500" h="508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582</TotalTime>
  <Words>288</Words>
  <Application>Microsoft Office PowerPoint</Application>
  <PresentationFormat>Widescreen</PresentationFormat>
  <Paragraphs>30</Paragraphs>
  <Slides>18</Slides>
  <Notes>6</Notes>
  <HiddenSlides>0</HiddenSlides>
  <MMClips>2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18</vt:i4>
      </vt:variant>
    </vt:vector>
  </HeadingPairs>
  <TitlesOfParts>
    <vt:vector size="35" baseType="lpstr">
      <vt:lpstr>inpin heiti</vt:lpstr>
      <vt:lpstr>Anaheim</vt:lpstr>
      <vt:lpstr>Andika</vt:lpstr>
      <vt:lpstr>Arial</vt:lpstr>
      <vt:lpstr>Calibri</vt:lpstr>
      <vt:lpstr>Coiny</vt:lpstr>
      <vt:lpstr>iCiel Cadena</vt:lpstr>
      <vt:lpstr>Londrina Solid</vt:lpstr>
      <vt:lpstr>Montserrat</vt:lpstr>
      <vt:lpstr>Montserrat SemiBold</vt:lpstr>
      <vt:lpstr>Nunito</vt:lpstr>
      <vt:lpstr>Ranchers</vt:lpstr>
      <vt:lpstr>Rye</vt:lpstr>
      <vt:lpstr>Times New Roman</vt:lpstr>
      <vt:lpstr>Kayak Adventure MK Campaign by Slidesgo</vt:lpstr>
      <vt:lpstr>Science Subject for Pre-K: Observe insect life by Slidesgo</vt:lpstr>
      <vt:lpstr>更多模版请关注:尚佳素材公社shop64427429.taobao.com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User</cp:lastModifiedBy>
  <cp:revision>37</cp:revision>
  <dcterms:created xsi:type="dcterms:W3CDTF">2022-03-09T14:45:28Z</dcterms:created>
  <dcterms:modified xsi:type="dcterms:W3CDTF">2023-03-23T02:46:55Z</dcterms:modified>
</cp:coreProperties>
</file>