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78" r:id="rId2"/>
    <p:sldMasterId id="2147483704" r:id="rId3"/>
    <p:sldMasterId id="2147483745" r:id="rId4"/>
  </p:sldMasterIdLst>
  <p:notesMasterIdLst>
    <p:notesMasterId r:id="rId29"/>
  </p:notesMasterIdLst>
  <p:sldIdLst>
    <p:sldId id="290" r:id="rId5"/>
    <p:sldId id="292" r:id="rId6"/>
    <p:sldId id="293" r:id="rId7"/>
    <p:sldId id="294" r:id="rId8"/>
    <p:sldId id="260" r:id="rId9"/>
    <p:sldId id="330" r:id="rId10"/>
    <p:sldId id="295" r:id="rId11"/>
    <p:sldId id="309" r:id="rId12"/>
    <p:sldId id="291" r:id="rId13"/>
    <p:sldId id="315" r:id="rId14"/>
    <p:sldId id="319" r:id="rId15"/>
    <p:sldId id="318" r:id="rId16"/>
    <p:sldId id="320" r:id="rId17"/>
    <p:sldId id="317" r:id="rId18"/>
    <p:sldId id="321" r:id="rId19"/>
    <p:sldId id="322" r:id="rId20"/>
    <p:sldId id="323" r:id="rId21"/>
    <p:sldId id="325" r:id="rId22"/>
    <p:sldId id="326" r:id="rId23"/>
    <p:sldId id="327" r:id="rId24"/>
    <p:sldId id="328" r:id="rId25"/>
    <p:sldId id="329" r:id="rId26"/>
    <p:sldId id="331" r:id="rId27"/>
    <p:sldId id="257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</p:embeddedFont>
    <p:embeddedFont>
      <p:font typeface="#9Slide03 AllRoundGothic" panose="020B0604020202020204" charset="0"/>
      <p:regular r:id="rId31"/>
    </p:embeddedFont>
    <p:embeddedFont>
      <p:font typeface="#9Slide05 Phobia" panose="020B0604020202020204" charset="0"/>
      <p:regular r:id="rId32"/>
    </p:embeddedFont>
    <p:embeddedFont>
      <p:font typeface="#9Slide05 SVNPyes Pa Headline" panose="020B0604020202020204" charset="0"/>
      <p:regular r:id="rId33"/>
    </p:embeddedFont>
    <p:embeddedFont>
      <p:font typeface="#9Slide07 IcielKoni" panose="020B0604020202020204" charset="0"/>
      <p:bold r:id="rId34"/>
    </p:embeddedFont>
    <p:embeddedFont>
      <p:font typeface="#9Slide07 SVNBango" panose="02000000000000000000" charset="0"/>
      <p:regular r:id="rId35"/>
    </p:embeddedFont>
    <p:embeddedFont>
      <p:font typeface="Barlow" panose="00000500000000000000" pitchFamily="2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ulish" panose="020B0604020202020204" charset="0"/>
      <p:regular r:id="rId44"/>
      <p:bold r:id="rId45"/>
      <p:italic r:id="rId46"/>
      <p:boldItalic r:id="rId47"/>
    </p:embeddedFont>
    <p:embeddedFont>
      <p:font typeface="Pacifico" panose="00000500000000000000" pitchFamily="2" charset="0"/>
      <p:regular r:id="rId48"/>
    </p:embeddedFont>
    <p:embeddedFont>
      <p:font typeface="Patrick Hand" panose="00000500000000000000" pitchFamily="2" charset="0"/>
      <p:regular r:id="rId49"/>
    </p:embeddedFont>
    <p:embeddedFont>
      <p:font typeface="Roboto" panose="020B0604020202020204" pitchFamily="2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1F05"/>
    <a:srgbClr val="008000"/>
    <a:srgbClr val="3F79C6"/>
    <a:srgbClr val="FF0066"/>
    <a:srgbClr val="FF5050"/>
    <a:srgbClr val="FF3399"/>
    <a:srgbClr val="99FF66"/>
    <a:srgbClr val="99AA28"/>
    <a:srgbClr val="FFC5D7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886" autoAdjust="0"/>
  </p:normalViewPr>
  <p:slideViewPr>
    <p:cSldViewPr showGuides="1">
      <p:cViewPr varScale="1">
        <p:scale>
          <a:sx n="63" d="100"/>
          <a:sy n="63" d="100"/>
        </p:scale>
        <p:origin x="76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B18C8-3D76-47B9-A593-C63772DC41B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B68FF-42AD-4E7D-9C31-0868A02D2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7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def1605217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def1605217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" name="Google Shape;4265;ge791a7b5ff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6" name="Google Shape;4266;ge791a7b5ff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156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" name="Google Shape;4265;ge791a7b5ff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6" name="Google Shape;4266;ge791a7b5ff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679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" name="Google Shape;4265;ge791a7b5ff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6" name="Google Shape;4266;ge791a7b5ff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6218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B68FF-42AD-4E7D-9C31-0868A02D29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0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e714dcfbe8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e714dcfbe8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e714dcfbe8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e714dcfbe8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912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e714dcfbe8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e714dcfbe8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5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Dấu chấm, luôn là đứa em út bé bỏng nhất nhà, thích nghe kể chuyện. Thường kết thúc ở câu kể.</a:t>
            </a:r>
          </a:p>
          <a:p>
            <a:r>
              <a:rPr lang="en-US"/>
              <a:t>Dấu hỏi là người anh cả, hay thắc mắc về mọi thứ xung quanh mình</a:t>
            </a:r>
          </a:p>
          <a:p>
            <a:r>
              <a:rPr lang="en-US"/>
              <a:t>Dấu chấm than là chị hai, tâm hồn lãng mạn, nhạy cảm, dễ xúc động: vui, buồn, hờn, giận, ngạc nhiên, hạnh phúc chị bộc lộ ra hết.</a:t>
            </a:r>
          </a:p>
          <a:p>
            <a:r>
              <a:rPr lang="en-US"/>
              <a:t>Điểm chung của gia đình Dấu câu chính là luôn kiên nhẫn là người ở lại cuối cùng sau một Câu.</a:t>
            </a:r>
          </a:p>
          <a:p>
            <a:r>
              <a:rPr lang="en-US"/>
              <a:t>Căn nhà của các bạn ấy đang rất bừa bộn, hãy giúp các bạn dọn dẹp. Mỗi ô trống là 1 đồ dùng bị vất tùm lum </a:t>
            </a:r>
          </a:p>
          <a:p>
            <a:r>
              <a:rPr lang="en-US"/>
              <a:t>(  Giấy, Vỏ lon nước ngọt, vỏ kẹo, vỏ bánh, hộp pizza ăn dở, vỏ hộp sữa, hoa héo, rác, vỏ chai , xương cá, bánh ham thừa, vỏ phô mai thừa, trái cây ăn dở, vỏ chuối, 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379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def1605217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def1605217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399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1" name="Google Shape;4081;ge48504d6e4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2" name="Google Shape;4082;ge48504d6e4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phong thư để dẫn đến từng huống tương ứng.</a:t>
            </a:r>
          </a:p>
          <a:p>
            <a:r>
              <a:rPr lang="en-US"/>
              <a:t>Bấm nút mũi tên để qua slide CHÚC MỪNG ( 21)  sau khi HS trả lời hết các tình huống.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B68FF-42AD-4E7D-9C31-0868A02D29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61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" name="Google Shape;4265;ge791a7b5ff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6" name="Google Shape;4266;ge791a7b5ff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9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9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253934" y="241935"/>
            <a:ext cx="1586260" cy="6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7495" y="764767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32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535" y="5107018"/>
            <a:ext cx="3147517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2511600" y="2147971"/>
            <a:ext cx="7168800" cy="29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8285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41200" y="2011800"/>
            <a:ext cx="5909600" cy="28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3251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504467" y="2212625"/>
            <a:ext cx="5035200" cy="10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504467" y="3323775"/>
            <a:ext cx="4322000" cy="13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534" y="4980367"/>
            <a:ext cx="2476500" cy="279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250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950967" y="4629600"/>
            <a:ext cx="5946000" cy="1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777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828800" y="2426875"/>
            <a:ext cx="8534400" cy="1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828800" y="4037525"/>
            <a:ext cx="85344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172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780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682699" y="2387467"/>
            <a:ext cx="3324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682708" y="1869733"/>
            <a:ext cx="3328400" cy="4260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1285808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682708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682708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1285808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7756341" y="2392195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7756343" y="1869733"/>
            <a:ext cx="3328400" cy="426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6359441" y="18697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7756341" y="4761076"/>
            <a:ext cx="3328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7756343" y="4244633"/>
            <a:ext cx="33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6359441" y="4244633"/>
            <a:ext cx="1140400" cy="12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44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168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1166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515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34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18567" y="4936651"/>
            <a:ext cx="2844933" cy="23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4706" y="22610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2440117" y="3525429"/>
            <a:ext cx="3170000" cy="5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2"/>
          </p:nvPr>
        </p:nvSpPr>
        <p:spPr>
          <a:xfrm>
            <a:off x="2440039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3"/>
          </p:nvPr>
        </p:nvSpPr>
        <p:spPr>
          <a:xfrm>
            <a:off x="6581961" y="3525419"/>
            <a:ext cx="317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4"/>
          </p:nvPr>
        </p:nvSpPr>
        <p:spPr>
          <a:xfrm>
            <a:off x="6581907" y="2962656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5"/>
          </p:nvPr>
        </p:nvSpPr>
        <p:spPr>
          <a:xfrm>
            <a:off x="2440101" y="5560984"/>
            <a:ext cx="31712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6"/>
          </p:nvPr>
        </p:nvSpPr>
        <p:spPr>
          <a:xfrm>
            <a:off x="2440072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7"/>
          </p:nvPr>
        </p:nvSpPr>
        <p:spPr>
          <a:xfrm>
            <a:off x="6581952" y="5560985"/>
            <a:ext cx="3170000" cy="768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8"/>
          </p:nvPr>
        </p:nvSpPr>
        <p:spPr>
          <a:xfrm>
            <a:off x="6581940" y="4986284"/>
            <a:ext cx="3170000" cy="4108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978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950967" y="3523969"/>
            <a:ext cx="2987200" cy="6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2"/>
          </p:nvPr>
        </p:nvSpPr>
        <p:spPr>
          <a:xfrm>
            <a:off x="950959" y="296743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3"/>
          </p:nvPr>
        </p:nvSpPr>
        <p:spPr>
          <a:xfrm>
            <a:off x="4602409" y="3521645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4"/>
          </p:nvPr>
        </p:nvSpPr>
        <p:spPr>
          <a:xfrm>
            <a:off x="4602389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8253832" y="352164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6"/>
          </p:nvPr>
        </p:nvSpPr>
        <p:spPr>
          <a:xfrm>
            <a:off x="8253823" y="2965617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7"/>
          </p:nvPr>
        </p:nvSpPr>
        <p:spPr>
          <a:xfrm>
            <a:off x="950967" y="5543504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8"/>
          </p:nvPr>
        </p:nvSpPr>
        <p:spPr>
          <a:xfrm>
            <a:off x="950959" y="498696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9"/>
          </p:nvPr>
        </p:nvSpPr>
        <p:spPr>
          <a:xfrm>
            <a:off x="4602409" y="5543244"/>
            <a:ext cx="29864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3"/>
          </p:nvPr>
        </p:nvSpPr>
        <p:spPr>
          <a:xfrm>
            <a:off x="4602389" y="4987216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4"/>
          </p:nvPr>
        </p:nvSpPr>
        <p:spPr>
          <a:xfrm>
            <a:off x="8253832" y="5542557"/>
            <a:ext cx="2987200" cy="6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5"/>
          </p:nvPr>
        </p:nvSpPr>
        <p:spPr>
          <a:xfrm>
            <a:off x="8253823" y="4986528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917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2528000" y="4111200"/>
            <a:ext cx="7136000" cy="12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2528000" y="5391400"/>
            <a:ext cx="7132400" cy="7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4360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603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3728" y="201500"/>
            <a:ext cx="2486979" cy="8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860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1791137" y="3630745"/>
            <a:ext cx="39820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2"/>
          </p:nvPr>
        </p:nvSpPr>
        <p:spPr>
          <a:xfrm>
            <a:off x="1788737" y="3074203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3"/>
          </p:nvPr>
        </p:nvSpPr>
        <p:spPr>
          <a:xfrm>
            <a:off x="6428120" y="3628412"/>
            <a:ext cx="3986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4"/>
          </p:nvPr>
        </p:nvSpPr>
        <p:spPr>
          <a:xfrm>
            <a:off x="6428120" y="3072384"/>
            <a:ext cx="39868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9913" y="5712818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310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950967" y="2234384"/>
            <a:ext cx="514520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950967" y="2935220"/>
            <a:ext cx="5145200" cy="16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2600" y="5257484"/>
            <a:ext cx="2844933" cy="239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11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1110233" y="2932100"/>
            <a:ext cx="4864800" cy="26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2"/>
          </p:nvPr>
        </p:nvSpPr>
        <p:spPr>
          <a:xfrm>
            <a:off x="1930801" y="2375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3"/>
          </p:nvPr>
        </p:nvSpPr>
        <p:spPr>
          <a:xfrm>
            <a:off x="6216967" y="2929767"/>
            <a:ext cx="4864800" cy="26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-13546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4"/>
          </p:nvPr>
        </p:nvSpPr>
        <p:spPr>
          <a:xfrm>
            <a:off x="6922132" y="2373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1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523400" y="1260000"/>
            <a:ext cx="5145200" cy="12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1"/>
          </p:nvPr>
        </p:nvSpPr>
        <p:spPr>
          <a:xfrm>
            <a:off x="3523400" y="2517768"/>
            <a:ext cx="5145200" cy="4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ubTitle" idx="2"/>
          </p:nvPr>
        </p:nvSpPr>
        <p:spPr>
          <a:xfrm>
            <a:off x="3523400" y="3029833"/>
            <a:ext cx="5145200" cy="10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3813000" y="4815833"/>
            <a:ext cx="4566000" cy="9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 </a:t>
            </a:r>
            <a:r>
              <a:rPr lang="en" sz="16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600">
              <a:solidFill>
                <a:schemeClr val="accen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1217935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6167833" y="745200"/>
            <a:ext cx="5073200" cy="538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082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0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7161267" y="-615533"/>
            <a:ext cx="7986800" cy="79868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2312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23" name="Google Shape;23;p2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2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2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3056567" y="1792800"/>
            <a:ext cx="6485600" cy="2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3380200" y="5141072"/>
            <a:ext cx="58380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33" name="Google Shape;33;p2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276272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9245201" y="1009901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11291020" y="11050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1625200" y="5395473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895601">
            <a:off x="2157143" y="5236441"/>
            <a:ext cx="303516" cy="36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1505967">
            <a:off x="10926401" y="58253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11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41" name="Google Shape;41;p3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" name="Google Shape;44;p3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" name="Google Shape;46;p3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47" name="Google Shape;47;p3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" name="Google Shape;48;p3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" name="Google Shape;49;p3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53" name="Google Shape;53;p3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p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3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3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2941200" y="31091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2941200" y="2025067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2941200" y="4112733"/>
            <a:ext cx="675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" name="Google Shape;64;p3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1220646" flipH="1">
            <a:off x="11189755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3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flipH="1">
            <a:off x="3303285" y="1009901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-1593194" flipH="1">
            <a:off x="1276381" y="11050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1850224" flipH="1">
            <a:off x="10923304" y="5395473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-895601" flipH="1">
            <a:off x="10463494" y="5236441"/>
            <a:ext cx="303516" cy="36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3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-1505967" flipH="1">
            <a:off x="1622085" y="58253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72" name="Google Shape;72;p4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3" name="Google Shape;73;p4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" name="Google Shape;75;p4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6" name="Google Shape;76;p4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7" name="Google Shape;77;p4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8" name="Google Shape;78;p4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4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4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4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4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4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84" name="Google Shape;84;p4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4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4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1391667" y="1829167"/>
            <a:ext cx="9850400" cy="4514800"/>
          </a:xfrm>
          <a:prstGeom prst="rect">
            <a:avLst/>
          </a:prstGeom>
          <a:solidFill>
            <a:srgbClr val="FEFEFE">
              <a:alpha val="7933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94" name="Google Shape;94;p4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040706" y="1037053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895601">
            <a:off x="11363477" y="5724307"/>
            <a:ext cx="303516" cy="36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-656741">
            <a:off x="11416728" y="5184852"/>
            <a:ext cx="230113" cy="279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22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5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99" name="Google Shape;99;p5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100" name="Google Shape;100;p5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" name="Google Shape;102;p5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103" name="Google Shape;103;p5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4" name="Google Shape;104;p5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105" name="Google Shape;105;p5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111" name="Google Shape;111;p5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5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1881981" y="2936800"/>
            <a:ext cx="3460400" cy="32448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67"/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body" idx="2"/>
          </p:nvPr>
        </p:nvSpPr>
        <p:spPr>
          <a:xfrm>
            <a:off x="7286200" y="2936867"/>
            <a:ext cx="3462400" cy="32448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67"/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22" name="Google Shape;122;p5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>
            <a:off x="11265301" y="5560668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1200553" y="119790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-1231508">
            <a:off x="10767340" y="1097510"/>
            <a:ext cx="247885" cy="30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>
            <a:off x="1391667" y="1007368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-1857476">
            <a:off x="1213285" y="5804803"/>
            <a:ext cx="356752" cy="43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1879981" y="2259200"/>
            <a:ext cx="3462400" cy="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7286200" y="2259200"/>
            <a:ext cx="3462400" cy="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3546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6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131" name="Google Shape;131;p6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132" name="Google Shape;132;p6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" name="Google Shape;134;p6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135" name="Google Shape;135;p6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6" name="Google Shape;136;p6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137" name="Google Shape;137;p6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" name="Google Shape;138;p6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" name="Google Shape;139;p6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" name="Google Shape;140;p6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" name="Google Shape;141;p6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" name="Google Shape;142;p6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143" name="Google Shape;143;p6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6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Google Shape;151;p6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276272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997753" y="117815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 rot="1505967">
            <a:off x="11180401" y="5901116"/>
            <a:ext cx="375668" cy="449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6"/>
          <p:cNvGrpSpPr/>
          <p:nvPr/>
        </p:nvGrpSpPr>
        <p:grpSpPr>
          <a:xfrm>
            <a:off x="10379630" y="830377"/>
            <a:ext cx="943724" cy="943724"/>
            <a:chOff x="7784722" y="622782"/>
            <a:chExt cx="707793" cy="707793"/>
          </a:xfrm>
        </p:grpSpPr>
        <p:grpSp>
          <p:nvGrpSpPr>
            <p:cNvPr id="156" name="Google Shape;156;p6"/>
            <p:cNvGrpSpPr/>
            <p:nvPr/>
          </p:nvGrpSpPr>
          <p:grpSpPr>
            <a:xfrm>
              <a:off x="7784722" y="622782"/>
              <a:ext cx="707793" cy="707793"/>
              <a:chOff x="1287475" y="2754649"/>
              <a:chExt cx="716100" cy="716100"/>
            </a:xfrm>
          </p:grpSpPr>
          <p:sp>
            <p:nvSpPr>
              <p:cNvPr id="157" name="Google Shape;157;p6"/>
              <p:cNvSpPr/>
              <p:nvPr/>
            </p:nvSpPr>
            <p:spPr>
              <a:xfrm>
                <a:off x="1287475" y="2754649"/>
                <a:ext cx="716100" cy="716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396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pic>
            <p:nvPicPr>
              <p:cNvPr id="158" name="Google Shape;158;p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332550" y="2802694"/>
                <a:ext cx="622974" cy="6175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9" name="Google Shape;159;p6"/>
            <p:cNvPicPr preferRelativeResize="0"/>
            <p:nvPr/>
          </p:nvPicPr>
          <p:blipFill rotWithShape="1">
            <a:blip r:embed="rId8">
              <a:alphaModFix/>
            </a:blip>
            <a:srcRect l="9593" t="18457" r="10661" b="7298"/>
            <a:stretch/>
          </p:blipFill>
          <p:spPr>
            <a:xfrm>
              <a:off x="7912900" y="756475"/>
              <a:ext cx="426250" cy="4104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88400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7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162" name="Google Shape;162;p7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163" name="Google Shape;163;p7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7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" name="Google Shape;165;p7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166" name="Google Shape;166;p7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67" name="Google Shape;167;p7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168" name="Google Shape;168;p7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9" name="Google Shape;169;p7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" name="Google Shape;170;p7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" name="Google Shape;171;p7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" name="Google Shape;172;p7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" name="Google Shape;173;p7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174" name="Google Shape;174;p7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7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7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" name="Google Shape;182;p7"/>
          <p:cNvSpPr txBox="1">
            <a:spLocks noGrp="1"/>
          </p:cNvSpPr>
          <p:nvPr>
            <p:ph type="body" idx="1"/>
          </p:nvPr>
        </p:nvSpPr>
        <p:spPr>
          <a:xfrm>
            <a:off x="1574800" y="2330667"/>
            <a:ext cx="48756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♥"/>
              <a:defRPr sz="2133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p7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4">
            <a:alphaModFix amt="90000"/>
          </a:blip>
          <a:srcRect l="16404" t="19815" r="13488" b="20554"/>
          <a:stretch/>
        </p:blipFill>
        <p:spPr>
          <a:xfrm rot="1593194">
            <a:off x="11062820" y="1085686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1505967">
            <a:off x="11233301" y="56856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178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8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188" name="Google Shape;188;p8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189" name="Google Shape;189;p8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" name="Google Shape;191;p8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192" name="Google Shape;192;p8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93" name="Google Shape;193;p8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194" name="Google Shape;194;p8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5" name="Google Shape;195;p8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6" name="Google Shape;196;p8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7" name="Google Shape;197;p8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8" name="Google Shape;198;p8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9" name="Google Shape;199;p8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200" name="Google Shape;200;p8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8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8" name="Google Shape;208;p8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2079839" y="1056436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8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1320401" y="5417134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8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2130520" y="583350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8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9257900" y="866257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8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2461708">
            <a:off x="11283577" y="1888856"/>
            <a:ext cx="303516" cy="36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8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1505967">
            <a:off x="10926401" y="5825367"/>
            <a:ext cx="375668" cy="44977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8"/>
          <p:cNvSpPr txBox="1">
            <a:spLocks noGrp="1"/>
          </p:cNvSpPr>
          <p:nvPr>
            <p:ph type="title"/>
          </p:nvPr>
        </p:nvSpPr>
        <p:spPr>
          <a:xfrm>
            <a:off x="2458467" y="1376451"/>
            <a:ext cx="7752400" cy="4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3187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9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217" name="Google Shape;217;p9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218" name="Google Shape;218;p9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9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9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221" name="Google Shape;221;p9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22" name="Google Shape;222;p9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223" name="Google Shape;223;p9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" name="Google Shape;224;p9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" name="Google Shape;225;p9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" name="Google Shape;226;p9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" name="Google Shape;227;p9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" name="Google Shape;228;p9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229" name="Google Shape;229;p9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9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9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2056100" y="1476975"/>
            <a:ext cx="4420800" cy="16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8" name="Google Shape;238;p9"/>
          <p:cNvSpPr txBox="1">
            <a:spLocks noGrp="1"/>
          </p:cNvSpPr>
          <p:nvPr>
            <p:ph type="subTitle" idx="1"/>
          </p:nvPr>
        </p:nvSpPr>
        <p:spPr>
          <a:xfrm>
            <a:off x="2474500" y="3363359"/>
            <a:ext cx="3584000" cy="7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239" name="Google Shape;239;p9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>
            <a:off x="8140301" y="1096934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9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0935853" y="17019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9"/>
          <p:cNvPicPr preferRelativeResize="0"/>
          <p:nvPr/>
        </p:nvPicPr>
        <p:blipFill rotWithShape="1">
          <a:blip r:embed="rId6">
            <a:alphaModFix amt="90000"/>
          </a:blip>
          <a:srcRect l="16945" t="23685" r="10977" b="22040"/>
          <a:stretch/>
        </p:blipFill>
        <p:spPr>
          <a:xfrm rot="-1850224">
            <a:off x="1394333" y="5924157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9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-947167">
            <a:off x="10005045" y="1030614"/>
            <a:ext cx="239247" cy="290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351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"/>
          <p:cNvSpPr txBox="1">
            <a:spLocks noGrp="1"/>
          </p:cNvSpPr>
          <p:nvPr>
            <p:ph type="title"/>
          </p:nvPr>
        </p:nvSpPr>
        <p:spPr>
          <a:xfrm>
            <a:off x="1391667" y="3759200"/>
            <a:ext cx="5092400" cy="24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95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252645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11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247" name="Google Shape;247;p11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248" name="Google Shape;248;p11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0" name="Google Shape;250;p11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251" name="Google Shape;251;p11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2" name="Google Shape;252;p11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253" name="Google Shape;253;p11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11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11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11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11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11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259" name="Google Shape;259;p11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1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1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1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1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1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1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1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7" name="Google Shape;267;p11"/>
          <p:cNvSpPr txBox="1">
            <a:spLocks noGrp="1"/>
          </p:cNvSpPr>
          <p:nvPr>
            <p:ph type="title" hasCustomPrompt="1"/>
          </p:nvPr>
        </p:nvSpPr>
        <p:spPr>
          <a:xfrm>
            <a:off x="2882900" y="1678033"/>
            <a:ext cx="6807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8" name="Google Shape;268;p11"/>
          <p:cNvSpPr txBox="1">
            <a:spLocks noGrp="1"/>
          </p:cNvSpPr>
          <p:nvPr>
            <p:ph type="subTitle" idx="1"/>
          </p:nvPr>
        </p:nvSpPr>
        <p:spPr>
          <a:xfrm>
            <a:off x="2882900" y="4226967"/>
            <a:ext cx="6807200" cy="7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269" name="Google Shape;269;p11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1220646" flipH="1">
            <a:off x="10453306" y="1056436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1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flipH="1">
            <a:off x="11295202" y="5417134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-1593194" flipH="1">
            <a:off x="10503997" y="583350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1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-2461708" flipH="1">
            <a:off x="1404178" y="1888856"/>
            <a:ext cx="303516" cy="36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1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-1505967" flipH="1">
            <a:off x="1689202" y="58253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1812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88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3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277" name="Google Shape;277;p13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278" name="Google Shape;278;p13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13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" name="Google Shape;280;p13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281" name="Google Shape;281;p13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2" name="Google Shape;282;p13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283" name="Google Shape;283;p13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" name="Google Shape;284;p13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" name="Google Shape;285;p13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" name="Google Shape;286;p13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" name="Google Shape;287;p13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13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289" name="Google Shape;289;p13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1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1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13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1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13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7" name="Google Shape;297;p13"/>
          <p:cNvSpPr txBox="1">
            <a:spLocks noGrp="1"/>
          </p:cNvSpPr>
          <p:nvPr>
            <p:ph type="title" hasCustomPrompt="1"/>
          </p:nvPr>
        </p:nvSpPr>
        <p:spPr>
          <a:xfrm>
            <a:off x="5656800" y="2842467"/>
            <a:ext cx="1327600" cy="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1"/>
          </p:nvPr>
        </p:nvSpPr>
        <p:spPr>
          <a:xfrm>
            <a:off x="1670100" y="5262500"/>
            <a:ext cx="2714800" cy="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title" idx="2" hasCustomPrompt="1"/>
          </p:nvPr>
        </p:nvSpPr>
        <p:spPr>
          <a:xfrm>
            <a:off x="2363100" y="2842476"/>
            <a:ext cx="1328800" cy="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3"/>
          </p:nvPr>
        </p:nvSpPr>
        <p:spPr>
          <a:xfrm>
            <a:off x="4963200" y="5262500"/>
            <a:ext cx="2714800" cy="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title" idx="4" hasCustomPrompt="1"/>
          </p:nvPr>
        </p:nvSpPr>
        <p:spPr>
          <a:xfrm>
            <a:off x="8949300" y="2842476"/>
            <a:ext cx="1328800" cy="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2" name="Google Shape;302;p13"/>
          <p:cNvSpPr txBox="1">
            <a:spLocks noGrp="1"/>
          </p:cNvSpPr>
          <p:nvPr>
            <p:ph type="subTitle" idx="5"/>
          </p:nvPr>
        </p:nvSpPr>
        <p:spPr>
          <a:xfrm>
            <a:off x="8256300" y="5262500"/>
            <a:ext cx="2714800" cy="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6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7"/>
          </p:nvPr>
        </p:nvSpPr>
        <p:spPr>
          <a:xfrm>
            <a:off x="1670100" y="4575600"/>
            <a:ext cx="2714800" cy="5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8"/>
          </p:nvPr>
        </p:nvSpPr>
        <p:spPr>
          <a:xfrm>
            <a:off x="4963200" y="4575600"/>
            <a:ext cx="2714800" cy="5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9"/>
          </p:nvPr>
        </p:nvSpPr>
        <p:spPr>
          <a:xfrm>
            <a:off x="8256300" y="4575600"/>
            <a:ext cx="2714800" cy="5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pic>
        <p:nvPicPr>
          <p:cNvPr id="307" name="Google Shape;307;p13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1197433" y="906635"/>
            <a:ext cx="884215" cy="88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3"/>
          <p:cNvPicPr preferRelativeResize="0"/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10556267" y="1181517"/>
            <a:ext cx="966192" cy="84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3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>
            <a:off x="2136301" y="809268"/>
            <a:ext cx="300551" cy="35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3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-1892008">
            <a:off x="981968" y="1909538"/>
            <a:ext cx="280032" cy="34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3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-1850224">
            <a:off x="1203833" y="5706873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3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 rot="1505967">
            <a:off x="11361067" y="751216"/>
            <a:ext cx="375668" cy="44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3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1477677">
            <a:off x="11308231" y="5766506"/>
            <a:ext cx="375651" cy="40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6373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14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316" name="Google Shape;316;p14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317" name="Google Shape;317;p14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14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14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320" name="Google Shape;320;p14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1" name="Google Shape;321;p14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322" name="Google Shape;322;p14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" name="Google Shape;323;p14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" name="Google Shape;324;p14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328" name="Google Shape;328;p14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4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1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1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1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14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6" name="Google Shape;336;p14"/>
          <p:cNvSpPr txBox="1">
            <a:spLocks noGrp="1"/>
          </p:cNvSpPr>
          <p:nvPr>
            <p:ph type="title"/>
          </p:nvPr>
        </p:nvSpPr>
        <p:spPr>
          <a:xfrm>
            <a:off x="4075449" y="4248033"/>
            <a:ext cx="4460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37" name="Google Shape;337;p14"/>
          <p:cNvSpPr txBox="1">
            <a:spLocks noGrp="1"/>
          </p:cNvSpPr>
          <p:nvPr>
            <p:ph type="subTitle" idx="1"/>
          </p:nvPr>
        </p:nvSpPr>
        <p:spPr>
          <a:xfrm>
            <a:off x="1851100" y="20023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338" name="Google Shape;338;p14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276272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4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9245201" y="1009901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4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11319286" y="20592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4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1468566" y="5654573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4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1505967">
            <a:off x="10926401" y="58253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0369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15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345" name="Google Shape;345;p15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346" name="Google Shape;346;p15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5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15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349" name="Google Shape;349;p15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0" name="Google Shape;350;p15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351" name="Google Shape;351;p15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" name="Google Shape;352;p15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" name="Google Shape;353;p15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" name="Google Shape;354;p15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" name="Google Shape;355;p15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" name="Google Shape;356;p15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357" name="Google Shape;357;p15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1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1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15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1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1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1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15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1800296" y="3009900"/>
            <a:ext cx="35840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subTitle" idx="1"/>
          </p:nvPr>
        </p:nvSpPr>
        <p:spPr>
          <a:xfrm>
            <a:off x="1800296" y="3909133"/>
            <a:ext cx="3584000" cy="1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367" name="Google Shape;367;p15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>
            <a:off x="1320401" y="5417134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5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2130520" y="583350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5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 rot="1505967">
            <a:off x="10393001" y="55459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366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16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372" name="Google Shape;372;p16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373" name="Google Shape;373;p16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16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" name="Google Shape;375;p16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376" name="Google Shape;376;p16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77" name="Google Shape;377;p16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378" name="Google Shape;378;p16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6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16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6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2" name="Google Shape;382;p16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" name="Google Shape;383;p16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384" name="Google Shape;384;p16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1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6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1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1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16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2" name="Google Shape;392;p16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393" name="Google Shape;393;p16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276272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6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1291020" y="11050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6"/>
          <p:cNvPicPr preferRelativeResize="0"/>
          <p:nvPr/>
        </p:nvPicPr>
        <p:blipFill rotWithShape="1">
          <a:blip r:embed="rId6">
            <a:alphaModFix amt="90000"/>
          </a:blip>
          <a:srcRect l="16945" t="23685" r="10977" b="22040"/>
          <a:stretch/>
        </p:blipFill>
        <p:spPr>
          <a:xfrm rot="2465831">
            <a:off x="1180216" y="1977056"/>
            <a:ext cx="375651" cy="40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6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895601">
            <a:off x="1123727" y="6031874"/>
            <a:ext cx="303516" cy="36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6"/>
          <p:cNvPicPr preferRelativeResize="0"/>
          <p:nvPr/>
        </p:nvPicPr>
        <p:blipFill rotWithShape="1">
          <a:blip r:embed="rId8">
            <a:alphaModFix amt="90000"/>
          </a:blip>
          <a:srcRect l="17866" t="19811" r="12095" b="21433"/>
          <a:stretch/>
        </p:blipFill>
        <p:spPr>
          <a:xfrm rot="-1128960">
            <a:off x="10507301" y="1077549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1189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17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400" name="Google Shape;400;p17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401" name="Google Shape;401;p17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7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" name="Google Shape;403;p17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404" name="Google Shape;404;p17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05" name="Google Shape;405;p17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406" name="Google Shape;406;p17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7" name="Google Shape;407;p17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8" name="Google Shape;408;p17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9" name="Google Shape;409;p17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0" name="Google Shape;410;p17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1" name="Google Shape;411;p17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412" name="Google Shape;412;p17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1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1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17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1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1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1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17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0" name="Google Shape;420;p17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21" name="Google Shape;4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3801" y="809279"/>
            <a:ext cx="1203268" cy="115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7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9956401" y="882901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7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11291020" y="11050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7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1218800" y="5844306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7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1505967">
            <a:off x="11256034" y="58212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674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18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428" name="Google Shape;428;p18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429" name="Google Shape;429;p18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18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1" name="Google Shape;431;p18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432" name="Google Shape;432;p18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33" name="Google Shape;433;p18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434" name="Google Shape;434;p18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18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18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18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18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18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440" name="Google Shape;440;p18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1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1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18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1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1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1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18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8" name="Google Shape;448;p18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49" name="Google Shape;449;p18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162606" y="1037069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8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10697367" y="719318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8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11291020" y="11050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8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1203833" y="5756173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8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895601">
            <a:off x="1698777" y="5627874"/>
            <a:ext cx="303516" cy="368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03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19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456" name="Google Shape;456;p19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457" name="Google Shape;457;p19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19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9" name="Google Shape;459;p19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460" name="Google Shape;460;p19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1" name="Google Shape;461;p19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462" name="Google Shape;462;p19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19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9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9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9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9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468" name="Google Shape;468;p19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1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1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19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1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1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1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19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6" name="Google Shape;476;p19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77" name="Google Shape;477;p19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10123467" y="809269"/>
            <a:ext cx="1152376" cy="98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9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1353920" y="14479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9"/>
          <p:cNvPicPr preferRelativeResize="0"/>
          <p:nvPr/>
        </p:nvPicPr>
        <p:blipFill rotWithShape="1">
          <a:blip r:embed="rId6">
            <a:alphaModFix amt="90000"/>
          </a:blip>
          <a:srcRect l="14783" t="26207" r="9676" b="12472"/>
          <a:stretch/>
        </p:blipFill>
        <p:spPr>
          <a:xfrm rot="-1220646">
            <a:off x="1141606" y="1052786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9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2699978">
            <a:off x="1591601" y="1318239"/>
            <a:ext cx="375649" cy="40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9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895601">
            <a:off x="4114943" y="5878774"/>
            <a:ext cx="303516" cy="368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9723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0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484" name="Google Shape;484;p20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485" name="Google Shape;485;p20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20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7" name="Google Shape;487;p20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488" name="Google Shape;488;p20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9" name="Google Shape;489;p20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490" name="Google Shape;490;p20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20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20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20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20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20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496" name="Google Shape;496;p20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20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20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20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20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20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20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20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4" name="Google Shape;504;p20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505" name="Google Shape;505;p20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 rot="-850647">
            <a:off x="11301067" y="1762536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0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1157320" y="108570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0"/>
          <p:cNvPicPr preferRelativeResize="0"/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1130301" y="1181234"/>
            <a:ext cx="1040364" cy="90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0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217">
            <a:off x="1995209" y="1045825"/>
            <a:ext cx="233288" cy="28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0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3">
            <a:off x="1573341" y="782372"/>
            <a:ext cx="302360" cy="367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8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7077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1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512" name="Google Shape;512;p21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513" name="Google Shape;513;p21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21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5" name="Google Shape;515;p21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516" name="Google Shape;516;p21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7" name="Google Shape;517;p21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518" name="Google Shape;518;p21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21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21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21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21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" name="Google Shape;523;p21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524" name="Google Shape;524;p21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2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2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21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2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21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21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21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2" name="Google Shape;532;p21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33" name="Google Shape;533;p21"/>
          <p:cNvGrpSpPr/>
          <p:nvPr/>
        </p:nvGrpSpPr>
        <p:grpSpPr>
          <a:xfrm>
            <a:off x="10380860" y="809249"/>
            <a:ext cx="943769" cy="943769"/>
            <a:chOff x="10313924" y="2654102"/>
            <a:chExt cx="634823" cy="634823"/>
          </a:xfrm>
        </p:grpSpPr>
        <p:grpSp>
          <p:nvGrpSpPr>
            <p:cNvPr id="534" name="Google Shape;534;p21"/>
            <p:cNvGrpSpPr/>
            <p:nvPr/>
          </p:nvGrpSpPr>
          <p:grpSpPr>
            <a:xfrm>
              <a:off x="10313924" y="2654102"/>
              <a:ext cx="634823" cy="634823"/>
              <a:chOff x="1287475" y="2754649"/>
              <a:chExt cx="716100" cy="716100"/>
            </a:xfrm>
          </p:grpSpPr>
          <p:sp>
            <p:nvSpPr>
              <p:cNvPr id="535" name="Google Shape;535;p21"/>
              <p:cNvSpPr/>
              <p:nvPr/>
            </p:nvSpPr>
            <p:spPr>
              <a:xfrm>
                <a:off x="1287475" y="2754649"/>
                <a:ext cx="716100" cy="716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396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pic>
            <p:nvPicPr>
              <p:cNvPr id="536" name="Google Shape;536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332550" y="2802694"/>
                <a:ext cx="622974" cy="6175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37" name="Google Shape;537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430363" y="2754163"/>
              <a:ext cx="421006" cy="434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8" name="Google Shape;538;p21"/>
          <p:cNvPicPr preferRelativeResize="0"/>
          <p:nvPr/>
        </p:nvPicPr>
        <p:blipFill rotWithShape="1">
          <a:blip r:embed="rId6">
            <a:alphaModFix amt="90000"/>
          </a:blip>
          <a:srcRect l="14783" t="26207" r="9676" b="12472"/>
          <a:stretch/>
        </p:blipFill>
        <p:spPr>
          <a:xfrm rot="-1220646">
            <a:off x="1276272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1"/>
          <p:cNvPicPr preferRelativeResize="0"/>
          <p:nvPr/>
        </p:nvPicPr>
        <p:blipFill rotWithShape="1">
          <a:blip r:embed="rId7">
            <a:alphaModFix amt="90000"/>
          </a:blip>
          <a:srcRect l="17866" t="19811" r="12095" b="21433"/>
          <a:stretch/>
        </p:blipFill>
        <p:spPr>
          <a:xfrm rot="1800003">
            <a:off x="11426236" y="1318469"/>
            <a:ext cx="362977" cy="43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1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-1850224">
            <a:off x="991200" y="5910490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1"/>
          <p:cNvPicPr preferRelativeResize="0"/>
          <p:nvPr/>
        </p:nvPicPr>
        <p:blipFill rotWithShape="1">
          <a:blip r:embed="rId9">
            <a:alphaModFix amt="90000"/>
          </a:blip>
          <a:srcRect l="16404" t="19815" r="13488" b="20554"/>
          <a:stretch/>
        </p:blipFill>
        <p:spPr>
          <a:xfrm rot="-1234102">
            <a:off x="11397010" y="5072723"/>
            <a:ext cx="303517" cy="36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1"/>
          <p:cNvPicPr preferRelativeResize="0"/>
          <p:nvPr/>
        </p:nvPicPr>
        <p:blipFill rotWithShape="1">
          <a:blip r:embed="rId7">
            <a:alphaModFix amt="90000"/>
          </a:blip>
          <a:srcRect l="17866" t="19811" r="12095" b="21433"/>
          <a:stretch/>
        </p:blipFill>
        <p:spPr>
          <a:xfrm rot="1505967">
            <a:off x="10926401" y="58253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7058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22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545" name="Google Shape;545;p22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546" name="Google Shape;546;p22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2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22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549" name="Google Shape;549;p22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0" name="Google Shape;550;p22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551" name="Google Shape;551;p22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2" name="Google Shape;552;p22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3" name="Google Shape;553;p22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4" name="Google Shape;554;p22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5" name="Google Shape;555;p22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" name="Google Shape;556;p22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557" name="Google Shape;557;p22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2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p2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22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2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22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22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22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5" name="Google Shape;565;p22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566" name="Google Shape;566;p22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 flipH="1">
            <a:off x="1173609" y="932434"/>
            <a:ext cx="896456" cy="90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2"/>
          <p:cNvPicPr preferRelativeResize="0"/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10696100" y="5440335"/>
            <a:ext cx="966192" cy="84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2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>
            <a:off x="2136301" y="809268"/>
            <a:ext cx="300551" cy="35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2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-1892008">
            <a:off x="981968" y="1909538"/>
            <a:ext cx="280032" cy="34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22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-1850224">
            <a:off x="1203833" y="5706873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2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 rot="1505967">
            <a:off x="11281567" y="4819533"/>
            <a:ext cx="375668" cy="44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22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1477677">
            <a:off x="11281564" y="877006"/>
            <a:ext cx="375651" cy="40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4937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23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575" name="Google Shape;575;p23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576" name="Google Shape;576;p23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23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23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579" name="Google Shape;579;p23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80" name="Google Shape;580;p23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581" name="Google Shape;581;p23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23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23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4" name="Google Shape;584;p23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5" name="Google Shape;585;p23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" name="Google Shape;586;p23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587" name="Google Shape;587;p23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" name="Google Shape;589;p2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23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2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2" name="Google Shape;592;p2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" name="Google Shape;593;p2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Google Shape;594;p23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5" name="Google Shape;595;p23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6" name="Google Shape;596;p23"/>
          <p:cNvSpPr txBox="1">
            <a:spLocks noGrp="1"/>
          </p:cNvSpPr>
          <p:nvPr>
            <p:ph type="subTitle" idx="1"/>
          </p:nvPr>
        </p:nvSpPr>
        <p:spPr>
          <a:xfrm>
            <a:off x="1642392" y="4083405"/>
            <a:ext cx="2770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97" name="Google Shape;597;p23"/>
          <p:cNvSpPr txBox="1">
            <a:spLocks noGrp="1"/>
          </p:cNvSpPr>
          <p:nvPr>
            <p:ph type="subTitle" idx="2"/>
          </p:nvPr>
        </p:nvSpPr>
        <p:spPr>
          <a:xfrm>
            <a:off x="1642392" y="4749800"/>
            <a:ext cx="2770400" cy="10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subTitle" idx="3"/>
          </p:nvPr>
        </p:nvSpPr>
        <p:spPr>
          <a:xfrm>
            <a:off x="4935464" y="4083405"/>
            <a:ext cx="2770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4"/>
          </p:nvPr>
        </p:nvSpPr>
        <p:spPr>
          <a:xfrm>
            <a:off x="4935464" y="4749800"/>
            <a:ext cx="2770400" cy="10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subTitle" idx="5"/>
          </p:nvPr>
        </p:nvSpPr>
        <p:spPr>
          <a:xfrm>
            <a:off x="8228536" y="4083405"/>
            <a:ext cx="2770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6"/>
          </p:nvPr>
        </p:nvSpPr>
        <p:spPr>
          <a:xfrm>
            <a:off x="8228536" y="4749800"/>
            <a:ext cx="2770400" cy="10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67"/>
            </a:lvl9pPr>
          </a:lstStyle>
          <a:p>
            <a:endParaRPr/>
          </a:p>
        </p:txBody>
      </p:sp>
      <p:pic>
        <p:nvPicPr>
          <p:cNvPr id="602" name="Google Shape;602;p23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1150539" y="872336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3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11072567" y="5379034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3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11435753" y="580765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3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1401166" y="877024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3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2461708">
            <a:off x="2055243" y="773656"/>
            <a:ext cx="303516" cy="36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3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1097948">
            <a:off x="1201777" y="5842729"/>
            <a:ext cx="313616" cy="363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517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24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610" name="Google Shape;610;p24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611" name="Google Shape;611;p24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24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3" name="Google Shape;613;p24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614" name="Google Shape;614;p24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15" name="Google Shape;615;p24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616" name="Google Shape;616;p24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" name="Google Shape;617;p24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" name="Google Shape;618;p24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" name="Google Shape;619;p24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" name="Google Shape;620;p24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" name="Google Shape;621;p24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622" name="Google Shape;622;p24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2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2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24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2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7" name="Google Shape;627;p2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2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" name="Google Shape;629;p24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0" name="Google Shape;630;p24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idx="2"/>
          </p:nvPr>
        </p:nvSpPr>
        <p:spPr>
          <a:xfrm>
            <a:off x="3371117" y="24370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3371117" y="31429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3"/>
          </p:nvPr>
        </p:nvSpPr>
        <p:spPr>
          <a:xfrm>
            <a:off x="6622317" y="24370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4"/>
          </p:nvPr>
        </p:nvSpPr>
        <p:spPr>
          <a:xfrm>
            <a:off x="6622317" y="31429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5"/>
          </p:nvPr>
        </p:nvSpPr>
        <p:spPr>
          <a:xfrm>
            <a:off x="3371117" y="43482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6"/>
          </p:nvPr>
        </p:nvSpPr>
        <p:spPr>
          <a:xfrm>
            <a:off x="3371117" y="50541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7"/>
          </p:nvPr>
        </p:nvSpPr>
        <p:spPr>
          <a:xfrm>
            <a:off x="6622317" y="43482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subTitle" idx="8"/>
          </p:nvPr>
        </p:nvSpPr>
        <p:spPr>
          <a:xfrm>
            <a:off x="6622317" y="50541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39" name="Google Shape;639;p24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 flipH="1">
            <a:off x="10799095" y="5341101"/>
            <a:ext cx="884215" cy="88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24"/>
          <p:cNvPicPr preferRelativeResize="0"/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 flipH="1">
            <a:off x="1130300" y="882117"/>
            <a:ext cx="966192" cy="84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24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 flipH="1">
            <a:off x="10291209" y="809268"/>
            <a:ext cx="300551" cy="35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24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1892008" flipH="1">
            <a:off x="11466059" y="1909538"/>
            <a:ext cx="280032" cy="34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24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-1477677" flipH="1">
            <a:off x="1044176" y="5766506"/>
            <a:ext cx="375651" cy="40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763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25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646" name="Google Shape;646;p25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647" name="Google Shape;647;p25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5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25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650" name="Google Shape;650;p25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51" name="Google Shape;651;p25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652" name="Google Shape;652;p25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25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4" name="Google Shape;654;p25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5" name="Google Shape;655;p25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6" name="Google Shape;656;p25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7" name="Google Shape;657;p25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658" name="Google Shape;658;p25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2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2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25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2" name="Google Shape;662;p2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3" name="Google Shape;663;p2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4" name="Google Shape;664;p2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5" name="Google Shape;665;p25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6" name="Google Shape;666;p25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7" name="Google Shape;667;p25"/>
          <p:cNvSpPr txBox="1">
            <a:spLocks noGrp="1"/>
          </p:cNvSpPr>
          <p:nvPr>
            <p:ph type="subTitle" idx="1"/>
          </p:nvPr>
        </p:nvSpPr>
        <p:spPr>
          <a:xfrm>
            <a:off x="1722467" y="2476667"/>
            <a:ext cx="26988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8" name="Google Shape;668;p25"/>
          <p:cNvSpPr txBox="1">
            <a:spLocks noGrp="1"/>
          </p:cNvSpPr>
          <p:nvPr>
            <p:ph type="subTitle" idx="2"/>
          </p:nvPr>
        </p:nvSpPr>
        <p:spPr>
          <a:xfrm>
            <a:off x="1722467" y="2921000"/>
            <a:ext cx="26988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9" name="Google Shape;669;p25"/>
          <p:cNvSpPr txBox="1">
            <a:spLocks noGrp="1"/>
          </p:cNvSpPr>
          <p:nvPr>
            <p:ph type="subTitle" idx="3"/>
          </p:nvPr>
        </p:nvSpPr>
        <p:spPr>
          <a:xfrm>
            <a:off x="4913544" y="2476667"/>
            <a:ext cx="27704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4"/>
          </p:nvPr>
        </p:nvSpPr>
        <p:spPr>
          <a:xfrm>
            <a:off x="4913544" y="2921000"/>
            <a:ext cx="27704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subTitle" idx="5"/>
          </p:nvPr>
        </p:nvSpPr>
        <p:spPr>
          <a:xfrm>
            <a:off x="8176200" y="2476667"/>
            <a:ext cx="27704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6"/>
          </p:nvPr>
        </p:nvSpPr>
        <p:spPr>
          <a:xfrm>
            <a:off x="8176204" y="2921000"/>
            <a:ext cx="27704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subTitle" idx="7"/>
          </p:nvPr>
        </p:nvSpPr>
        <p:spPr>
          <a:xfrm>
            <a:off x="1693033" y="4445167"/>
            <a:ext cx="27704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8"/>
          </p:nvPr>
        </p:nvSpPr>
        <p:spPr>
          <a:xfrm>
            <a:off x="1693033" y="4892104"/>
            <a:ext cx="27704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subTitle" idx="9"/>
          </p:nvPr>
        </p:nvSpPr>
        <p:spPr>
          <a:xfrm>
            <a:off x="4913544" y="4445167"/>
            <a:ext cx="27704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subTitle" idx="13"/>
          </p:nvPr>
        </p:nvSpPr>
        <p:spPr>
          <a:xfrm>
            <a:off x="4913544" y="4892104"/>
            <a:ext cx="27704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77" name="Google Shape;677;p25"/>
          <p:cNvSpPr txBox="1">
            <a:spLocks noGrp="1"/>
          </p:cNvSpPr>
          <p:nvPr>
            <p:ph type="subTitle" idx="14"/>
          </p:nvPr>
        </p:nvSpPr>
        <p:spPr>
          <a:xfrm>
            <a:off x="8176200" y="4445167"/>
            <a:ext cx="27704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8" name="Google Shape;678;p25"/>
          <p:cNvSpPr txBox="1">
            <a:spLocks noGrp="1"/>
          </p:cNvSpPr>
          <p:nvPr>
            <p:ph type="subTitle" idx="15"/>
          </p:nvPr>
        </p:nvSpPr>
        <p:spPr>
          <a:xfrm>
            <a:off x="8176209" y="4892104"/>
            <a:ext cx="27704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pic>
        <p:nvPicPr>
          <p:cNvPr id="679" name="Google Shape;679;p25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2079839" y="1056436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25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533253" y="1333137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25"/>
          <p:cNvPicPr preferRelativeResize="0"/>
          <p:nvPr/>
        </p:nvPicPr>
        <p:blipFill rotWithShape="1">
          <a:blip r:embed="rId6">
            <a:alphaModFix amt="90000"/>
          </a:blip>
          <a:srcRect l="16945" t="23685" r="10977" b="22040"/>
          <a:stretch/>
        </p:blipFill>
        <p:spPr>
          <a:xfrm rot="-1850224">
            <a:off x="10197700" y="787090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25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2461708">
            <a:off x="11089443" y="1312856"/>
            <a:ext cx="303516" cy="368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660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26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685" name="Google Shape;685;p26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686" name="Google Shape;686;p26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8" name="Google Shape;688;p26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689" name="Google Shape;689;p26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0" name="Google Shape;690;p26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691" name="Google Shape;691;p26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2" name="Google Shape;692;p26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3" name="Google Shape;693;p26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4" name="Google Shape;694;p26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5" name="Google Shape;695;p26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6" name="Google Shape;696;p26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697" name="Google Shape;697;p26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2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2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26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2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2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2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26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5" name="Google Shape;705;p26"/>
          <p:cNvSpPr txBox="1"/>
          <p:nvPr/>
        </p:nvSpPr>
        <p:spPr>
          <a:xfrm>
            <a:off x="2778600" y="4330100"/>
            <a:ext cx="7041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CREDITS: This presentation template was created by </a:t>
            </a:r>
            <a:r>
              <a:rPr lang="en" sz="1733">
                <a:solidFill>
                  <a:schemeClr val="dk2"/>
                </a:solidFill>
                <a:highlight>
                  <a:srgbClr val="F7D3DA"/>
                </a:highlight>
                <a:uFill>
                  <a:noFill/>
                </a:uFill>
                <a:latin typeface="Mulish"/>
                <a:ea typeface="Mulish"/>
                <a:cs typeface="Mulish"/>
                <a:sym typeface="Mulish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, including icons by </a:t>
            </a:r>
            <a:r>
              <a:rPr lang="en" sz="1733">
                <a:solidFill>
                  <a:schemeClr val="dk2"/>
                </a:solidFill>
                <a:highlight>
                  <a:schemeClr val="lt2"/>
                </a:highlight>
                <a:uFill>
                  <a:noFill/>
                </a:uFill>
                <a:latin typeface="Mulish"/>
                <a:ea typeface="Mulish"/>
                <a:cs typeface="Mulish"/>
                <a:sym typeface="Mulish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dk2"/>
                </a:solidFill>
                <a:highlight>
                  <a:schemeClr val="lt2"/>
                </a:highlight>
                <a:latin typeface="Mulish"/>
                <a:ea typeface="Mulish"/>
                <a:cs typeface="Mulish"/>
                <a:sym typeface="Mulish"/>
              </a:rPr>
              <a:t> </a:t>
            </a:r>
            <a:r>
              <a:rPr lang="en" sz="1733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and infographics &amp; images by </a:t>
            </a:r>
            <a:r>
              <a:rPr lang="en" sz="1733">
                <a:solidFill>
                  <a:schemeClr val="dk2"/>
                </a:solidFill>
                <a:highlight>
                  <a:schemeClr val="dk1"/>
                </a:highlight>
                <a:uFill>
                  <a:noFill/>
                </a:uFill>
                <a:latin typeface="Mulish"/>
                <a:ea typeface="Mulish"/>
                <a:cs typeface="Mulish"/>
                <a:sym typeface="Mulish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>
              <a:solidFill>
                <a:schemeClr val="dk2"/>
              </a:solidFill>
              <a:highlight>
                <a:schemeClr val="dk1"/>
              </a:highlight>
              <a:latin typeface="Mulish"/>
              <a:ea typeface="Mulish"/>
              <a:cs typeface="Mulish"/>
              <a:sym typeface="Mulish"/>
            </a:endParaRPr>
          </a:p>
        </p:txBody>
      </p:sp>
      <p:pic>
        <p:nvPicPr>
          <p:cNvPr id="706" name="Google Shape;706;p26"/>
          <p:cNvPicPr preferRelativeResize="0"/>
          <p:nvPr/>
        </p:nvPicPr>
        <p:blipFill rotWithShape="1">
          <a:blip r:embed="rId7">
            <a:alphaModFix amt="90000"/>
          </a:blip>
          <a:srcRect l="14783" t="26207" r="9676" b="12472"/>
          <a:stretch/>
        </p:blipFill>
        <p:spPr>
          <a:xfrm rot="-1220646">
            <a:off x="1276272" y="1005529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26"/>
          <p:cNvPicPr preferRelativeResize="0"/>
          <p:nvPr/>
        </p:nvPicPr>
        <p:blipFill rotWithShape="1">
          <a:blip r:embed="rId8">
            <a:alphaModFix/>
          </a:blip>
          <a:srcRect l="17866" t="19811" r="12095" b="21433"/>
          <a:stretch/>
        </p:blipFill>
        <p:spPr>
          <a:xfrm rot="1505967">
            <a:off x="10926401" y="5701376"/>
            <a:ext cx="375668" cy="449771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26"/>
          <p:cNvSpPr txBox="1">
            <a:spLocks noGrp="1"/>
          </p:cNvSpPr>
          <p:nvPr>
            <p:ph type="ctrTitle"/>
          </p:nvPr>
        </p:nvSpPr>
        <p:spPr>
          <a:xfrm>
            <a:off x="4102000" y="1184100"/>
            <a:ext cx="43944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09" name="Google Shape;709;p26"/>
          <p:cNvSpPr txBox="1">
            <a:spLocks noGrp="1"/>
          </p:cNvSpPr>
          <p:nvPr>
            <p:ph type="subTitle" idx="1"/>
          </p:nvPr>
        </p:nvSpPr>
        <p:spPr>
          <a:xfrm>
            <a:off x="3380200" y="2746133"/>
            <a:ext cx="5838000" cy="1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3550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oogle Shape;711;p27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712" name="Google Shape;712;p27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13" name="Google Shape;713;p27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27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5" name="Google Shape;715;p27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16" name="Google Shape;716;p27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17" name="Google Shape;717;p27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18" name="Google Shape;718;p27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27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27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1" name="Google Shape;721;p27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2" name="Google Shape;722;p27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27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724" name="Google Shape;724;p27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2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6" name="Google Shape;726;p2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27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2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9" name="Google Shape;729;p2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2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27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2" name="Google Shape;732;p27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1108229" y="5341101"/>
            <a:ext cx="884215" cy="88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27"/>
          <p:cNvPicPr preferRelativeResize="0"/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10695045" y="882117"/>
            <a:ext cx="966192" cy="84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27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>
            <a:off x="2199779" y="809268"/>
            <a:ext cx="300551" cy="35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27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-1892008">
            <a:off x="1045447" y="1909538"/>
            <a:ext cx="280032" cy="34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27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1477677">
            <a:off x="11371711" y="5766506"/>
            <a:ext cx="375651" cy="40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02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738;p28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739" name="Google Shape;739;p28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40" name="Google Shape;740;p28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28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43" name="Google Shape;743;p28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44" name="Google Shape;744;p28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45" name="Google Shape;745;p28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28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28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28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28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28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751" name="Google Shape;751;p28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2" name="Google Shape;752;p2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2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28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2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2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2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28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9" name="Google Shape;759;p28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 rot="-850647">
            <a:off x="11326467" y="5864636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28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1182720" y="518780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28"/>
          <p:cNvPicPr preferRelativeResize="0"/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1155701" y="5283334"/>
            <a:ext cx="1040364" cy="90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28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217">
            <a:off x="2020609" y="5147925"/>
            <a:ext cx="233288" cy="28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28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3">
            <a:off x="1598741" y="4884472"/>
            <a:ext cx="302360" cy="367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2277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29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766" name="Google Shape;766;p29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67" name="Google Shape;767;p29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29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29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70" name="Google Shape;770;p29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71" name="Google Shape;771;p29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72" name="Google Shape;772;p29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778" name="Google Shape;778;p29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9" name="Google Shape;779;p2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0" name="Google Shape;780;p2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1" name="Google Shape;781;p29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2" name="Google Shape;782;p2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3" name="Google Shape;783;p2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4" name="Google Shape;784;p2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29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6" name="Google Shape;786;p29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276272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9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997753" y="117815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29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 rot="1505967">
            <a:off x="11180401" y="1040016"/>
            <a:ext cx="375668" cy="449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9" name="Google Shape;789;p29"/>
          <p:cNvGrpSpPr/>
          <p:nvPr/>
        </p:nvGrpSpPr>
        <p:grpSpPr>
          <a:xfrm>
            <a:off x="10769330" y="5262677"/>
            <a:ext cx="943724" cy="943724"/>
            <a:chOff x="7784722" y="622782"/>
            <a:chExt cx="707793" cy="707793"/>
          </a:xfrm>
        </p:grpSpPr>
        <p:grpSp>
          <p:nvGrpSpPr>
            <p:cNvPr id="790" name="Google Shape;790;p29"/>
            <p:cNvGrpSpPr/>
            <p:nvPr/>
          </p:nvGrpSpPr>
          <p:grpSpPr>
            <a:xfrm>
              <a:off x="7784722" y="622782"/>
              <a:ext cx="707793" cy="707793"/>
              <a:chOff x="1287475" y="2754649"/>
              <a:chExt cx="716100" cy="716100"/>
            </a:xfrm>
          </p:grpSpPr>
          <p:sp>
            <p:nvSpPr>
              <p:cNvPr id="791" name="Google Shape;791;p29"/>
              <p:cNvSpPr/>
              <p:nvPr/>
            </p:nvSpPr>
            <p:spPr>
              <a:xfrm>
                <a:off x="1287475" y="2754649"/>
                <a:ext cx="716100" cy="716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396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pic>
            <p:nvPicPr>
              <p:cNvPr id="792" name="Google Shape;792;p29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332550" y="2802694"/>
                <a:ext cx="622974" cy="6175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93" name="Google Shape;793;p29"/>
            <p:cNvPicPr preferRelativeResize="0"/>
            <p:nvPr/>
          </p:nvPicPr>
          <p:blipFill rotWithShape="1">
            <a:blip r:embed="rId8">
              <a:alphaModFix/>
            </a:blip>
            <a:srcRect l="9593" t="18457" r="10661" b="7298"/>
            <a:stretch/>
          </p:blipFill>
          <p:spPr>
            <a:xfrm>
              <a:off x="7912900" y="756475"/>
              <a:ext cx="426250" cy="4104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07676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23" name="Google Shape;23;p2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2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2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3056567" y="1792800"/>
            <a:ext cx="6485600" cy="2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3380200" y="5141072"/>
            <a:ext cx="58380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33" name="Google Shape;33;p2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276272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9245201" y="1009901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11291020" y="11050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1625200" y="5395473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895601">
            <a:off x="2157143" y="5236441"/>
            <a:ext cx="303516" cy="36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1505967">
            <a:off x="10926401" y="58253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97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70099" y="-957900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33501" y="2151769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50967" y="1701799"/>
            <a:ext cx="56816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50967" y="4676100"/>
            <a:ext cx="5680400" cy="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2197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41" name="Google Shape;41;p3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" name="Google Shape;44;p3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" name="Google Shape;46;p3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47" name="Google Shape;47;p3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" name="Google Shape;48;p3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" name="Google Shape;49;p3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53" name="Google Shape;53;p3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p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3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3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2941200" y="31091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2941200" y="2025067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2941200" y="4112733"/>
            <a:ext cx="675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" name="Google Shape;64;p3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1220646" flipH="1">
            <a:off x="11189755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3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flipH="1">
            <a:off x="3303285" y="1009901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-1593194" flipH="1">
            <a:off x="1276381" y="11050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1850224" flipH="1">
            <a:off x="10923304" y="5395473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-895601" flipH="1">
            <a:off x="10463494" y="5236441"/>
            <a:ext cx="303516" cy="36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3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-1505967" flipH="1">
            <a:off x="1622085" y="58253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6405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72" name="Google Shape;72;p4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3" name="Google Shape;73;p4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" name="Google Shape;75;p4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6" name="Google Shape;76;p4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7" name="Google Shape;77;p4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8" name="Google Shape;78;p4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4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4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4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4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4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84" name="Google Shape;84;p4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4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4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1391667" y="1829167"/>
            <a:ext cx="9850400" cy="4514800"/>
          </a:xfrm>
          <a:prstGeom prst="rect">
            <a:avLst/>
          </a:prstGeom>
          <a:solidFill>
            <a:srgbClr val="FEFEFE">
              <a:alpha val="7933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94" name="Google Shape;94;p4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040706" y="1037053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895601">
            <a:off x="11363477" y="5724307"/>
            <a:ext cx="303516" cy="36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-656741">
            <a:off x="11416728" y="5184852"/>
            <a:ext cx="230113" cy="279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6741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5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99" name="Google Shape;99;p5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100" name="Google Shape;100;p5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" name="Google Shape;102;p5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103" name="Google Shape;103;p5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4" name="Google Shape;104;p5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105" name="Google Shape;105;p5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111" name="Google Shape;111;p5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5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1881981" y="2936800"/>
            <a:ext cx="3460400" cy="32448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67"/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body" idx="2"/>
          </p:nvPr>
        </p:nvSpPr>
        <p:spPr>
          <a:xfrm>
            <a:off x="7286200" y="2936867"/>
            <a:ext cx="3462400" cy="32448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67"/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22" name="Google Shape;122;p5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>
            <a:off x="11265301" y="5560668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1200553" y="119790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-1231508">
            <a:off x="10767340" y="1097510"/>
            <a:ext cx="247885" cy="30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>
            <a:off x="1391667" y="1007368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-1857476">
            <a:off x="1213285" y="5804803"/>
            <a:ext cx="356752" cy="43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1879981" y="2259200"/>
            <a:ext cx="3462400" cy="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7286200" y="2259200"/>
            <a:ext cx="3462400" cy="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7707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6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131" name="Google Shape;131;p6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132" name="Google Shape;132;p6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" name="Google Shape;134;p6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135" name="Google Shape;135;p6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6" name="Google Shape;136;p6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137" name="Google Shape;137;p6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" name="Google Shape;138;p6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" name="Google Shape;139;p6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" name="Google Shape;140;p6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" name="Google Shape;141;p6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" name="Google Shape;142;p6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143" name="Google Shape;143;p6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6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Google Shape;151;p6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276272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997753" y="117815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 rot="1505967">
            <a:off x="11180401" y="5901116"/>
            <a:ext cx="375668" cy="449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6"/>
          <p:cNvGrpSpPr/>
          <p:nvPr/>
        </p:nvGrpSpPr>
        <p:grpSpPr>
          <a:xfrm>
            <a:off x="10379630" y="830377"/>
            <a:ext cx="943724" cy="943724"/>
            <a:chOff x="7784722" y="622782"/>
            <a:chExt cx="707793" cy="707793"/>
          </a:xfrm>
        </p:grpSpPr>
        <p:grpSp>
          <p:nvGrpSpPr>
            <p:cNvPr id="156" name="Google Shape;156;p6"/>
            <p:cNvGrpSpPr/>
            <p:nvPr/>
          </p:nvGrpSpPr>
          <p:grpSpPr>
            <a:xfrm>
              <a:off x="7784722" y="622782"/>
              <a:ext cx="707793" cy="707793"/>
              <a:chOff x="1287475" y="2754649"/>
              <a:chExt cx="716100" cy="716100"/>
            </a:xfrm>
          </p:grpSpPr>
          <p:sp>
            <p:nvSpPr>
              <p:cNvPr id="157" name="Google Shape;157;p6"/>
              <p:cNvSpPr/>
              <p:nvPr/>
            </p:nvSpPr>
            <p:spPr>
              <a:xfrm>
                <a:off x="1287475" y="2754649"/>
                <a:ext cx="716100" cy="716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396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pic>
            <p:nvPicPr>
              <p:cNvPr id="158" name="Google Shape;158;p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332550" y="2802694"/>
                <a:ext cx="622974" cy="6175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9" name="Google Shape;159;p6"/>
            <p:cNvPicPr preferRelativeResize="0"/>
            <p:nvPr/>
          </p:nvPicPr>
          <p:blipFill rotWithShape="1">
            <a:blip r:embed="rId8">
              <a:alphaModFix/>
            </a:blip>
            <a:srcRect l="9593" t="18457" r="10661" b="7298"/>
            <a:stretch/>
          </p:blipFill>
          <p:spPr>
            <a:xfrm>
              <a:off x="7912900" y="756475"/>
              <a:ext cx="426250" cy="4104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015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7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162" name="Google Shape;162;p7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163" name="Google Shape;163;p7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7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" name="Google Shape;165;p7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166" name="Google Shape;166;p7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67" name="Google Shape;167;p7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168" name="Google Shape;168;p7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9" name="Google Shape;169;p7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" name="Google Shape;170;p7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" name="Google Shape;171;p7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" name="Google Shape;172;p7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" name="Google Shape;173;p7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174" name="Google Shape;174;p7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7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7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" name="Google Shape;182;p7"/>
          <p:cNvSpPr txBox="1">
            <a:spLocks noGrp="1"/>
          </p:cNvSpPr>
          <p:nvPr>
            <p:ph type="body" idx="1"/>
          </p:nvPr>
        </p:nvSpPr>
        <p:spPr>
          <a:xfrm>
            <a:off x="1574800" y="2330667"/>
            <a:ext cx="48756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♥"/>
              <a:defRPr sz="2133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p7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4">
            <a:alphaModFix amt="90000"/>
          </a:blip>
          <a:srcRect l="16404" t="19815" r="13488" b="20554"/>
          <a:stretch/>
        </p:blipFill>
        <p:spPr>
          <a:xfrm rot="1593194">
            <a:off x="11062820" y="1085686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1505967">
            <a:off x="11233301" y="56856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3106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8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188" name="Google Shape;188;p8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189" name="Google Shape;189;p8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" name="Google Shape;191;p8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192" name="Google Shape;192;p8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93" name="Google Shape;193;p8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194" name="Google Shape;194;p8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5" name="Google Shape;195;p8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6" name="Google Shape;196;p8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7" name="Google Shape;197;p8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8" name="Google Shape;198;p8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9" name="Google Shape;199;p8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200" name="Google Shape;200;p8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8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8" name="Google Shape;208;p8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2079839" y="1056436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8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1320401" y="5417134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8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2130520" y="583350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8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9257900" y="866257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8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2461708">
            <a:off x="11283577" y="1888856"/>
            <a:ext cx="303516" cy="36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8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1505967">
            <a:off x="10926401" y="5825367"/>
            <a:ext cx="375668" cy="44977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8"/>
          <p:cNvSpPr txBox="1">
            <a:spLocks noGrp="1"/>
          </p:cNvSpPr>
          <p:nvPr>
            <p:ph type="title"/>
          </p:nvPr>
        </p:nvSpPr>
        <p:spPr>
          <a:xfrm>
            <a:off x="2458467" y="1376451"/>
            <a:ext cx="7752400" cy="4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12458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9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217" name="Google Shape;217;p9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218" name="Google Shape;218;p9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9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9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221" name="Google Shape;221;p9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22" name="Google Shape;222;p9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223" name="Google Shape;223;p9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" name="Google Shape;224;p9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" name="Google Shape;225;p9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" name="Google Shape;226;p9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" name="Google Shape;227;p9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" name="Google Shape;228;p9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229" name="Google Shape;229;p9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9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9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2056100" y="1476975"/>
            <a:ext cx="4420800" cy="16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8" name="Google Shape;238;p9"/>
          <p:cNvSpPr txBox="1">
            <a:spLocks noGrp="1"/>
          </p:cNvSpPr>
          <p:nvPr>
            <p:ph type="subTitle" idx="1"/>
          </p:nvPr>
        </p:nvSpPr>
        <p:spPr>
          <a:xfrm>
            <a:off x="2474500" y="3363359"/>
            <a:ext cx="3584000" cy="7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239" name="Google Shape;239;p9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>
            <a:off x="8140301" y="1096934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9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0935853" y="17019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9"/>
          <p:cNvPicPr preferRelativeResize="0"/>
          <p:nvPr/>
        </p:nvPicPr>
        <p:blipFill rotWithShape="1">
          <a:blip r:embed="rId6">
            <a:alphaModFix amt="90000"/>
          </a:blip>
          <a:srcRect l="16945" t="23685" r="10977" b="22040"/>
          <a:stretch/>
        </p:blipFill>
        <p:spPr>
          <a:xfrm rot="-1850224">
            <a:off x="1394333" y="5924157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9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-947167">
            <a:off x="10005045" y="1030614"/>
            <a:ext cx="239247" cy="290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4505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"/>
          <p:cNvSpPr txBox="1">
            <a:spLocks noGrp="1"/>
          </p:cNvSpPr>
          <p:nvPr>
            <p:ph type="title"/>
          </p:nvPr>
        </p:nvSpPr>
        <p:spPr>
          <a:xfrm>
            <a:off x="1391667" y="3759200"/>
            <a:ext cx="5092400" cy="24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91414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11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247" name="Google Shape;247;p11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248" name="Google Shape;248;p11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0" name="Google Shape;250;p11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251" name="Google Shape;251;p11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2" name="Google Shape;252;p11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253" name="Google Shape;253;p11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11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11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11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11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11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259" name="Google Shape;259;p11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1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1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1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1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1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1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1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7" name="Google Shape;267;p11"/>
          <p:cNvSpPr txBox="1">
            <a:spLocks noGrp="1"/>
          </p:cNvSpPr>
          <p:nvPr>
            <p:ph type="title" hasCustomPrompt="1"/>
          </p:nvPr>
        </p:nvSpPr>
        <p:spPr>
          <a:xfrm>
            <a:off x="2882900" y="1678033"/>
            <a:ext cx="6807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8" name="Google Shape;268;p11"/>
          <p:cNvSpPr txBox="1">
            <a:spLocks noGrp="1"/>
          </p:cNvSpPr>
          <p:nvPr>
            <p:ph type="subTitle" idx="1"/>
          </p:nvPr>
        </p:nvSpPr>
        <p:spPr>
          <a:xfrm>
            <a:off x="2882900" y="4226967"/>
            <a:ext cx="6807200" cy="7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269" name="Google Shape;269;p11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1220646" flipH="1">
            <a:off x="10453306" y="1056436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1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flipH="1">
            <a:off x="11295202" y="5417134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-1593194" flipH="1">
            <a:off x="10503997" y="583350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1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-2461708" flipH="1">
            <a:off x="1404178" y="1888856"/>
            <a:ext cx="303516" cy="36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1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-1505967" flipH="1">
            <a:off x="1689202" y="58253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4704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81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793933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3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277" name="Google Shape;277;p13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278" name="Google Shape;278;p13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13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" name="Google Shape;280;p13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281" name="Google Shape;281;p13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2" name="Google Shape;282;p13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283" name="Google Shape;283;p13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" name="Google Shape;284;p13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" name="Google Shape;285;p13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" name="Google Shape;286;p13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" name="Google Shape;287;p13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13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289" name="Google Shape;289;p13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1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1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13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1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13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7" name="Google Shape;297;p13"/>
          <p:cNvSpPr txBox="1">
            <a:spLocks noGrp="1"/>
          </p:cNvSpPr>
          <p:nvPr>
            <p:ph type="title" hasCustomPrompt="1"/>
          </p:nvPr>
        </p:nvSpPr>
        <p:spPr>
          <a:xfrm>
            <a:off x="5656800" y="2842467"/>
            <a:ext cx="1327600" cy="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1"/>
          </p:nvPr>
        </p:nvSpPr>
        <p:spPr>
          <a:xfrm>
            <a:off x="1670100" y="5262500"/>
            <a:ext cx="2714800" cy="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title" idx="2" hasCustomPrompt="1"/>
          </p:nvPr>
        </p:nvSpPr>
        <p:spPr>
          <a:xfrm>
            <a:off x="2363100" y="2842476"/>
            <a:ext cx="1328800" cy="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3"/>
          </p:nvPr>
        </p:nvSpPr>
        <p:spPr>
          <a:xfrm>
            <a:off x="4963200" y="5262500"/>
            <a:ext cx="2714800" cy="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title" idx="4" hasCustomPrompt="1"/>
          </p:nvPr>
        </p:nvSpPr>
        <p:spPr>
          <a:xfrm>
            <a:off x="8949300" y="2842476"/>
            <a:ext cx="1328800" cy="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2" name="Google Shape;302;p13"/>
          <p:cNvSpPr txBox="1">
            <a:spLocks noGrp="1"/>
          </p:cNvSpPr>
          <p:nvPr>
            <p:ph type="subTitle" idx="5"/>
          </p:nvPr>
        </p:nvSpPr>
        <p:spPr>
          <a:xfrm>
            <a:off x="8256300" y="5262500"/>
            <a:ext cx="2714800" cy="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6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7"/>
          </p:nvPr>
        </p:nvSpPr>
        <p:spPr>
          <a:xfrm>
            <a:off x="1670100" y="4575600"/>
            <a:ext cx="2714800" cy="5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8"/>
          </p:nvPr>
        </p:nvSpPr>
        <p:spPr>
          <a:xfrm>
            <a:off x="4963200" y="4575600"/>
            <a:ext cx="2714800" cy="5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9"/>
          </p:nvPr>
        </p:nvSpPr>
        <p:spPr>
          <a:xfrm>
            <a:off x="8256300" y="4575600"/>
            <a:ext cx="2714800" cy="5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pic>
        <p:nvPicPr>
          <p:cNvPr id="307" name="Google Shape;307;p13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1197433" y="906635"/>
            <a:ext cx="884215" cy="88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3"/>
          <p:cNvPicPr preferRelativeResize="0"/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10556267" y="1181517"/>
            <a:ext cx="966192" cy="84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3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>
            <a:off x="2136301" y="809268"/>
            <a:ext cx="300551" cy="35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3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-1892008">
            <a:off x="981968" y="1909538"/>
            <a:ext cx="280032" cy="34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3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-1850224">
            <a:off x="1203833" y="5706873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3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 rot="1505967">
            <a:off x="11361067" y="751216"/>
            <a:ext cx="375668" cy="44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3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1477677">
            <a:off x="11308231" y="5766506"/>
            <a:ext cx="375651" cy="40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2708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14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316" name="Google Shape;316;p14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317" name="Google Shape;317;p14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14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14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320" name="Google Shape;320;p14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1" name="Google Shape;321;p14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322" name="Google Shape;322;p14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" name="Google Shape;323;p14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" name="Google Shape;324;p14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328" name="Google Shape;328;p14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4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1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1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1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14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6" name="Google Shape;336;p14"/>
          <p:cNvSpPr txBox="1">
            <a:spLocks noGrp="1"/>
          </p:cNvSpPr>
          <p:nvPr>
            <p:ph type="title"/>
          </p:nvPr>
        </p:nvSpPr>
        <p:spPr>
          <a:xfrm>
            <a:off x="4075449" y="4248033"/>
            <a:ext cx="4460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37" name="Google Shape;337;p14"/>
          <p:cNvSpPr txBox="1">
            <a:spLocks noGrp="1"/>
          </p:cNvSpPr>
          <p:nvPr>
            <p:ph type="subTitle" idx="1"/>
          </p:nvPr>
        </p:nvSpPr>
        <p:spPr>
          <a:xfrm>
            <a:off x="1851100" y="20023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pic>
        <p:nvPicPr>
          <p:cNvPr id="338" name="Google Shape;338;p14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276272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4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9245201" y="1009901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4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11319286" y="20592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4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1468566" y="5654573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4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1505967">
            <a:off x="10926401" y="58253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8475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15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345" name="Google Shape;345;p15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346" name="Google Shape;346;p15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5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15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349" name="Google Shape;349;p15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0" name="Google Shape;350;p15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351" name="Google Shape;351;p15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" name="Google Shape;352;p15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" name="Google Shape;353;p15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" name="Google Shape;354;p15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" name="Google Shape;355;p15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" name="Google Shape;356;p15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357" name="Google Shape;357;p15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1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1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15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1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1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1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15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1800296" y="3009900"/>
            <a:ext cx="35840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subTitle" idx="1"/>
          </p:nvPr>
        </p:nvSpPr>
        <p:spPr>
          <a:xfrm>
            <a:off x="1800296" y="3909133"/>
            <a:ext cx="3584000" cy="1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367" name="Google Shape;367;p15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>
            <a:off x="1320401" y="5417134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5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2130520" y="583350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5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 rot="1505967">
            <a:off x="10393001" y="55459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714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16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372" name="Google Shape;372;p16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373" name="Google Shape;373;p16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16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" name="Google Shape;375;p16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376" name="Google Shape;376;p16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77" name="Google Shape;377;p16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378" name="Google Shape;378;p16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6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16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6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2" name="Google Shape;382;p16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" name="Google Shape;383;p16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384" name="Google Shape;384;p16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1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6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1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1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16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2" name="Google Shape;392;p16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393" name="Google Shape;393;p16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276272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6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1291020" y="11050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6"/>
          <p:cNvPicPr preferRelativeResize="0"/>
          <p:nvPr/>
        </p:nvPicPr>
        <p:blipFill rotWithShape="1">
          <a:blip r:embed="rId6">
            <a:alphaModFix amt="90000"/>
          </a:blip>
          <a:srcRect l="16945" t="23685" r="10977" b="22040"/>
          <a:stretch/>
        </p:blipFill>
        <p:spPr>
          <a:xfrm rot="2465831">
            <a:off x="1180216" y="1977056"/>
            <a:ext cx="375651" cy="40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6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895601">
            <a:off x="1123727" y="6031874"/>
            <a:ext cx="303516" cy="36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6"/>
          <p:cNvPicPr preferRelativeResize="0"/>
          <p:nvPr/>
        </p:nvPicPr>
        <p:blipFill rotWithShape="1">
          <a:blip r:embed="rId8">
            <a:alphaModFix amt="90000"/>
          </a:blip>
          <a:srcRect l="17866" t="19811" r="12095" b="21433"/>
          <a:stretch/>
        </p:blipFill>
        <p:spPr>
          <a:xfrm rot="-1128960">
            <a:off x="10507301" y="1077549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8519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17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400" name="Google Shape;400;p17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401" name="Google Shape;401;p17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7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" name="Google Shape;403;p17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404" name="Google Shape;404;p17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05" name="Google Shape;405;p17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406" name="Google Shape;406;p17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7" name="Google Shape;407;p17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8" name="Google Shape;408;p17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9" name="Google Shape;409;p17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0" name="Google Shape;410;p17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1" name="Google Shape;411;p17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412" name="Google Shape;412;p17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1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1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17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1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1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1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17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0" name="Google Shape;420;p17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21" name="Google Shape;4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3801" y="809279"/>
            <a:ext cx="1203268" cy="115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7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9956401" y="882901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7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11291020" y="11050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7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1218800" y="5844306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7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1505967">
            <a:off x="11256034" y="58212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8261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18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428" name="Google Shape;428;p18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429" name="Google Shape;429;p18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18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1" name="Google Shape;431;p18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432" name="Google Shape;432;p18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33" name="Google Shape;433;p18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434" name="Google Shape;434;p18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18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18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18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18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18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440" name="Google Shape;440;p18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1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1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18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1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1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1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18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8" name="Google Shape;448;p18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49" name="Google Shape;449;p18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162606" y="1037069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8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10697367" y="719318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8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11291020" y="11050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8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1203833" y="5756173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8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895601">
            <a:off x="1698777" y="5627874"/>
            <a:ext cx="303516" cy="368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369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19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456" name="Google Shape;456;p19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457" name="Google Shape;457;p19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19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9" name="Google Shape;459;p19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460" name="Google Shape;460;p19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1" name="Google Shape;461;p19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462" name="Google Shape;462;p19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19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9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9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9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9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468" name="Google Shape;468;p19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1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1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19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1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1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1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19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6" name="Google Shape;476;p19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77" name="Google Shape;477;p19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10123467" y="809269"/>
            <a:ext cx="1152376" cy="98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9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1353920" y="1447970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9"/>
          <p:cNvPicPr preferRelativeResize="0"/>
          <p:nvPr/>
        </p:nvPicPr>
        <p:blipFill rotWithShape="1">
          <a:blip r:embed="rId6">
            <a:alphaModFix amt="90000"/>
          </a:blip>
          <a:srcRect l="14783" t="26207" r="9676" b="12472"/>
          <a:stretch/>
        </p:blipFill>
        <p:spPr>
          <a:xfrm rot="-1220646">
            <a:off x="1141606" y="1052786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9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2699978">
            <a:off x="1591601" y="1318239"/>
            <a:ext cx="375649" cy="40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9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895601">
            <a:off x="4114943" y="5878774"/>
            <a:ext cx="303516" cy="368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9361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0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484" name="Google Shape;484;p20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485" name="Google Shape;485;p20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20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7" name="Google Shape;487;p20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488" name="Google Shape;488;p20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9" name="Google Shape;489;p20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490" name="Google Shape;490;p20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20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20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20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20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20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496" name="Google Shape;496;p20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20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20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20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20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20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20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20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4" name="Google Shape;504;p20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505" name="Google Shape;505;p20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 rot="-850647">
            <a:off x="11301067" y="1762536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0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1157320" y="108570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0"/>
          <p:cNvPicPr preferRelativeResize="0"/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1130301" y="1181234"/>
            <a:ext cx="1040364" cy="90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0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217">
            <a:off x="1995209" y="1045825"/>
            <a:ext cx="233288" cy="28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0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3">
            <a:off x="1573341" y="782372"/>
            <a:ext cx="302360" cy="367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8073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1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512" name="Google Shape;512;p21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513" name="Google Shape;513;p21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21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5" name="Google Shape;515;p21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516" name="Google Shape;516;p21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7" name="Google Shape;517;p21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518" name="Google Shape;518;p21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21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21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21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21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" name="Google Shape;523;p21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524" name="Google Shape;524;p21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2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2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21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2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21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21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21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2" name="Google Shape;532;p21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33" name="Google Shape;533;p21"/>
          <p:cNvGrpSpPr/>
          <p:nvPr/>
        </p:nvGrpSpPr>
        <p:grpSpPr>
          <a:xfrm>
            <a:off x="10380860" y="809249"/>
            <a:ext cx="943769" cy="943769"/>
            <a:chOff x="10313924" y="2654102"/>
            <a:chExt cx="634823" cy="634823"/>
          </a:xfrm>
        </p:grpSpPr>
        <p:grpSp>
          <p:nvGrpSpPr>
            <p:cNvPr id="534" name="Google Shape;534;p21"/>
            <p:cNvGrpSpPr/>
            <p:nvPr/>
          </p:nvGrpSpPr>
          <p:grpSpPr>
            <a:xfrm>
              <a:off x="10313924" y="2654102"/>
              <a:ext cx="634823" cy="634823"/>
              <a:chOff x="1287475" y="2754649"/>
              <a:chExt cx="716100" cy="716100"/>
            </a:xfrm>
          </p:grpSpPr>
          <p:sp>
            <p:nvSpPr>
              <p:cNvPr id="535" name="Google Shape;535;p21"/>
              <p:cNvSpPr/>
              <p:nvPr/>
            </p:nvSpPr>
            <p:spPr>
              <a:xfrm>
                <a:off x="1287475" y="2754649"/>
                <a:ext cx="716100" cy="716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396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pic>
            <p:nvPicPr>
              <p:cNvPr id="536" name="Google Shape;536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332550" y="2802694"/>
                <a:ext cx="622974" cy="6175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37" name="Google Shape;537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430363" y="2754163"/>
              <a:ext cx="421006" cy="434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8" name="Google Shape;538;p21"/>
          <p:cNvPicPr preferRelativeResize="0"/>
          <p:nvPr/>
        </p:nvPicPr>
        <p:blipFill rotWithShape="1">
          <a:blip r:embed="rId6">
            <a:alphaModFix amt="90000"/>
          </a:blip>
          <a:srcRect l="14783" t="26207" r="9676" b="12472"/>
          <a:stretch/>
        </p:blipFill>
        <p:spPr>
          <a:xfrm rot="-1220646">
            <a:off x="1276272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1"/>
          <p:cNvPicPr preferRelativeResize="0"/>
          <p:nvPr/>
        </p:nvPicPr>
        <p:blipFill rotWithShape="1">
          <a:blip r:embed="rId7">
            <a:alphaModFix amt="90000"/>
          </a:blip>
          <a:srcRect l="17866" t="19811" r="12095" b="21433"/>
          <a:stretch/>
        </p:blipFill>
        <p:spPr>
          <a:xfrm rot="1800003">
            <a:off x="11426236" y="1318469"/>
            <a:ext cx="362977" cy="43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1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-1850224">
            <a:off x="991200" y="5910490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1"/>
          <p:cNvPicPr preferRelativeResize="0"/>
          <p:nvPr/>
        </p:nvPicPr>
        <p:blipFill rotWithShape="1">
          <a:blip r:embed="rId9">
            <a:alphaModFix amt="90000"/>
          </a:blip>
          <a:srcRect l="16404" t="19815" r="13488" b="20554"/>
          <a:stretch/>
        </p:blipFill>
        <p:spPr>
          <a:xfrm rot="-1234102">
            <a:off x="11397010" y="5072723"/>
            <a:ext cx="303517" cy="36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1"/>
          <p:cNvPicPr preferRelativeResize="0"/>
          <p:nvPr/>
        </p:nvPicPr>
        <p:blipFill rotWithShape="1">
          <a:blip r:embed="rId7">
            <a:alphaModFix amt="90000"/>
          </a:blip>
          <a:srcRect l="17866" t="19811" r="12095" b="21433"/>
          <a:stretch/>
        </p:blipFill>
        <p:spPr>
          <a:xfrm rot="1505967">
            <a:off x="10926401" y="5825367"/>
            <a:ext cx="375668" cy="44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0939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22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545" name="Google Shape;545;p22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546" name="Google Shape;546;p22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2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22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549" name="Google Shape;549;p22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0" name="Google Shape;550;p22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551" name="Google Shape;551;p22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2" name="Google Shape;552;p22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3" name="Google Shape;553;p22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4" name="Google Shape;554;p22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5" name="Google Shape;555;p22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" name="Google Shape;556;p22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557" name="Google Shape;557;p22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2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p2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22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2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22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22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22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5" name="Google Shape;565;p22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566" name="Google Shape;566;p22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 flipH="1">
            <a:off x="1173609" y="932434"/>
            <a:ext cx="896456" cy="90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2"/>
          <p:cNvPicPr preferRelativeResize="0"/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10696100" y="5440335"/>
            <a:ext cx="966192" cy="84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2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>
            <a:off x="2136301" y="809268"/>
            <a:ext cx="300551" cy="35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2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-1892008">
            <a:off x="981968" y="1909538"/>
            <a:ext cx="280032" cy="34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22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-1850224">
            <a:off x="1203833" y="5706873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2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 rot="1505967">
            <a:off x="11281567" y="4819533"/>
            <a:ext cx="375668" cy="44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22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1477677">
            <a:off x="11281564" y="877006"/>
            <a:ext cx="375651" cy="40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4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1613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23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575" name="Google Shape;575;p23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576" name="Google Shape;576;p23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23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23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579" name="Google Shape;579;p23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80" name="Google Shape;580;p23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581" name="Google Shape;581;p23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23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23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4" name="Google Shape;584;p23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5" name="Google Shape;585;p23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" name="Google Shape;586;p23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587" name="Google Shape;587;p23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" name="Google Shape;589;p2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23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2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2" name="Google Shape;592;p2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" name="Google Shape;593;p2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Google Shape;594;p23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5" name="Google Shape;595;p23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6" name="Google Shape;596;p23"/>
          <p:cNvSpPr txBox="1">
            <a:spLocks noGrp="1"/>
          </p:cNvSpPr>
          <p:nvPr>
            <p:ph type="subTitle" idx="1"/>
          </p:nvPr>
        </p:nvSpPr>
        <p:spPr>
          <a:xfrm>
            <a:off x="1642392" y="4083405"/>
            <a:ext cx="2770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97" name="Google Shape;597;p23"/>
          <p:cNvSpPr txBox="1">
            <a:spLocks noGrp="1"/>
          </p:cNvSpPr>
          <p:nvPr>
            <p:ph type="subTitle" idx="2"/>
          </p:nvPr>
        </p:nvSpPr>
        <p:spPr>
          <a:xfrm>
            <a:off x="1642392" y="4749800"/>
            <a:ext cx="2770400" cy="10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subTitle" idx="3"/>
          </p:nvPr>
        </p:nvSpPr>
        <p:spPr>
          <a:xfrm>
            <a:off x="4935464" y="4083405"/>
            <a:ext cx="2770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4"/>
          </p:nvPr>
        </p:nvSpPr>
        <p:spPr>
          <a:xfrm>
            <a:off x="4935464" y="4749800"/>
            <a:ext cx="2770400" cy="10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subTitle" idx="5"/>
          </p:nvPr>
        </p:nvSpPr>
        <p:spPr>
          <a:xfrm>
            <a:off x="8228536" y="4083405"/>
            <a:ext cx="2770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6"/>
          </p:nvPr>
        </p:nvSpPr>
        <p:spPr>
          <a:xfrm>
            <a:off x="8228536" y="4749800"/>
            <a:ext cx="2770400" cy="10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67"/>
            </a:lvl9pPr>
          </a:lstStyle>
          <a:p>
            <a:endParaRPr/>
          </a:p>
        </p:txBody>
      </p:sp>
      <p:pic>
        <p:nvPicPr>
          <p:cNvPr id="602" name="Google Shape;602;p23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1150539" y="872336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3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11072567" y="5379034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3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11435753" y="580765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3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1401166" y="877024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3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2461708">
            <a:off x="2055243" y="773656"/>
            <a:ext cx="303516" cy="36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3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1097948">
            <a:off x="1201777" y="5842729"/>
            <a:ext cx="313616" cy="363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54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24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610" name="Google Shape;610;p24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611" name="Google Shape;611;p24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24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3" name="Google Shape;613;p24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614" name="Google Shape;614;p24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15" name="Google Shape;615;p24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616" name="Google Shape;616;p24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" name="Google Shape;617;p24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" name="Google Shape;618;p24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" name="Google Shape;619;p24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" name="Google Shape;620;p24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" name="Google Shape;621;p24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622" name="Google Shape;622;p24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2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2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24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2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7" name="Google Shape;627;p2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2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" name="Google Shape;629;p24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0" name="Google Shape;630;p24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idx="2"/>
          </p:nvPr>
        </p:nvSpPr>
        <p:spPr>
          <a:xfrm>
            <a:off x="3371117" y="24370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3371117" y="31429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3"/>
          </p:nvPr>
        </p:nvSpPr>
        <p:spPr>
          <a:xfrm>
            <a:off x="6622317" y="24370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4"/>
          </p:nvPr>
        </p:nvSpPr>
        <p:spPr>
          <a:xfrm>
            <a:off x="6622317" y="31429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5"/>
          </p:nvPr>
        </p:nvSpPr>
        <p:spPr>
          <a:xfrm>
            <a:off x="3371117" y="43482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6"/>
          </p:nvPr>
        </p:nvSpPr>
        <p:spPr>
          <a:xfrm>
            <a:off x="3371117" y="50541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7"/>
          </p:nvPr>
        </p:nvSpPr>
        <p:spPr>
          <a:xfrm>
            <a:off x="6622317" y="43482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subTitle" idx="8"/>
          </p:nvPr>
        </p:nvSpPr>
        <p:spPr>
          <a:xfrm>
            <a:off x="6622317" y="50541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39" name="Google Shape;639;p24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 flipH="1">
            <a:off x="10799095" y="5341101"/>
            <a:ext cx="884215" cy="88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24"/>
          <p:cNvPicPr preferRelativeResize="0"/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 flipH="1">
            <a:off x="1130300" y="882117"/>
            <a:ext cx="966192" cy="84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24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 flipH="1">
            <a:off x="10291209" y="809268"/>
            <a:ext cx="300551" cy="35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24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1892008" flipH="1">
            <a:off x="11466059" y="1909538"/>
            <a:ext cx="280032" cy="34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24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-1477677" flipH="1">
            <a:off x="1044176" y="5766506"/>
            <a:ext cx="375651" cy="40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20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25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646" name="Google Shape;646;p25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647" name="Google Shape;647;p25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5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25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650" name="Google Shape;650;p25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51" name="Google Shape;651;p25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652" name="Google Shape;652;p25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25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4" name="Google Shape;654;p25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5" name="Google Shape;655;p25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6" name="Google Shape;656;p25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7" name="Google Shape;657;p25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658" name="Google Shape;658;p25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2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2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25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2" name="Google Shape;662;p2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3" name="Google Shape;663;p2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4" name="Google Shape;664;p2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5" name="Google Shape;665;p25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6" name="Google Shape;666;p25"/>
          <p:cNvSpPr txBox="1">
            <a:spLocks noGrp="1"/>
          </p:cNvSpPr>
          <p:nvPr>
            <p:ph type="title"/>
          </p:nvPr>
        </p:nvSpPr>
        <p:spPr>
          <a:xfrm>
            <a:off x="950967" y="1008633"/>
            <a:ext cx="10758400" cy="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7" name="Google Shape;667;p25"/>
          <p:cNvSpPr txBox="1">
            <a:spLocks noGrp="1"/>
          </p:cNvSpPr>
          <p:nvPr>
            <p:ph type="subTitle" idx="1"/>
          </p:nvPr>
        </p:nvSpPr>
        <p:spPr>
          <a:xfrm>
            <a:off x="1722467" y="2476667"/>
            <a:ext cx="26988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8" name="Google Shape;668;p25"/>
          <p:cNvSpPr txBox="1">
            <a:spLocks noGrp="1"/>
          </p:cNvSpPr>
          <p:nvPr>
            <p:ph type="subTitle" idx="2"/>
          </p:nvPr>
        </p:nvSpPr>
        <p:spPr>
          <a:xfrm>
            <a:off x="1722467" y="2921000"/>
            <a:ext cx="26988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9" name="Google Shape;669;p25"/>
          <p:cNvSpPr txBox="1">
            <a:spLocks noGrp="1"/>
          </p:cNvSpPr>
          <p:nvPr>
            <p:ph type="subTitle" idx="3"/>
          </p:nvPr>
        </p:nvSpPr>
        <p:spPr>
          <a:xfrm>
            <a:off x="4913544" y="2476667"/>
            <a:ext cx="27704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4"/>
          </p:nvPr>
        </p:nvSpPr>
        <p:spPr>
          <a:xfrm>
            <a:off x="4913544" y="2921000"/>
            <a:ext cx="27704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subTitle" idx="5"/>
          </p:nvPr>
        </p:nvSpPr>
        <p:spPr>
          <a:xfrm>
            <a:off x="8176200" y="2476667"/>
            <a:ext cx="27704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6"/>
          </p:nvPr>
        </p:nvSpPr>
        <p:spPr>
          <a:xfrm>
            <a:off x="8176204" y="2921000"/>
            <a:ext cx="27704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subTitle" idx="7"/>
          </p:nvPr>
        </p:nvSpPr>
        <p:spPr>
          <a:xfrm>
            <a:off x="1693033" y="4445167"/>
            <a:ext cx="27704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8"/>
          </p:nvPr>
        </p:nvSpPr>
        <p:spPr>
          <a:xfrm>
            <a:off x="1693033" y="4892104"/>
            <a:ext cx="27704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subTitle" idx="9"/>
          </p:nvPr>
        </p:nvSpPr>
        <p:spPr>
          <a:xfrm>
            <a:off x="4913544" y="4445167"/>
            <a:ext cx="27704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subTitle" idx="13"/>
          </p:nvPr>
        </p:nvSpPr>
        <p:spPr>
          <a:xfrm>
            <a:off x="4913544" y="4892104"/>
            <a:ext cx="27704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77" name="Google Shape;677;p25"/>
          <p:cNvSpPr txBox="1">
            <a:spLocks noGrp="1"/>
          </p:cNvSpPr>
          <p:nvPr>
            <p:ph type="subTitle" idx="14"/>
          </p:nvPr>
        </p:nvSpPr>
        <p:spPr>
          <a:xfrm>
            <a:off x="8176200" y="4445167"/>
            <a:ext cx="27704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8" name="Google Shape;678;p25"/>
          <p:cNvSpPr txBox="1">
            <a:spLocks noGrp="1"/>
          </p:cNvSpPr>
          <p:nvPr>
            <p:ph type="subTitle" idx="15"/>
          </p:nvPr>
        </p:nvSpPr>
        <p:spPr>
          <a:xfrm>
            <a:off x="8176209" y="4892104"/>
            <a:ext cx="27704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pic>
        <p:nvPicPr>
          <p:cNvPr id="679" name="Google Shape;679;p25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2079839" y="1056436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25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533253" y="1333137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25"/>
          <p:cNvPicPr preferRelativeResize="0"/>
          <p:nvPr/>
        </p:nvPicPr>
        <p:blipFill rotWithShape="1">
          <a:blip r:embed="rId6">
            <a:alphaModFix amt="90000"/>
          </a:blip>
          <a:srcRect l="16945" t="23685" r="10977" b="22040"/>
          <a:stretch/>
        </p:blipFill>
        <p:spPr>
          <a:xfrm rot="-1850224">
            <a:off x="10197700" y="787090"/>
            <a:ext cx="375649" cy="4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25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2461708">
            <a:off x="11089443" y="1312856"/>
            <a:ext cx="303516" cy="368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015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26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685" name="Google Shape;685;p26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686" name="Google Shape;686;p26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8" name="Google Shape;688;p26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689" name="Google Shape;689;p26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0" name="Google Shape;690;p26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691" name="Google Shape;691;p26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2" name="Google Shape;692;p26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3" name="Google Shape;693;p26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4" name="Google Shape;694;p26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5" name="Google Shape;695;p26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6" name="Google Shape;696;p26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697" name="Google Shape;697;p26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2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2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26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26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2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26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26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5" name="Google Shape;705;p26"/>
          <p:cNvSpPr txBox="1"/>
          <p:nvPr/>
        </p:nvSpPr>
        <p:spPr>
          <a:xfrm>
            <a:off x="2778600" y="4330100"/>
            <a:ext cx="7041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CREDITS: This presentation template was created by </a:t>
            </a:r>
            <a:r>
              <a:rPr lang="en" sz="1733">
                <a:solidFill>
                  <a:schemeClr val="dk2"/>
                </a:solidFill>
                <a:highlight>
                  <a:srgbClr val="F7D3DA"/>
                </a:highlight>
                <a:uFill>
                  <a:noFill/>
                </a:uFill>
                <a:latin typeface="Mulish"/>
                <a:ea typeface="Mulish"/>
                <a:cs typeface="Mulish"/>
                <a:sym typeface="Mulish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, including icons by </a:t>
            </a:r>
            <a:r>
              <a:rPr lang="en" sz="1733">
                <a:solidFill>
                  <a:schemeClr val="dk2"/>
                </a:solidFill>
                <a:highlight>
                  <a:schemeClr val="lt2"/>
                </a:highlight>
                <a:uFill>
                  <a:noFill/>
                </a:uFill>
                <a:latin typeface="Mulish"/>
                <a:ea typeface="Mulish"/>
                <a:cs typeface="Mulish"/>
                <a:sym typeface="Mulish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dk2"/>
                </a:solidFill>
                <a:highlight>
                  <a:schemeClr val="lt2"/>
                </a:highlight>
                <a:latin typeface="Mulish"/>
                <a:ea typeface="Mulish"/>
                <a:cs typeface="Mulish"/>
                <a:sym typeface="Mulish"/>
              </a:rPr>
              <a:t> </a:t>
            </a:r>
            <a:r>
              <a:rPr lang="en" sz="1733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and infographics &amp; images by </a:t>
            </a:r>
            <a:r>
              <a:rPr lang="en" sz="1733">
                <a:solidFill>
                  <a:schemeClr val="dk2"/>
                </a:solidFill>
                <a:highlight>
                  <a:schemeClr val="dk1"/>
                </a:highlight>
                <a:uFill>
                  <a:noFill/>
                </a:uFill>
                <a:latin typeface="Mulish"/>
                <a:ea typeface="Mulish"/>
                <a:cs typeface="Mulish"/>
                <a:sym typeface="Mulish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>
              <a:solidFill>
                <a:schemeClr val="dk2"/>
              </a:solidFill>
              <a:highlight>
                <a:schemeClr val="dk1"/>
              </a:highlight>
              <a:latin typeface="Mulish"/>
              <a:ea typeface="Mulish"/>
              <a:cs typeface="Mulish"/>
              <a:sym typeface="Mulish"/>
            </a:endParaRPr>
          </a:p>
        </p:txBody>
      </p:sp>
      <p:pic>
        <p:nvPicPr>
          <p:cNvPr id="706" name="Google Shape;706;p26"/>
          <p:cNvPicPr preferRelativeResize="0"/>
          <p:nvPr/>
        </p:nvPicPr>
        <p:blipFill rotWithShape="1">
          <a:blip r:embed="rId7">
            <a:alphaModFix amt="90000"/>
          </a:blip>
          <a:srcRect l="14783" t="26207" r="9676" b="12472"/>
          <a:stretch/>
        </p:blipFill>
        <p:spPr>
          <a:xfrm rot="-1220646">
            <a:off x="1276272" y="1005529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26"/>
          <p:cNvPicPr preferRelativeResize="0"/>
          <p:nvPr/>
        </p:nvPicPr>
        <p:blipFill rotWithShape="1">
          <a:blip r:embed="rId8">
            <a:alphaModFix/>
          </a:blip>
          <a:srcRect l="17866" t="19811" r="12095" b="21433"/>
          <a:stretch/>
        </p:blipFill>
        <p:spPr>
          <a:xfrm rot="1505967">
            <a:off x="10926401" y="5701376"/>
            <a:ext cx="375668" cy="449771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26"/>
          <p:cNvSpPr txBox="1">
            <a:spLocks noGrp="1"/>
          </p:cNvSpPr>
          <p:nvPr>
            <p:ph type="ctrTitle"/>
          </p:nvPr>
        </p:nvSpPr>
        <p:spPr>
          <a:xfrm>
            <a:off x="4102000" y="1184100"/>
            <a:ext cx="43944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09" name="Google Shape;709;p26"/>
          <p:cNvSpPr txBox="1">
            <a:spLocks noGrp="1"/>
          </p:cNvSpPr>
          <p:nvPr>
            <p:ph type="subTitle" idx="1"/>
          </p:nvPr>
        </p:nvSpPr>
        <p:spPr>
          <a:xfrm>
            <a:off x="3380200" y="2746133"/>
            <a:ext cx="5838000" cy="1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025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oogle Shape;711;p27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712" name="Google Shape;712;p27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13" name="Google Shape;713;p27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27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5" name="Google Shape;715;p27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16" name="Google Shape;716;p27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17" name="Google Shape;717;p27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18" name="Google Shape;718;p27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27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27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1" name="Google Shape;721;p27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2" name="Google Shape;722;p27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27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724" name="Google Shape;724;p27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2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6" name="Google Shape;726;p2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27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2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9" name="Google Shape;729;p2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2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27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2" name="Google Shape;732;p27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1108229" y="5341101"/>
            <a:ext cx="884215" cy="88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27"/>
          <p:cNvPicPr preferRelativeResize="0"/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10695045" y="882117"/>
            <a:ext cx="966192" cy="84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27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>
            <a:off x="2199779" y="809268"/>
            <a:ext cx="300551" cy="35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27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-1892008">
            <a:off x="1045447" y="1909538"/>
            <a:ext cx="280032" cy="34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27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1477677">
            <a:off x="11371711" y="5766506"/>
            <a:ext cx="375651" cy="40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53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738;p28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739" name="Google Shape;739;p28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40" name="Google Shape;740;p28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28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43" name="Google Shape;743;p28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44" name="Google Shape;744;p28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45" name="Google Shape;745;p28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28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28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28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28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28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751" name="Google Shape;751;p28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2" name="Google Shape;752;p2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2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28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28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2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28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28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9" name="Google Shape;759;p28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 rot="-850647">
            <a:off x="11326467" y="5864636"/>
            <a:ext cx="375668" cy="4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28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1182720" y="518780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28"/>
          <p:cNvPicPr preferRelativeResize="0"/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1155701" y="5283334"/>
            <a:ext cx="1040364" cy="90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28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217">
            <a:off x="2020609" y="5147925"/>
            <a:ext cx="233288" cy="28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28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3">
            <a:off x="1598741" y="4884472"/>
            <a:ext cx="302360" cy="367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633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29"/>
          <p:cNvGrpSpPr/>
          <p:nvPr/>
        </p:nvGrpSpPr>
        <p:grpSpPr>
          <a:xfrm>
            <a:off x="114967" y="540134"/>
            <a:ext cx="11861076" cy="6002900"/>
            <a:chOff x="86225" y="353996"/>
            <a:chExt cx="8895807" cy="4502175"/>
          </a:xfrm>
        </p:grpSpPr>
        <p:grpSp>
          <p:nvGrpSpPr>
            <p:cNvPr id="766" name="Google Shape;766;p29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67" name="Google Shape;767;p29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29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29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70" name="Google Shape;770;p29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71" name="Google Shape;771;p29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72" name="Google Shape;772;p29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29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29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5" name="Google Shape;775;p29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6" name="Google Shape;776;p29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29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pic>
          <p:nvPicPr>
            <p:cNvPr id="778" name="Google Shape;778;p29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9" name="Google Shape;779;p2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0" name="Google Shape;780;p2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1" name="Google Shape;781;p29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2" name="Google Shape;782;p2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3" name="Google Shape;783;p2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4" name="Google Shape;784;p2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29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6" name="Google Shape;786;p29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1276272" y="1129520"/>
            <a:ext cx="458125" cy="5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9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997753" y="1178153"/>
            <a:ext cx="356753" cy="4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29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 rot="1505967">
            <a:off x="11180401" y="1040016"/>
            <a:ext cx="375668" cy="449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9" name="Google Shape;789;p29"/>
          <p:cNvGrpSpPr/>
          <p:nvPr/>
        </p:nvGrpSpPr>
        <p:grpSpPr>
          <a:xfrm>
            <a:off x="10769330" y="5262677"/>
            <a:ext cx="943724" cy="943724"/>
            <a:chOff x="7784722" y="622782"/>
            <a:chExt cx="707793" cy="707793"/>
          </a:xfrm>
        </p:grpSpPr>
        <p:grpSp>
          <p:nvGrpSpPr>
            <p:cNvPr id="790" name="Google Shape;790;p29"/>
            <p:cNvGrpSpPr/>
            <p:nvPr/>
          </p:nvGrpSpPr>
          <p:grpSpPr>
            <a:xfrm>
              <a:off x="7784722" y="622782"/>
              <a:ext cx="707793" cy="707793"/>
              <a:chOff x="1287475" y="2754649"/>
              <a:chExt cx="716100" cy="716100"/>
            </a:xfrm>
          </p:grpSpPr>
          <p:sp>
            <p:nvSpPr>
              <p:cNvPr id="791" name="Google Shape;791;p29"/>
              <p:cNvSpPr/>
              <p:nvPr/>
            </p:nvSpPr>
            <p:spPr>
              <a:xfrm>
                <a:off x="1287475" y="2754649"/>
                <a:ext cx="716100" cy="716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7150" dist="19050" dir="396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pic>
            <p:nvPicPr>
              <p:cNvPr id="792" name="Google Shape;792;p29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332550" y="2802694"/>
                <a:ext cx="622974" cy="6175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93" name="Google Shape;793;p29"/>
            <p:cNvPicPr preferRelativeResize="0"/>
            <p:nvPr/>
          </p:nvPicPr>
          <p:blipFill rotWithShape="1">
            <a:blip r:embed="rId8">
              <a:alphaModFix/>
            </a:blip>
            <a:srcRect l="9593" t="18457" r="10661" b="7298"/>
            <a:stretch/>
          </p:blipFill>
          <p:spPr>
            <a:xfrm>
              <a:off x="7912900" y="756475"/>
              <a:ext cx="426250" cy="4104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3097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771535" y="5039097"/>
            <a:ext cx="3657600" cy="7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771535" y="4482557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6763265" y="5036767"/>
            <a:ext cx="3656800" cy="6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6762865" y="4480739"/>
            <a:ext cx="36576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29129" y="5884834"/>
            <a:ext cx="1292172" cy="83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76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image" Target="../media/image1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EE349E-8749-4BC9-9F18-26635EEE9C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90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9A3F781-11B8-4310-981C-16CA456AFC5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255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1F0FD47-6285-4281-B8E8-B725F66B16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Patrick Hand"/>
              <a:buNone/>
              <a:defRPr sz="34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lish"/>
              <a:buChar char="●"/>
              <a:defRPr sz="18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●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●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37154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412EF94-974C-4D79-BF80-28663C55FB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Patrick Hand"/>
              <a:buNone/>
              <a:defRPr sz="34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lish"/>
              <a:buChar char="●"/>
              <a:defRPr sz="18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●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●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07989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5.svg"/><Relationship Id="rId26" Type="http://schemas.openxmlformats.org/officeDocument/2006/relationships/image" Target="../media/image83.svg"/><Relationship Id="rId39" Type="http://schemas.openxmlformats.org/officeDocument/2006/relationships/image" Target="../media/image96.png"/><Relationship Id="rId21" Type="http://schemas.openxmlformats.org/officeDocument/2006/relationships/image" Target="../media/image78.png"/><Relationship Id="rId34" Type="http://schemas.openxmlformats.org/officeDocument/2006/relationships/image" Target="../media/image91.svg"/><Relationship Id="rId42" Type="http://schemas.openxmlformats.org/officeDocument/2006/relationships/image" Target="../media/image99.png"/><Relationship Id="rId47" Type="http://schemas.openxmlformats.org/officeDocument/2006/relationships/image" Target="../media/image104.png"/><Relationship Id="rId50" Type="http://schemas.openxmlformats.org/officeDocument/2006/relationships/image" Target="../media/image48.png"/><Relationship Id="rId7" Type="http://schemas.openxmlformats.org/officeDocument/2006/relationships/image" Target="../media/image64.svg"/><Relationship Id="rId2" Type="http://schemas.openxmlformats.org/officeDocument/2006/relationships/audio" Target="../media/media3.mp3"/><Relationship Id="rId16" Type="http://schemas.openxmlformats.org/officeDocument/2006/relationships/image" Target="../media/image73.png"/><Relationship Id="rId29" Type="http://schemas.openxmlformats.org/officeDocument/2006/relationships/image" Target="../media/image86.svg"/><Relationship Id="rId11" Type="http://schemas.openxmlformats.org/officeDocument/2006/relationships/image" Target="../media/image68.png"/><Relationship Id="rId24" Type="http://schemas.openxmlformats.org/officeDocument/2006/relationships/image" Target="../media/image81.svg"/><Relationship Id="rId32" Type="http://schemas.openxmlformats.org/officeDocument/2006/relationships/image" Target="../media/image89.png"/><Relationship Id="rId37" Type="http://schemas.microsoft.com/office/2007/relationships/hdphoto" Target="../media/hdphoto1.wdp"/><Relationship Id="rId40" Type="http://schemas.openxmlformats.org/officeDocument/2006/relationships/image" Target="../media/image97.svg"/><Relationship Id="rId45" Type="http://schemas.openxmlformats.org/officeDocument/2006/relationships/image" Target="../media/image102.png"/><Relationship Id="rId5" Type="http://schemas.openxmlformats.org/officeDocument/2006/relationships/image" Target="../media/image62.png"/><Relationship Id="rId15" Type="http://schemas.openxmlformats.org/officeDocument/2006/relationships/image" Target="../media/image72.sv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36" Type="http://schemas.openxmlformats.org/officeDocument/2006/relationships/image" Target="../media/image93.png"/><Relationship Id="rId49" Type="http://schemas.openxmlformats.org/officeDocument/2006/relationships/image" Target="../media/image106.png"/><Relationship Id="rId10" Type="http://schemas.openxmlformats.org/officeDocument/2006/relationships/image" Target="../media/image67.svg"/><Relationship Id="rId19" Type="http://schemas.openxmlformats.org/officeDocument/2006/relationships/image" Target="../media/image76.png"/><Relationship Id="rId31" Type="http://schemas.openxmlformats.org/officeDocument/2006/relationships/image" Target="../media/image88.png"/><Relationship Id="rId44" Type="http://schemas.openxmlformats.org/officeDocument/2006/relationships/image" Target="../media/image101.png"/><Relationship Id="rId4" Type="http://schemas.openxmlformats.org/officeDocument/2006/relationships/image" Target="../media/image95.jpe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sv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92.png"/><Relationship Id="rId43" Type="http://schemas.openxmlformats.org/officeDocument/2006/relationships/image" Target="../media/image100.png"/><Relationship Id="rId48" Type="http://schemas.openxmlformats.org/officeDocument/2006/relationships/image" Target="../media/image105.png"/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6.xml"/><Relationship Id="rId12" Type="http://schemas.openxmlformats.org/officeDocument/2006/relationships/image" Target="../media/image69.sv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90.png"/><Relationship Id="rId38" Type="http://schemas.openxmlformats.org/officeDocument/2006/relationships/image" Target="../media/image94.png"/><Relationship Id="rId46" Type="http://schemas.openxmlformats.org/officeDocument/2006/relationships/image" Target="../media/image103.png"/><Relationship Id="rId20" Type="http://schemas.openxmlformats.org/officeDocument/2006/relationships/image" Target="../media/image77.svg"/><Relationship Id="rId41" Type="http://schemas.openxmlformats.org/officeDocument/2006/relationships/image" Target="../media/image98.png"/><Relationship Id="rId1" Type="http://schemas.microsoft.com/office/2007/relationships/media" Target="../media/media3.mp3"/><Relationship Id="rId6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svg"/><Relationship Id="rId39" Type="http://schemas.openxmlformats.org/officeDocument/2006/relationships/image" Target="../media/image48.png"/><Relationship Id="rId21" Type="http://schemas.openxmlformats.org/officeDocument/2006/relationships/image" Target="../media/image76.png"/><Relationship Id="rId34" Type="http://schemas.openxmlformats.org/officeDocument/2006/relationships/image" Target="../media/image89.png"/><Relationship Id="rId42" Type="http://schemas.openxmlformats.org/officeDocument/2006/relationships/image" Target="../media/image109.png"/><Relationship Id="rId7" Type="http://schemas.openxmlformats.org/officeDocument/2006/relationships/image" Target="../media/image62.png"/><Relationship Id="rId2" Type="http://schemas.openxmlformats.org/officeDocument/2006/relationships/audio" Target="../media/media4.wav"/><Relationship Id="rId16" Type="http://schemas.openxmlformats.org/officeDocument/2006/relationships/image" Target="../media/image71.png"/><Relationship Id="rId20" Type="http://schemas.openxmlformats.org/officeDocument/2006/relationships/image" Target="../media/image75.svg"/><Relationship Id="rId29" Type="http://schemas.openxmlformats.org/officeDocument/2006/relationships/image" Target="../media/image84.png"/><Relationship Id="rId41" Type="http://schemas.openxmlformats.org/officeDocument/2006/relationships/image" Target="../media/image108.png"/><Relationship Id="rId1" Type="http://schemas.microsoft.com/office/2007/relationships/media" Target="../media/media4.wav"/><Relationship Id="rId6" Type="http://schemas.openxmlformats.org/officeDocument/2006/relationships/image" Target="../media/image61.jpg"/><Relationship Id="rId11" Type="http://schemas.openxmlformats.org/officeDocument/2006/relationships/image" Target="../media/image66.png"/><Relationship Id="rId24" Type="http://schemas.openxmlformats.org/officeDocument/2006/relationships/image" Target="../media/image79.svg"/><Relationship Id="rId32" Type="http://schemas.openxmlformats.org/officeDocument/2006/relationships/image" Target="../media/image87.png"/><Relationship Id="rId37" Type="http://schemas.openxmlformats.org/officeDocument/2006/relationships/image" Target="../media/image46.png"/><Relationship Id="rId40" Type="http://schemas.openxmlformats.org/officeDocument/2006/relationships/image" Target="../media/image107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3.svg"/><Relationship Id="rId36" Type="http://schemas.openxmlformats.org/officeDocument/2006/relationships/image" Target="../media/image91.sv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31" Type="http://schemas.openxmlformats.org/officeDocument/2006/relationships/image" Target="../media/image86.svg"/><Relationship Id="rId4" Type="http://schemas.openxmlformats.org/officeDocument/2006/relationships/audio" Target="../media/media3.mp3"/><Relationship Id="rId9" Type="http://schemas.openxmlformats.org/officeDocument/2006/relationships/image" Target="../media/image64.svg"/><Relationship Id="rId14" Type="http://schemas.openxmlformats.org/officeDocument/2006/relationships/image" Target="../media/image69.svg"/><Relationship Id="rId22" Type="http://schemas.openxmlformats.org/officeDocument/2006/relationships/image" Target="../media/image77.svg"/><Relationship Id="rId27" Type="http://schemas.openxmlformats.org/officeDocument/2006/relationships/image" Target="../media/image82.png"/><Relationship Id="rId30" Type="http://schemas.openxmlformats.org/officeDocument/2006/relationships/image" Target="../media/image85.png"/><Relationship Id="rId35" Type="http://schemas.openxmlformats.org/officeDocument/2006/relationships/image" Target="../media/image90.png"/><Relationship Id="rId8" Type="http://schemas.openxmlformats.org/officeDocument/2006/relationships/image" Target="../media/image63.png"/><Relationship Id="rId3" Type="http://schemas.microsoft.com/office/2007/relationships/media" Target="../media/media3.mp3"/><Relationship Id="rId12" Type="http://schemas.openxmlformats.org/officeDocument/2006/relationships/image" Target="../media/image67.svg"/><Relationship Id="rId17" Type="http://schemas.openxmlformats.org/officeDocument/2006/relationships/image" Target="../media/image72.svg"/><Relationship Id="rId25" Type="http://schemas.openxmlformats.org/officeDocument/2006/relationships/image" Target="../media/image80.png"/><Relationship Id="rId33" Type="http://schemas.openxmlformats.org/officeDocument/2006/relationships/image" Target="../media/image88.png"/><Relationship Id="rId38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115.png"/><Relationship Id="rId10" Type="http://schemas.openxmlformats.org/officeDocument/2006/relationships/image" Target="../media/image119.png"/><Relationship Id="rId4" Type="http://schemas.openxmlformats.org/officeDocument/2006/relationships/image" Target="../media/image110.jpg"/><Relationship Id="rId9" Type="http://schemas.openxmlformats.org/officeDocument/2006/relationships/image" Target="../media/image1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23.png"/><Relationship Id="rId7" Type="http://schemas.openxmlformats.org/officeDocument/2006/relationships/slide" Target="slide19.xml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4.png"/><Relationship Id="rId11" Type="http://schemas.openxmlformats.org/officeDocument/2006/relationships/slide" Target="slide22.xml"/><Relationship Id="rId5" Type="http://schemas.openxmlformats.org/officeDocument/2006/relationships/slide" Target="slide18.xml"/><Relationship Id="rId10" Type="http://schemas.openxmlformats.org/officeDocument/2006/relationships/image" Target="../media/image125.png"/><Relationship Id="rId4" Type="http://schemas.openxmlformats.org/officeDocument/2006/relationships/image" Target="../media/image122.png"/><Relationship Id="rId9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7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129.png"/><Relationship Id="rId4" Type="http://schemas.openxmlformats.org/officeDocument/2006/relationships/image" Target="../media/image124.png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7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3.png"/><Relationship Id="rId11" Type="http://schemas.openxmlformats.org/officeDocument/2006/relationships/image" Target="../media/image129.png"/><Relationship Id="rId5" Type="http://schemas.openxmlformats.org/officeDocument/2006/relationships/image" Target="../media/image41.png"/><Relationship Id="rId10" Type="http://schemas.openxmlformats.org/officeDocument/2006/relationships/slide" Target="slide17.xml"/><Relationship Id="rId4" Type="http://schemas.openxmlformats.org/officeDocument/2006/relationships/image" Target="../media/image124.png"/><Relationship Id="rId9" Type="http://schemas.openxmlformats.org/officeDocument/2006/relationships/image" Target="../media/image1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3.png"/><Relationship Id="rId12" Type="http://schemas.openxmlformats.org/officeDocument/2006/relationships/slide" Target="slide9.xml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openxmlformats.org/officeDocument/2006/relationships/image" Target="../media/image47.svg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slide" Target="slide16.xml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slide" Target="slide20.xml"/><Relationship Id="rId4" Type="http://schemas.openxmlformats.org/officeDocument/2006/relationships/notesSlide" Target="../notesSlides/notesSlide2.xml"/><Relationship Id="rId9" Type="http://schemas.openxmlformats.org/officeDocument/2006/relationships/slide" Target="slide2.xml"/><Relationship Id="rId14" Type="http://schemas.openxmlformats.org/officeDocument/2006/relationships/image" Target="../media/image4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3.png"/><Relationship Id="rId11" Type="http://schemas.openxmlformats.org/officeDocument/2006/relationships/image" Target="../media/image129.png"/><Relationship Id="rId5" Type="http://schemas.openxmlformats.org/officeDocument/2006/relationships/image" Target="../media/image41.png"/><Relationship Id="rId10" Type="http://schemas.openxmlformats.org/officeDocument/2006/relationships/slide" Target="slide17.xml"/><Relationship Id="rId4" Type="http://schemas.openxmlformats.org/officeDocument/2006/relationships/image" Target="../media/image124.png"/><Relationship Id="rId9" Type="http://schemas.openxmlformats.org/officeDocument/2006/relationships/image" Target="../media/image13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7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129.png"/><Relationship Id="rId4" Type="http://schemas.openxmlformats.org/officeDocument/2006/relationships/image" Target="../media/image124.png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36.png"/><Relationship Id="rId3" Type="http://schemas.openxmlformats.org/officeDocument/2006/relationships/audio" Target="NULL" TargetMode="External"/><Relationship Id="rId7" Type="http://schemas.openxmlformats.org/officeDocument/2006/relationships/image" Target="../media/image121.png"/><Relationship Id="rId12" Type="http://schemas.openxmlformats.org/officeDocument/2006/relationships/image" Target="../media/image4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0.png"/><Relationship Id="rId11" Type="http://schemas.openxmlformats.org/officeDocument/2006/relationships/image" Target="../media/image135.gif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22.png"/><Relationship Id="rId4" Type="http://schemas.microsoft.com/office/2007/relationships/media" Target="../media/media1.mp3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svg"/><Relationship Id="rId12" Type="http://schemas.openxmlformats.org/officeDocument/2006/relationships/image" Target="../media/image4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2.png"/><Relationship Id="rId11" Type="http://schemas.openxmlformats.org/officeDocument/2006/relationships/image" Target="../media/image49.png"/><Relationship Id="rId5" Type="http://schemas.openxmlformats.org/officeDocument/2006/relationships/image" Target="../media/image50.png"/><Relationship Id="rId10" Type="http://schemas.openxmlformats.org/officeDocument/2006/relationships/image" Target="../media/image48.png"/><Relationship Id="rId4" Type="http://schemas.openxmlformats.org/officeDocument/2006/relationships/image" Target="../media/image51.png"/><Relationship Id="rId9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3.png"/><Relationship Id="rId12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slide" Target="slide16.xml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10" Type="http://schemas.openxmlformats.org/officeDocument/2006/relationships/slide" Target="slide20.xml"/><Relationship Id="rId4" Type="http://schemas.openxmlformats.org/officeDocument/2006/relationships/notesSlide" Target="../notesSlides/notesSlide3.xml"/><Relationship Id="rId9" Type="http://schemas.openxmlformats.org/officeDocument/2006/relationships/slide" Target="slide2.xml"/><Relationship Id="rId14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3.png"/><Relationship Id="rId12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slide" Target="slide16.xml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10" Type="http://schemas.openxmlformats.org/officeDocument/2006/relationships/slide" Target="slide20.xml"/><Relationship Id="rId4" Type="http://schemas.openxmlformats.org/officeDocument/2006/relationships/notesSlide" Target="../notesSlides/notesSlide4.xml"/><Relationship Id="rId9" Type="http://schemas.openxmlformats.org/officeDocument/2006/relationships/slide" Target="slide2.xml"/><Relationship Id="rId1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2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9.png"/><Relationship Id="rId3" Type="http://schemas.openxmlformats.org/officeDocument/2006/relationships/slide" Target="slide12.xml"/><Relationship Id="rId7" Type="http://schemas.openxmlformats.org/officeDocument/2006/relationships/slide" Target="slide2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47.xml"/><Relationship Id="rId6" Type="http://schemas.openxmlformats.org/officeDocument/2006/relationships/slide" Target="slide9.xml"/><Relationship Id="rId11" Type="http://schemas.openxmlformats.org/officeDocument/2006/relationships/image" Target="../media/image59.png"/><Relationship Id="rId5" Type="http://schemas.openxmlformats.org/officeDocument/2006/relationships/slide" Target="slide16.xml"/><Relationship Id="rId15" Type="http://schemas.openxmlformats.org/officeDocument/2006/relationships/image" Target="../media/image46.png"/><Relationship Id="rId10" Type="http://schemas.openxmlformats.org/officeDocument/2006/relationships/image" Target="../media/image58.png"/><Relationship Id="rId4" Type="http://schemas.openxmlformats.org/officeDocument/2006/relationships/slide" Target="slide20.xml"/><Relationship Id="rId9" Type="http://schemas.openxmlformats.org/officeDocument/2006/relationships/image" Target="../media/image57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svg"/><Relationship Id="rId18" Type="http://schemas.openxmlformats.org/officeDocument/2006/relationships/image" Target="../media/image77.svg"/><Relationship Id="rId26" Type="http://schemas.openxmlformats.org/officeDocument/2006/relationships/image" Target="../media/image85.png"/><Relationship Id="rId3" Type="http://schemas.openxmlformats.org/officeDocument/2006/relationships/image" Target="../media/image62.png"/><Relationship Id="rId21" Type="http://schemas.openxmlformats.org/officeDocument/2006/relationships/image" Target="../media/image80.png"/><Relationship Id="rId34" Type="http://schemas.openxmlformats.org/officeDocument/2006/relationships/image" Target="../media/image93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33" Type="http://schemas.openxmlformats.org/officeDocument/2006/relationships/image" Target="../media/image92.png"/><Relationship Id="rId2" Type="http://schemas.openxmlformats.org/officeDocument/2006/relationships/image" Target="../media/image61.jpg"/><Relationship Id="rId16" Type="http://schemas.openxmlformats.org/officeDocument/2006/relationships/image" Target="../media/image75.svg"/><Relationship Id="rId20" Type="http://schemas.openxmlformats.org/officeDocument/2006/relationships/image" Target="../media/image79.sv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3.svg"/><Relationship Id="rId32" Type="http://schemas.openxmlformats.org/officeDocument/2006/relationships/image" Target="../media/image91.svg"/><Relationship Id="rId5" Type="http://schemas.openxmlformats.org/officeDocument/2006/relationships/image" Target="../media/image64.sv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36" Type="http://schemas.openxmlformats.org/officeDocument/2006/relationships/image" Target="../media/image94.png"/><Relationship Id="rId10" Type="http://schemas.openxmlformats.org/officeDocument/2006/relationships/image" Target="../media/image69.svg"/><Relationship Id="rId19" Type="http://schemas.openxmlformats.org/officeDocument/2006/relationships/image" Target="../media/image78.png"/><Relationship Id="rId31" Type="http://schemas.openxmlformats.org/officeDocument/2006/relationships/image" Target="../media/image90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svg"/><Relationship Id="rId27" Type="http://schemas.openxmlformats.org/officeDocument/2006/relationships/image" Target="../media/image86.svg"/><Relationship Id="rId30" Type="http://schemas.openxmlformats.org/officeDocument/2006/relationships/image" Target="../media/image89.png"/><Relationship Id="rId35" Type="http://schemas.microsoft.com/office/2007/relationships/hdphoto" Target="../media/hdphoto1.wdp"/><Relationship Id="rId8" Type="http://schemas.openxmlformats.org/officeDocument/2006/relationships/image" Target="../media/image6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FAC4CE-8191-4CA1-A66F-19864091D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3" y="266700"/>
            <a:ext cx="10788114" cy="6324600"/>
          </a:xfrm>
          <a:prstGeom prst="rect">
            <a:avLst/>
          </a:prstGeom>
        </p:spPr>
      </p:pic>
      <p:sp>
        <p:nvSpPr>
          <p:cNvPr id="1009" name="Google Shape;1009;p63"/>
          <p:cNvSpPr txBox="1">
            <a:spLocks noGrp="1"/>
          </p:cNvSpPr>
          <p:nvPr>
            <p:ph type="title"/>
          </p:nvPr>
        </p:nvSpPr>
        <p:spPr>
          <a:xfrm>
            <a:off x="2590800" y="1905000"/>
            <a:ext cx="6705600" cy="27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6600">
                <a:solidFill>
                  <a:srgbClr val="FF0000"/>
                </a:solidFill>
                <a:latin typeface="#9Slide05 SVNPyes Pa Headline" panose="00000500000000000000" pitchFamily="2" charset="0"/>
              </a:rPr>
              <a:t>Chào mừng </a:t>
            </a:r>
            <a:br>
              <a:rPr lang="en" sz="6600">
                <a:solidFill>
                  <a:srgbClr val="FF0000"/>
                </a:solidFill>
                <a:latin typeface="#9Slide05 SVNPyes Pa Headline" panose="00000500000000000000" pitchFamily="2" charset="0"/>
              </a:rPr>
            </a:br>
            <a:r>
              <a:rPr lang="en" sz="6600">
                <a:solidFill>
                  <a:srgbClr val="FF0000"/>
                </a:solidFill>
                <a:latin typeface="#9Slide05 SVNPyes Pa Headline" panose="00000500000000000000" pitchFamily="2" charset="0"/>
              </a:rPr>
              <a:t>các bạn đến với gia đình </a:t>
            </a:r>
            <a:br>
              <a:rPr lang="en" sz="6600">
                <a:solidFill>
                  <a:srgbClr val="FF0000"/>
                </a:solidFill>
                <a:latin typeface="#9Slide05 SVNPyes Pa Headline" panose="00000500000000000000" pitchFamily="2" charset="0"/>
              </a:rPr>
            </a:br>
            <a:r>
              <a:rPr lang="en" sz="6600">
                <a:solidFill>
                  <a:srgbClr val="FF0000"/>
                </a:solidFill>
                <a:latin typeface="#9Slide05 SVNPyes Pa Headline" panose="00000500000000000000" pitchFamily="2" charset="0"/>
              </a:rPr>
              <a:t>Dấu câu!</a:t>
            </a:r>
            <a:endParaRPr sz="6600">
              <a:solidFill>
                <a:srgbClr val="FF0000"/>
              </a:solidFill>
              <a:latin typeface="#9Slide05 SVNPyes Pa Headline" panose="00000500000000000000" pitchFamily="2" charset="0"/>
            </a:endParaRPr>
          </a:p>
        </p:txBody>
      </p:sp>
      <p:sp>
        <p:nvSpPr>
          <p:cNvPr id="18" name="Google Shape;1009;p63">
            <a:extLst>
              <a:ext uri="{FF2B5EF4-FFF2-40B4-BE49-F238E27FC236}">
                <a16:creationId xmlns:a16="http://schemas.microsoft.com/office/drawing/2014/main" id="{011C681D-FBC5-45B3-A3EF-1B4985D6ADE7}"/>
              </a:ext>
            </a:extLst>
          </p:cNvPr>
          <p:cNvSpPr txBox="1">
            <a:spLocks/>
          </p:cNvSpPr>
          <p:nvPr/>
        </p:nvSpPr>
        <p:spPr>
          <a:xfrm>
            <a:off x="2743200" y="2057400"/>
            <a:ext cx="67056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4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Bây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giờ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,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tớ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sẽ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giới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thiệu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từng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thành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viên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trong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gia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đình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,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các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bạn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hãy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đoán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xem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đó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là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 ai </a:t>
            </a:r>
            <a:r>
              <a:rPr lang="en-US" sz="5500" kern="0" dirty="0" err="1">
                <a:solidFill>
                  <a:srgbClr val="FF0000"/>
                </a:solidFill>
                <a:latin typeface="#9Slide05 SVNPyes Pa Headline" panose="00000500000000000000" pitchFamily="2" charset="0"/>
              </a:rPr>
              <a:t>nhé</a:t>
            </a:r>
            <a:r>
              <a:rPr lang="en-US" sz="5500" kern="0" dirty="0">
                <a:solidFill>
                  <a:srgbClr val="FF0000"/>
                </a:solidFill>
                <a:latin typeface="#9Slide05 SVNPyes Pa Headline" panose="00000500000000000000" pitchFamily="2" charset="0"/>
              </a:rPr>
              <a:t>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9" grpId="0"/>
      <p:bldP spid="1009" grpId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52A5F6-A457-4CF3-B968-F91A88639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858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FB3B747-A2F4-4722-B7CF-60C0E447FB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8020" y="5471902"/>
            <a:ext cx="838200" cy="609789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3A503FDC-414E-4E57-AE89-D17964BFEB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29400" y="4343400"/>
            <a:ext cx="685800" cy="372047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AFA551D9-C9FC-4801-8BB5-7B3BE1E9D0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9200" y="2971800"/>
            <a:ext cx="485742" cy="577405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187BDE15-8D5D-48F5-AE95-DDEF625130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91300" y="5432407"/>
            <a:ext cx="1275444" cy="706277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A62D83CF-0432-4AA6-8DB9-AFFD6D08F7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53252" y="4424178"/>
            <a:ext cx="685800" cy="622208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7DDAD29B-90F8-4A29-83E5-7CAD53ABD9F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86075" y="3886200"/>
            <a:ext cx="458850" cy="829247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4E22946A-4053-4A5B-9264-6E4BA4DCEE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0128" y="5987530"/>
            <a:ext cx="929482" cy="656447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496EC1BB-B2D3-4D6C-996C-F87E8AA3E13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027856" y="3169464"/>
            <a:ext cx="789248" cy="366671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BFED4035-3B46-405B-BB5D-3BF698E9CF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644578">
            <a:off x="8027311" y="5162877"/>
            <a:ext cx="689422" cy="865712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7F46CE43-D43F-4E00-9868-FD728E4196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618493">
            <a:off x="2209547" y="2443084"/>
            <a:ext cx="425863" cy="564992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B4A5C554-0381-43D6-ABD7-413D77F083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04942" y="2461093"/>
            <a:ext cx="457491" cy="525852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5F4F11F4-2A17-47DF-8C61-E9C73C8EB68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972300" y="3951003"/>
            <a:ext cx="686202" cy="829247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BE3702AA-E5AC-40A5-A43D-B4B3EE6EBEF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4528343" y="5538641"/>
            <a:ext cx="874451" cy="986687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8C70396-CFD3-46E8-A0EB-399A7745373C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831566" y="5828395"/>
            <a:ext cx="1165118" cy="815582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C0DB7848-CA6E-4B74-BC87-D90214C410E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0608416" y="5231414"/>
            <a:ext cx="879048" cy="986687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8F13279C-F955-4694-84E4-0D815126E010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0087798" y="5917379"/>
            <a:ext cx="1920284" cy="801719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CE318C71-E105-48F4-85E7-8AA3EF89A576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b="10066"/>
          <a:stretch>
            <a:fillRect/>
          </a:stretch>
        </p:blipFill>
        <p:spPr>
          <a:xfrm>
            <a:off x="8037551" y="4072224"/>
            <a:ext cx="926271" cy="64322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E6E87D42-292F-41D9-8888-52B54F16198B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l="7200" t="5035" r="7498" b="5035"/>
          <a:stretch>
            <a:fillRect/>
          </a:stretch>
        </p:blipFill>
        <p:spPr>
          <a:xfrm flipH="1">
            <a:off x="4099026" y="2804336"/>
            <a:ext cx="626430" cy="436622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D370014F-4288-4EE1-9EB5-7EF1B545686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4632860" y="2746372"/>
            <a:ext cx="718754" cy="450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CB21E0-C0E3-4C3E-BECE-8EDE66043D6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13" y="2640339"/>
            <a:ext cx="2809965" cy="27348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9B9144-5F1D-42D7-907E-B88B8BF8A71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8327" b="91501" l="43028" r="79416">
                        <a14:foregroundMark x1="53386" y1="19256" x2="54714" y2="24170"/>
                        <a14:foregroundMark x1="54714" y1="24170" x2="65206" y2="28420"/>
                        <a14:foregroundMark x1="65206" y1="28420" x2="67331" y2="22178"/>
                        <a14:foregroundMark x1="67331" y1="22178" x2="55777" y2="18725"/>
                        <a14:foregroundMark x1="55777" y1="18725" x2="53652" y2="18725"/>
                        <a14:foregroundMark x1="54582" y1="20584" x2="52324" y2="28154"/>
                        <a14:foregroundMark x1="52324" y1="28154" x2="52191" y2="28287"/>
                        <a14:foregroundMark x1="52988" y1="23772" x2="49934" y2="39575"/>
                        <a14:foregroundMark x1="49934" y1="39575" x2="44489" y2="42629"/>
                        <a14:foregroundMark x1="44489" y1="42629" x2="45153" y2="48207"/>
                        <a14:foregroundMark x1="45153" y1="48207" x2="47278" y2="49137"/>
                        <a14:foregroundMark x1="47278" y1="49137" x2="46614" y2="55378"/>
                        <a14:foregroundMark x1="46614" y1="55378" x2="50598" y2="63214"/>
                        <a14:foregroundMark x1="50598" y1="63214" x2="58167" y2="66003"/>
                        <a14:foregroundMark x1="61089" y1="62815" x2="62284" y2="24303"/>
                        <a14:foregroundMark x1="62284" y1="24303" x2="55644" y2="25100"/>
                        <a14:foregroundMark x1="56308" y1="25896" x2="54449" y2="25896"/>
                        <a14:foregroundMark x1="57105" y1="26295" x2="57371" y2="37450"/>
                        <a14:foregroundMark x1="45153" y1="42231" x2="46614" y2="49270"/>
                        <a14:foregroundMark x1="46614" y1="49270" x2="54183" y2="50066"/>
                        <a14:foregroundMark x1="44622" y1="42629" x2="44489" y2="47942"/>
                        <a14:foregroundMark x1="44489" y1="47942" x2="45950" y2="48074"/>
                        <a14:foregroundMark x1="43692" y1="42629" x2="43028" y2="47809"/>
                        <a14:foregroundMark x1="43028" y1="47809" x2="44622" y2="52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40" t="16723" r="16324"/>
          <a:stretch/>
        </p:blipFill>
        <p:spPr>
          <a:xfrm>
            <a:off x="9780914" y="2770786"/>
            <a:ext cx="2130120" cy="41999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B073610-70E0-4A67-BEC9-7EA3F0FDB89B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3" t="19868" r="64990" b="51443"/>
          <a:stretch/>
        </p:blipFill>
        <p:spPr>
          <a:xfrm>
            <a:off x="2013066" y="4980882"/>
            <a:ext cx="1717362" cy="13534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6" name="圆角矩形 21">
            <a:extLst>
              <a:ext uri="{FF2B5EF4-FFF2-40B4-BE49-F238E27FC236}">
                <a16:creationId xmlns:a16="http://schemas.microsoft.com/office/drawing/2014/main" id="{149B8AD9-0E17-4E78-A6EE-81A3967497BD}"/>
              </a:ext>
            </a:extLst>
          </p:cNvPr>
          <p:cNvSpPr/>
          <p:nvPr/>
        </p:nvSpPr>
        <p:spPr>
          <a:xfrm>
            <a:off x="280966" y="914399"/>
            <a:ext cx="11630068" cy="5943601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38100">
            <a:solidFill>
              <a:srgbClr val="99AA28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F84871-181A-4F89-8DB5-EAD028169FD3}"/>
              </a:ext>
            </a:extLst>
          </p:cNvPr>
          <p:cNvGrpSpPr/>
          <p:nvPr/>
        </p:nvGrpSpPr>
        <p:grpSpPr>
          <a:xfrm>
            <a:off x="685800" y="76201"/>
            <a:ext cx="10775824" cy="748468"/>
            <a:chOff x="1563545" y="499737"/>
            <a:chExt cx="9347978" cy="1365156"/>
          </a:xfrm>
        </p:grpSpPr>
        <p:sp>
          <p:nvSpPr>
            <p:cNvPr id="30" name="Rounded Rectangle 6">
              <a:extLst>
                <a:ext uri="{FF2B5EF4-FFF2-40B4-BE49-F238E27FC236}">
                  <a16:creationId xmlns:a16="http://schemas.microsoft.com/office/drawing/2014/main" id="{8ADA0F12-7D5F-48FE-8FFE-81BCE95A4971}"/>
                </a:ext>
              </a:extLst>
            </p:cNvPr>
            <p:cNvSpPr/>
            <p:nvPr/>
          </p:nvSpPr>
          <p:spPr>
            <a:xfrm>
              <a:off x="1563545" y="499737"/>
              <a:ext cx="9336904" cy="1365156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 w="38100">
              <a:solidFill>
                <a:srgbClr val="3F79C6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800" dirty="0">
                <a:solidFill>
                  <a:srgbClr val="0070C0"/>
                </a:solidFill>
                <a:latin typeface="#9Slide03 AllRoundGothic" panose="020B0703020202020104" pitchFamily="34" charset="0"/>
                <a:cs typeface="Baloo 2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3D5FD4-C40F-4110-A9D6-E097581A60FB}"/>
                </a:ext>
              </a:extLst>
            </p:cNvPr>
            <p:cNvSpPr txBox="1"/>
            <p:nvPr/>
          </p:nvSpPr>
          <p:spPr>
            <a:xfrm>
              <a:off x="1574620" y="666014"/>
              <a:ext cx="9336903" cy="103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+mj-lt"/>
                  <a:ea typeface="#9Slide02 Noi dung dai" panose="02000000000000000000" pitchFamily="2" charset="0"/>
                </a:rPr>
                <a:t>Nhiệm vụ 1: Tìm dấu câu thích hợp với mỗi chỗ trống sau:</a:t>
              </a:r>
            </a:p>
          </p:txBody>
        </p:sp>
      </p:grpSp>
      <p:pic>
        <p:nvPicPr>
          <p:cNvPr id="34" name="Picture 7">
            <a:extLst>
              <a:ext uri="{FF2B5EF4-FFF2-40B4-BE49-F238E27FC236}">
                <a16:creationId xmlns:a16="http://schemas.microsoft.com/office/drawing/2014/main" id="{DF316BB9-381E-4A1C-B02A-9ED52B3981D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 rot="21216653">
            <a:off x="128362" y="79785"/>
            <a:ext cx="778364" cy="163089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CB7EAC5-71E2-4E6B-BE49-C3EA683A4E53}"/>
              </a:ext>
            </a:extLst>
          </p:cNvPr>
          <p:cNvSpPr/>
          <p:nvPr/>
        </p:nvSpPr>
        <p:spPr>
          <a:xfrm>
            <a:off x="1044346" y="1105337"/>
            <a:ext cx="10733251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Tùng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Vinh: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	-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cờ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rô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….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	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- 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thua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à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….   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Cậu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lắm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....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	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- A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….  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cậu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        Hay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lắm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….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Tùng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tủ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quyển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niệm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Vinh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xem</a:t>
            </a:r>
            <a:endParaRPr lang="en-US" sz="2800" b="1" dirty="0">
              <a:solidFill>
                <a:srgbClr val="FF0000"/>
              </a:solidFill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	-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chụp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cậu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nom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ngộ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….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	-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Cậu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nhầm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….         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tớ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….  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đấy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….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	-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cậu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….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	- Ừ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....     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           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Ai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Arial" pitchFamily="34" charset="0"/>
              </a:rPr>
              <a:t>nhà</a:t>
            </a:r>
            <a:endParaRPr lang="en-US" sz="2800" b="1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954350C0-6555-43BF-BCD2-6D6D17B2A5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26791" y="6393207"/>
            <a:ext cx="604688" cy="396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07E0E5-26C1-406D-BFA9-14FBAE12182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312646" y="4627523"/>
            <a:ext cx="932769" cy="652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A98C5-F496-49EF-818C-FBB504D673F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403340" y="3646562"/>
            <a:ext cx="682811" cy="621846"/>
          </a:xfrm>
          <a:prstGeom prst="rect">
            <a:avLst/>
          </a:prstGeom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EBE00CBC-26C1-4B31-AAAD-5C98B683B36F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5365999" y="1342542"/>
            <a:ext cx="1513358" cy="63182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819322B-BBB5-49DC-8216-9BE77D1436E7}"/>
              </a:ext>
            </a:extLst>
          </p:cNvPr>
          <p:cNvSpPr txBox="1"/>
          <p:nvPr/>
        </p:nvSpPr>
        <p:spPr>
          <a:xfrm>
            <a:off x="4817936" y="1400284"/>
            <a:ext cx="49470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lang="en-US" sz="24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F1734D-0DAF-4800-B7B6-08495C456868}"/>
              </a:ext>
            </a:extLst>
          </p:cNvPr>
          <p:cNvSpPr txBox="1"/>
          <p:nvPr/>
        </p:nvSpPr>
        <p:spPr>
          <a:xfrm>
            <a:off x="4378636" y="1970859"/>
            <a:ext cx="494708" cy="7999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libri"/>
              </a:rPr>
              <a:t>?</a:t>
            </a:r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ABDE5-8511-42AD-8075-40E0BA37089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658260" y="2031406"/>
            <a:ext cx="624375" cy="64619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F8EAB8F-94D3-4B3E-87CC-A097DABFF784}"/>
              </a:ext>
            </a:extLst>
          </p:cNvPr>
          <p:cNvSpPr txBox="1"/>
          <p:nvPr/>
        </p:nvSpPr>
        <p:spPr>
          <a:xfrm>
            <a:off x="7769529" y="1931879"/>
            <a:ext cx="49470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libri"/>
              </a:rPr>
              <a:t>!</a:t>
            </a:r>
            <a:endParaRPr lang="en-US" sz="2400"/>
          </a:p>
        </p:txBody>
      </p:sp>
      <p:pic>
        <p:nvPicPr>
          <p:cNvPr id="42" name="Picture 13">
            <a:extLst>
              <a:ext uri="{FF2B5EF4-FFF2-40B4-BE49-F238E27FC236}">
                <a16:creationId xmlns:a16="http://schemas.microsoft.com/office/drawing/2014/main" id="{438B9635-4F44-47C9-B862-A35B0C653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39989" y="1824095"/>
            <a:ext cx="1275444" cy="70627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482EDC4-A90B-4026-9F30-389441283418}"/>
              </a:ext>
            </a:extLst>
          </p:cNvPr>
          <p:cNvSpPr txBox="1"/>
          <p:nvPr/>
        </p:nvSpPr>
        <p:spPr>
          <a:xfrm>
            <a:off x="2513386" y="2551333"/>
            <a:ext cx="49470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libri"/>
              </a:rPr>
              <a:t>!</a:t>
            </a:r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56A58-5C60-4E19-8A8F-2D01F4F8DE3A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623611" y="2544114"/>
            <a:ext cx="826287" cy="885661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7C6702DA-188D-4982-ABC4-6C4724619988}"/>
              </a:ext>
            </a:extLst>
          </p:cNvPr>
          <p:cNvSpPr/>
          <p:nvPr/>
        </p:nvSpPr>
        <p:spPr>
          <a:xfrm>
            <a:off x="7182935" y="2931106"/>
            <a:ext cx="110514" cy="1105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A868FA5-5D0B-4FA9-A4CE-98F95FE95919}"/>
              </a:ext>
            </a:extLst>
          </p:cNvPr>
          <p:cNvSpPr txBox="1"/>
          <p:nvPr/>
        </p:nvSpPr>
        <p:spPr>
          <a:xfrm>
            <a:off x="6978001" y="2761037"/>
            <a:ext cx="689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.…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DC286-A4F5-41B3-9F45-24180D5E1635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444389" y="2599537"/>
            <a:ext cx="544162" cy="64619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67D786E-6833-411F-A237-D2D227846E78}"/>
              </a:ext>
            </a:extLst>
          </p:cNvPr>
          <p:cNvSpPr txBox="1"/>
          <p:nvPr/>
        </p:nvSpPr>
        <p:spPr>
          <a:xfrm>
            <a:off x="9294921" y="2537913"/>
            <a:ext cx="49470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libri"/>
              </a:rPr>
              <a:t>!</a:t>
            </a:r>
            <a:endParaRPr lang="en-US" sz="24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A7993FA-973B-482F-9997-F541B920A6C5}"/>
              </a:ext>
            </a:extLst>
          </p:cNvPr>
          <p:cNvSpPr txBox="1"/>
          <p:nvPr/>
        </p:nvSpPr>
        <p:spPr>
          <a:xfrm>
            <a:off x="4031134" y="3604258"/>
            <a:ext cx="814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….</a:t>
            </a:r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D9295FC-F6FC-4919-BD96-452416094E3B}"/>
              </a:ext>
            </a:extLst>
          </p:cNvPr>
          <p:cNvSpPr/>
          <p:nvPr/>
        </p:nvSpPr>
        <p:spPr>
          <a:xfrm>
            <a:off x="4156686" y="3871084"/>
            <a:ext cx="110514" cy="1105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7F1665C-2382-43E2-A44C-DB98D248555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746015" y="2572118"/>
            <a:ext cx="1088581" cy="68417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7CC353A-EABA-489B-9BF4-89880BF2E82C}"/>
              </a:ext>
            </a:extLst>
          </p:cNvPr>
          <p:cNvSpPr txBox="1"/>
          <p:nvPr/>
        </p:nvSpPr>
        <p:spPr>
          <a:xfrm>
            <a:off x="9027404" y="3938945"/>
            <a:ext cx="494708" cy="7999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libri"/>
              </a:rPr>
              <a:t>?</a:t>
            </a:r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BEFA1-0415-483C-B648-5D9AF6416F3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437612" y="3687645"/>
            <a:ext cx="788585" cy="89336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EA1D1D2-C42D-4BC2-A926-F6AF3E2B6A59}"/>
              </a:ext>
            </a:extLst>
          </p:cNvPr>
          <p:cNvSpPr txBox="1"/>
          <p:nvPr/>
        </p:nvSpPr>
        <p:spPr>
          <a:xfrm>
            <a:off x="4825411" y="4547909"/>
            <a:ext cx="49470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libri"/>
              </a:rPr>
              <a:t>!</a:t>
            </a:r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330980-E351-4F45-8F92-E3CDBD7812E0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246513" y="5308167"/>
            <a:ext cx="905269" cy="49304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1CBDAB8-4471-4ABD-8AC0-610E6623A5C9}"/>
              </a:ext>
            </a:extLst>
          </p:cNvPr>
          <p:cNvSpPr txBox="1"/>
          <p:nvPr/>
        </p:nvSpPr>
        <p:spPr>
          <a:xfrm>
            <a:off x="8430628" y="4573174"/>
            <a:ext cx="49470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libri"/>
              </a:rPr>
              <a:t>!</a:t>
            </a:r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13AEBF-0CBF-430E-B82D-78A5A5D55C1B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8751772" y="4547489"/>
            <a:ext cx="457240" cy="82912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1D9856C-2724-4C97-91F2-CE726658E8E1}"/>
              </a:ext>
            </a:extLst>
          </p:cNvPr>
          <p:cNvSpPr txBox="1"/>
          <p:nvPr/>
        </p:nvSpPr>
        <p:spPr>
          <a:xfrm>
            <a:off x="11021386" y="4529423"/>
            <a:ext cx="49470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libri"/>
              </a:rPr>
              <a:t>!</a:t>
            </a:r>
            <a:endParaRPr lang="en-US" sz="2400"/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57F51648-A537-451C-A71B-0D5F41B112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031275" y="5052782"/>
            <a:ext cx="563610" cy="64782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899BE65-A965-4BDF-854B-00D466152E5C}"/>
              </a:ext>
            </a:extLst>
          </p:cNvPr>
          <p:cNvSpPr txBox="1"/>
          <p:nvPr/>
        </p:nvSpPr>
        <p:spPr>
          <a:xfrm>
            <a:off x="3630079" y="5101460"/>
            <a:ext cx="56655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libri"/>
              </a:rPr>
              <a:t>?</a:t>
            </a:r>
            <a:endParaRPr lang="en-US" sz="24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84EDC4F-EAC0-42EE-BA35-19BA1882BE95}"/>
              </a:ext>
            </a:extLst>
          </p:cNvPr>
          <p:cNvSpPr txBox="1"/>
          <p:nvPr/>
        </p:nvSpPr>
        <p:spPr>
          <a:xfrm>
            <a:off x="2574219" y="5734514"/>
            <a:ext cx="49470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libri"/>
              </a:rPr>
              <a:t>!</a:t>
            </a:r>
            <a:endParaRPr lang="en-US" sz="2400"/>
          </a:p>
        </p:txBody>
      </p:sp>
      <p:pic>
        <p:nvPicPr>
          <p:cNvPr id="45" name="Picture 9">
            <a:extLst>
              <a:ext uri="{FF2B5EF4-FFF2-40B4-BE49-F238E27FC236}">
                <a16:creationId xmlns:a16="http://schemas.microsoft.com/office/drawing/2014/main" id="{3BD49F0D-EE29-42A9-B97B-338EAC4216D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775156" y="5788780"/>
            <a:ext cx="789248" cy="389735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A4FCDD6-516A-40F0-9BBE-3D772937C39B}"/>
              </a:ext>
            </a:extLst>
          </p:cNvPr>
          <p:cNvSpPr txBox="1"/>
          <p:nvPr/>
        </p:nvSpPr>
        <p:spPr>
          <a:xfrm>
            <a:off x="7150958" y="6023488"/>
            <a:ext cx="7527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….</a:t>
            </a:r>
            <a:endParaRPr lang="en-US"/>
          </a:p>
        </p:txBody>
      </p:sp>
      <p:pic>
        <p:nvPicPr>
          <p:cNvPr id="44" name="Picture 5">
            <a:extLst>
              <a:ext uri="{FF2B5EF4-FFF2-40B4-BE49-F238E27FC236}">
                <a16:creationId xmlns:a16="http://schemas.microsoft.com/office/drawing/2014/main" id="{EFF70627-72B8-48BA-89CF-DA22F4DCB705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l="7200" t="5035" r="7498" b="5035"/>
          <a:stretch>
            <a:fillRect/>
          </a:stretch>
        </p:blipFill>
        <p:spPr>
          <a:xfrm>
            <a:off x="7647882" y="5951990"/>
            <a:ext cx="769437" cy="454257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2F1CB794-95A0-46B8-A7D3-DC3B50B1480E}"/>
              </a:ext>
            </a:extLst>
          </p:cNvPr>
          <p:cNvSpPr/>
          <p:nvPr/>
        </p:nvSpPr>
        <p:spPr>
          <a:xfrm flipV="1">
            <a:off x="7351622" y="6198452"/>
            <a:ext cx="112158" cy="1075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66F2FA9-4766-4DF6-B5CF-26A7ADD69B49}"/>
              </a:ext>
            </a:extLst>
          </p:cNvPr>
          <p:cNvSpPr/>
          <p:nvPr/>
        </p:nvSpPr>
        <p:spPr>
          <a:xfrm flipV="1">
            <a:off x="4270591" y="6580186"/>
            <a:ext cx="112158" cy="1075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8A880B5-E656-47CA-B5F0-AEFCD14CD2B1}"/>
              </a:ext>
            </a:extLst>
          </p:cNvPr>
          <p:cNvSpPr txBox="1"/>
          <p:nvPr/>
        </p:nvSpPr>
        <p:spPr>
          <a:xfrm>
            <a:off x="4049695" y="6426167"/>
            <a:ext cx="7527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….</a:t>
            </a:r>
            <a:endParaRPr lang="en-US"/>
          </a:p>
        </p:txBody>
      </p:sp>
      <p:pic>
        <p:nvPicPr>
          <p:cNvPr id="7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88750E0-6D31-4A10-90DB-5562505ED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-495762" y="3061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59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39" grpId="0"/>
      <p:bldP spid="50" grpId="0" animBg="1"/>
      <p:bldP spid="51" grpId="0" animBg="1"/>
      <p:bldP spid="52" grpId="0" animBg="1"/>
      <p:bldP spid="53" grpId="0" animBg="1"/>
      <p:bldP spid="56" grpId="0" animBg="1"/>
      <p:bldP spid="58" grpId="0"/>
      <p:bldP spid="58" grpId="1"/>
      <p:bldP spid="59" grpId="0" animBg="1"/>
      <p:bldP spid="61" grpId="0"/>
      <p:bldP spid="61" grpId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/>
      <p:bldP spid="72" grpId="1"/>
      <p:bldP spid="70" grpId="0" animBg="1"/>
      <p:bldP spid="74" grpId="0" animBg="1"/>
      <p:bldP spid="73" grpId="0"/>
      <p:bldP spid="7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3FB3B747-A2F4-4722-B7CF-60C0E447FB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4015" y="5752035"/>
            <a:ext cx="838200" cy="609789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3A503FDC-414E-4E57-AE89-D17964BFEB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29400" y="4419600"/>
            <a:ext cx="685800" cy="372047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AFA551D9-C9FC-4801-8BB5-7B3BE1E9D0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9200" y="3048000"/>
            <a:ext cx="485742" cy="577405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187BDE15-8D5D-48F5-AE95-DDEF625130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91300" y="5508607"/>
            <a:ext cx="1275444" cy="706277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A62D83CF-0432-4AA6-8DB9-AFFD6D08F7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288829" y="4685406"/>
            <a:ext cx="685800" cy="622208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7DDAD29B-90F8-4A29-83E5-7CAD53ABD9F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86075" y="3962400"/>
            <a:ext cx="458850" cy="829247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4E22946A-4053-4A5B-9264-6E4BA4DCEE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90128" y="6063730"/>
            <a:ext cx="929482" cy="656447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496EC1BB-B2D3-4D6C-996C-F87E8AA3E13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027856" y="3245664"/>
            <a:ext cx="789248" cy="366671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BFED4035-3B46-405B-BB5D-3BF698E9CFC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644578">
            <a:off x="8027311" y="5239077"/>
            <a:ext cx="689422" cy="865712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7F46CE43-D43F-4E00-9868-FD728E4196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618493">
            <a:off x="2209547" y="2519284"/>
            <a:ext cx="425863" cy="564992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B4A5C554-0381-43D6-ABD7-413D77F083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704942" y="2537293"/>
            <a:ext cx="457491" cy="525852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5F4F11F4-2A17-47DF-8C61-E9C73C8EB68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6972300" y="4027203"/>
            <a:ext cx="686202" cy="829247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BE3702AA-E5AC-40A5-A43D-B4B3EE6EBEF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4632860" y="5721540"/>
            <a:ext cx="874451" cy="986687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8C70396-CFD3-46E8-A0EB-399A7745373C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1226672" y="5979716"/>
            <a:ext cx="1165118" cy="815582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C0DB7848-CA6E-4B74-BC87-D90214C410E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0608416" y="5307614"/>
            <a:ext cx="879048" cy="986687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8F13279C-F955-4694-84E4-0D815126E010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10087798" y="5993579"/>
            <a:ext cx="1920284" cy="801719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CE318C71-E105-48F4-85E7-8AA3EF89A576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 b="10066"/>
          <a:stretch>
            <a:fillRect/>
          </a:stretch>
        </p:blipFill>
        <p:spPr>
          <a:xfrm>
            <a:off x="8037551" y="4148424"/>
            <a:ext cx="926271" cy="64322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E6E87D42-292F-41D9-8888-52B54F16198B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 l="7200" t="5035" r="7498" b="5035"/>
          <a:stretch>
            <a:fillRect/>
          </a:stretch>
        </p:blipFill>
        <p:spPr>
          <a:xfrm flipH="1">
            <a:off x="4099026" y="2880536"/>
            <a:ext cx="626430" cy="436622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D370014F-4288-4EE1-9EB5-7EF1B545686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4632860" y="2822572"/>
            <a:ext cx="718754" cy="450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CB21E0-C0E3-4C3E-BECE-8EDE66043D6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2136965" y="4204778"/>
            <a:ext cx="1523902" cy="2451496"/>
          </a:xfrm>
          <a:prstGeom prst="rect">
            <a:avLst/>
          </a:prstGeom>
        </p:spPr>
      </p:pic>
      <p:pic>
        <p:nvPicPr>
          <p:cNvPr id="2" name="mixkit-fantasy-game-success-notification-270">
            <a:hlinkClick r:id="" action="ppaction://media"/>
            <a:extLst>
              <a:ext uri="{FF2B5EF4-FFF2-40B4-BE49-F238E27FC236}">
                <a16:creationId xmlns:a16="http://schemas.microsoft.com/office/drawing/2014/main" id="{26E4EE07-6DFC-4B96-9151-B794F64FD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520020" y="-1295400"/>
            <a:ext cx="487363" cy="4873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C107F6C-6D84-4ECC-853E-DDB97B990AFA}"/>
              </a:ext>
            </a:extLst>
          </p:cNvPr>
          <p:cNvGrpSpPr/>
          <p:nvPr/>
        </p:nvGrpSpPr>
        <p:grpSpPr>
          <a:xfrm>
            <a:off x="3949007" y="160403"/>
            <a:ext cx="7752191" cy="3830235"/>
            <a:chOff x="3949007" y="160403"/>
            <a:chExt cx="7752191" cy="38302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D7AE90-910D-4C00-A075-04884D5C5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49007" y="160403"/>
              <a:ext cx="7752191" cy="383023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A9DA89-9CC0-462B-850C-B577916DB376}"/>
                </a:ext>
              </a:extLst>
            </p:cNvPr>
            <p:cNvSpPr txBox="1"/>
            <p:nvPr/>
          </p:nvSpPr>
          <p:spPr>
            <a:xfrm rot="230562">
              <a:off x="5428319" y="1122555"/>
              <a:ext cx="52608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C00000"/>
                  </a:solidFill>
                  <a:latin typeface="#9Slide03 AllRoundGothic" panose="020B0703020202020104" pitchFamily="34" charset="0"/>
                  <a:ea typeface="#9Slide02 Noi dung dai" panose="02000000000000000000" pitchFamily="2" charset="0"/>
                </a:rPr>
                <a:t>Tuyệt quá! Cám ơn các bạn nhiều! Sau này, 3 anh em tớ sẽ siêng năng phụ ba mẹ dọn nhà hơn.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D34DAF4-601F-4D29-8FF0-5E06EF09CA2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042681" y="3745319"/>
            <a:ext cx="1595011" cy="1926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FBC3F-D727-4A3F-8A42-AEF705A1F3E8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816656" y="2643231"/>
            <a:ext cx="1854282" cy="3192562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555597-D057-4E85-8E12-2DAE491AA0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419433" y="-1295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591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3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4" fill="hold" nodeType="withEffect" p14:presetBounceEnd="8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0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0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3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8A6B9-2375-4A57-8D3E-0ED4EA8D5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48" y="1715636"/>
            <a:ext cx="3810000" cy="3810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B17F69-4836-46CB-9C43-6F004483C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48" y="4114800"/>
            <a:ext cx="2667000" cy="2667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400CF75-8293-4FAA-B8D8-F29A3B6FB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74227" y="4800600"/>
            <a:ext cx="1450073" cy="145007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1502B75-64BC-4855-BBBD-142F68209104}"/>
              </a:ext>
            </a:extLst>
          </p:cNvPr>
          <p:cNvGrpSpPr/>
          <p:nvPr/>
        </p:nvGrpSpPr>
        <p:grpSpPr>
          <a:xfrm>
            <a:off x="3473206" y="421260"/>
            <a:ext cx="9167433" cy="2814439"/>
            <a:chOff x="3473206" y="421260"/>
            <a:chExt cx="9167433" cy="28144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2C1C85-6030-4202-9FAA-78B67FE03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4" r="15356"/>
            <a:stretch/>
          </p:blipFill>
          <p:spPr>
            <a:xfrm rot="274884">
              <a:off x="3473206" y="421260"/>
              <a:ext cx="9167433" cy="281443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B4B629-367D-4808-916F-CCA1BEC2D220}"/>
                </a:ext>
              </a:extLst>
            </p:cNvPr>
            <p:cNvSpPr txBox="1"/>
            <p:nvPr/>
          </p:nvSpPr>
          <p:spPr>
            <a:xfrm rot="230562">
              <a:off x="4066023" y="639866"/>
              <a:ext cx="79817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#9Slide03 AllRoundGothic" panose="020B0703020202020104" pitchFamily="34" charset="0"/>
                  <a:ea typeface="#9Slide02 Noi dung dai" panose="02000000000000000000" pitchFamily="2" charset="0"/>
                </a:rPr>
                <a:t>Trong buổi đi picnic, Dấu Chấm và Dấu Chấm Than đang tranh cãi về một câu chuyện. Hãy giúp mình tìm lời đáp, hòa giải cho họ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655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21">
            <a:extLst>
              <a:ext uri="{FF2B5EF4-FFF2-40B4-BE49-F238E27FC236}">
                <a16:creationId xmlns:a16="http://schemas.microsoft.com/office/drawing/2014/main" id="{A665096B-C3EE-4588-9BD0-E4D8BF6CD3D2}"/>
              </a:ext>
            </a:extLst>
          </p:cNvPr>
          <p:cNvSpPr/>
          <p:nvPr/>
        </p:nvSpPr>
        <p:spPr>
          <a:xfrm>
            <a:off x="152400" y="533400"/>
            <a:ext cx="11957538" cy="6096001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38100">
            <a:solidFill>
              <a:srgbClr val="99AA28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endParaRPr lang="en-US" sz="2800" b="1" i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CB6397-0099-4ECD-84C2-F1888CFC5229}"/>
              </a:ext>
            </a:extLst>
          </p:cNvPr>
          <p:cNvSpPr txBox="1"/>
          <p:nvPr/>
        </p:nvSpPr>
        <p:spPr>
          <a:xfrm>
            <a:off x="1066800" y="610080"/>
            <a:ext cx="10272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+mj-lt"/>
                <a:cs typeface="Arial" pitchFamily="34" charset="0"/>
              </a:rPr>
              <a:t>chữa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mẩu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itchFamily="34" charset="0"/>
              </a:rPr>
              <a:t>sao</a:t>
            </a:r>
            <a:r>
              <a:rPr lang="en-US" sz="2800" b="1" dirty="0">
                <a:solidFill>
                  <a:srgbClr val="008000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+mj-lt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8000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+mj-lt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+mj-lt"/>
                <a:cs typeface="Arial" pitchFamily="34" charset="0"/>
              </a:rPr>
              <a:t>chữa</a:t>
            </a:r>
            <a:r>
              <a:rPr lang="en-US" sz="2800" b="1" dirty="0">
                <a:solidFill>
                  <a:srgbClr val="008000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+mj-lt"/>
                <a:cs typeface="Arial" pitchFamily="34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+mj-lt"/>
                <a:cs typeface="Arial" pitchFamily="34" charset="0"/>
              </a:rPr>
              <a:t>vậy</a:t>
            </a:r>
            <a:r>
              <a:rPr lang="en-US" sz="2800" b="1" dirty="0">
                <a:solidFill>
                  <a:srgbClr val="008000"/>
                </a:solidFill>
                <a:latin typeface="+mj-lt"/>
                <a:cs typeface="Arial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8A6B9-2375-4A57-8D3E-0ED4EA8D5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061" y="-381000"/>
            <a:ext cx="2673291" cy="2673291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6EEF25-6D07-460F-90AE-8D42EAE3693E}"/>
              </a:ext>
            </a:extLst>
          </p:cNvPr>
          <p:cNvSpPr/>
          <p:nvPr/>
        </p:nvSpPr>
        <p:spPr>
          <a:xfrm>
            <a:off x="1422628" y="4267200"/>
            <a:ext cx="8788172" cy="53340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3BFE55-02DA-47C1-BB1B-7AB90BDAD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" y="332719"/>
            <a:ext cx="1041628" cy="10416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71F35B-EBCA-4094-A49A-A3A1EC1CBD18}"/>
              </a:ext>
            </a:extLst>
          </p:cNvPr>
          <p:cNvSpPr/>
          <p:nvPr/>
        </p:nvSpPr>
        <p:spPr>
          <a:xfrm>
            <a:off x="1492966" y="5102226"/>
            <a:ext cx="10540772" cy="533400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01CE8-1566-4C67-8486-08753F2837C3}"/>
              </a:ext>
            </a:extLst>
          </p:cNvPr>
          <p:cNvSpPr txBox="1"/>
          <p:nvPr/>
        </p:nvSpPr>
        <p:spPr>
          <a:xfrm>
            <a:off x="82062" y="1687298"/>
            <a:ext cx="12115800" cy="4629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Lười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Nam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: </a:t>
            </a:r>
            <a:r>
              <a:rPr lang="en-US" sz="2800" b="1">
                <a:solidFill>
                  <a:prstClr val="black"/>
                </a:solidFill>
                <a:latin typeface="+mj-lt"/>
                <a:cs typeface="Arial" pitchFamily="34" charset="0"/>
              </a:rPr>
              <a:t>- (1)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Tớ vừa bị mẹ mắng vì toàn để chị phải giặt giúp quần áo.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Hùng: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- (2</a:t>
            </a:r>
            <a:r>
              <a:rPr lang="en-US" sz="2800" b="1">
                <a:solidFill>
                  <a:prstClr val="black"/>
                </a:solidFill>
                <a:latin typeface="+mj-lt"/>
                <a:cs typeface="Arial" pitchFamily="34" charset="0"/>
              </a:rPr>
              <a:t>)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Thế à? (3) Tớ thì chẳng bao giờ nhờ chị giặt quần áo.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Nam: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 - (4) Chà. (5) Cậu tự giặt lấy cơ à! (6) Giỏi thật đấy?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Hùng: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- (7) Không? (8) Tớ không có chị, đành nhờ…anh tớ giặt giúp!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>
                <a:solidFill>
                  <a:prstClr val="black"/>
                </a:solidFill>
                <a:latin typeface="+mj-lt"/>
                <a:cs typeface="Arial" pitchFamily="34" charset="0"/>
              </a:rPr>
              <a:t> 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Nam:   !!!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6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21">
            <a:extLst>
              <a:ext uri="{FF2B5EF4-FFF2-40B4-BE49-F238E27FC236}">
                <a16:creationId xmlns:a16="http://schemas.microsoft.com/office/drawing/2014/main" id="{587510F8-ECAB-425D-9F52-D931C60A70F6}"/>
              </a:ext>
            </a:extLst>
          </p:cNvPr>
          <p:cNvSpPr/>
          <p:nvPr/>
        </p:nvSpPr>
        <p:spPr>
          <a:xfrm>
            <a:off x="128954" y="380999"/>
            <a:ext cx="11957538" cy="6096001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38100">
            <a:solidFill>
              <a:srgbClr val="99AA28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endParaRPr lang="en-US" sz="2800" b="1" i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144B75-7D79-4272-A353-08ACB1B0F31C}"/>
              </a:ext>
            </a:extLst>
          </p:cNvPr>
          <p:cNvSpPr txBox="1"/>
          <p:nvPr/>
        </p:nvSpPr>
        <p:spPr>
          <a:xfrm>
            <a:off x="111369" y="304800"/>
            <a:ext cx="12115800" cy="4629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Lười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Nam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: </a:t>
            </a:r>
            <a:r>
              <a:rPr lang="en-US" sz="2800" b="1">
                <a:solidFill>
                  <a:prstClr val="black"/>
                </a:solidFill>
                <a:latin typeface="+mj-lt"/>
                <a:cs typeface="Arial" pitchFamily="34" charset="0"/>
              </a:rPr>
              <a:t>- (1)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Tớ vừa bị mẹ mắng vì toàn để chị phải giặt giúp quần áo.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Hùng: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- (2</a:t>
            </a:r>
            <a:r>
              <a:rPr lang="en-US" sz="2800" b="1">
                <a:solidFill>
                  <a:prstClr val="black"/>
                </a:solidFill>
                <a:latin typeface="+mj-lt"/>
                <a:cs typeface="Arial" pitchFamily="34" charset="0"/>
              </a:rPr>
              <a:t>)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Thế à? (3) Tớ thì chẳng bao giờ nhờ chị giặt quần áo.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Nam: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 -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(4) Chà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(5)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Cậu tự giặt lấy cơ à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(6) Giỏi thật đấy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Hùng: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-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(7) Không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(8) Tớ không có chị, đành nhờ…anh tớ giặt giúp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>
                <a:solidFill>
                  <a:prstClr val="black"/>
                </a:solidFill>
                <a:latin typeface="+mj-lt"/>
                <a:cs typeface="Arial" pitchFamily="34" charset="0"/>
              </a:rPr>
              <a:t> 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Nam:   !!!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0C2212-7796-43EB-B5B3-33633BB9B7DA}"/>
              </a:ext>
            </a:extLst>
          </p:cNvPr>
          <p:cNvSpPr txBox="1"/>
          <p:nvPr/>
        </p:nvSpPr>
        <p:spPr>
          <a:xfrm>
            <a:off x="3352800" y="3657599"/>
            <a:ext cx="45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/>
                <a:cs typeface="Arial" pitchFamily="34" charset="0"/>
              </a:rPr>
              <a:t>!</a:t>
            </a:r>
            <a:endParaRPr lang="en-US" sz="3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B73E2-5099-4F9F-9AFC-AC97F5DD8852}"/>
              </a:ext>
            </a:extLst>
          </p:cNvPr>
          <p:cNvSpPr txBox="1"/>
          <p:nvPr/>
        </p:nvSpPr>
        <p:spPr>
          <a:xfrm>
            <a:off x="2819400" y="2895600"/>
            <a:ext cx="45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/>
                <a:cs typeface="Arial" pitchFamily="34" charset="0"/>
              </a:rPr>
              <a:t>.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3B928E-6096-4E11-AF9E-65014E323118}"/>
              </a:ext>
            </a:extLst>
          </p:cNvPr>
          <p:cNvSpPr txBox="1"/>
          <p:nvPr/>
        </p:nvSpPr>
        <p:spPr>
          <a:xfrm>
            <a:off x="2819400" y="2772489"/>
            <a:ext cx="38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!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BB6524-3599-4FB3-BCD3-B648F9F44BD6}"/>
              </a:ext>
            </a:extLst>
          </p:cNvPr>
          <p:cNvSpPr txBox="1"/>
          <p:nvPr/>
        </p:nvSpPr>
        <p:spPr>
          <a:xfrm>
            <a:off x="6858000" y="2772489"/>
            <a:ext cx="38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!</a:t>
            </a:r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5AC975-7FE6-43EA-A8A2-BD77C3DEBD2E}"/>
              </a:ext>
            </a:extLst>
          </p:cNvPr>
          <p:cNvSpPr txBox="1"/>
          <p:nvPr/>
        </p:nvSpPr>
        <p:spPr>
          <a:xfrm>
            <a:off x="6834554" y="2770330"/>
            <a:ext cx="38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/>
                <a:cs typeface="Arial" pitchFamily="34" charset="0"/>
              </a:rPr>
              <a:t>?</a:t>
            </a:r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3D26E-DED5-41CA-8245-1D22F0FF1CA3}"/>
              </a:ext>
            </a:extLst>
          </p:cNvPr>
          <p:cNvSpPr txBox="1"/>
          <p:nvPr/>
        </p:nvSpPr>
        <p:spPr>
          <a:xfrm>
            <a:off x="9841738" y="2770330"/>
            <a:ext cx="38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/>
                <a:cs typeface="Arial" pitchFamily="34" charset="0"/>
              </a:rPr>
              <a:t>?</a:t>
            </a:r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B199C9-3C85-41D9-B7F2-F8CE0C4E8CB9}"/>
              </a:ext>
            </a:extLst>
          </p:cNvPr>
          <p:cNvSpPr txBox="1"/>
          <p:nvPr/>
        </p:nvSpPr>
        <p:spPr>
          <a:xfrm>
            <a:off x="9912077" y="2770330"/>
            <a:ext cx="38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/>
                <a:cs typeface="Arial" pitchFamily="34" charset="0"/>
              </a:rPr>
              <a:t>!</a:t>
            </a:r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E8DCCB-10C6-40E9-9CE7-2DF9E5A0C1E0}"/>
              </a:ext>
            </a:extLst>
          </p:cNvPr>
          <p:cNvSpPr txBox="1"/>
          <p:nvPr/>
        </p:nvSpPr>
        <p:spPr>
          <a:xfrm>
            <a:off x="3276600" y="3657600"/>
            <a:ext cx="45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/>
                <a:cs typeface="Arial" pitchFamily="34" charset="0"/>
              </a:rPr>
              <a:t>?</a:t>
            </a:r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4D6526-12F5-43FB-9AD2-434ADA6F5466}"/>
              </a:ext>
            </a:extLst>
          </p:cNvPr>
          <p:cNvSpPr txBox="1"/>
          <p:nvPr/>
        </p:nvSpPr>
        <p:spPr>
          <a:xfrm>
            <a:off x="11811000" y="3657598"/>
            <a:ext cx="38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/>
                <a:cs typeface="Arial" pitchFamily="34" charset="0"/>
              </a:rPr>
              <a:t>!</a:t>
            </a:r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D25DE9-7DFC-4E60-9F75-50DDE680EC15}"/>
              </a:ext>
            </a:extLst>
          </p:cNvPr>
          <p:cNvSpPr txBox="1"/>
          <p:nvPr/>
        </p:nvSpPr>
        <p:spPr>
          <a:xfrm>
            <a:off x="11811000" y="3596043"/>
            <a:ext cx="381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/>
                <a:cs typeface="Arial" pitchFamily="34" charset="0"/>
              </a:rPr>
              <a:t>.</a:t>
            </a:r>
            <a:endParaRPr lang="en-US" sz="2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61EA35-1FAA-4637-BFA0-FDC2B4184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785" y="4514163"/>
            <a:ext cx="2673291" cy="2673291"/>
          </a:xfrm>
          <a:prstGeom prst="rect">
            <a:avLst/>
          </a:prstGeom>
          <a:effectLst/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325835-FD00-4CF8-A6BC-7E54AD6CA730}"/>
              </a:ext>
            </a:extLst>
          </p:cNvPr>
          <p:cNvSpPr/>
          <p:nvPr/>
        </p:nvSpPr>
        <p:spPr>
          <a:xfrm>
            <a:off x="685801" y="5147162"/>
            <a:ext cx="6934200" cy="948838"/>
          </a:xfrm>
          <a:custGeom>
            <a:avLst/>
            <a:gdLst>
              <a:gd name="connsiteX0" fmla="*/ 0 w 6934200"/>
              <a:gd name="connsiteY0" fmla="*/ 158143 h 948838"/>
              <a:gd name="connsiteX1" fmla="*/ 158143 w 6934200"/>
              <a:gd name="connsiteY1" fmla="*/ 0 h 948838"/>
              <a:gd name="connsiteX2" fmla="*/ 687576 w 6934200"/>
              <a:gd name="connsiteY2" fmla="*/ 0 h 948838"/>
              <a:gd name="connsiteX3" fmla="*/ 1217009 w 6934200"/>
              <a:gd name="connsiteY3" fmla="*/ 0 h 948838"/>
              <a:gd name="connsiteX4" fmla="*/ 1878801 w 6934200"/>
              <a:gd name="connsiteY4" fmla="*/ 0 h 948838"/>
              <a:gd name="connsiteX5" fmla="*/ 2672950 w 6934200"/>
              <a:gd name="connsiteY5" fmla="*/ 0 h 948838"/>
              <a:gd name="connsiteX6" fmla="*/ 3400921 w 6934200"/>
              <a:gd name="connsiteY6" fmla="*/ 0 h 948838"/>
              <a:gd name="connsiteX7" fmla="*/ 4128891 w 6934200"/>
              <a:gd name="connsiteY7" fmla="*/ 0 h 948838"/>
              <a:gd name="connsiteX8" fmla="*/ 4724504 w 6934200"/>
              <a:gd name="connsiteY8" fmla="*/ 0 h 948838"/>
              <a:gd name="connsiteX9" fmla="*/ 5518653 w 6934200"/>
              <a:gd name="connsiteY9" fmla="*/ 0 h 948838"/>
              <a:gd name="connsiteX10" fmla="*/ 6180445 w 6934200"/>
              <a:gd name="connsiteY10" fmla="*/ 0 h 948838"/>
              <a:gd name="connsiteX11" fmla="*/ 6776057 w 6934200"/>
              <a:gd name="connsiteY11" fmla="*/ 0 h 948838"/>
              <a:gd name="connsiteX12" fmla="*/ 6934200 w 6934200"/>
              <a:gd name="connsiteY12" fmla="*/ 158143 h 948838"/>
              <a:gd name="connsiteX13" fmla="*/ 6934200 w 6934200"/>
              <a:gd name="connsiteY13" fmla="*/ 790695 h 948838"/>
              <a:gd name="connsiteX14" fmla="*/ 6776057 w 6934200"/>
              <a:gd name="connsiteY14" fmla="*/ 948838 h 948838"/>
              <a:gd name="connsiteX15" fmla="*/ 6246624 w 6934200"/>
              <a:gd name="connsiteY15" fmla="*/ 948838 h 948838"/>
              <a:gd name="connsiteX16" fmla="*/ 5584832 w 6934200"/>
              <a:gd name="connsiteY16" fmla="*/ 948838 h 948838"/>
              <a:gd name="connsiteX17" fmla="*/ 5121579 w 6934200"/>
              <a:gd name="connsiteY17" fmla="*/ 948838 h 948838"/>
              <a:gd name="connsiteX18" fmla="*/ 4525966 w 6934200"/>
              <a:gd name="connsiteY18" fmla="*/ 948838 h 948838"/>
              <a:gd name="connsiteX19" fmla="*/ 3797996 w 6934200"/>
              <a:gd name="connsiteY19" fmla="*/ 948838 h 948838"/>
              <a:gd name="connsiteX20" fmla="*/ 3136204 w 6934200"/>
              <a:gd name="connsiteY20" fmla="*/ 948838 h 948838"/>
              <a:gd name="connsiteX21" fmla="*/ 2474413 w 6934200"/>
              <a:gd name="connsiteY21" fmla="*/ 948838 h 948838"/>
              <a:gd name="connsiteX22" fmla="*/ 1878801 w 6934200"/>
              <a:gd name="connsiteY22" fmla="*/ 948838 h 948838"/>
              <a:gd name="connsiteX23" fmla="*/ 1283188 w 6934200"/>
              <a:gd name="connsiteY23" fmla="*/ 948838 h 948838"/>
              <a:gd name="connsiteX24" fmla="*/ 158143 w 6934200"/>
              <a:gd name="connsiteY24" fmla="*/ 948838 h 948838"/>
              <a:gd name="connsiteX25" fmla="*/ 0 w 6934200"/>
              <a:gd name="connsiteY25" fmla="*/ 790695 h 948838"/>
              <a:gd name="connsiteX26" fmla="*/ 0 w 6934200"/>
              <a:gd name="connsiteY26" fmla="*/ 158143 h 9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34200" h="948838" fill="none" extrusionOk="0">
                <a:moveTo>
                  <a:pt x="0" y="158143"/>
                </a:moveTo>
                <a:cubicBezTo>
                  <a:pt x="2920" y="69204"/>
                  <a:pt x="71435" y="21129"/>
                  <a:pt x="158143" y="0"/>
                </a:cubicBezTo>
                <a:cubicBezTo>
                  <a:pt x="415167" y="12103"/>
                  <a:pt x="574777" y="18728"/>
                  <a:pt x="687576" y="0"/>
                </a:cubicBezTo>
                <a:cubicBezTo>
                  <a:pt x="800375" y="-18728"/>
                  <a:pt x="1082041" y="1342"/>
                  <a:pt x="1217009" y="0"/>
                </a:cubicBezTo>
                <a:cubicBezTo>
                  <a:pt x="1351977" y="-1342"/>
                  <a:pt x="1559286" y="-28180"/>
                  <a:pt x="1878801" y="0"/>
                </a:cubicBezTo>
                <a:cubicBezTo>
                  <a:pt x="2198316" y="28180"/>
                  <a:pt x="2456126" y="-29611"/>
                  <a:pt x="2672950" y="0"/>
                </a:cubicBezTo>
                <a:cubicBezTo>
                  <a:pt x="2889774" y="29611"/>
                  <a:pt x="3083613" y="-32577"/>
                  <a:pt x="3400921" y="0"/>
                </a:cubicBezTo>
                <a:cubicBezTo>
                  <a:pt x="3718229" y="32577"/>
                  <a:pt x="3877815" y="-1004"/>
                  <a:pt x="4128891" y="0"/>
                </a:cubicBezTo>
                <a:cubicBezTo>
                  <a:pt x="4379967" y="1004"/>
                  <a:pt x="4522579" y="-3939"/>
                  <a:pt x="4724504" y="0"/>
                </a:cubicBezTo>
                <a:cubicBezTo>
                  <a:pt x="4926429" y="3939"/>
                  <a:pt x="5311707" y="-38364"/>
                  <a:pt x="5518653" y="0"/>
                </a:cubicBezTo>
                <a:cubicBezTo>
                  <a:pt x="5725599" y="38364"/>
                  <a:pt x="5859102" y="-2129"/>
                  <a:pt x="6180445" y="0"/>
                </a:cubicBezTo>
                <a:cubicBezTo>
                  <a:pt x="6501788" y="2129"/>
                  <a:pt x="6593562" y="-7443"/>
                  <a:pt x="6776057" y="0"/>
                </a:cubicBezTo>
                <a:cubicBezTo>
                  <a:pt x="6866124" y="-1029"/>
                  <a:pt x="6930209" y="50804"/>
                  <a:pt x="6934200" y="158143"/>
                </a:cubicBezTo>
                <a:cubicBezTo>
                  <a:pt x="6956527" y="342533"/>
                  <a:pt x="6917818" y="589737"/>
                  <a:pt x="6934200" y="790695"/>
                </a:cubicBezTo>
                <a:cubicBezTo>
                  <a:pt x="6938886" y="884187"/>
                  <a:pt x="6841877" y="947928"/>
                  <a:pt x="6776057" y="948838"/>
                </a:cubicBezTo>
                <a:cubicBezTo>
                  <a:pt x="6588623" y="932291"/>
                  <a:pt x="6416856" y="927322"/>
                  <a:pt x="6246624" y="948838"/>
                </a:cubicBezTo>
                <a:cubicBezTo>
                  <a:pt x="6076392" y="970354"/>
                  <a:pt x="5733883" y="944586"/>
                  <a:pt x="5584832" y="948838"/>
                </a:cubicBezTo>
                <a:cubicBezTo>
                  <a:pt x="5435781" y="953090"/>
                  <a:pt x="5340136" y="956308"/>
                  <a:pt x="5121579" y="948838"/>
                </a:cubicBezTo>
                <a:cubicBezTo>
                  <a:pt x="4903022" y="941368"/>
                  <a:pt x="4761794" y="939434"/>
                  <a:pt x="4525966" y="948838"/>
                </a:cubicBezTo>
                <a:cubicBezTo>
                  <a:pt x="4290138" y="958242"/>
                  <a:pt x="4019553" y="933333"/>
                  <a:pt x="3797996" y="948838"/>
                </a:cubicBezTo>
                <a:cubicBezTo>
                  <a:pt x="3576439" y="964344"/>
                  <a:pt x="3325079" y="933184"/>
                  <a:pt x="3136204" y="948838"/>
                </a:cubicBezTo>
                <a:cubicBezTo>
                  <a:pt x="2947329" y="964492"/>
                  <a:pt x="2754883" y="978894"/>
                  <a:pt x="2474413" y="948838"/>
                </a:cubicBezTo>
                <a:cubicBezTo>
                  <a:pt x="2193943" y="918782"/>
                  <a:pt x="2102244" y="943772"/>
                  <a:pt x="1878801" y="948838"/>
                </a:cubicBezTo>
                <a:cubicBezTo>
                  <a:pt x="1655358" y="953904"/>
                  <a:pt x="1564138" y="954113"/>
                  <a:pt x="1283188" y="948838"/>
                </a:cubicBezTo>
                <a:cubicBezTo>
                  <a:pt x="1002238" y="943563"/>
                  <a:pt x="609164" y="960394"/>
                  <a:pt x="158143" y="948838"/>
                </a:cubicBezTo>
                <a:cubicBezTo>
                  <a:pt x="57835" y="948531"/>
                  <a:pt x="5324" y="875867"/>
                  <a:pt x="0" y="790695"/>
                </a:cubicBezTo>
                <a:cubicBezTo>
                  <a:pt x="-13340" y="574225"/>
                  <a:pt x="-11179" y="408218"/>
                  <a:pt x="0" y="158143"/>
                </a:cubicBezTo>
                <a:close/>
              </a:path>
              <a:path w="6934200" h="948838" stroke="0" extrusionOk="0">
                <a:moveTo>
                  <a:pt x="0" y="158143"/>
                </a:moveTo>
                <a:cubicBezTo>
                  <a:pt x="14594" y="86900"/>
                  <a:pt x="75854" y="5036"/>
                  <a:pt x="158143" y="0"/>
                </a:cubicBezTo>
                <a:cubicBezTo>
                  <a:pt x="498227" y="31762"/>
                  <a:pt x="663746" y="13202"/>
                  <a:pt x="886114" y="0"/>
                </a:cubicBezTo>
                <a:cubicBezTo>
                  <a:pt x="1108482" y="-13202"/>
                  <a:pt x="1347036" y="4630"/>
                  <a:pt x="1481726" y="0"/>
                </a:cubicBezTo>
                <a:cubicBezTo>
                  <a:pt x="1616416" y="-4630"/>
                  <a:pt x="1802071" y="-2409"/>
                  <a:pt x="1944980" y="0"/>
                </a:cubicBezTo>
                <a:cubicBezTo>
                  <a:pt x="2087889" y="2409"/>
                  <a:pt x="2298843" y="-23579"/>
                  <a:pt x="2474413" y="0"/>
                </a:cubicBezTo>
                <a:cubicBezTo>
                  <a:pt x="2649983" y="23579"/>
                  <a:pt x="2830062" y="-9051"/>
                  <a:pt x="2937667" y="0"/>
                </a:cubicBezTo>
                <a:cubicBezTo>
                  <a:pt x="3045272" y="9051"/>
                  <a:pt x="3191981" y="5724"/>
                  <a:pt x="3400921" y="0"/>
                </a:cubicBezTo>
                <a:cubicBezTo>
                  <a:pt x="3609861" y="-5724"/>
                  <a:pt x="3754105" y="6912"/>
                  <a:pt x="4062712" y="0"/>
                </a:cubicBezTo>
                <a:cubicBezTo>
                  <a:pt x="4371319" y="-6912"/>
                  <a:pt x="4376705" y="-13865"/>
                  <a:pt x="4658325" y="0"/>
                </a:cubicBezTo>
                <a:cubicBezTo>
                  <a:pt x="4939945" y="13865"/>
                  <a:pt x="5053611" y="-17262"/>
                  <a:pt x="5320116" y="0"/>
                </a:cubicBezTo>
                <a:cubicBezTo>
                  <a:pt x="5586621" y="17262"/>
                  <a:pt x="5765336" y="18513"/>
                  <a:pt x="5981907" y="0"/>
                </a:cubicBezTo>
                <a:cubicBezTo>
                  <a:pt x="6198478" y="-18513"/>
                  <a:pt x="6462773" y="-28105"/>
                  <a:pt x="6776057" y="0"/>
                </a:cubicBezTo>
                <a:cubicBezTo>
                  <a:pt x="6849104" y="-2374"/>
                  <a:pt x="6932987" y="74887"/>
                  <a:pt x="6934200" y="158143"/>
                </a:cubicBezTo>
                <a:cubicBezTo>
                  <a:pt x="6945593" y="304121"/>
                  <a:pt x="6949647" y="557570"/>
                  <a:pt x="6934200" y="790695"/>
                </a:cubicBezTo>
                <a:cubicBezTo>
                  <a:pt x="6921725" y="860165"/>
                  <a:pt x="6863961" y="937938"/>
                  <a:pt x="6776057" y="948838"/>
                </a:cubicBezTo>
                <a:cubicBezTo>
                  <a:pt x="6646777" y="929794"/>
                  <a:pt x="6460544" y="952045"/>
                  <a:pt x="6312803" y="948838"/>
                </a:cubicBezTo>
                <a:cubicBezTo>
                  <a:pt x="6165062" y="945631"/>
                  <a:pt x="5939001" y="931645"/>
                  <a:pt x="5584832" y="948838"/>
                </a:cubicBezTo>
                <a:cubicBezTo>
                  <a:pt x="5230663" y="966031"/>
                  <a:pt x="5169605" y="978103"/>
                  <a:pt x="4856862" y="948838"/>
                </a:cubicBezTo>
                <a:cubicBezTo>
                  <a:pt x="4544119" y="919574"/>
                  <a:pt x="4402247" y="965475"/>
                  <a:pt x="4261250" y="948838"/>
                </a:cubicBezTo>
                <a:cubicBezTo>
                  <a:pt x="4120253" y="932201"/>
                  <a:pt x="3941895" y="925362"/>
                  <a:pt x="3731817" y="948838"/>
                </a:cubicBezTo>
                <a:cubicBezTo>
                  <a:pt x="3521739" y="972314"/>
                  <a:pt x="3440145" y="932509"/>
                  <a:pt x="3268563" y="948838"/>
                </a:cubicBezTo>
                <a:cubicBezTo>
                  <a:pt x="3096981" y="965167"/>
                  <a:pt x="2860584" y="979975"/>
                  <a:pt x="2540592" y="948838"/>
                </a:cubicBezTo>
                <a:cubicBezTo>
                  <a:pt x="2220600" y="917701"/>
                  <a:pt x="2081439" y="954788"/>
                  <a:pt x="1944980" y="948838"/>
                </a:cubicBezTo>
                <a:cubicBezTo>
                  <a:pt x="1808521" y="942888"/>
                  <a:pt x="1548589" y="952356"/>
                  <a:pt x="1415547" y="948838"/>
                </a:cubicBezTo>
                <a:cubicBezTo>
                  <a:pt x="1282505" y="945320"/>
                  <a:pt x="1179134" y="935071"/>
                  <a:pt x="952293" y="948838"/>
                </a:cubicBezTo>
                <a:cubicBezTo>
                  <a:pt x="725452" y="962605"/>
                  <a:pt x="448593" y="918397"/>
                  <a:pt x="158143" y="948838"/>
                </a:cubicBezTo>
                <a:cubicBezTo>
                  <a:pt x="67613" y="937671"/>
                  <a:pt x="6870" y="892541"/>
                  <a:pt x="0" y="790695"/>
                </a:cubicBezTo>
                <a:cubicBezTo>
                  <a:pt x="13009" y="617433"/>
                  <a:pt x="-19707" y="286860"/>
                  <a:pt x="0" y="158143"/>
                </a:cubicBezTo>
                <a:close/>
              </a:path>
            </a:pathLst>
          </a:custGeom>
          <a:solidFill>
            <a:srgbClr val="99FF66"/>
          </a:solidFill>
          <a:ln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8000"/>
                </a:solidFill>
              </a:rPr>
              <a:t>" Chà ! " là câu cảm.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2BC34B-DC98-4D07-8DD4-A1CA09624DDE}"/>
              </a:ext>
            </a:extLst>
          </p:cNvPr>
          <p:cNvSpPr/>
          <p:nvPr/>
        </p:nvSpPr>
        <p:spPr>
          <a:xfrm>
            <a:off x="685801" y="5147162"/>
            <a:ext cx="6934200" cy="948838"/>
          </a:xfrm>
          <a:custGeom>
            <a:avLst/>
            <a:gdLst>
              <a:gd name="connsiteX0" fmla="*/ 0 w 6934200"/>
              <a:gd name="connsiteY0" fmla="*/ 158143 h 948838"/>
              <a:gd name="connsiteX1" fmla="*/ 158143 w 6934200"/>
              <a:gd name="connsiteY1" fmla="*/ 0 h 948838"/>
              <a:gd name="connsiteX2" fmla="*/ 687576 w 6934200"/>
              <a:gd name="connsiteY2" fmla="*/ 0 h 948838"/>
              <a:gd name="connsiteX3" fmla="*/ 1217009 w 6934200"/>
              <a:gd name="connsiteY3" fmla="*/ 0 h 948838"/>
              <a:gd name="connsiteX4" fmla="*/ 1878801 w 6934200"/>
              <a:gd name="connsiteY4" fmla="*/ 0 h 948838"/>
              <a:gd name="connsiteX5" fmla="*/ 2672950 w 6934200"/>
              <a:gd name="connsiteY5" fmla="*/ 0 h 948838"/>
              <a:gd name="connsiteX6" fmla="*/ 3400921 w 6934200"/>
              <a:gd name="connsiteY6" fmla="*/ 0 h 948838"/>
              <a:gd name="connsiteX7" fmla="*/ 4128891 w 6934200"/>
              <a:gd name="connsiteY7" fmla="*/ 0 h 948838"/>
              <a:gd name="connsiteX8" fmla="*/ 4724504 w 6934200"/>
              <a:gd name="connsiteY8" fmla="*/ 0 h 948838"/>
              <a:gd name="connsiteX9" fmla="*/ 5518653 w 6934200"/>
              <a:gd name="connsiteY9" fmla="*/ 0 h 948838"/>
              <a:gd name="connsiteX10" fmla="*/ 6180445 w 6934200"/>
              <a:gd name="connsiteY10" fmla="*/ 0 h 948838"/>
              <a:gd name="connsiteX11" fmla="*/ 6776057 w 6934200"/>
              <a:gd name="connsiteY11" fmla="*/ 0 h 948838"/>
              <a:gd name="connsiteX12" fmla="*/ 6934200 w 6934200"/>
              <a:gd name="connsiteY12" fmla="*/ 158143 h 948838"/>
              <a:gd name="connsiteX13" fmla="*/ 6934200 w 6934200"/>
              <a:gd name="connsiteY13" fmla="*/ 790695 h 948838"/>
              <a:gd name="connsiteX14" fmla="*/ 6776057 w 6934200"/>
              <a:gd name="connsiteY14" fmla="*/ 948838 h 948838"/>
              <a:gd name="connsiteX15" fmla="*/ 6246624 w 6934200"/>
              <a:gd name="connsiteY15" fmla="*/ 948838 h 948838"/>
              <a:gd name="connsiteX16" fmla="*/ 5584832 w 6934200"/>
              <a:gd name="connsiteY16" fmla="*/ 948838 h 948838"/>
              <a:gd name="connsiteX17" fmla="*/ 5121579 w 6934200"/>
              <a:gd name="connsiteY17" fmla="*/ 948838 h 948838"/>
              <a:gd name="connsiteX18" fmla="*/ 4525966 w 6934200"/>
              <a:gd name="connsiteY18" fmla="*/ 948838 h 948838"/>
              <a:gd name="connsiteX19" fmla="*/ 3797996 w 6934200"/>
              <a:gd name="connsiteY19" fmla="*/ 948838 h 948838"/>
              <a:gd name="connsiteX20" fmla="*/ 3136204 w 6934200"/>
              <a:gd name="connsiteY20" fmla="*/ 948838 h 948838"/>
              <a:gd name="connsiteX21" fmla="*/ 2474413 w 6934200"/>
              <a:gd name="connsiteY21" fmla="*/ 948838 h 948838"/>
              <a:gd name="connsiteX22" fmla="*/ 1878801 w 6934200"/>
              <a:gd name="connsiteY22" fmla="*/ 948838 h 948838"/>
              <a:gd name="connsiteX23" fmla="*/ 1283188 w 6934200"/>
              <a:gd name="connsiteY23" fmla="*/ 948838 h 948838"/>
              <a:gd name="connsiteX24" fmla="*/ 158143 w 6934200"/>
              <a:gd name="connsiteY24" fmla="*/ 948838 h 948838"/>
              <a:gd name="connsiteX25" fmla="*/ 0 w 6934200"/>
              <a:gd name="connsiteY25" fmla="*/ 790695 h 948838"/>
              <a:gd name="connsiteX26" fmla="*/ 0 w 6934200"/>
              <a:gd name="connsiteY26" fmla="*/ 158143 h 9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34200" h="948838" fill="none" extrusionOk="0">
                <a:moveTo>
                  <a:pt x="0" y="158143"/>
                </a:moveTo>
                <a:cubicBezTo>
                  <a:pt x="2920" y="69204"/>
                  <a:pt x="71435" y="21129"/>
                  <a:pt x="158143" y="0"/>
                </a:cubicBezTo>
                <a:cubicBezTo>
                  <a:pt x="415167" y="12103"/>
                  <a:pt x="574777" y="18728"/>
                  <a:pt x="687576" y="0"/>
                </a:cubicBezTo>
                <a:cubicBezTo>
                  <a:pt x="800375" y="-18728"/>
                  <a:pt x="1082041" y="1342"/>
                  <a:pt x="1217009" y="0"/>
                </a:cubicBezTo>
                <a:cubicBezTo>
                  <a:pt x="1351977" y="-1342"/>
                  <a:pt x="1559286" y="-28180"/>
                  <a:pt x="1878801" y="0"/>
                </a:cubicBezTo>
                <a:cubicBezTo>
                  <a:pt x="2198316" y="28180"/>
                  <a:pt x="2456126" y="-29611"/>
                  <a:pt x="2672950" y="0"/>
                </a:cubicBezTo>
                <a:cubicBezTo>
                  <a:pt x="2889774" y="29611"/>
                  <a:pt x="3083613" y="-32577"/>
                  <a:pt x="3400921" y="0"/>
                </a:cubicBezTo>
                <a:cubicBezTo>
                  <a:pt x="3718229" y="32577"/>
                  <a:pt x="3877815" y="-1004"/>
                  <a:pt x="4128891" y="0"/>
                </a:cubicBezTo>
                <a:cubicBezTo>
                  <a:pt x="4379967" y="1004"/>
                  <a:pt x="4522579" y="-3939"/>
                  <a:pt x="4724504" y="0"/>
                </a:cubicBezTo>
                <a:cubicBezTo>
                  <a:pt x="4926429" y="3939"/>
                  <a:pt x="5311707" y="-38364"/>
                  <a:pt x="5518653" y="0"/>
                </a:cubicBezTo>
                <a:cubicBezTo>
                  <a:pt x="5725599" y="38364"/>
                  <a:pt x="5859102" y="-2129"/>
                  <a:pt x="6180445" y="0"/>
                </a:cubicBezTo>
                <a:cubicBezTo>
                  <a:pt x="6501788" y="2129"/>
                  <a:pt x="6593562" y="-7443"/>
                  <a:pt x="6776057" y="0"/>
                </a:cubicBezTo>
                <a:cubicBezTo>
                  <a:pt x="6866124" y="-1029"/>
                  <a:pt x="6930209" y="50804"/>
                  <a:pt x="6934200" y="158143"/>
                </a:cubicBezTo>
                <a:cubicBezTo>
                  <a:pt x="6956527" y="342533"/>
                  <a:pt x="6917818" y="589737"/>
                  <a:pt x="6934200" y="790695"/>
                </a:cubicBezTo>
                <a:cubicBezTo>
                  <a:pt x="6938886" y="884187"/>
                  <a:pt x="6841877" y="947928"/>
                  <a:pt x="6776057" y="948838"/>
                </a:cubicBezTo>
                <a:cubicBezTo>
                  <a:pt x="6588623" y="932291"/>
                  <a:pt x="6416856" y="927322"/>
                  <a:pt x="6246624" y="948838"/>
                </a:cubicBezTo>
                <a:cubicBezTo>
                  <a:pt x="6076392" y="970354"/>
                  <a:pt x="5733883" y="944586"/>
                  <a:pt x="5584832" y="948838"/>
                </a:cubicBezTo>
                <a:cubicBezTo>
                  <a:pt x="5435781" y="953090"/>
                  <a:pt x="5340136" y="956308"/>
                  <a:pt x="5121579" y="948838"/>
                </a:cubicBezTo>
                <a:cubicBezTo>
                  <a:pt x="4903022" y="941368"/>
                  <a:pt x="4761794" y="939434"/>
                  <a:pt x="4525966" y="948838"/>
                </a:cubicBezTo>
                <a:cubicBezTo>
                  <a:pt x="4290138" y="958242"/>
                  <a:pt x="4019553" y="933333"/>
                  <a:pt x="3797996" y="948838"/>
                </a:cubicBezTo>
                <a:cubicBezTo>
                  <a:pt x="3576439" y="964344"/>
                  <a:pt x="3325079" y="933184"/>
                  <a:pt x="3136204" y="948838"/>
                </a:cubicBezTo>
                <a:cubicBezTo>
                  <a:pt x="2947329" y="964492"/>
                  <a:pt x="2754883" y="978894"/>
                  <a:pt x="2474413" y="948838"/>
                </a:cubicBezTo>
                <a:cubicBezTo>
                  <a:pt x="2193943" y="918782"/>
                  <a:pt x="2102244" y="943772"/>
                  <a:pt x="1878801" y="948838"/>
                </a:cubicBezTo>
                <a:cubicBezTo>
                  <a:pt x="1655358" y="953904"/>
                  <a:pt x="1564138" y="954113"/>
                  <a:pt x="1283188" y="948838"/>
                </a:cubicBezTo>
                <a:cubicBezTo>
                  <a:pt x="1002238" y="943563"/>
                  <a:pt x="609164" y="960394"/>
                  <a:pt x="158143" y="948838"/>
                </a:cubicBezTo>
                <a:cubicBezTo>
                  <a:pt x="57835" y="948531"/>
                  <a:pt x="5324" y="875867"/>
                  <a:pt x="0" y="790695"/>
                </a:cubicBezTo>
                <a:cubicBezTo>
                  <a:pt x="-13340" y="574225"/>
                  <a:pt x="-11179" y="408218"/>
                  <a:pt x="0" y="158143"/>
                </a:cubicBezTo>
                <a:close/>
              </a:path>
              <a:path w="6934200" h="948838" stroke="0" extrusionOk="0">
                <a:moveTo>
                  <a:pt x="0" y="158143"/>
                </a:moveTo>
                <a:cubicBezTo>
                  <a:pt x="14594" y="86900"/>
                  <a:pt x="75854" y="5036"/>
                  <a:pt x="158143" y="0"/>
                </a:cubicBezTo>
                <a:cubicBezTo>
                  <a:pt x="498227" y="31762"/>
                  <a:pt x="663746" y="13202"/>
                  <a:pt x="886114" y="0"/>
                </a:cubicBezTo>
                <a:cubicBezTo>
                  <a:pt x="1108482" y="-13202"/>
                  <a:pt x="1347036" y="4630"/>
                  <a:pt x="1481726" y="0"/>
                </a:cubicBezTo>
                <a:cubicBezTo>
                  <a:pt x="1616416" y="-4630"/>
                  <a:pt x="1802071" y="-2409"/>
                  <a:pt x="1944980" y="0"/>
                </a:cubicBezTo>
                <a:cubicBezTo>
                  <a:pt x="2087889" y="2409"/>
                  <a:pt x="2298843" y="-23579"/>
                  <a:pt x="2474413" y="0"/>
                </a:cubicBezTo>
                <a:cubicBezTo>
                  <a:pt x="2649983" y="23579"/>
                  <a:pt x="2830062" y="-9051"/>
                  <a:pt x="2937667" y="0"/>
                </a:cubicBezTo>
                <a:cubicBezTo>
                  <a:pt x="3045272" y="9051"/>
                  <a:pt x="3191981" y="5724"/>
                  <a:pt x="3400921" y="0"/>
                </a:cubicBezTo>
                <a:cubicBezTo>
                  <a:pt x="3609861" y="-5724"/>
                  <a:pt x="3754105" y="6912"/>
                  <a:pt x="4062712" y="0"/>
                </a:cubicBezTo>
                <a:cubicBezTo>
                  <a:pt x="4371319" y="-6912"/>
                  <a:pt x="4376705" y="-13865"/>
                  <a:pt x="4658325" y="0"/>
                </a:cubicBezTo>
                <a:cubicBezTo>
                  <a:pt x="4939945" y="13865"/>
                  <a:pt x="5053611" y="-17262"/>
                  <a:pt x="5320116" y="0"/>
                </a:cubicBezTo>
                <a:cubicBezTo>
                  <a:pt x="5586621" y="17262"/>
                  <a:pt x="5765336" y="18513"/>
                  <a:pt x="5981907" y="0"/>
                </a:cubicBezTo>
                <a:cubicBezTo>
                  <a:pt x="6198478" y="-18513"/>
                  <a:pt x="6462773" y="-28105"/>
                  <a:pt x="6776057" y="0"/>
                </a:cubicBezTo>
                <a:cubicBezTo>
                  <a:pt x="6849104" y="-2374"/>
                  <a:pt x="6932987" y="74887"/>
                  <a:pt x="6934200" y="158143"/>
                </a:cubicBezTo>
                <a:cubicBezTo>
                  <a:pt x="6945593" y="304121"/>
                  <a:pt x="6949647" y="557570"/>
                  <a:pt x="6934200" y="790695"/>
                </a:cubicBezTo>
                <a:cubicBezTo>
                  <a:pt x="6921725" y="860165"/>
                  <a:pt x="6863961" y="937938"/>
                  <a:pt x="6776057" y="948838"/>
                </a:cubicBezTo>
                <a:cubicBezTo>
                  <a:pt x="6646777" y="929794"/>
                  <a:pt x="6460544" y="952045"/>
                  <a:pt x="6312803" y="948838"/>
                </a:cubicBezTo>
                <a:cubicBezTo>
                  <a:pt x="6165062" y="945631"/>
                  <a:pt x="5939001" y="931645"/>
                  <a:pt x="5584832" y="948838"/>
                </a:cubicBezTo>
                <a:cubicBezTo>
                  <a:pt x="5230663" y="966031"/>
                  <a:pt x="5169605" y="978103"/>
                  <a:pt x="4856862" y="948838"/>
                </a:cubicBezTo>
                <a:cubicBezTo>
                  <a:pt x="4544119" y="919574"/>
                  <a:pt x="4402247" y="965475"/>
                  <a:pt x="4261250" y="948838"/>
                </a:cubicBezTo>
                <a:cubicBezTo>
                  <a:pt x="4120253" y="932201"/>
                  <a:pt x="3941895" y="925362"/>
                  <a:pt x="3731817" y="948838"/>
                </a:cubicBezTo>
                <a:cubicBezTo>
                  <a:pt x="3521739" y="972314"/>
                  <a:pt x="3440145" y="932509"/>
                  <a:pt x="3268563" y="948838"/>
                </a:cubicBezTo>
                <a:cubicBezTo>
                  <a:pt x="3096981" y="965167"/>
                  <a:pt x="2860584" y="979975"/>
                  <a:pt x="2540592" y="948838"/>
                </a:cubicBezTo>
                <a:cubicBezTo>
                  <a:pt x="2220600" y="917701"/>
                  <a:pt x="2081439" y="954788"/>
                  <a:pt x="1944980" y="948838"/>
                </a:cubicBezTo>
                <a:cubicBezTo>
                  <a:pt x="1808521" y="942888"/>
                  <a:pt x="1548589" y="952356"/>
                  <a:pt x="1415547" y="948838"/>
                </a:cubicBezTo>
                <a:cubicBezTo>
                  <a:pt x="1282505" y="945320"/>
                  <a:pt x="1179134" y="935071"/>
                  <a:pt x="952293" y="948838"/>
                </a:cubicBezTo>
                <a:cubicBezTo>
                  <a:pt x="725452" y="962605"/>
                  <a:pt x="448593" y="918397"/>
                  <a:pt x="158143" y="948838"/>
                </a:cubicBezTo>
                <a:cubicBezTo>
                  <a:pt x="67613" y="937671"/>
                  <a:pt x="6870" y="892541"/>
                  <a:pt x="0" y="790695"/>
                </a:cubicBezTo>
                <a:cubicBezTo>
                  <a:pt x="13009" y="617433"/>
                  <a:pt x="-19707" y="286860"/>
                  <a:pt x="0" y="158143"/>
                </a:cubicBezTo>
                <a:close/>
              </a:path>
            </a:pathLst>
          </a:custGeom>
          <a:solidFill>
            <a:srgbClr val="99FF66"/>
          </a:solidFill>
          <a:ln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8000"/>
                </a:solidFill>
              </a:rPr>
              <a:t>" Cậu tự giặt lấy cơ à ? " là câu hỏi.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12506A0-2EC0-497C-B12D-B6D387D912B8}"/>
              </a:ext>
            </a:extLst>
          </p:cNvPr>
          <p:cNvSpPr/>
          <p:nvPr/>
        </p:nvSpPr>
        <p:spPr>
          <a:xfrm>
            <a:off x="685801" y="5147162"/>
            <a:ext cx="6934200" cy="948838"/>
          </a:xfrm>
          <a:custGeom>
            <a:avLst/>
            <a:gdLst>
              <a:gd name="connsiteX0" fmla="*/ 0 w 6934200"/>
              <a:gd name="connsiteY0" fmla="*/ 158143 h 948838"/>
              <a:gd name="connsiteX1" fmla="*/ 158143 w 6934200"/>
              <a:gd name="connsiteY1" fmla="*/ 0 h 948838"/>
              <a:gd name="connsiteX2" fmla="*/ 687576 w 6934200"/>
              <a:gd name="connsiteY2" fmla="*/ 0 h 948838"/>
              <a:gd name="connsiteX3" fmla="*/ 1217009 w 6934200"/>
              <a:gd name="connsiteY3" fmla="*/ 0 h 948838"/>
              <a:gd name="connsiteX4" fmla="*/ 1878801 w 6934200"/>
              <a:gd name="connsiteY4" fmla="*/ 0 h 948838"/>
              <a:gd name="connsiteX5" fmla="*/ 2672950 w 6934200"/>
              <a:gd name="connsiteY5" fmla="*/ 0 h 948838"/>
              <a:gd name="connsiteX6" fmla="*/ 3400921 w 6934200"/>
              <a:gd name="connsiteY6" fmla="*/ 0 h 948838"/>
              <a:gd name="connsiteX7" fmla="*/ 4128891 w 6934200"/>
              <a:gd name="connsiteY7" fmla="*/ 0 h 948838"/>
              <a:gd name="connsiteX8" fmla="*/ 4724504 w 6934200"/>
              <a:gd name="connsiteY8" fmla="*/ 0 h 948838"/>
              <a:gd name="connsiteX9" fmla="*/ 5518653 w 6934200"/>
              <a:gd name="connsiteY9" fmla="*/ 0 h 948838"/>
              <a:gd name="connsiteX10" fmla="*/ 6180445 w 6934200"/>
              <a:gd name="connsiteY10" fmla="*/ 0 h 948838"/>
              <a:gd name="connsiteX11" fmla="*/ 6776057 w 6934200"/>
              <a:gd name="connsiteY11" fmla="*/ 0 h 948838"/>
              <a:gd name="connsiteX12" fmla="*/ 6934200 w 6934200"/>
              <a:gd name="connsiteY12" fmla="*/ 158143 h 948838"/>
              <a:gd name="connsiteX13" fmla="*/ 6934200 w 6934200"/>
              <a:gd name="connsiteY13" fmla="*/ 790695 h 948838"/>
              <a:gd name="connsiteX14" fmla="*/ 6776057 w 6934200"/>
              <a:gd name="connsiteY14" fmla="*/ 948838 h 948838"/>
              <a:gd name="connsiteX15" fmla="*/ 6246624 w 6934200"/>
              <a:gd name="connsiteY15" fmla="*/ 948838 h 948838"/>
              <a:gd name="connsiteX16" fmla="*/ 5584832 w 6934200"/>
              <a:gd name="connsiteY16" fmla="*/ 948838 h 948838"/>
              <a:gd name="connsiteX17" fmla="*/ 5121579 w 6934200"/>
              <a:gd name="connsiteY17" fmla="*/ 948838 h 948838"/>
              <a:gd name="connsiteX18" fmla="*/ 4525966 w 6934200"/>
              <a:gd name="connsiteY18" fmla="*/ 948838 h 948838"/>
              <a:gd name="connsiteX19" fmla="*/ 3797996 w 6934200"/>
              <a:gd name="connsiteY19" fmla="*/ 948838 h 948838"/>
              <a:gd name="connsiteX20" fmla="*/ 3136204 w 6934200"/>
              <a:gd name="connsiteY20" fmla="*/ 948838 h 948838"/>
              <a:gd name="connsiteX21" fmla="*/ 2474413 w 6934200"/>
              <a:gd name="connsiteY21" fmla="*/ 948838 h 948838"/>
              <a:gd name="connsiteX22" fmla="*/ 1878801 w 6934200"/>
              <a:gd name="connsiteY22" fmla="*/ 948838 h 948838"/>
              <a:gd name="connsiteX23" fmla="*/ 1283188 w 6934200"/>
              <a:gd name="connsiteY23" fmla="*/ 948838 h 948838"/>
              <a:gd name="connsiteX24" fmla="*/ 158143 w 6934200"/>
              <a:gd name="connsiteY24" fmla="*/ 948838 h 948838"/>
              <a:gd name="connsiteX25" fmla="*/ 0 w 6934200"/>
              <a:gd name="connsiteY25" fmla="*/ 790695 h 948838"/>
              <a:gd name="connsiteX26" fmla="*/ 0 w 6934200"/>
              <a:gd name="connsiteY26" fmla="*/ 158143 h 9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34200" h="948838" fill="none" extrusionOk="0">
                <a:moveTo>
                  <a:pt x="0" y="158143"/>
                </a:moveTo>
                <a:cubicBezTo>
                  <a:pt x="2920" y="69204"/>
                  <a:pt x="71435" y="21129"/>
                  <a:pt x="158143" y="0"/>
                </a:cubicBezTo>
                <a:cubicBezTo>
                  <a:pt x="415167" y="12103"/>
                  <a:pt x="574777" y="18728"/>
                  <a:pt x="687576" y="0"/>
                </a:cubicBezTo>
                <a:cubicBezTo>
                  <a:pt x="800375" y="-18728"/>
                  <a:pt x="1082041" y="1342"/>
                  <a:pt x="1217009" y="0"/>
                </a:cubicBezTo>
                <a:cubicBezTo>
                  <a:pt x="1351977" y="-1342"/>
                  <a:pt x="1559286" y="-28180"/>
                  <a:pt x="1878801" y="0"/>
                </a:cubicBezTo>
                <a:cubicBezTo>
                  <a:pt x="2198316" y="28180"/>
                  <a:pt x="2456126" y="-29611"/>
                  <a:pt x="2672950" y="0"/>
                </a:cubicBezTo>
                <a:cubicBezTo>
                  <a:pt x="2889774" y="29611"/>
                  <a:pt x="3083613" y="-32577"/>
                  <a:pt x="3400921" y="0"/>
                </a:cubicBezTo>
                <a:cubicBezTo>
                  <a:pt x="3718229" y="32577"/>
                  <a:pt x="3877815" y="-1004"/>
                  <a:pt x="4128891" y="0"/>
                </a:cubicBezTo>
                <a:cubicBezTo>
                  <a:pt x="4379967" y="1004"/>
                  <a:pt x="4522579" y="-3939"/>
                  <a:pt x="4724504" y="0"/>
                </a:cubicBezTo>
                <a:cubicBezTo>
                  <a:pt x="4926429" y="3939"/>
                  <a:pt x="5311707" y="-38364"/>
                  <a:pt x="5518653" y="0"/>
                </a:cubicBezTo>
                <a:cubicBezTo>
                  <a:pt x="5725599" y="38364"/>
                  <a:pt x="5859102" y="-2129"/>
                  <a:pt x="6180445" y="0"/>
                </a:cubicBezTo>
                <a:cubicBezTo>
                  <a:pt x="6501788" y="2129"/>
                  <a:pt x="6593562" y="-7443"/>
                  <a:pt x="6776057" y="0"/>
                </a:cubicBezTo>
                <a:cubicBezTo>
                  <a:pt x="6866124" y="-1029"/>
                  <a:pt x="6930209" y="50804"/>
                  <a:pt x="6934200" y="158143"/>
                </a:cubicBezTo>
                <a:cubicBezTo>
                  <a:pt x="6956527" y="342533"/>
                  <a:pt x="6917818" y="589737"/>
                  <a:pt x="6934200" y="790695"/>
                </a:cubicBezTo>
                <a:cubicBezTo>
                  <a:pt x="6938886" y="884187"/>
                  <a:pt x="6841877" y="947928"/>
                  <a:pt x="6776057" y="948838"/>
                </a:cubicBezTo>
                <a:cubicBezTo>
                  <a:pt x="6588623" y="932291"/>
                  <a:pt x="6416856" y="927322"/>
                  <a:pt x="6246624" y="948838"/>
                </a:cubicBezTo>
                <a:cubicBezTo>
                  <a:pt x="6076392" y="970354"/>
                  <a:pt x="5733883" y="944586"/>
                  <a:pt x="5584832" y="948838"/>
                </a:cubicBezTo>
                <a:cubicBezTo>
                  <a:pt x="5435781" y="953090"/>
                  <a:pt x="5340136" y="956308"/>
                  <a:pt x="5121579" y="948838"/>
                </a:cubicBezTo>
                <a:cubicBezTo>
                  <a:pt x="4903022" y="941368"/>
                  <a:pt x="4761794" y="939434"/>
                  <a:pt x="4525966" y="948838"/>
                </a:cubicBezTo>
                <a:cubicBezTo>
                  <a:pt x="4290138" y="958242"/>
                  <a:pt x="4019553" y="933333"/>
                  <a:pt x="3797996" y="948838"/>
                </a:cubicBezTo>
                <a:cubicBezTo>
                  <a:pt x="3576439" y="964344"/>
                  <a:pt x="3325079" y="933184"/>
                  <a:pt x="3136204" y="948838"/>
                </a:cubicBezTo>
                <a:cubicBezTo>
                  <a:pt x="2947329" y="964492"/>
                  <a:pt x="2754883" y="978894"/>
                  <a:pt x="2474413" y="948838"/>
                </a:cubicBezTo>
                <a:cubicBezTo>
                  <a:pt x="2193943" y="918782"/>
                  <a:pt x="2102244" y="943772"/>
                  <a:pt x="1878801" y="948838"/>
                </a:cubicBezTo>
                <a:cubicBezTo>
                  <a:pt x="1655358" y="953904"/>
                  <a:pt x="1564138" y="954113"/>
                  <a:pt x="1283188" y="948838"/>
                </a:cubicBezTo>
                <a:cubicBezTo>
                  <a:pt x="1002238" y="943563"/>
                  <a:pt x="609164" y="960394"/>
                  <a:pt x="158143" y="948838"/>
                </a:cubicBezTo>
                <a:cubicBezTo>
                  <a:pt x="57835" y="948531"/>
                  <a:pt x="5324" y="875867"/>
                  <a:pt x="0" y="790695"/>
                </a:cubicBezTo>
                <a:cubicBezTo>
                  <a:pt x="-13340" y="574225"/>
                  <a:pt x="-11179" y="408218"/>
                  <a:pt x="0" y="158143"/>
                </a:cubicBezTo>
                <a:close/>
              </a:path>
              <a:path w="6934200" h="948838" stroke="0" extrusionOk="0">
                <a:moveTo>
                  <a:pt x="0" y="158143"/>
                </a:moveTo>
                <a:cubicBezTo>
                  <a:pt x="14594" y="86900"/>
                  <a:pt x="75854" y="5036"/>
                  <a:pt x="158143" y="0"/>
                </a:cubicBezTo>
                <a:cubicBezTo>
                  <a:pt x="498227" y="31762"/>
                  <a:pt x="663746" y="13202"/>
                  <a:pt x="886114" y="0"/>
                </a:cubicBezTo>
                <a:cubicBezTo>
                  <a:pt x="1108482" y="-13202"/>
                  <a:pt x="1347036" y="4630"/>
                  <a:pt x="1481726" y="0"/>
                </a:cubicBezTo>
                <a:cubicBezTo>
                  <a:pt x="1616416" y="-4630"/>
                  <a:pt x="1802071" y="-2409"/>
                  <a:pt x="1944980" y="0"/>
                </a:cubicBezTo>
                <a:cubicBezTo>
                  <a:pt x="2087889" y="2409"/>
                  <a:pt x="2298843" y="-23579"/>
                  <a:pt x="2474413" y="0"/>
                </a:cubicBezTo>
                <a:cubicBezTo>
                  <a:pt x="2649983" y="23579"/>
                  <a:pt x="2830062" y="-9051"/>
                  <a:pt x="2937667" y="0"/>
                </a:cubicBezTo>
                <a:cubicBezTo>
                  <a:pt x="3045272" y="9051"/>
                  <a:pt x="3191981" y="5724"/>
                  <a:pt x="3400921" y="0"/>
                </a:cubicBezTo>
                <a:cubicBezTo>
                  <a:pt x="3609861" y="-5724"/>
                  <a:pt x="3754105" y="6912"/>
                  <a:pt x="4062712" y="0"/>
                </a:cubicBezTo>
                <a:cubicBezTo>
                  <a:pt x="4371319" y="-6912"/>
                  <a:pt x="4376705" y="-13865"/>
                  <a:pt x="4658325" y="0"/>
                </a:cubicBezTo>
                <a:cubicBezTo>
                  <a:pt x="4939945" y="13865"/>
                  <a:pt x="5053611" y="-17262"/>
                  <a:pt x="5320116" y="0"/>
                </a:cubicBezTo>
                <a:cubicBezTo>
                  <a:pt x="5586621" y="17262"/>
                  <a:pt x="5765336" y="18513"/>
                  <a:pt x="5981907" y="0"/>
                </a:cubicBezTo>
                <a:cubicBezTo>
                  <a:pt x="6198478" y="-18513"/>
                  <a:pt x="6462773" y="-28105"/>
                  <a:pt x="6776057" y="0"/>
                </a:cubicBezTo>
                <a:cubicBezTo>
                  <a:pt x="6849104" y="-2374"/>
                  <a:pt x="6932987" y="74887"/>
                  <a:pt x="6934200" y="158143"/>
                </a:cubicBezTo>
                <a:cubicBezTo>
                  <a:pt x="6945593" y="304121"/>
                  <a:pt x="6949647" y="557570"/>
                  <a:pt x="6934200" y="790695"/>
                </a:cubicBezTo>
                <a:cubicBezTo>
                  <a:pt x="6921725" y="860165"/>
                  <a:pt x="6863961" y="937938"/>
                  <a:pt x="6776057" y="948838"/>
                </a:cubicBezTo>
                <a:cubicBezTo>
                  <a:pt x="6646777" y="929794"/>
                  <a:pt x="6460544" y="952045"/>
                  <a:pt x="6312803" y="948838"/>
                </a:cubicBezTo>
                <a:cubicBezTo>
                  <a:pt x="6165062" y="945631"/>
                  <a:pt x="5939001" y="931645"/>
                  <a:pt x="5584832" y="948838"/>
                </a:cubicBezTo>
                <a:cubicBezTo>
                  <a:pt x="5230663" y="966031"/>
                  <a:pt x="5169605" y="978103"/>
                  <a:pt x="4856862" y="948838"/>
                </a:cubicBezTo>
                <a:cubicBezTo>
                  <a:pt x="4544119" y="919574"/>
                  <a:pt x="4402247" y="965475"/>
                  <a:pt x="4261250" y="948838"/>
                </a:cubicBezTo>
                <a:cubicBezTo>
                  <a:pt x="4120253" y="932201"/>
                  <a:pt x="3941895" y="925362"/>
                  <a:pt x="3731817" y="948838"/>
                </a:cubicBezTo>
                <a:cubicBezTo>
                  <a:pt x="3521739" y="972314"/>
                  <a:pt x="3440145" y="932509"/>
                  <a:pt x="3268563" y="948838"/>
                </a:cubicBezTo>
                <a:cubicBezTo>
                  <a:pt x="3096981" y="965167"/>
                  <a:pt x="2860584" y="979975"/>
                  <a:pt x="2540592" y="948838"/>
                </a:cubicBezTo>
                <a:cubicBezTo>
                  <a:pt x="2220600" y="917701"/>
                  <a:pt x="2081439" y="954788"/>
                  <a:pt x="1944980" y="948838"/>
                </a:cubicBezTo>
                <a:cubicBezTo>
                  <a:pt x="1808521" y="942888"/>
                  <a:pt x="1548589" y="952356"/>
                  <a:pt x="1415547" y="948838"/>
                </a:cubicBezTo>
                <a:cubicBezTo>
                  <a:pt x="1282505" y="945320"/>
                  <a:pt x="1179134" y="935071"/>
                  <a:pt x="952293" y="948838"/>
                </a:cubicBezTo>
                <a:cubicBezTo>
                  <a:pt x="725452" y="962605"/>
                  <a:pt x="448593" y="918397"/>
                  <a:pt x="158143" y="948838"/>
                </a:cubicBezTo>
                <a:cubicBezTo>
                  <a:pt x="67613" y="937671"/>
                  <a:pt x="6870" y="892541"/>
                  <a:pt x="0" y="790695"/>
                </a:cubicBezTo>
                <a:cubicBezTo>
                  <a:pt x="13009" y="617433"/>
                  <a:pt x="-19707" y="286860"/>
                  <a:pt x="0" y="158143"/>
                </a:cubicBezTo>
                <a:close/>
              </a:path>
            </a:pathLst>
          </a:custGeom>
          <a:solidFill>
            <a:srgbClr val="99FF66"/>
          </a:solidFill>
          <a:ln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8000"/>
                </a:solidFill>
              </a:rPr>
              <a:t>" Giỏi thật đấy ! " là câu cảm.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308ECF-45A3-464C-8593-549725C68F3F}"/>
              </a:ext>
            </a:extLst>
          </p:cNvPr>
          <p:cNvSpPr/>
          <p:nvPr/>
        </p:nvSpPr>
        <p:spPr>
          <a:xfrm>
            <a:off x="685801" y="5057063"/>
            <a:ext cx="6934200" cy="1064507"/>
          </a:xfrm>
          <a:custGeom>
            <a:avLst/>
            <a:gdLst>
              <a:gd name="connsiteX0" fmla="*/ 0 w 6934200"/>
              <a:gd name="connsiteY0" fmla="*/ 177421 h 1064507"/>
              <a:gd name="connsiteX1" fmla="*/ 177421 w 6934200"/>
              <a:gd name="connsiteY1" fmla="*/ 0 h 1064507"/>
              <a:gd name="connsiteX2" fmla="*/ 835357 w 6934200"/>
              <a:gd name="connsiteY2" fmla="*/ 0 h 1064507"/>
              <a:gd name="connsiteX3" fmla="*/ 1624880 w 6934200"/>
              <a:gd name="connsiteY3" fmla="*/ 0 h 1064507"/>
              <a:gd name="connsiteX4" fmla="*/ 2348609 w 6934200"/>
              <a:gd name="connsiteY4" fmla="*/ 0 h 1064507"/>
              <a:gd name="connsiteX5" fmla="*/ 3072339 w 6934200"/>
              <a:gd name="connsiteY5" fmla="*/ 0 h 1064507"/>
              <a:gd name="connsiteX6" fmla="*/ 3664481 w 6934200"/>
              <a:gd name="connsiteY6" fmla="*/ 0 h 1064507"/>
              <a:gd name="connsiteX7" fmla="*/ 4454004 w 6934200"/>
              <a:gd name="connsiteY7" fmla="*/ 0 h 1064507"/>
              <a:gd name="connsiteX8" fmla="*/ 5111940 w 6934200"/>
              <a:gd name="connsiteY8" fmla="*/ 0 h 1064507"/>
              <a:gd name="connsiteX9" fmla="*/ 5572495 w 6934200"/>
              <a:gd name="connsiteY9" fmla="*/ 0 h 1064507"/>
              <a:gd name="connsiteX10" fmla="*/ 6098843 w 6934200"/>
              <a:gd name="connsiteY10" fmla="*/ 0 h 1064507"/>
              <a:gd name="connsiteX11" fmla="*/ 6756779 w 6934200"/>
              <a:gd name="connsiteY11" fmla="*/ 0 h 1064507"/>
              <a:gd name="connsiteX12" fmla="*/ 6934200 w 6934200"/>
              <a:gd name="connsiteY12" fmla="*/ 177421 h 1064507"/>
              <a:gd name="connsiteX13" fmla="*/ 6934200 w 6934200"/>
              <a:gd name="connsiteY13" fmla="*/ 539350 h 1064507"/>
              <a:gd name="connsiteX14" fmla="*/ 6934200 w 6934200"/>
              <a:gd name="connsiteY14" fmla="*/ 887086 h 1064507"/>
              <a:gd name="connsiteX15" fmla="*/ 6756779 w 6934200"/>
              <a:gd name="connsiteY15" fmla="*/ 1064507 h 1064507"/>
              <a:gd name="connsiteX16" fmla="*/ 6164637 w 6934200"/>
              <a:gd name="connsiteY16" fmla="*/ 1064507 h 1064507"/>
              <a:gd name="connsiteX17" fmla="*/ 5440907 w 6934200"/>
              <a:gd name="connsiteY17" fmla="*/ 1064507 h 1064507"/>
              <a:gd name="connsiteX18" fmla="*/ 4782972 w 6934200"/>
              <a:gd name="connsiteY18" fmla="*/ 1064507 h 1064507"/>
              <a:gd name="connsiteX19" fmla="*/ 4125036 w 6934200"/>
              <a:gd name="connsiteY19" fmla="*/ 1064507 h 1064507"/>
              <a:gd name="connsiteX20" fmla="*/ 3532894 w 6934200"/>
              <a:gd name="connsiteY20" fmla="*/ 1064507 h 1064507"/>
              <a:gd name="connsiteX21" fmla="*/ 2940751 w 6934200"/>
              <a:gd name="connsiteY21" fmla="*/ 1064507 h 1064507"/>
              <a:gd name="connsiteX22" fmla="*/ 2282816 w 6934200"/>
              <a:gd name="connsiteY22" fmla="*/ 1064507 h 1064507"/>
              <a:gd name="connsiteX23" fmla="*/ 1559086 w 6934200"/>
              <a:gd name="connsiteY23" fmla="*/ 1064507 h 1064507"/>
              <a:gd name="connsiteX24" fmla="*/ 769563 w 6934200"/>
              <a:gd name="connsiteY24" fmla="*/ 1064507 h 1064507"/>
              <a:gd name="connsiteX25" fmla="*/ 177421 w 6934200"/>
              <a:gd name="connsiteY25" fmla="*/ 1064507 h 1064507"/>
              <a:gd name="connsiteX26" fmla="*/ 0 w 6934200"/>
              <a:gd name="connsiteY26" fmla="*/ 887086 h 1064507"/>
              <a:gd name="connsiteX27" fmla="*/ 0 w 6934200"/>
              <a:gd name="connsiteY27" fmla="*/ 539350 h 1064507"/>
              <a:gd name="connsiteX28" fmla="*/ 0 w 6934200"/>
              <a:gd name="connsiteY28" fmla="*/ 177421 h 1064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934200" h="1064507" fill="none" extrusionOk="0">
                <a:moveTo>
                  <a:pt x="0" y="177421"/>
                </a:moveTo>
                <a:cubicBezTo>
                  <a:pt x="-7661" y="65291"/>
                  <a:pt x="88084" y="16472"/>
                  <a:pt x="177421" y="0"/>
                </a:cubicBezTo>
                <a:cubicBezTo>
                  <a:pt x="348900" y="106"/>
                  <a:pt x="636467" y="-19560"/>
                  <a:pt x="835357" y="0"/>
                </a:cubicBezTo>
                <a:cubicBezTo>
                  <a:pt x="1034247" y="19560"/>
                  <a:pt x="1311634" y="-20386"/>
                  <a:pt x="1624880" y="0"/>
                </a:cubicBezTo>
                <a:cubicBezTo>
                  <a:pt x="1938126" y="20386"/>
                  <a:pt x="2110485" y="22419"/>
                  <a:pt x="2348609" y="0"/>
                </a:cubicBezTo>
                <a:cubicBezTo>
                  <a:pt x="2586733" y="-22419"/>
                  <a:pt x="2732119" y="17095"/>
                  <a:pt x="3072339" y="0"/>
                </a:cubicBezTo>
                <a:cubicBezTo>
                  <a:pt x="3412559" y="-17095"/>
                  <a:pt x="3457359" y="-13250"/>
                  <a:pt x="3664481" y="0"/>
                </a:cubicBezTo>
                <a:cubicBezTo>
                  <a:pt x="3871603" y="13250"/>
                  <a:pt x="4281780" y="-27850"/>
                  <a:pt x="4454004" y="0"/>
                </a:cubicBezTo>
                <a:cubicBezTo>
                  <a:pt x="4626228" y="27850"/>
                  <a:pt x="4948423" y="-29736"/>
                  <a:pt x="5111940" y="0"/>
                </a:cubicBezTo>
                <a:cubicBezTo>
                  <a:pt x="5275457" y="29736"/>
                  <a:pt x="5469751" y="22879"/>
                  <a:pt x="5572495" y="0"/>
                </a:cubicBezTo>
                <a:cubicBezTo>
                  <a:pt x="5675239" y="-22879"/>
                  <a:pt x="5887666" y="17256"/>
                  <a:pt x="6098843" y="0"/>
                </a:cubicBezTo>
                <a:cubicBezTo>
                  <a:pt x="6310020" y="-17256"/>
                  <a:pt x="6528424" y="-16055"/>
                  <a:pt x="6756779" y="0"/>
                </a:cubicBezTo>
                <a:cubicBezTo>
                  <a:pt x="6864404" y="22270"/>
                  <a:pt x="6924915" y="95568"/>
                  <a:pt x="6934200" y="177421"/>
                </a:cubicBezTo>
                <a:cubicBezTo>
                  <a:pt x="6936288" y="258743"/>
                  <a:pt x="6931706" y="390121"/>
                  <a:pt x="6934200" y="539350"/>
                </a:cubicBezTo>
                <a:cubicBezTo>
                  <a:pt x="6936694" y="688579"/>
                  <a:pt x="6932828" y="736782"/>
                  <a:pt x="6934200" y="887086"/>
                </a:cubicBezTo>
                <a:cubicBezTo>
                  <a:pt x="6932427" y="982318"/>
                  <a:pt x="6842914" y="1080281"/>
                  <a:pt x="6756779" y="1064507"/>
                </a:cubicBezTo>
                <a:cubicBezTo>
                  <a:pt x="6485604" y="1059983"/>
                  <a:pt x="6372373" y="1042694"/>
                  <a:pt x="6164637" y="1064507"/>
                </a:cubicBezTo>
                <a:cubicBezTo>
                  <a:pt x="5956901" y="1086320"/>
                  <a:pt x="5627616" y="1094790"/>
                  <a:pt x="5440907" y="1064507"/>
                </a:cubicBezTo>
                <a:cubicBezTo>
                  <a:pt x="5254198" y="1034225"/>
                  <a:pt x="5007615" y="1040850"/>
                  <a:pt x="4782972" y="1064507"/>
                </a:cubicBezTo>
                <a:cubicBezTo>
                  <a:pt x="4558330" y="1088164"/>
                  <a:pt x="4336404" y="1037204"/>
                  <a:pt x="4125036" y="1064507"/>
                </a:cubicBezTo>
                <a:cubicBezTo>
                  <a:pt x="3913668" y="1091810"/>
                  <a:pt x="3658341" y="1058466"/>
                  <a:pt x="3532894" y="1064507"/>
                </a:cubicBezTo>
                <a:cubicBezTo>
                  <a:pt x="3407447" y="1070548"/>
                  <a:pt x="3073256" y="1073981"/>
                  <a:pt x="2940751" y="1064507"/>
                </a:cubicBezTo>
                <a:cubicBezTo>
                  <a:pt x="2808246" y="1055033"/>
                  <a:pt x="2507527" y="1035869"/>
                  <a:pt x="2282816" y="1064507"/>
                </a:cubicBezTo>
                <a:cubicBezTo>
                  <a:pt x="2058106" y="1093145"/>
                  <a:pt x="1737307" y="1090021"/>
                  <a:pt x="1559086" y="1064507"/>
                </a:cubicBezTo>
                <a:cubicBezTo>
                  <a:pt x="1380865" y="1038994"/>
                  <a:pt x="1146271" y="1087120"/>
                  <a:pt x="769563" y="1064507"/>
                </a:cubicBezTo>
                <a:cubicBezTo>
                  <a:pt x="392855" y="1041894"/>
                  <a:pt x="459584" y="1035594"/>
                  <a:pt x="177421" y="1064507"/>
                </a:cubicBezTo>
                <a:cubicBezTo>
                  <a:pt x="84473" y="1047393"/>
                  <a:pt x="6683" y="971541"/>
                  <a:pt x="0" y="887086"/>
                </a:cubicBezTo>
                <a:cubicBezTo>
                  <a:pt x="-11868" y="718712"/>
                  <a:pt x="-335" y="709063"/>
                  <a:pt x="0" y="539350"/>
                </a:cubicBezTo>
                <a:cubicBezTo>
                  <a:pt x="335" y="369637"/>
                  <a:pt x="13246" y="303371"/>
                  <a:pt x="0" y="177421"/>
                </a:cubicBezTo>
                <a:close/>
              </a:path>
              <a:path w="6934200" h="1064507" stroke="0" extrusionOk="0">
                <a:moveTo>
                  <a:pt x="0" y="177421"/>
                </a:moveTo>
                <a:cubicBezTo>
                  <a:pt x="6272" y="86352"/>
                  <a:pt x="88099" y="8638"/>
                  <a:pt x="177421" y="0"/>
                </a:cubicBezTo>
                <a:cubicBezTo>
                  <a:pt x="474520" y="-23267"/>
                  <a:pt x="546643" y="-8054"/>
                  <a:pt x="901150" y="0"/>
                </a:cubicBezTo>
                <a:cubicBezTo>
                  <a:pt x="1255657" y="8054"/>
                  <a:pt x="1349902" y="11033"/>
                  <a:pt x="1493293" y="0"/>
                </a:cubicBezTo>
                <a:cubicBezTo>
                  <a:pt x="1636684" y="-11033"/>
                  <a:pt x="1765979" y="17791"/>
                  <a:pt x="1953848" y="0"/>
                </a:cubicBezTo>
                <a:cubicBezTo>
                  <a:pt x="2141717" y="-17791"/>
                  <a:pt x="2348784" y="21652"/>
                  <a:pt x="2480196" y="0"/>
                </a:cubicBezTo>
                <a:cubicBezTo>
                  <a:pt x="2611608" y="-21652"/>
                  <a:pt x="2755777" y="4980"/>
                  <a:pt x="2940751" y="0"/>
                </a:cubicBezTo>
                <a:cubicBezTo>
                  <a:pt x="3125725" y="-4980"/>
                  <a:pt x="3263299" y="8362"/>
                  <a:pt x="3401306" y="0"/>
                </a:cubicBezTo>
                <a:cubicBezTo>
                  <a:pt x="3539313" y="-8362"/>
                  <a:pt x="3780263" y="13749"/>
                  <a:pt x="4059242" y="0"/>
                </a:cubicBezTo>
                <a:cubicBezTo>
                  <a:pt x="4338221" y="-13749"/>
                  <a:pt x="4390526" y="862"/>
                  <a:pt x="4651384" y="0"/>
                </a:cubicBezTo>
                <a:cubicBezTo>
                  <a:pt x="4912242" y="-862"/>
                  <a:pt x="5057618" y="-29366"/>
                  <a:pt x="5309320" y="0"/>
                </a:cubicBezTo>
                <a:cubicBezTo>
                  <a:pt x="5561022" y="29366"/>
                  <a:pt x="5758600" y="23790"/>
                  <a:pt x="5967256" y="0"/>
                </a:cubicBezTo>
                <a:cubicBezTo>
                  <a:pt x="6175912" y="-23790"/>
                  <a:pt x="6483314" y="11228"/>
                  <a:pt x="6756779" y="0"/>
                </a:cubicBezTo>
                <a:cubicBezTo>
                  <a:pt x="6836739" y="-2994"/>
                  <a:pt x="6931368" y="88971"/>
                  <a:pt x="6934200" y="177421"/>
                </a:cubicBezTo>
                <a:cubicBezTo>
                  <a:pt x="6941441" y="263186"/>
                  <a:pt x="6940434" y="427656"/>
                  <a:pt x="6934200" y="539350"/>
                </a:cubicBezTo>
                <a:cubicBezTo>
                  <a:pt x="6927966" y="651044"/>
                  <a:pt x="6926290" y="782753"/>
                  <a:pt x="6934200" y="887086"/>
                </a:cubicBezTo>
                <a:cubicBezTo>
                  <a:pt x="6922206" y="993706"/>
                  <a:pt x="6848113" y="1072320"/>
                  <a:pt x="6756779" y="1064507"/>
                </a:cubicBezTo>
                <a:cubicBezTo>
                  <a:pt x="6585972" y="1049476"/>
                  <a:pt x="6416041" y="1075721"/>
                  <a:pt x="6230430" y="1064507"/>
                </a:cubicBezTo>
                <a:cubicBezTo>
                  <a:pt x="6044819" y="1053293"/>
                  <a:pt x="5767816" y="1096419"/>
                  <a:pt x="5506701" y="1064507"/>
                </a:cubicBezTo>
                <a:cubicBezTo>
                  <a:pt x="5245586" y="1032595"/>
                  <a:pt x="5191970" y="1055561"/>
                  <a:pt x="4914559" y="1064507"/>
                </a:cubicBezTo>
                <a:cubicBezTo>
                  <a:pt x="4637148" y="1073453"/>
                  <a:pt x="4511491" y="1082249"/>
                  <a:pt x="4388210" y="1064507"/>
                </a:cubicBezTo>
                <a:cubicBezTo>
                  <a:pt x="4264929" y="1046765"/>
                  <a:pt x="4029035" y="1076947"/>
                  <a:pt x="3927655" y="1064507"/>
                </a:cubicBezTo>
                <a:cubicBezTo>
                  <a:pt x="3826276" y="1052067"/>
                  <a:pt x="3452087" y="1044434"/>
                  <a:pt x="3203926" y="1064507"/>
                </a:cubicBezTo>
                <a:cubicBezTo>
                  <a:pt x="2955765" y="1084580"/>
                  <a:pt x="2859915" y="1049795"/>
                  <a:pt x="2611783" y="1064507"/>
                </a:cubicBezTo>
                <a:cubicBezTo>
                  <a:pt x="2363651" y="1079219"/>
                  <a:pt x="2205904" y="1051104"/>
                  <a:pt x="2085435" y="1064507"/>
                </a:cubicBezTo>
                <a:cubicBezTo>
                  <a:pt x="1964966" y="1077910"/>
                  <a:pt x="1794893" y="1071962"/>
                  <a:pt x="1624880" y="1064507"/>
                </a:cubicBezTo>
                <a:cubicBezTo>
                  <a:pt x="1454868" y="1057052"/>
                  <a:pt x="1274825" y="1064940"/>
                  <a:pt x="1098531" y="1064507"/>
                </a:cubicBezTo>
                <a:cubicBezTo>
                  <a:pt x="922237" y="1064074"/>
                  <a:pt x="569161" y="1100035"/>
                  <a:pt x="177421" y="1064507"/>
                </a:cubicBezTo>
                <a:cubicBezTo>
                  <a:pt x="86690" y="1069631"/>
                  <a:pt x="-14339" y="988922"/>
                  <a:pt x="0" y="887086"/>
                </a:cubicBezTo>
                <a:cubicBezTo>
                  <a:pt x="-14361" y="779028"/>
                  <a:pt x="13209" y="646112"/>
                  <a:pt x="0" y="532254"/>
                </a:cubicBezTo>
                <a:cubicBezTo>
                  <a:pt x="-13209" y="418396"/>
                  <a:pt x="16209" y="273040"/>
                  <a:pt x="0" y="177421"/>
                </a:cubicBezTo>
                <a:close/>
              </a:path>
            </a:pathLst>
          </a:custGeom>
          <a:solidFill>
            <a:srgbClr val="99FF66"/>
          </a:solidFill>
          <a:ln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8000"/>
                </a:solidFill>
              </a:rPr>
              <a:t>" Không ! " là câu cảm.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03DFB12-37FA-4643-8398-2226876583B3}"/>
              </a:ext>
            </a:extLst>
          </p:cNvPr>
          <p:cNvSpPr/>
          <p:nvPr/>
        </p:nvSpPr>
        <p:spPr>
          <a:xfrm>
            <a:off x="685801" y="4933952"/>
            <a:ext cx="9454876" cy="1314448"/>
          </a:xfrm>
          <a:custGeom>
            <a:avLst/>
            <a:gdLst>
              <a:gd name="connsiteX0" fmla="*/ 0 w 9454876"/>
              <a:gd name="connsiteY0" fmla="*/ 219079 h 1314448"/>
              <a:gd name="connsiteX1" fmla="*/ 219079 w 9454876"/>
              <a:gd name="connsiteY1" fmla="*/ 0 h 1314448"/>
              <a:gd name="connsiteX2" fmla="*/ 732338 w 9454876"/>
              <a:gd name="connsiteY2" fmla="*/ 0 h 1314448"/>
              <a:gd name="connsiteX3" fmla="*/ 1245598 w 9454876"/>
              <a:gd name="connsiteY3" fmla="*/ 0 h 1314448"/>
              <a:gd name="connsiteX4" fmla="*/ 2119526 w 9454876"/>
              <a:gd name="connsiteY4" fmla="*/ 0 h 1314448"/>
              <a:gd name="connsiteX5" fmla="*/ 2722952 w 9454876"/>
              <a:gd name="connsiteY5" fmla="*/ 0 h 1314448"/>
              <a:gd name="connsiteX6" fmla="*/ 3596880 w 9454876"/>
              <a:gd name="connsiteY6" fmla="*/ 0 h 1314448"/>
              <a:gd name="connsiteX7" fmla="*/ 4019972 w 9454876"/>
              <a:gd name="connsiteY7" fmla="*/ 0 h 1314448"/>
              <a:gd name="connsiteX8" fmla="*/ 4713566 w 9454876"/>
              <a:gd name="connsiteY8" fmla="*/ 0 h 1314448"/>
              <a:gd name="connsiteX9" fmla="*/ 5407160 w 9454876"/>
              <a:gd name="connsiteY9" fmla="*/ 0 h 1314448"/>
              <a:gd name="connsiteX10" fmla="*/ 5830252 w 9454876"/>
              <a:gd name="connsiteY10" fmla="*/ 0 h 1314448"/>
              <a:gd name="connsiteX11" fmla="*/ 6433678 w 9454876"/>
              <a:gd name="connsiteY11" fmla="*/ 0 h 1314448"/>
              <a:gd name="connsiteX12" fmla="*/ 7217439 w 9454876"/>
              <a:gd name="connsiteY12" fmla="*/ 0 h 1314448"/>
              <a:gd name="connsiteX13" fmla="*/ 7911033 w 9454876"/>
              <a:gd name="connsiteY13" fmla="*/ 0 h 1314448"/>
              <a:gd name="connsiteX14" fmla="*/ 8604627 w 9454876"/>
              <a:gd name="connsiteY14" fmla="*/ 0 h 1314448"/>
              <a:gd name="connsiteX15" fmla="*/ 9235797 w 9454876"/>
              <a:gd name="connsiteY15" fmla="*/ 0 h 1314448"/>
              <a:gd name="connsiteX16" fmla="*/ 9454876 w 9454876"/>
              <a:gd name="connsiteY16" fmla="*/ 219079 h 1314448"/>
              <a:gd name="connsiteX17" fmla="*/ 9454876 w 9454876"/>
              <a:gd name="connsiteY17" fmla="*/ 674750 h 1314448"/>
              <a:gd name="connsiteX18" fmla="*/ 9454876 w 9454876"/>
              <a:gd name="connsiteY18" fmla="*/ 1095369 h 1314448"/>
              <a:gd name="connsiteX19" fmla="*/ 9235797 w 9454876"/>
              <a:gd name="connsiteY19" fmla="*/ 1314448 h 1314448"/>
              <a:gd name="connsiteX20" fmla="*/ 8452036 w 9454876"/>
              <a:gd name="connsiteY20" fmla="*/ 1314448 h 1314448"/>
              <a:gd name="connsiteX21" fmla="*/ 7848610 w 9454876"/>
              <a:gd name="connsiteY21" fmla="*/ 1314448 h 1314448"/>
              <a:gd name="connsiteX22" fmla="*/ 7155016 w 9454876"/>
              <a:gd name="connsiteY22" fmla="*/ 1314448 h 1314448"/>
              <a:gd name="connsiteX23" fmla="*/ 6281088 w 9454876"/>
              <a:gd name="connsiteY23" fmla="*/ 1314448 h 1314448"/>
              <a:gd name="connsiteX24" fmla="*/ 5587494 w 9454876"/>
              <a:gd name="connsiteY24" fmla="*/ 1314448 h 1314448"/>
              <a:gd name="connsiteX25" fmla="*/ 4803733 w 9454876"/>
              <a:gd name="connsiteY25" fmla="*/ 1314448 h 1314448"/>
              <a:gd name="connsiteX26" fmla="*/ 3929805 w 9454876"/>
              <a:gd name="connsiteY26" fmla="*/ 1314448 h 1314448"/>
              <a:gd name="connsiteX27" fmla="*/ 3416546 w 9454876"/>
              <a:gd name="connsiteY27" fmla="*/ 1314448 h 1314448"/>
              <a:gd name="connsiteX28" fmla="*/ 2632785 w 9454876"/>
              <a:gd name="connsiteY28" fmla="*/ 1314448 h 1314448"/>
              <a:gd name="connsiteX29" fmla="*/ 1849024 w 9454876"/>
              <a:gd name="connsiteY29" fmla="*/ 1314448 h 1314448"/>
              <a:gd name="connsiteX30" fmla="*/ 1155430 w 9454876"/>
              <a:gd name="connsiteY30" fmla="*/ 1314448 h 1314448"/>
              <a:gd name="connsiteX31" fmla="*/ 219079 w 9454876"/>
              <a:gd name="connsiteY31" fmla="*/ 1314448 h 1314448"/>
              <a:gd name="connsiteX32" fmla="*/ 0 w 9454876"/>
              <a:gd name="connsiteY32" fmla="*/ 1095369 h 1314448"/>
              <a:gd name="connsiteX33" fmla="*/ 0 w 9454876"/>
              <a:gd name="connsiteY33" fmla="*/ 657224 h 1314448"/>
              <a:gd name="connsiteX34" fmla="*/ 0 w 9454876"/>
              <a:gd name="connsiteY34" fmla="*/ 219079 h 131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454876" h="1314448" fill="none" extrusionOk="0">
                <a:moveTo>
                  <a:pt x="0" y="219079"/>
                </a:moveTo>
                <a:cubicBezTo>
                  <a:pt x="-5705" y="88738"/>
                  <a:pt x="92576" y="29009"/>
                  <a:pt x="219079" y="0"/>
                </a:cubicBezTo>
                <a:cubicBezTo>
                  <a:pt x="389809" y="4004"/>
                  <a:pt x="486087" y="-2409"/>
                  <a:pt x="732338" y="0"/>
                </a:cubicBezTo>
                <a:cubicBezTo>
                  <a:pt x="978589" y="2409"/>
                  <a:pt x="1109217" y="6358"/>
                  <a:pt x="1245598" y="0"/>
                </a:cubicBezTo>
                <a:cubicBezTo>
                  <a:pt x="1381979" y="-6358"/>
                  <a:pt x="1900971" y="-8913"/>
                  <a:pt x="2119526" y="0"/>
                </a:cubicBezTo>
                <a:cubicBezTo>
                  <a:pt x="2338081" y="8913"/>
                  <a:pt x="2555711" y="-25270"/>
                  <a:pt x="2722952" y="0"/>
                </a:cubicBezTo>
                <a:cubicBezTo>
                  <a:pt x="2890193" y="25270"/>
                  <a:pt x="3314049" y="6012"/>
                  <a:pt x="3596880" y="0"/>
                </a:cubicBezTo>
                <a:cubicBezTo>
                  <a:pt x="3879711" y="-6012"/>
                  <a:pt x="3886231" y="-1361"/>
                  <a:pt x="4019972" y="0"/>
                </a:cubicBezTo>
                <a:cubicBezTo>
                  <a:pt x="4153713" y="1361"/>
                  <a:pt x="4498572" y="21987"/>
                  <a:pt x="4713566" y="0"/>
                </a:cubicBezTo>
                <a:cubicBezTo>
                  <a:pt x="4928560" y="-21987"/>
                  <a:pt x="5251122" y="22675"/>
                  <a:pt x="5407160" y="0"/>
                </a:cubicBezTo>
                <a:cubicBezTo>
                  <a:pt x="5563198" y="-22675"/>
                  <a:pt x="5701237" y="18244"/>
                  <a:pt x="5830252" y="0"/>
                </a:cubicBezTo>
                <a:cubicBezTo>
                  <a:pt x="5959267" y="-18244"/>
                  <a:pt x="6303201" y="-428"/>
                  <a:pt x="6433678" y="0"/>
                </a:cubicBezTo>
                <a:cubicBezTo>
                  <a:pt x="6564155" y="428"/>
                  <a:pt x="6870637" y="-18184"/>
                  <a:pt x="7217439" y="0"/>
                </a:cubicBezTo>
                <a:cubicBezTo>
                  <a:pt x="7564241" y="18184"/>
                  <a:pt x="7667966" y="-33992"/>
                  <a:pt x="7911033" y="0"/>
                </a:cubicBezTo>
                <a:cubicBezTo>
                  <a:pt x="8154100" y="33992"/>
                  <a:pt x="8424296" y="-30993"/>
                  <a:pt x="8604627" y="0"/>
                </a:cubicBezTo>
                <a:cubicBezTo>
                  <a:pt x="8784958" y="30993"/>
                  <a:pt x="9032425" y="-10488"/>
                  <a:pt x="9235797" y="0"/>
                </a:cubicBezTo>
                <a:cubicBezTo>
                  <a:pt x="9349089" y="9285"/>
                  <a:pt x="9458603" y="74434"/>
                  <a:pt x="9454876" y="219079"/>
                </a:cubicBezTo>
                <a:cubicBezTo>
                  <a:pt x="9453065" y="370669"/>
                  <a:pt x="9465238" y="578767"/>
                  <a:pt x="9454876" y="674750"/>
                </a:cubicBezTo>
                <a:cubicBezTo>
                  <a:pt x="9444514" y="770733"/>
                  <a:pt x="9464117" y="891900"/>
                  <a:pt x="9454876" y="1095369"/>
                </a:cubicBezTo>
                <a:cubicBezTo>
                  <a:pt x="9434622" y="1234786"/>
                  <a:pt x="9356035" y="1304225"/>
                  <a:pt x="9235797" y="1314448"/>
                </a:cubicBezTo>
                <a:cubicBezTo>
                  <a:pt x="9003166" y="1337869"/>
                  <a:pt x="8714983" y="1284511"/>
                  <a:pt x="8452036" y="1314448"/>
                </a:cubicBezTo>
                <a:cubicBezTo>
                  <a:pt x="8189089" y="1344385"/>
                  <a:pt x="8060265" y="1321080"/>
                  <a:pt x="7848610" y="1314448"/>
                </a:cubicBezTo>
                <a:cubicBezTo>
                  <a:pt x="7636955" y="1307816"/>
                  <a:pt x="7426467" y="1309067"/>
                  <a:pt x="7155016" y="1314448"/>
                </a:cubicBezTo>
                <a:cubicBezTo>
                  <a:pt x="6883565" y="1319829"/>
                  <a:pt x="6667597" y="1318647"/>
                  <a:pt x="6281088" y="1314448"/>
                </a:cubicBezTo>
                <a:cubicBezTo>
                  <a:pt x="5894579" y="1310249"/>
                  <a:pt x="5876953" y="1305357"/>
                  <a:pt x="5587494" y="1314448"/>
                </a:cubicBezTo>
                <a:cubicBezTo>
                  <a:pt x="5298035" y="1323539"/>
                  <a:pt x="5132377" y="1329525"/>
                  <a:pt x="4803733" y="1314448"/>
                </a:cubicBezTo>
                <a:cubicBezTo>
                  <a:pt x="4475089" y="1299371"/>
                  <a:pt x="4346980" y="1315136"/>
                  <a:pt x="3929805" y="1314448"/>
                </a:cubicBezTo>
                <a:cubicBezTo>
                  <a:pt x="3512630" y="1313760"/>
                  <a:pt x="3536272" y="1308740"/>
                  <a:pt x="3416546" y="1314448"/>
                </a:cubicBezTo>
                <a:cubicBezTo>
                  <a:pt x="3296820" y="1320156"/>
                  <a:pt x="2792317" y="1341014"/>
                  <a:pt x="2632785" y="1314448"/>
                </a:cubicBezTo>
                <a:cubicBezTo>
                  <a:pt x="2473253" y="1287882"/>
                  <a:pt x="2013397" y="1324577"/>
                  <a:pt x="1849024" y="1314448"/>
                </a:cubicBezTo>
                <a:cubicBezTo>
                  <a:pt x="1684651" y="1304319"/>
                  <a:pt x="1306410" y="1332140"/>
                  <a:pt x="1155430" y="1314448"/>
                </a:cubicBezTo>
                <a:cubicBezTo>
                  <a:pt x="1004450" y="1296756"/>
                  <a:pt x="549885" y="1328663"/>
                  <a:pt x="219079" y="1314448"/>
                </a:cubicBezTo>
                <a:cubicBezTo>
                  <a:pt x="103633" y="1343290"/>
                  <a:pt x="5099" y="1195514"/>
                  <a:pt x="0" y="1095369"/>
                </a:cubicBezTo>
                <a:cubicBezTo>
                  <a:pt x="-791" y="972435"/>
                  <a:pt x="1677" y="829692"/>
                  <a:pt x="0" y="657224"/>
                </a:cubicBezTo>
                <a:cubicBezTo>
                  <a:pt x="-1677" y="484757"/>
                  <a:pt x="18628" y="347712"/>
                  <a:pt x="0" y="219079"/>
                </a:cubicBezTo>
                <a:close/>
              </a:path>
              <a:path w="9454876" h="1314448" stroke="0" extrusionOk="0">
                <a:moveTo>
                  <a:pt x="0" y="219079"/>
                </a:moveTo>
                <a:cubicBezTo>
                  <a:pt x="18786" y="118805"/>
                  <a:pt x="102653" y="4554"/>
                  <a:pt x="219079" y="0"/>
                </a:cubicBezTo>
                <a:cubicBezTo>
                  <a:pt x="549707" y="-23151"/>
                  <a:pt x="613566" y="-32058"/>
                  <a:pt x="1002840" y="0"/>
                </a:cubicBezTo>
                <a:cubicBezTo>
                  <a:pt x="1392114" y="32058"/>
                  <a:pt x="1378585" y="15879"/>
                  <a:pt x="1606266" y="0"/>
                </a:cubicBezTo>
                <a:cubicBezTo>
                  <a:pt x="1833947" y="-15879"/>
                  <a:pt x="1923369" y="6173"/>
                  <a:pt x="2029359" y="0"/>
                </a:cubicBezTo>
                <a:cubicBezTo>
                  <a:pt x="2135349" y="-6173"/>
                  <a:pt x="2413868" y="8480"/>
                  <a:pt x="2542618" y="0"/>
                </a:cubicBezTo>
                <a:cubicBezTo>
                  <a:pt x="2671368" y="-8480"/>
                  <a:pt x="2834558" y="10644"/>
                  <a:pt x="2965710" y="0"/>
                </a:cubicBezTo>
                <a:cubicBezTo>
                  <a:pt x="3096862" y="-10644"/>
                  <a:pt x="3300335" y="-7054"/>
                  <a:pt x="3388802" y="0"/>
                </a:cubicBezTo>
                <a:cubicBezTo>
                  <a:pt x="3477269" y="7054"/>
                  <a:pt x="3789095" y="28842"/>
                  <a:pt x="4082396" y="0"/>
                </a:cubicBezTo>
                <a:cubicBezTo>
                  <a:pt x="4375697" y="-28842"/>
                  <a:pt x="4511386" y="27120"/>
                  <a:pt x="4685822" y="0"/>
                </a:cubicBezTo>
                <a:cubicBezTo>
                  <a:pt x="4860258" y="-27120"/>
                  <a:pt x="5193204" y="-6255"/>
                  <a:pt x="5379416" y="0"/>
                </a:cubicBezTo>
                <a:cubicBezTo>
                  <a:pt x="5565628" y="6255"/>
                  <a:pt x="5875176" y="-20980"/>
                  <a:pt x="6073010" y="0"/>
                </a:cubicBezTo>
                <a:cubicBezTo>
                  <a:pt x="6270844" y="20980"/>
                  <a:pt x="6345915" y="-7174"/>
                  <a:pt x="6496102" y="0"/>
                </a:cubicBezTo>
                <a:cubicBezTo>
                  <a:pt x="6646289" y="7174"/>
                  <a:pt x="7058596" y="-42615"/>
                  <a:pt x="7370030" y="0"/>
                </a:cubicBezTo>
                <a:cubicBezTo>
                  <a:pt x="7681464" y="42615"/>
                  <a:pt x="7686236" y="-8668"/>
                  <a:pt x="7973456" y="0"/>
                </a:cubicBezTo>
                <a:cubicBezTo>
                  <a:pt x="8260676" y="8668"/>
                  <a:pt x="8315616" y="22395"/>
                  <a:pt x="8486716" y="0"/>
                </a:cubicBezTo>
                <a:cubicBezTo>
                  <a:pt x="8657816" y="-22395"/>
                  <a:pt x="9075821" y="20574"/>
                  <a:pt x="9235797" y="0"/>
                </a:cubicBezTo>
                <a:cubicBezTo>
                  <a:pt x="9335186" y="15552"/>
                  <a:pt x="9451834" y="101658"/>
                  <a:pt x="9454876" y="219079"/>
                </a:cubicBezTo>
                <a:cubicBezTo>
                  <a:pt x="9461570" y="360956"/>
                  <a:pt x="9468079" y="490595"/>
                  <a:pt x="9454876" y="639698"/>
                </a:cubicBezTo>
                <a:cubicBezTo>
                  <a:pt x="9441673" y="788801"/>
                  <a:pt x="9462381" y="899419"/>
                  <a:pt x="9454876" y="1095369"/>
                </a:cubicBezTo>
                <a:cubicBezTo>
                  <a:pt x="9462732" y="1205742"/>
                  <a:pt x="9351242" y="1328628"/>
                  <a:pt x="9235797" y="1314448"/>
                </a:cubicBezTo>
                <a:cubicBezTo>
                  <a:pt x="9024698" y="1337901"/>
                  <a:pt x="8923967" y="1294429"/>
                  <a:pt x="8722538" y="1314448"/>
                </a:cubicBezTo>
                <a:cubicBezTo>
                  <a:pt x="8521109" y="1334467"/>
                  <a:pt x="8142916" y="1351323"/>
                  <a:pt x="7938777" y="1314448"/>
                </a:cubicBezTo>
                <a:cubicBezTo>
                  <a:pt x="7734638" y="1277573"/>
                  <a:pt x="7565113" y="1312708"/>
                  <a:pt x="7335350" y="1314448"/>
                </a:cubicBezTo>
                <a:cubicBezTo>
                  <a:pt x="7105587" y="1316188"/>
                  <a:pt x="7061297" y="1329845"/>
                  <a:pt x="6822091" y="1314448"/>
                </a:cubicBezTo>
                <a:cubicBezTo>
                  <a:pt x="6582885" y="1299051"/>
                  <a:pt x="6492880" y="1305334"/>
                  <a:pt x="6398999" y="1314448"/>
                </a:cubicBezTo>
                <a:cubicBezTo>
                  <a:pt x="6305118" y="1323562"/>
                  <a:pt x="6068998" y="1325119"/>
                  <a:pt x="5885739" y="1314448"/>
                </a:cubicBezTo>
                <a:cubicBezTo>
                  <a:pt x="5702480" y="1303777"/>
                  <a:pt x="5482996" y="1319970"/>
                  <a:pt x="5101979" y="1314448"/>
                </a:cubicBezTo>
                <a:cubicBezTo>
                  <a:pt x="4720962" y="1308926"/>
                  <a:pt x="4626099" y="1332789"/>
                  <a:pt x="4498552" y="1314448"/>
                </a:cubicBezTo>
                <a:cubicBezTo>
                  <a:pt x="4371005" y="1296107"/>
                  <a:pt x="4027412" y="1320113"/>
                  <a:pt x="3624624" y="1314448"/>
                </a:cubicBezTo>
                <a:cubicBezTo>
                  <a:pt x="3221836" y="1308783"/>
                  <a:pt x="3271378" y="1300640"/>
                  <a:pt x="3111365" y="1314448"/>
                </a:cubicBezTo>
                <a:cubicBezTo>
                  <a:pt x="2951352" y="1328256"/>
                  <a:pt x="2670711" y="1276784"/>
                  <a:pt x="2237437" y="1314448"/>
                </a:cubicBezTo>
                <a:cubicBezTo>
                  <a:pt x="1804163" y="1352112"/>
                  <a:pt x="1799986" y="1346417"/>
                  <a:pt x="1363509" y="1314448"/>
                </a:cubicBezTo>
                <a:cubicBezTo>
                  <a:pt x="927032" y="1282479"/>
                  <a:pt x="961119" y="1331365"/>
                  <a:pt x="850249" y="1314448"/>
                </a:cubicBezTo>
                <a:cubicBezTo>
                  <a:pt x="739379" y="1297531"/>
                  <a:pt x="348087" y="1298405"/>
                  <a:pt x="219079" y="1314448"/>
                </a:cubicBezTo>
                <a:cubicBezTo>
                  <a:pt x="115911" y="1311887"/>
                  <a:pt x="-4052" y="1223546"/>
                  <a:pt x="0" y="1095369"/>
                </a:cubicBezTo>
                <a:cubicBezTo>
                  <a:pt x="16010" y="893505"/>
                  <a:pt x="-9613" y="850533"/>
                  <a:pt x="0" y="683513"/>
                </a:cubicBezTo>
                <a:cubicBezTo>
                  <a:pt x="9613" y="516493"/>
                  <a:pt x="-10347" y="398297"/>
                  <a:pt x="0" y="219079"/>
                </a:cubicBezTo>
                <a:close/>
              </a:path>
            </a:pathLst>
          </a:custGeom>
          <a:solidFill>
            <a:srgbClr val="99FF66"/>
          </a:solidFill>
          <a:ln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8000"/>
                </a:solidFill>
              </a:rPr>
              <a:t>" Tớ không có chị, đành nhờ…anh tớ giặt giúp</a:t>
            </a:r>
            <a:r>
              <a:rPr lang="en-US" sz="4000" b="1">
                <a:solidFill>
                  <a:srgbClr val="008000"/>
                </a:solidFill>
              </a:rPr>
              <a:t>. </a:t>
            </a:r>
            <a:r>
              <a:rPr lang="en-US" sz="3200">
                <a:solidFill>
                  <a:srgbClr val="008000"/>
                </a:solidFill>
              </a:rPr>
              <a:t>"</a:t>
            </a:r>
            <a:br>
              <a:rPr lang="en-US" sz="3200">
                <a:solidFill>
                  <a:srgbClr val="008000"/>
                </a:solidFill>
              </a:rPr>
            </a:br>
            <a:r>
              <a:rPr lang="en-US" sz="3200">
                <a:solidFill>
                  <a:srgbClr val="008000"/>
                </a:solidFill>
              </a:rPr>
              <a:t> là câu kể.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5B23560-AF3F-4303-8CCF-65721BA5F5C3}"/>
              </a:ext>
            </a:extLst>
          </p:cNvPr>
          <p:cNvSpPr/>
          <p:nvPr/>
        </p:nvSpPr>
        <p:spPr>
          <a:xfrm>
            <a:off x="709462" y="5057063"/>
            <a:ext cx="9448800" cy="1098948"/>
          </a:xfrm>
          <a:custGeom>
            <a:avLst/>
            <a:gdLst>
              <a:gd name="connsiteX0" fmla="*/ 0 w 9448800"/>
              <a:gd name="connsiteY0" fmla="*/ 183162 h 1098948"/>
              <a:gd name="connsiteX1" fmla="*/ 183162 w 9448800"/>
              <a:gd name="connsiteY1" fmla="*/ 0 h 1098948"/>
              <a:gd name="connsiteX2" fmla="*/ 700164 w 9448800"/>
              <a:gd name="connsiteY2" fmla="*/ 0 h 1098948"/>
              <a:gd name="connsiteX3" fmla="*/ 1217167 w 9448800"/>
              <a:gd name="connsiteY3" fmla="*/ 0 h 1098948"/>
              <a:gd name="connsiteX4" fmla="*/ 2097468 w 9448800"/>
              <a:gd name="connsiteY4" fmla="*/ 0 h 1098948"/>
              <a:gd name="connsiteX5" fmla="*/ 2705296 w 9448800"/>
              <a:gd name="connsiteY5" fmla="*/ 0 h 1098948"/>
              <a:gd name="connsiteX6" fmla="*/ 3585597 w 9448800"/>
              <a:gd name="connsiteY6" fmla="*/ 0 h 1098948"/>
              <a:gd name="connsiteX7" fmla="*/ 4011775 w 9448800"/>
              <a:gd name="connsiteY7" fmla="*/ 0 h 1098948"/>
              <a:gd name="connsiteX8" fmla="*/ 4710427 w 9448800"/>
              <a:gd name="connsiteY8" fmla="*/ 0 h 1098948"/>
              <a:gd name="connsiteX9" fmla="*/ 5409079 w 9448800"/>
              <a:gd name="connsiteY9" fmla="*/ 0 h 1098948"/>
              <a:gd name="connsiteX10" fmla="*/ 5835257 w 9448800"/>
              <a:gd name="connsiteY10" fmla="*/ 0 h 1098948"/>
              <a:gd name="connsiteX11" fmla="*/ 6443084 w 9448800"/>
              <a:gd name="connsiteY11" fmla="*/ 0 h 1098948"/>
              <a:gd name="connsiteX12" fmla="*/ 7232561 w 9448800"/>
              <a:gd name="connsiteY12" fmla="*/ 0 h 1098948"/>
              <a:gd name="connsiteX13" fmla="*/ 7931213 w 9448800"/>
              <a:gd name="connsiteY13" fmla="*/ 0 h 1098948"/>
              <a:gd name="connsiteX14" fmla="*/ 8629865 w 9448800"/>
              <a:gd name="connsiteY14" fmla="*/ 0 h 1098948"/>
              <a:gd name="connsiteX15" fmla="*/ 9265638 w 9448800"/>
              <a:gd name="connsiteY15" fmla="*/ 0 h 1098948"/>
              <a:gd name="connsiteX16" fmla="*/ 9448800 w 9448800"/>
              <a:gd name="connsiteY16" fmla="*/ 183162 h 1098948"/>
              <a:gd name="connsiteX17" fmla="*/ 9448800 w 9448800"/>
              <a:gd name="connsiteY17" fmla="*/ 564126 h 1098948"/>
              <a:gd name="connsiteX18" fmla="*/ 9448800 w 9448800"/>
              <a:gd name="connsiteY18" fmla="*/ 915786 h 1098948"/>
              <a:gd name="connsiteX19" fmla="*/ 9265638 w 9448800"/>
              <a:gd name="connsiteY19" fmla="*/ 1098948 h 1098948"/>
              <a:gd name="connsiteX20" fmla="*/ 8476161 w 9448800"/>
              <a:gd name="connsiteY20" fmla="*/ 1098948 h 1098948"/>
              <a:gd name="connsiteX21" fmla="*/ 7868334 w 9448800"/>
              <a:gd name="connsiteY21" fmla="*/ 1098948 h 1098948"/>
              <a:gd name="connsiteX22" fmla="*/ 7169682 w 9448800"/>
              <a:gd name="connsiteY22" fmla="*/ 1098948 h 1098948"/>
              <a:gd name="connsiteX23" fmla="*/ 6289380 w 9448800"/>
              <a:gd name="connsiteY23" fmla="*/ 1098948 h 1098948"/>
              <a:gd name="connsiteX24" fmla="*/ 5590728 w 9448800"/>
              <a:gd name="connsiteY24" fmla="*/ 1098948 h 1098948"/>
              <a:gd name="connsiteX25" fmla="*/ 4801252 w 9448800"/>
              <a:gd name="connsiteY25" fmla="*/ 1098948 h 1098948"/>
              <a:gd name="connsiteX26" fmla="*/ 3920950 w 9448800"/>
              <a:gd name="connsiteY26" fmla="*/ 1098948 h 1098948"/>
              <a:gd name="connsiteX27" fmla="*/ 3403948 w 9448800"/>
              <a:gd name="connsiteY27" fmla="*/ 1098948 h 1098948"/>
              <a:gd name="connsiteX28" fmla="*/ 2614471 w 9448800"/>
              <a:gd name="connsiteY28" fmla="*/ 1098948 h 1098948"/>
              <a:gd name="connsiteX29" fmla="*/ 1824994 w 9448800"/>
              <a:gd name="connsiteY29" fmla="*/ 1098948 h 1098948"/>
              <a:gd name="connsiteX30" fmla="*/ 1126342 w 9448800"/>
              <a:gd name="connsiteY30" fmla="*/ 1098948 h 1098948"/>
              <a:gd name="connsiteX31" fmla="*/ 183162 w 9448800"/>
              <a:gd name="connsiteY31" fmla="*/ 1098948 h 1098948"/>
              <a:gd name="connsiteX32" fmla="*/ 0 w 9448800"/>
              <a:gd name="connsiteY32" fmla="*/ 915786 h 1098948"/>
              <a:gd name="connsiteX33" fmla="*/ 0 w 9448800"/>
              <a:gd name="connsiteY33" fmla="*/ 549474 h 1098948"/>
              <a:gd name="connsiteX34" fmla="*/ 0 w 9448800"/>
              <a:gd name="connsiteY34" fmla="*/ 183162 h 109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448800" h="1098948" fill="none" extrusionOk="0">
                <a:moveTo>
                  <a:pt x="0" y="183162"/>
                </a:moveTo>
                <a:cubicBezTo>
                  <a:pt x="-12261" y="61916"/>
                  <a:pt x="81264" y="3896"/>
                  <a:pt x="183162" y="0"/>
                </a:cubicBezTo>
                <a:cubicBezTo>
                  <a:pt x="410628" y="3025"/>
                  <a:pt x="591846" y="19537"/>
                  <a:pt x="700164" y="0"/>
                </a:cubicBezTo>
                <a:cubicBezTo>
                  <a:pt x="808482" y="-19537"/>
                  <a:pt x="1003897" y="-10292"/>
                  <a:pt x="1217167" y="0"/>
                </a:cubicBezTo>
                <a:cubicBezTo>
                  <a:pt x="1430437" y="10292"/>
                  <a:pt x="1784017" y="4121"/>
                  <a:pt x="2097468" y="0"/>
                </a:cubicBezTo>
                <a:cubicBezTo>
                  <a:pt x="2410919" y="-4121"/>
                  <a:pt x="2490723" y="-27099"/>
                  <a:pt x="2705296" y="0"/>
                </a:cubicBezTo>
                <a:cubicBezTo>
                  <a:pt x="2919869" y="27099"/>
                  <a:pt x="3214527" y="37431"/>
                  <a:pt x="3585597" y="0"/>
                </a:cubicBezTo>
                <a:cubicBezTo>
                  <a:pt x="3956667" y="-37431"/>
                  <a:pt x="3830244" y="-10618"/>
                  <a:pt x="4011775" y="0"/>
                </a:cubicBezTo>
                <a:cubicBezTo>
                  <a:pt x="4193306" y="10618"/>
                  <a:pt x="4464211" y="14820"/>
                  <a:pt x="4710427" y="0"/>
                </a:cubicBezTo>
                <a:cubicBezTo>
                  <a:pt x="4956643" y="-14820"/>
                  <a:pt x="5228047" y="-20657"/>
                  <a:pt x="5409079" y="0"/>
                </a:cubicBezTo>
                <a:cubicBezTo>
                  <a:pt x="5590111" y="20657"/>
                  <a:pt x="5692880" y="-7953"/>
                  <a:pt x="5835257" y="0"/>
                </a:cubicBezTo>
                <a:cubicBezTo>
                  <a:pt x="5977634" y="7953"/>
                  <a:pt x="6165384" y="-29744"/>
                  <a:pt x="6443084" y="0"/>
                </a:cubicBezTo>
                <a:cubicBezTo>
                  <a:pt x="6720784" y="29744"/>
                  <a:pt x="6986592" y="7006"/>
                  <a:pt x="7232561" y="0"/>
                </a:cubicBezTo>
                <a:cubicBezTo>
                  <a:pt x="7478530" y="-7006"/>
                  <a:pt x="7665787" y="15993"/>
                  <a:pt x="7931213" y="0"/>
                </a:cubicBezTo>
                <a:cubicBezTo>
                  <a:pt x="8196639" y="-15993"/>
                  <a:pt x="8414596" y="-4941"/>
                  <a:pt x="8629865" y="0"/>
                </a:cubicBezTo>
                <a:cubicBezTo>
                  <a:pt x="8845134" y="4941"/>
                  <a:pt x="9012057" y="28874"/>
                  <a:pt x="9265638" y="0"/>
                </a:cubicBezTo>
                <a:cubicBezTo>
                  <a:pt x="9357838" y="10799"/>
                  <a:pt x="9449860" y="75275"/>
                  <a:pt x="9448800" y="183162"/>
                </a:cubicBezTo>
                <a:cubicBezTo>
                  <a:pt x="9459191" y="263948"/>
                  <a:pt x="9467610" y="432977"/>
                  <a:pt x="9448800" y="564126"/>
                </a:cubicBezTo>
                <a:cubicBezTo>
                  <a:pt x="9429990" y="695275"/>
                  <a:pt x="9442407" y="788560"/>
                  <a:pt x="9448800" y="915786"/>
                </a:cubicBezTo>
                <a:cubicBezTo>
                  <a:pt x="9437907" y="1026853"/>
                  <a:pt x="9365349" y="1079372"/>
                  <a:pt x="9265638" y="1098948"/>
                </a:cubicBezTo>
                <a:cubicBezTo>
                  <a:pt x="8884901" y="1091903"/>
                  <a:pt x="8847481" y="1106114"/>
                  <a:pt x="8476161" y="1098948"/>
                </a:cubicBezTo>
                <a:cubicBezTo>
                  <a:pt x="8104841" y="1091782"/>
                  <a:pt x="8009465" y="1116949"/>
                  <a:pt x="7868334" y="1098948"/>
                </a:cubicBezTo>
                <a:cubicBezTo>
                  <a:pt x="7727203" y="1080947"/>
                  <a:pt x="7402351" y="1093244"/>
                  <a:pt x="7169682" y="1098948"/>
                </a:cubicBezTo>
                <a:cubicBezTo>
                  <a:pt x="6937013" y="1104652"/>
                  <a:pt x="6695279" y="1140947"/>
                  <a:pt x="6289380" y="1098948"/>
                </a:cubicBezTo>
                <a:cubicBezTo>
                  <a:pt x="5883481" y="1056949"/>
                  <a:pt x="5823296" y="1071455"/>
                  <a:pt x="5590728" y="1098948"/>
                </a:cubicBezTo>
                <a:cubicBezTo>
                  <a:pt x="5358160" y="1126441"/>
                  <a:pt x="5139775" y="1136400"/>
                  <a:pt x="4801252" y="1098948"/>
                </a:cubicBezTo>
                <a:cubicBezTo>
                  <a:pt x="4462729" y="1061496"/>
                  <a:pt x="4288596" y="1094244"/>
                  <a:pt x="3920950" y="1098948"/>
                </a:cubicBezTo>
                <a:cubicBezTo>
                  <a:pt x="3553304" y="1103652"/>
                  <a:pt x="3579212" y="1076816"/>
                  <a:pt x="3403948" y="1098948"/>
                </a:cubicBezTo>
                <a:cubicBezTo>
                  <a:pt x="3228684" y="1121080"/>
                  <a:pt x="2896095" y="1062227"/>
                  <a:pt x="2614471" y="1098948"/>
                </a:cubicBezTo>
                <a:cubicBezTo>
                  <a:pt x="2332847" y="1135669"/>
                  <a:pt x="2149991" y="1112862"/>
                  <a:pt x="1824994" y="1098948"/>
                </a:cubicBezTo>
                <a:cubicBezTo>
                  <a:pt x="1499997" y="1085034"/>
                  <a:pt x="1335906" y="1126217"/>
                  <a:pt x="1126342" y="1098948"/>
                </a:cubicBezTo>
                <a:cubicBezTo>
                  <a:pt x="916778" y="1071679"/>
                  <a:pt x="467858" y="1085687"/>
                  <a:pt x="183162" y="1098948"/>
                </a:cubicBezTo>
                <a:cubicBezTo>
                  <a:pt x="85198" y="1115553"/>
                  <a:pt x="1654" y="1010183"/>
                  <a:pt x="0" y="915786"/>
                </a:cubicBezTo>
                <a:cubicBezTo>
                  <a:pt x="-15147" y="774121"/>
                  <a:pt x="2765" y="688030"/>
                  <a:pt x="0" y="549474"/>
                </a:cubicBezTo>
                <a:cubicBezTo>
                  <a:pt x="-2765" y="410918"/>
                  <a:pt x="-6631" y="257814"/>
                  <a:pt x="0" y="183162"/>
                </a:cubicBezTo>
                <a:close/>
              </a:path>
              <a:path w="9448800" h="1098948" stroke="0" extrusionOk="0">
                <a:moveTo>
                  <a:pt x="0" y="183162"/>
                </a:moveTo>
                <a:cubicBezTo>
                  <a:pt x="8131" y="90972"/>
                  <a:pt x="88985" y="6959"/>
                  <a:pt x="183162" y="0"/>
                </a:cubicBezTo>
                <a:cubicBezTo>
                  <a:pt x="455419" y="19143"/>
                  <a:pt x="680769" y="-17416"/>
                  <a:pt x="972639" y="0"/>
                </a:cubicBezTo>
                <a:cubicBezTo>
                  <a:pt x="1264509" y="17416"/>
                  <a:pt x="1294788" y="12969"/>
                  <a:pt x="1580466" y="0"/>
                </a:cubicBezTo>
                <a:cubicBezTo>
                  <a:pt x="1866144" y="-12969"/>
                  <a:pt x="1812515" y="-5187"/>
                  <a:pt x="2006644" y="0"/>
                </a:cubicBezTo>
                <a:cubicBezTo>
                  <a:pt x="2200773" y="5187"/>
                  <a:pt x="2290183" y="8577"/>
                  <a:pt x="2523646" y="0"/>
                </a:cubicBezTo>
                <a:cubicBezTo>
                  <a:pt x="2757109" y="-8577"/>
                  <a:pt x="2862969" y="-13687"/>
                  <a:pt x="2949824" y="0"/>
                </a:cubicBezTo>
                <a:cubicBezTo>
                  <a:pt x="3036679" y="13687"/>
                  <a:pt x="3230503" y="17851"/>
                  <a:pt x="3376002" y="0"/>
                </a:cubicBezTo>
                <a:cubicBezTo>
                  <a:pt x="3521501" y="-17851"/>
                  <a:pt x="3828276" y="-22178"/>
                  <a:pt x="4074654" y="0"/>
                </a:cubicBezTo>
                <a:cubicBezTo>
                  <a:pt x="4321032" y="22178"/>
                  <a:pt x="4391870" y="-3614"/>
                  <a:pt x="4682481" y="0"/>
                </a:cubicBezTo>
                <a:cubicBezTo>
                  <a:pt x="4973092" y="3614"/>
                  <a:pt x="5143915" y="-23258"/>
                  <a:pt x="5381133" y="0"/>
                </a:cubicBezTo>
                <a:cubicBezTo>
                  <a:pt x="5618351" y="23258"/>
                  <a:pt x="5757478" y="-7168"/>
                  <a:pt x="6079785" y="0"/>
                </a:cubicBezTo>
                <a:cubicBezTo>
                  <a:pt x="6402092" y="7168"/>
                  <a:pt x="6369638" y="2324"/>
                  <a:pt x="6505963" y="0"/>
                </a:cubicBezTo>
                <a:cubicBezTo>
                  <a:pt x="6642288" y="-2324"/>
                  <a:pt x="7147340" y="3062"/>
                  <a:pt x="7386264" y="0"/>
                </a:cubicBezTo>
                <a:cubicBezTo>
                  <a:pt x="7625188" y="-3062"/>
                  <a:pt x="7732710" y="22261"/>
                  <a:pt x="7994091" y="0"/>
                </a:cubicBezTo>
                <a:cubicBezTo>
                  <a:pt x="8255472" y="-22261"/>
                  <a:pt x="8260642" y="-14519"/>
                  <a:pt x="8511094" y="0"/>
                </a:cubicBezTo>
                <a:cubicBezTo>
                  <a:pt x="8761546" y="14519"/>
                  <a:pt x="8890053" y="-14660"/>
                  <a:pt x="9265638" y="0"/>
                </a:cubicBezTo>
                <a:cubicBezTo>
                  <a:pt x="9349590" y="12385"/>
                  <a:pt x="9442335" y="89597"/>
                  <a:pt x="9448800" y="183162"/>
                </a:cubicBezTo>
                <a:cubicBezTo>
                  <a:pt x="9441071" y="259921"/>
                  <a:pt x="9443201" y="440859"/>
                  <a:pt x="9448800" y="534822"/>
                </a:cubicBezTo>
                <a:cubicBezTo>
                  <a:pt x="9454399" y="628785"/>
                  <a:pt x="9456107" y="733306"/>
                  <a:pt x="9448800" y="915786"/>
                </a:cubicBezTo>
                <a:cubicBezTo>
                  <a:pt x="9452913" y="1011383"/>
                  <a:pt x="9359812" y="1116797"/>
                  <a:pt x="9265638" y="1098948"/>
                </a:cubicBezTo>
                <a:cubicBezTo>
                  <a:pt x="9134589" y="1118704"/>
                  <a:pt x="8977746" y="1107747"/>
                  <a:pt x="8748636" y="1098948"/>
                </a:cubicBezTo>
                <a:cubicBezTo>
                  <a:pt x="8519526" y="1090149"/>
                  <a:pt x="8157281" y="1127854"/>
                  <a:pt x="7959159" y="1098948"/>
                </a:cubicBezTo>
                <a:cubicBezTo>
                  <a:pt x="7761037" y="1070042"/>
                  <a:pt x="7532527" y="1115150"/>
                  <a:pt x="7351332" y="1098948"/>
                </a:cubicBezTo>
                <a:cubicBezTo>
                  <a:pt x="7170137" y="1082746"/>
                  <a:pt x="6992711" y="1113981"/>
                  <a:pt x="6834329" y="1098948"/>
                </a:cubicBezTo>
                <a:cubicBezTo>
                  <a:pt x="6675947" y="1083915"/>
                  <a:pt x="6504487" y="1080394"/>
                  <a:pt x="6408151" y="1098948"/>
                </a:cubicBezTo>
                <a:cubicBezTo>
                  <a:pt x="6311815" y="1117502"/>
                  <a:pt x="6018734" y="1087595"/>
                  <a:pt x="5891149" y="1098948"/>
                </a:cubicBezTo>
                <a:cubicBezTo>
                  <a:pt x="5763564" y="1110301"/>
                  <a:pt x="5340741" y="1096440"/>
                  <a:pt x="5101672" y="1098948"/>
                </a:cubicBezTo>
                <a:cubicBezTo>
                  <a:pt x="4862603" y="1101456"/>
                  <a:pt x="4744031" y="1089574"/>
                  <a:pt x="4493845" y="1098948"/>
                </a:cubicBezTo>
                <a:cubicBezTo>
                  <a:pt x="4243659" y="1108322"/>
                  <a:pt x="4034674" y="1107074"/>
                  <a:pt x="3613543" y="1098948"/>
                </a:cubicBezTo>
                <a:cubicBezTo>
                  <a:pt x="3192412" y="1090822"/>
                  <a:pt x="3307775" y="1099873"/>
                  <a:pt x="3096541" y="1098948"/>
                </a:cubicBezTo>
                <a:cubicBezTo>
                  <a:pt x="2885307" y="1098023"/>
                  <a:pt x="2642555" y="1060160"/>
                  <a:pt x="2216239" y="1098948"/>
                </a:cubicBezTo>
                <a:cubicBezTo>
                  <a:pt x="1789923" y="1137736"/>
                  <a:pt x="1597242" y="1093893"/>
                  <a:pt x="1335938" y="1098948"/>
                </a:cubicBezTo>
                <a:cubicBezTo>
                  <a:pt x="1074634" y="1104003"/>
                  <a:pt x="1057706" y="1102969"/>
                  <a:pt x="818935" y="1098948"/>
                </a:cubicBezTo>
                <a:cubicBezTo>
                  <a:pt x="580164" y="1094927"/>
                  <a:pt x="474518" y="1083105"/>
                  <a:pt x="183162" y="1098948"/>
                </a:cubicBezTo>
                <a:cubicBezTo>
                  <a:pt x="103338" y="1095883"/>
                  <a:pt x="-11793" y="1037852"/>
                  <a:pt x="0" y="915786"/>
                </a:cubicBezTo>
                <a:cubicBezTo>
                  <a:pt x="8173" y="826585"/>
                  <a:pt x="-824" y="679284"/>
                  <a:pt x="0" y="571453"/>
                </a:cubicBezTo>
                <a:cubicBezTo>
                  <a:pt x="824" y="463622"/>
                  <a:pt x="-12520" y="353111"/>
                  <a:pt x="0" y="183162"/>
                </a:cubicBezTo>
                <a:close/>
              </a:path>
            </a:pathLst>
          </a:custGeom>
          <a:solidFill>
            <a:srgbClr val="99FF66"/>
          </a:solidFill>
          <a:ln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 d</a:t>
            </a:r>
            <a:r>
              <a:rPr lang="vi-VN" sz="3600">
                <a:solidFill>
                  <a:srgbClr val="FF0000"/>
                </a:solidFill>
              </a:rPr>
              <a:t>ấu chấm than cuối bài thể hiện điều gì?</a:t>
            </a:r>
            <a:r>
              <a:rPr lang="vi-VN" sz="3200">
                <a:solidFill>
                  <a:srgbClr val="008000"/>
                </a:solidFill>
              </a:rPr>
              <a:t> 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97EAEE7-0E68-4245-B14A-BB136391B9DB}"/>
              </a:ext>
            </a:extLst>
          </p:cNvPr>
          <p:cNvSpPr/>
          <p:nvPr/>
        </p:nvSpPr>
        <p:spPr>
          <a:xfrm>
            <a:off x="656493" y="4955204"/>
            <a:ext cx="9202616" cy="1293195"/>
          </a:xfrm>
          <a:custGeom>
            <a:avLst/>
            <a:gdLst>
              <a:gd name="connsiteX0" fmla="*/ 0 w 9202616"/>
              <a:gd name="connsiteY0" fmla="*/ 215537 h 1293195"/>
              <a:gd name="connsiteX1" fmla="*/ 215537 w 9202616"/>
              <a:gd name="connsiteY1" fmla="*/ 0 h 1293195"/>
              <a:gd name="connsiteX2" fmla="*/ 714840 w 9202616"/>
              <a:gd name="connsiteY2" fmla="*/ 0 h 1293195"/>
              <a:gd name="connsiteX3" fmla="*/ 1214143 w 9202616"/>
              <a:gd name="connsiteY3" fmla="*/ 0 h 1293195"/>
              <a:gd name="connsiteX4" fmla="*/ 2064308 w 9202616"/>
              <a:gd name="connsiteY4" fmla="*/ 0 h 1293195"/>
              <a:gd name="connsiteX5" fmla="*/ 2651327 w 9202616"/>
              <a:gd name="connsiteY5" fmla="*/ 0 h 1293195"/>
              <a:gd name="connsiteX6" fmla="*/ 3501492 w 9202616"/>
              <a:gd name="connsiteY6" fmla="*/ 0 h 1293195"/>
              <a:gd name="connsiteX7" fmla="*/ 3913079 w 9202616"/>
              <a:gd name="connsiteY7" fmla="*/ 0 h 1293195"/>
              <a:gd name="connsiteX8" fmla="*/ 4587813 w 9202616"/>
              <a:gd name="connsiteY8" fmla="*/ 0 h 1293195"/>
              <a:gd name="connsiteX9" fmla="*/ 5262547 w 9202616"/>
              <a:gd name="connsiteY9" fmla="*/ 0 h 1293195"/>
              <a:gd name="connsiteX10" fmla="*/ 5674135 w 9202616"/>
              <a:gd name="connsiteY10" fmla="*/ 0 h 1293195"/>
              <a:gd name="connsiteX11" fmla="*/ 6261154 w 9202616"/>
              <a:gd name="connsiteY11" fmla="*/ 0 h 1293195"/>
              <a:gd name="connsiteX12" fmla="*/ 7023603 w 9202616"/>
              <a:gd name="connsiteY12" fmla="*/ 0 h 1293195"/>
              <a:gd name="connsiteX13" fmla="*/ 7698337 w 9202616"/>
              <a:gd name="connsiteY13" fmla="*/ 0 h 1293195"/>
              <a:gd name="connsiteX14" fmla="*/ 8373071 w 9202616"/>
              <a:gd name="connsiteY14" fmla="*/ 0 h 1293195"/>
              <a:gd name="connsiteX15" fmla="*/ 8987079 w 9202616"/>
              <a:gd name="connsiteY15" fmla="*/ 0 h 1293195"/>
              <a:gd name="connsiteX16" fmla="*/ 9202616 w 9202616"/>
              <a:gd name="connsiteY16" fmla="*/ 215537 h 1293195"/>
              <a:gd name="connsiteX17" fmla="*/ 9202616 w 9202616"/>
              <a:gd name="connsiteY17" fmla="*/ 663840 h 1293195"/>
              <a:gd name="connsiteX18" fmla="*/ 9202616 w 9202616"/>
              <a:gd name="connsiteY18" fmla="*/ 1077658 h 1293195"/>
              <a:gd name="connsiteX19" fmla="*/ 8987079 w 9202616"/>
              <a:gd name="connsiteY19" fmla="*/ 1293195 h 1293195"/>
              <a:gd name="connsiteX20" fmla="*/ 8224630 w 9202616"/>
              <a:gd name="connsiteY20" fmla="*/ 1293195 h 1293195"/>
              <a:gd name="connsiteX21" fmla="*/ 7637611 w 9202616"/>
              <a:gd name="connsiteY21" fmla="*/ 1293195 h 1293195"/>
              <a:gd name="connsiteX22" fmla="*/ 6962877 w 9202616"/>
              <a:gd name="connsiteY22" fmla="*/ 1293195 h 1293195"/>
              <a:gd name="connsiteX23" fmla="*/ 6112712 w 9202616"/>
              <a:gd name="connsiteY23" fmla="*/ 1293195 h 1293195"/>
              <a:gd name="connsiteX24" fmla="*/ 5437978 w 9202616"/>
              <a:gd name="connsiteY24" fmla="*/ 1293195 h 1293195"/>
              <a:gd name="connsiteX25" fmla="*/ 4675529 w 9202616"/>
              <a:gd name="connsiteY25" fmla="*/ 1293195 h 1293195"/>
              <a:gd name="connsiteX26" fmla="*/ 3825364 w 9202616"/>
              <a:gd name="connsiteY26" fmla="*/ 1293195 h 1293195"/>
              <a:gd name="connsiteX27" fmla="*/ 3326061 w 9202616"/>
              <a:gd name="connsiteY27" fmla="*/ 1293195 h 1293195"/>
              <a:gd name="connsiteX28" fmla="*/ 2563611 w 9202616"/>
              <a:gd name="connsiteY28" fmla="*/ 1293195 h 1293195"/>
              <a:gd name="connsiteX29" fmla="*/ 1801162 w 9202616"/>
              <a:gd name="connsiteY29" fmla="*/ 1293195 h 1293195"/>
              <a:gd name="connsiteX30" fmla="*/ 1126428 w 9202616"/>
              <a:gd name="connsiteY30" fmla="*/ 1293195 h 1293195"/>
              <a:gd name="connsiteX31" fmla="*/ 215537 w 9202616"/>
              <a:gd name="connsiteY31" fmla="*/ 1293195 h 1293195"/>
              <a:gd name="connsiteX32" fmla="*/ 0 w 9202616"/>
              <a:gd name="connsiteY32" fmla="*/ 1077658 h 1293195"/>
              <a:gd name="connsiteX33" fmla="*/ 0 w 9202616"/>
              <a:gd name="connsiteY33" fmla="*/ 646598 h 1293195"/>
              <a:gd name="connsiteX34" fmla="*/ 0 w 9202616"/>
              <a:gd name="connsiteY34" fmla="*/ 215537 h 129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02616" h="1293195" fill="none" extrusionOk="0">
                <a:moveTo>
                  <a:pt x="0" y="215537"/>
                </a:moveTo>
                <a:cubicBezTo>
                  <a:pt x="-4353" y="89367"/>
                  <a:pt x="92455" y="21294"/>
                  <a:pt x="215537" y="0"/>
                </a:cubicBezTo>
                <a:cubicBezTo>
                  <a:pt x="409267" y="-19411"/>
                  <a:pt x="499694" y="-23970"/>
                  <a:pt x="714840" y="0"/>
                </a:cubicBezTo>
                <a:cubicBezTo>
                  <a:pt x="929986" y="23970"/>
                  <a:pt x="1076513" y="-4624"/>
                  <a:pt x="1214143" y="0"/>
                </a:cubicBezTo>
                <a:cubicBezTo>
                  <a:pt x="1351773" y="4624"/>
                  <a:pt x="1762703" y="23114"/>
                  <a:pt x="2064308" y="0"/>
                </a:cubicBezTo>
                <a:cubicBezTo>
                  <a:pt x="2365913" y="-23114"/>
                  <a:pt x="2497639" y="-1452"/>
                  <a:pt x="2651327" y="0"/>
                </a:cubicBezTo>
                <a:cubicBezTo>
                  <a:pt x="2805015" y="1452"/>
                  <a:pt x="3303729" y="27127"/>
                  <a:pt x="3501492" y="0"/>
                </a:cubicBezTo>
                <a:cubicBezTo>
                  <a:pt x="3699255" y="-27127"/>
                  <a:pt x="3810410" y="-19867"/>
                  <a:pt x="3913079" y="0"/>
                </a:cubicBezTo>
                <a:cubicBezTo>
                  <a:pt x="4015748" y="19867"/>
                  <a:pt x="4420850" y="1711"/>
                  <a:pt x="4587813" y="0"/>
                </a:cubicBezTo>
                <a:cubicBezTo>
                  <a:pt x="4754776" y="-1711"/>
                  <a:pt x="5116484" y="-9281"/>
                  <a:pt x="5262547" y="0"/>
                </a:cubicBezTo>
                <a:cubicBezTo>
                  <a:pt x="5408610" y="9281"/>
                  <a:pt x="5584905" y="-6953"/>
                  <a:pt x="5674135" y="0"/>
                </a:cubicBezTo>
                <a:cubicBezTo>
                  <a:pt x="5763365" y="6953"/>
                  <a:pt x="5983971" y="-10353"/>
                  <a:pt x="6261154" y="0"/>
                </a:cubicBezTo>
                <a:cubicBezTo>
                  <a:pt x="6538337" y="10353"/>
                  <a:pt x="6666363" y="-15326"/>
                  <a:pt x="7023603" y="0"/>
                </a:cubicBezTo>
                <a:cubicBezTo>
                  <a:pt x="7380843" y="15326"/>
                  <a:pt x="7521200" y="12779"/>
                  <a:pt x="7698337" y="0"/>
                </a:cubicBezTo>
                <a:cubicBezTo>
                  <a:pt x="7875474" y="-12779"/>
                  <a:pt x="8109744" y="-8881"/>
                  <a:pt x="8373071" y="0"/>
                </a:cubicBezTo>
                <a:cubicBezTo>
                  <a:pt x="8636398" y="8881"/>
                  <a:pt x="8698443" y="17898"/>
                  <a:pt x="8987079" y="0"/>
                </a:cubicBezTo>
                <a:cubicBezTo>
                  <a:pt x="9104003" y="2548"/>
                  <a:pt x="9207067" y="68252"/>
                  <a:pt x="9202616" y="215537"/>
                </a:cubicBezTo>
                <a:cubicBezTo>
                  <a:pt x="9217669" y="340206"/>
                  <a:pt x="9183009" y="531744"/>
                  <a:pt x="9202616" y="663840"/>
                </a:cubicBezTo>
                <a:cubicBezTo>
                  <a:pt x="9222223" y="795936"/>
                  <a:pt x="9209994" y="911589"/>
                  <a:pt x="9202616" y="1077658"/>
                </a:cubicBezTo>
                <a:cubicBezTo>
                  <a:pt x="9184519" y="1213158"/>
                  <a:pt x="9104136" y="1266395"/>
                  <a:pt x="8987079" y="1293195"/>
                </a:cubicBezTo>
                <a:cubicBezTo>
                  <a:pt x="8716192" y="1255854"/>
                  <a:pt x="8488587" y="1276867"/>
                  <a:pt x="8224630" y="1293195"/>
                </a:cubicBezTo>
                <a:cubicBezTo>
                  <a:pt x="7960673" y="1309523"/>
                  <a:pt x="7778015" y="1287213"/>
                  <a:pt x="7637611" y="1293195"/>
                </a:cubicBezTo>
                <a:cubicBezTo>
                  <a:pt x="7497207" y="1299177"/>
                  <a:pt x="7282536" y="1290922"/>
                  <a:pt x="6962877" y="1293195"/>
                </a:cubicBezTo>
                <a:cubicBezTo>
                  <a:pt x="6643218" y="1295468"/>
                  <a:pt x="6524830" y="1301597"/>
                  <a:pt x="6112712" y="1293195"/>
                </a:cubicBezTo>
                <a:cubicBezTo>
                  <a:pt x="5700594" y="1284793"/>
                  <a:pt x="5585674" y="1262948"/>
                  <a:pt x="5437978" y="1293195"/>
                </a:cubicBezTo>
                <a:cubicBezTo>
                  <a:pt x="5290282" y="1323442"/>
                  <a:pt x="4893722" y="1263547"/>
                  <a:pt x="4675529" y="1293195"/>
                </a:cubicBezTo>
                <a:cubicBezTo>
                  <a:pt x="4457336" y="1322843"/>
                  <a:pt x="4138649" y="1310824"/>
                  <a:pt x="3825364" y="1293195"/>
                </a:cubicBezTo>
                <a:cubicBezTo>
                  <a:pt x="3512080" y="1275566"/>
                  <a:pt x="3447716" y="1312393"/>
                  <a:pt x="3326061" y="1293195"/>
                </a:cubicBezTo>
                <a:cubicBezTo>
                  <a:pt x="3204406" y="1273997"/>
                  <a:pt x="2906277" y="1279085"/>
                  <a:pt x="2563611" y="1293195"/>
                </a:cubicBezTo>
                <a:cubicBezTo>
                  <a:pt x="2220945" y="1307306"/>
                  <a:pt x="2101704" y="1329290"/>
                  <a:pt x="1801162" y="1293195"/>
                </a:cubicBezTo>
                <a:cubicBezTo>
                  <a:pt x="1500620" y="1257100"/>
                  <a:pt x="1379486" y="1304737"/>
                  <a:pt x="1126428" y="1293195"/>
                </a:cubicBezTo>
                <a:cubicBezTo>
                  <a:pt x="873370" y="1281653"/>
                  <a:pt x="623399" y="1259641"/>
                  <a:pt x="215537" y="1293195"/>
                </a:cubicBezTo>
                <a:cubicBezTo>
                  <a:pt x="98532" y="1303764"/>
                  <a:pt x="5666" y="1173528"/>
                  <a:pt x="0" y="1077658"/>
                </a:cubicBezTo>
                <a:cubicBezTo>
                  <a:pt x="9731" y="977485"/>
                  <a:pt x="-5700" y="794311"/>
                  <a:pt x="0" y="646598"/>
                </a:cubicBezTo>
                <a:cubicBezTo>
                  <a:pt x="5700" y="498885"/>
                  <a:pt x="-17331" y="340897"/>
                  <a:pt x="0" y="215537"/>
                </a:cubicBezTo>
                <a:close/>
              </a:path>
              <a:path w="9202616" h="1293195" stroke="0" extrusionOk="0">
                <a:moveTo>
                  <a:pt x="0" y="215537"/>
                </a:moveTo>
                <a:cubicBezTo>
                  <a:pt x="14492" y="112483"/>
                  <a:pt x="114028" y="17476"/>
                  <a:pt x="215537" y="0"/>
                </a:cubicBezTo>
                <a:cubicBezTo>
                  <a:pt x="413186" y="-29647"/>
                  <a:pt x="675444" y="-21033"/>
                  <a:pt x="977986" y="0"/>
                </a:cubicBezTo>
                <a:cubicBezTo>
                  <a:pt x="1280528" y="21033"/>
                  <a:pt x="1302687" y="17754"/>
                  <a:pt x="1565005" y="0"/>
                </a:cubicBezTo>
                <a:cubicBezTo>
                  <a:pt x="1827323" y="-17754"/>
                  <a:pt x="1773679" y="19914"/>
                  <a:pt x="1976593" y="0"/>
                </a:cubicBezTo>
                <a:cubicBezTo>
                  <a:pt x="2179507" y="-19914"/>
                  <a:pt x="2289884" y="-11993"/>
                  <a:pt x="2475896" y="0"/>
                </a:cubicBezTo>
                <a:cubicBezTo>
                  <a:pt x="2661908" y="11993"/>
                  <a:pt x="2793206" y="19431"/>
                  <a:pt x="2887484" y="0"/>
                </a:cubicBezTo>
                <a:cubicBezTo>
                  <a:pt x="2981762" y="-19431"/>
                  <a:pt x="3162541" y="4429"/>
                  <a:pt x="3299071" y="0"/>
                </a:cubicBezTo>
                <a:cubicBezTo>
                  <a:pt x="3435601" y="-4429"/>
                  <a:pt x="3805741" y="18866"/>
                  <a:pt x="3973805" y="0"/>
                </a:cubicBezTo>
                <a:cubicBezTo>
                  <a:pt x="4141869" y="-18866"/>
                  <a:pt x="4274551" y="16561"/>
                  <a:pt x="4560824" y="0"/>
                </a:cubicBezTo>
                <a:cubicBezTo>
                  <a:pt x="4847097" y="-16561"/>
                  <a:pt x="4928489" y="6539"/>
                  <a:pt x="5235558" y="0"/>
                </a:cubicBezTo>
                <a:cubicBezTo>
                  <a:pt x="5542627" y="-6539"/>
                  <a:pt x="5770373" y="-32823"/>
                  <a:pt x="5910292" y="0"/>
                </a:cubicBezTo>
                <a:cubicBezTo>
                  <a:pt x="6050211" y="32823"/>
                  <a:pt x="6164293" y="8417"/>
                  <a:pt x="6321880" y="0"/>
                </a:cubicBezTo>
                <a:cubicBezTo>
                  <a:pt x="6479467" y="-8417"/>
                  <a:pt x="6951783" y="23681"/>
                  <a:pt x="7172045" y="0"/>
                </a:cubicBezTo>
                <a:cubicBezTo>
                  <a:pt x="7392308" y="-23681"/>
                  <a:pt x="7588259" y="-14192"/>
                  <a:pt x="7759063" y="0"/>
                </a:cubicBezTo>
                <a:cubicBezTo>
                  <a:pt x="7929867" y="14192"/>
                  <a:pt x="8083571" y="21988"/>
                  <a:pt x="8258366" y="0"/>
                </a:cubicBezTo>
                <a:cubicBezTo>
                  <a:pt x="8433161" y="-21988"/>
                  <a:pt x="8838136" y="-21482"/>
                  <a:pt x="8987079" y="0"/>
                </a:cubicBezTo>
                <a:cubicBezTo>
                  <a:pt x="9089927" y="11653"/>
                  <a:pt x="9196949" y="103154"/>
                  <a:pt x="9202616" y="215537"/>
                </a:cubicBezTo>
                <a:cubicBezTo>
                  <a:pt x="9223236" y="336145"/>
                  <a:pt x="9222012" y="541860"/>
                  <a:pt x="9202616" y="629355"/>
                </a:cubicBezTo>
                <a:cubicBezTo>
                  <a:pt x="9183220" y="716850"/>
                  <a:pt x="9195580" y="957421"/>
                  <a:pt x="9202616" y="1077658"/>
                </a:cubicBezTo>
                <a:cubicBezTo>
                  <a:pt x="9204724" y="1193845"/>
                  <a:pt x="9101737" y="1304388"/>
                  <a:pt x="8987079" y="1293195"/>
                </a:cubicBezTo>
                <a:cubicBezTo>
                  <a:pt x="8879714" y="1274236"/>
                  <a:pt x="8620200" y="1298917"/>
                  <a:pt x="8487776" y="1293195"/>
                </a:cubicBezTo>
                <a:cubicBezTo>
                  <a:pt x="8355352" y="1287473"/>
                  <a:pt x="7983812" y="1276427"/>
                  <a:pt x="7725326" y="1293195"/>
                </a:cubicBezTo>
                <a:cubicBezTo>
                  <a:pt x="7466840" y="1309964"/>
                  <a:pt x="7386942" y="1295450"/>
                  <a:pt x="7138308" y="1293195"/>
                </a:cubicBezTo>
                <a:cubicBezTo>
                  <a:pt x="6889674" y="1290940"/>
                  <a:pt x="6877218" y="1307222"/>
                  <a:pt x="6639005" y="1293195"/>
                </a:cubicBezTo>
                <a:cubicBezTo>
                  <a:pt x="6400792" y="1279168"/>
                  <a:pt x="6361606" y="1306202"/>
                  <a:pt x="6227417" y="1293195"/>
                </a:cubicBezTo>
                <a:cubicBezTo>
                  <a:pt x="6093228" y="1280188"/>
                  <a:pt x="5912952" y="1290569"/>
                  <a:pt x="5728114" y="1293195"/>
                </a:cubicBezTo>
                <a:cubicBezTo>
                  <a:pt x="5543276" y="1295821"/>
                  <a:pt x="5338296" y="1322237"/>
                  <a:pt x="4965664" y="1293195"/>
                </a:cubicBezTo>
                <a:cubicBezTo>
                  <a:pt x="4593032" y="1264154"/>
                  <a:pt x="4618213" y="1272487"/>
                  <a:pt x="4378646" y="1293195"/>
                </a:cubicBezTo>
                <a:cubicBezTo>
                  <a:pt x="4139079" y="1313903"/>
                  <a:pt x="3737934" y="1256190"/>
                  <a:pt x="3528481" y="1293195"/>
                </a:cubicBezTo>
                <a:cubicBezTo>
                  <a:pt x="3319029" y="1330200"/>
                  <a:pt x="3238050" y="1289608"/>
                  <a:pt x="3029178" y="1293195"/>
                </a:cubicBezTo>
                <a:cubicBezTo>
                  <a:pt x="2820306" y="1296782"/>
                  <a:pt x="2555786" y="1319398"/>
                  <a:pt x="2179013" y="1293195"/>
                </a:cubicBezTo>
                <a:cubicBezTo>
                  <a:pt x="1802241" y="1266992"/>
                  <a:pt x="1702105" y="1293898"/>
                  <a:pt x="1328848" y="1293195"/>
                </a:cubicBezTo>
                <a:cubicBezTo>
                  <a:pt x="955591" y="1292492"/>
                  <a:pt x="952073" y="1285994"/>
                  <a:pt x="829545" y="1293195"/>
                </a:cubicBezTo>
                <a:cubicBezTo>
                  <a:pt x="707017" y="1300396"/>
                  <a:pt x="338746" y="1299109"/>
                  <a:pt x="215537" y="1293195"/>
                </a:cubicBezTo>
                <a:cubicBezTo>
                  <a:pt x="101821" y="1292430"/>
                  <a:pt x="-11241" y="1216624"/>
                  <a:pt x="0" y="1077658"/>
                </a:cubicBezTo>
                <a:cubicBezTo>
                  <a:pt x="-9452" y="886919"/>
                  <a:pt x="-4868" y="820880"/>
                  <a:pt x="0" y="672461"/>
                </a:cubicBezTo>
                <a:cubicBezTo>
                  <a:pt x="4868" y="524042"/>
                  <a:pt x="-22302" y="338224"/>
                  <a:pt x="0" y="215537"/>
                </a:cubicBezTo>
                <a:close/>
              </a:path>
            </a:pathLst>
          </a:custGeom>
          <a:solidFill>
            <a:srgbClr val="99FF66"/>
          </a:solidFill>
          <a:ln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 dấu chấm than thể hiện sự ngạc nhiên, bất ngờ của Nam.</a:t>
            </a:r>
            <a:endParaRPr lang="vi-VN" sz="3200">
              <a:solidFill>
                <a:srgbClr val="008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96A20DC-0C72-4C39-AE06-15A78CE596C1}"/>
              </a:ext>
            </a:extLst>
          </p:cNvPr>
          <p:cNvSpPr/>
          <p:nvPr/>
        </p:nvSpPr>
        <p:spPr>
          <a:xfrm>
            <a:off x="685801" y="4955204"/>
            <a:ext cx="9202616" cy="1293195"/>
          </a:xfrm>
          <a:custGeom>
            <a:avLst/>
            <a:gdLst>
              <a:gd name="connsiteX0" fmla="*/ 0 w 9202616"/>
              <a:gd name="connsiteY0" fmla="*/ 215537 h 1293195"/>
              <a:gd name="connsiteX1" fmla="*/ 215537 w 9202616"/>
              <a:gd name="connsiteY1" fmla="*/ 0 h 1293195"/>
              <a:gd name="connsiteX2" fmla="*/ 714840 w 9202616"/>
              <a:gd name="connsiteY2" fmla="*/ 0 h 1293195"/>
              <a:gd name="connsiteX3" fmla="*/ 1214143 w 9202616"/>
              <a:gd name="connsiteY3" fmla="*/ 0 h 1293195"/>
              <a:gd name="connsiteX4" fmla="*/ 2064308 w 9202616"/>
              <a:gd name="connsiteY4" fmla="*/ 0 h 1293195"/>
              <a:gd name="connsiteX5" fmla="*/ 2651327 w 9202616"/>
              <a:gd name="connsiteY5" fmla="*/ 0 h 1293195"/>
              <a:gd name="connsiteX6" fmla="*/ 3501492 w 9202616"/>
              <a:gd name="connsiteY6" fmla="*/ 0 h 1293195"/>
              <a:gd name="connsiteX7" fmla="*/ 3913079 w 9202616"/>
              <a:gd name="connsiteY7" fmla="*/ 0 h 1293195"/>
              <a:gd name="connsiteX8" fmla="*/ 4587813 w 9202616"/>
              <a:gd name="connsiteY8" fmla="*/ 0 h 1293195"/>
              <a:gd name="connsiteX9" fmla="*/ 5262547 w 9202616"/>
              <a:gd name="connsiteY9" fmla="*/ 0 h 1293195"/>
              <a:gd name="connsiteX10" fmla="*/ 5674135 w 9202616"/>
              <a:gd name="connsiteY10" fmla="*/ 0 h 1293195"/>
              <a:gd name="connsiteX11" fmla="*/ 6261154 w 9202616"/>
              <a:gd name="connsiteY11" fmla="*/ 0 h 1293195"/>
              <a:gd name="connsiteX12" fmla="*/ 7023603 w 9202616"/>
              <a:gd name="connsiteY12" fmla="*/ 0 h 1293195"/>
              <a:gd name="connsiteX13" fmla="*/ 7698337 w 9202616"/>
              <a:gd name="connsiteY13" fmla="*/ 0 h 1293195"/>
              <a:gd name="connsiteX14" fmla="*/ 8373071 w 9202616"/>
              <a:gd name="connsiteY14" fmla="*/ 0 h 1293195"/>
              <a:gd name="connsiteX15" fmla="*/ 8987079 w 9202616"/>
              <a:gd name="connsiteY15" fmla="*/ 0 h 1293195"/>
              <a:gd name="connsiteX16" fmla="*/ 9202616 w 9202616"/>
              <a:gd name="connsiteY16" fmla="*/ 215537 h 1293195"/>
              <a:gd name="connsiteX17" fmla="*/ 9202616 w 9202616"/>
              <a:gd name="connsiteY17" fmla="*/ 663840 h 1293195"/>
              <a:gd name="connsiteX18" fmla="*/ 9202616 w 9202616"/>
              <a:gd name="connsiteY18" fmla="*/ 1077658 h 1293195"/>
              <a:gd name="connsiteX19" fmla="*/ 8987079 w 9202616"/>
              <a:gd name="connsiteY19" fmla="*/ 1293195 h 1293195"/>
              <a:gd name="connsiteX20" fmla="*/ 8224630 w 9202616"/>
              <a:gd name="connsiteY20" fmla="*/ 1293195 h 1293195"/>
              <a:gd name="connsiteX21" fmla="*/ 7637611 w 9202616"/>
              <a:gd name="connsiteY21" fmla="*/ 1293195 h 1293195"/>
              <a:gd name="connsiteX22" fmla="*/ 6962877 w 9202616"/>
              <a:gd name="connsiteY22" fmla="*/ 1293195 h 1293195"/>
              <a:gd name="connsiteX23" fmla="*/ 6112712 w 9202616"/>
              <a:gd name="connsiteY23" fmla="*/ 1293195 h 1293195"/>
              <a:gd name="connsiteX24" fmla="*/ 5437978 w 9202616"/>
              <a:gd name="connsiteY24" fmla="*/ 1293195 h 1293195"/>
              <a:gd name="connsiteX25" fmla="*/ 4675529 w 9202616"/>
              <a:gd name="connsiteY25" fmla="*/ 1293195 h 1293195"/>
              <a:gd name="connsiteX26" fmla="*/ 3825364 w 9202616"/>
              <a:gd name="connsiteY26" fmla="*/ 1293195 h 1293195"/>
              <a:gd name="connsiteX27" fmla="*/ 3326061 w 9202616"/>
              <a:gd name="connsiteY27" fmla="*/ 1293195 h 1293195"/>
              <a:gd name="connsiteX28" fmla="*/ 2563611 w 9202616"/>
              <a:gd name="connsiteY28" fmla="*/ 1293195 h 1293195"/>
              <a:gd name="connsiteX29" fmla="*/ 1801162 w 9202616"/>
              <a:gd name="connsiteY29" fmla="*/ 1293195 h 1293195"/>
              <a:gd name="connsiteX30" fmla="*/ 1126428 w 9202616"/>
              <a:gd name="connsiteY30" fmla="*/ 1293195 h 1293195"/>
              <a:gd name="connsiteX31" fmla="*/ 215537 w 9202616"/>
              <a:gd name="connsiteY31" fmla="*/ 1293195 h 1293195"/>
              <a:gd name="connsiteX32" fmla="*/ 0 w 9202616"/>
              <a:gd name="connsiteY32" fmla="*/ 1077658 h 1293195"/>
              <a:gd name="connsiteX33" fmla="*/ 0 w 9202616"/>
              <a:gd name="connsiteY33" fmla="*/ 646598 h 1293195"/>
              <a:gd name="connsiteX34" fmla="*/ 0 w 9202616"/>
              <a:gd name="connsiteY34" fmla="*/ 215537 h 129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02616" h="1293195" fill="none" extrusionOk="0">
                <a:moveTo>
                  <a:pt x="0" y="215537"/>
                </a:moveTo>
                <a:cubicBezTo>
                  <a:pt x="-4353" y="89367"/>
                  <a:pt x="92455" y="21294"/>
                  <a:pt x="215537" y="0"/>
                </a:cubicBezTo>
                <a:cubicBezTo>
                  <a:pt x="409267" y="-19411"/>
                  <a:pt x="499694" y="-23970"/>
                  <a:pt x="714840" y="0"/>
                </a:cubicBezTo>
                <a:cubicBezTo>
                  <a:pt x="929986" y="23970"/>
                  <a:pt x="1076513" y="-4624"/>
                  <a:pt x="1214143" y="0"/>
                </a:cubicBezTo>
                <a:cubicBezTo>
                  <a:pt x="1351773" y="4624"/>
                  <a:pt x="1762703" y="23114"/>
                  <a:pt x="2064308" y="0"/>
                </a:cubicBezTo>
                <a:cubicBezTo>
                  <a:pt x="2365913" y="-23114"/>
                  <a:pt x="2497639" y="-1452"/>
                  <a:pt x="2651327" y="0"/>
                </a:cubicBezTo>
                <a:cubicBezTo>
                  <a:pt x="2805015" y="1452"/>
                  <a:pt x="3303729" y="27127"/>
                  <a:pt x="3501492" y="0"/>
                </a:cubicBezTo>
                <a:cubicBezTo>
                  <a:pt x="3699255" y="-27127"/>
                  <a:pt x="3810410" y="-19867"/>
                  <a:pt x="3913079" y="0"/>
                </a:cubicBezTo>
                <a:cubicBezTo>
                  <a:pt x="4015748" y="19867"/>
                  <a:pt x="4420850" y="1711"/>
                  <a:pt x="4587813" y="0"/>
                </a:cubicBezTo>
                <a:cubicBezTo>
                  <a:pt x="4754776" y="-1711"/>
                  <a:pt x="5116484" y="-9281"/>
                  <a:pt x="5262547" y="0"/>
                </a:cubicBezTo>
                <a:cubicBezTo>
                  <a:pt x="5408610" y="9281"/>
                  <a:pt x="5584905" y="-6953"/>
                  <a:pt x="5674135" y="0"/>
                </a:cubicBezTo>
                <a:cubicBezTo>
                  <a:pt x="5763365" y="6953"/>
                  <a:pt x="5983971" y="-10353"/>
                  <a:pt x="6261154" y="0"/>
                </a:cubicBezTo>
                <a:cubicBezTo>
                  <a:pt x="6538337" y="10353"/>
                  <a:pt x="6666363" y="-15326"/>
                  <a:pt x="7023603" y="0"/>
                </a:cubicBezTo>
                <a:cubicBezTo>
                  <a:pt x="7380843" y="15326"/>
                  <a:pt x="7521200" y="12779"/>
                  <a:pt x="7698337" y="0"/>
                </a:cubicBezTo>
                <a:cubicBezTo>
                  <a:pt x="7875474" y="-12779"/>
                  <a:pt x="8109744" y="-8881"/>
                  <a:pt x="8373071" y="0"/>
                </a:cubicBezTo>
                <a:cubicBezTo>
                  <a:pt x="8636398" y="8881"/>
                  <a:pt x="8698443" y="17898"/>
                  <a:pt x="8987079" y="0"/>
                </a:cubicBezTo>
                <a:cubicBezTo>
                  <a:pt x="9104003" y="2548"/>
                  <a:pt x="9207067" y="68252"/>
                  <a:pt x="9202616" y="215537"/>
                </a:cubicBezTo>
                <a:cubicBezTo>
                  <a:pt x="9217669" y="340206"/>
                  <a:pt x="9183009" y="531744"/>
                  <a:pt x="9202616" y="663840"/>
                </a:cubicBezTo>
                <a:cubicBezTo>
                  <a:pt x="9222223" y="795936"/>
                  <a:pt x="9209994" y="911589"/>
                  <a:pt x="9202616" y="1077658"/>
                </a:cubicBezTo>
                <a:cubicBezTo>
                  <a:pt x="9184519" y="1213158"/>
                  <a:pt x="9104136" y="1266395"/>
                  <a:pt x="8987079" y="1293195"/>
                </a:cubicBezTo>
                <a:cubicBezTo>
                  <a:pt x="8716192" y="1255854"/>
                  <a:pt x="8488587" y="1276867"/>
                  <a:pt x="8224630" y="1293195"/>
                </a:cubicBezTo>
                <a:cubicBezTo>
                  <a:pt x="7960673" y="1309523"/>
                  <a:pt x="7778015" y="1287213"/>
                  <a:pt x="7637611" y="1293195"/>
                </a:cubicBezTo>
                <a:cubicBezTo>
                  <a:pt x="7497207" y="1299177"/>
                  <a:pt x="7282536" y="1290922"/>
                  <a:pt x="6962877" y="1293195"/>
                </a:cubicBezTo>
                <a:cubicBezTo>
                  <a:pt x="6643218" y="1295468"/>
                  <a:pt x="6524830" y="1301597"/>
                  <a:pt x="6112712" y="1293195"/>
                </a:cubicBezTo>
                <a:cubicBezTo>
                  <a:pt x="5700594" y="1284793"/>
                  <a:pt x="5585674" y="1262948"/>
                  <a:pt x="5437978" y="1293195"/>
                </a:cubicBezTo>
                <a:cubicBezTo>
                  <a:pt x="5290282" y="1323442"/>
                  <a:pt x="4893722" y="1263547"/>
                  <a:pt x="4675529" y="1293195"/>
                </a:cubicBezTo>
                <a:cubicBezTo>
                  <a:pt x="4457336" y="1322843"/>
                  <a:pt x="4138649" y="1310824"/>
                  <a:pt x="3825364" y="1293195"/>
                </a:cubicBezTo>
                <a:cubicBezTo>
                  <a:pt x="3512080" y="1275566"/>
                  <a:pt x="3447716" y="1312393"/>
                  <a:pt x="3326061" y="1293195"/>
                </a:cubicBezTo>
                <a:cubicBezTo>
                  <a:pt x="3204406" y="1273997"/>
                  <a:pt x="2906277" y="1279085"/>
                  <a:pt x="2563611" y="1293195"/>
                </a:cubicBezTo>
                <a:cubicBezTo>
                  <a:pt x="2220945" y="1307306"/>
                  <a:pt x="2101704" y="1329290"/>
                  <a:pt x="1801162" y="1293195"/>
                </a:cubicBezTo>
                <a:cubicBezTo>
                  <a:pt x="1500620" y="1257100"/>
                  <a:pt x="1379486" y="1304737"/>
                  <a:pt x="1126428" y="1293195"/>
                </a:cubicBezTo>
                <a:cubicBezTo>
                  <a:pt x="873370" y="1281653"/>
                  <a:pt x="623399" y="1259641"/>
                  <a:pt x="215537" y="1293195"/>
                </a:cubicBezTo>
                <a:cubicBezTo>
                  <a:pt x="98532" y="1303764"/>
                  <a:pt x="5666" y="1173528"/>
                  <a:pt x="0" y="1077658"/>
                </a:cubicBezTo>
                <a:cubicBezTo>
                  <a:pt x="9731" y="977485"/>
                  <a:pt x="-5700" y="794311"/>
                  <a:pt x="0" y="646598"/>
                </a:cubicBezTo>
                <a:cubicBezTo>
                  <a:pt x="5700" y="498885"/>
                  <a:pt x="-17331" y="340897"/>
                  <a:pt x="0" y="215537"/>
                </a:cubicBezTo>
                <a:close/>
              </a:path>
              <a:path w="9202616" h="1293195" stroke="0" extrusionOk="0">
                <a:moveTo>
                  <a:pt x="0" y="215537"/>
                </a:moveTo>
                <a:cubicBezTo>
                  <a:pt x="14492" y="112483"/>
                  <a:pt x="114028" y="17476"/>
                  <a:pt x="215537" y="0"/>
                </a:cubicBezTo>
                <a:cubicBezTo>
                  <a:pt x="413186" y="-29647"/>
                  <a:pt x="675444" y="-21033"/>
                  <a:pt x="977986" y="0"/>
                </a:cubicBezTo>
                <a:cubicBezTo>
                  <a:pt x="1280528" y="21033"/>
                  <a:pt x="1302687" y="17754"/>
                  <a:pt x="1565005" y="0"/>
                </a:cubicBezTo>
                <a:cubicBezTo>
                  <a:pt x="1827323" y="-17754"/>
                  <a:pt x="1773679" y="19914"/>
                  <a:pt x="1976593" y="0"/>
                </a:cubicBezTo>
                <a:cubicBezTo>
                  <a:pt x="2179507" y="-19914"/>
                  <a:pt x="2289884" y="-11993"/>
                  <a:pt x="2475896" y="0"/>
                </a:cubicBezTo>
                <a:cubicBezTo>
                  <a:pt x="2661908" y="11993"/>
                  <a:pt x="2793206" y="19431"/>
                  <a:pt x="2887484" y="0"/>
                </a:cubicBezTo>
                <a:cubicBezTo>
                  <a:pt x="2981762" y="-19431"/>
                  <a:pt x="3162541" y="4429"/>
                  <a:pt x="3299071" y="0"/>
                </a:cubicBezTo>
                <a:cubicBezTo>
                  <a:pt x="3435601" y="-4429"/>
                  <a:pt x="3805741" y="18866"/>
                  <a:pt x="3973805" y="0"/>
                </a:cubicBezTo>
                <a:cubicBezTo>
                  <a:pt x="4141869" y="-18866"/>
                  <a:pt x="4274551" y="16561"/>
                  <a:pt x="4560824" y="0"/>
                </a:cubicBezTo>
                <a:cubicBezTo>
                  <a:pt x="4847097" y="-16561"/>
                  <a:pt x="4928489" y="6539"/>
                  <a:pt x="5235558" y="0"/>
                </a:cubicBezTo>
                <a:cubicBezTo>
                  <a:pt x="5542627" y="-6539"/>
                  <a:pt x="5770373" y="-32823"/>
                  <a:pt x="5910292" y="0"/>
                </a:cubicBezTo>
                <a:cubicBezTo>
                  <a:pt x="6050211" y="32823"/>
                  <a:pt x="6164293" y="8417"/>
                  <a:pt x="6321880" y="0"/>
                </a:cubicBezTo>
                <a:cubicBezTo>
                  <a:pt x="6479467" y="-8417"/>
                  <a:pt x="6951783" y="23681"/>
                  <a:pt x="7172045" y="0"/>
                </a:cubicBezTo>
                <a:cubicBezTo>
                  <a:pt x="7392308" y="-23681"/>
                  <a:pt x="7588259" y="-14192"/>
                  <a:pt x="7759063" y="0"/>
                </a:cubicBezTo>
                <a:cubicBezTo>
                  <a:pt x="7929867" y="14192"/>
                  <a:pt x="8083571" y="21988"/>
                  <a:pt x="8258366" y="0"/>
                </a:cubicBezTo>
                <a:cubicBezTo>
                  <a:pt x="8433161" y="-21988"/>
                  <a:pt x="8838136" y="-21482"/>
                  <a:pt x="8987079" y="0"/>
                </a:cubicBezTo>
                <a:cubicBezTo>
                  <a:pt x="9089927" y="11653"/>
                  <a:pt x="9196949" y="103154"/>
                  <a:pt x="9202616" y="215537"/>
                </a:cubicBezTo>
                <a:cubicBezTo>
                  <a:pt x="9223236" y="336145"/>
                  <a:pt x="9222012" y="541860"/>
                  <a:pt x="9202616" y="629355"/>
                </a:cubicBezTo>
                <a:cubicBezTo>
                  <a:pt x="9183220" y="716850"/>
                  <a:pt x="9195580" y="957421"/>
                  <a:pt x="9202616" y="1077658"/>
                </a:cubicBezTo>
                <a:cubicBezTo>
                  <a:pt x="9204724" y="1193845"/>
                  <a:pt x="9101737" y="1304388"/>
                  <a:pt x="8987079" y="1293195"/>
                </a:cubicBezTo>
                <a:cubicBezTo>
                  <a:pt x="8879714" y="1274236"/>
                  <a:pt x="8620200" y="1298917"/>
                  <a:pt x="8487776" y="1293195"/>
                </a:cubicBezTo>
                <a:cubicBezTo>
                  <a:pt x="8355352" y="1287473"/>
                  <a:pt x="7983812" y="1276427"/>
                  <a:pt x="7725326" y="1293195"/>
                </a:cubicBezTo>
                <a:cubicBezTo>
                  <a:pt x="7466840" y="1309964"/>
                  <a:pt x="7386942" y="1295450"/>
                  <a:pt x="7138308" y="1293195"/>
                </a:cubicBezTo>
                <a:cubicBezTo>
                  <a:pt x="6889674" y="1290940"/>
                  <a:pt x="6877218" y="1307222"/>
                  <a:pt x="6639005" y="1293195"/>
                </a:cubicBezTo>
                <a:cubicBezTo>
                  <a:pt x="6400792" y="1279168"/>
                  <a:pt x="6361606" y="1306202"/>
                  <a:pt x="6227417" y="1293195"/>
                </a:cubicBezTo>
                <a:cubicBezTo>
                  <a:pt x="6093228" y="1280188"/>
                  <a:pt x="5912952" y="1290569"/>
                  <a:pt x="5728114" y="1293195"/>
                </a:cubicBezTo>
                <a:cubicBezTo>
                  <a:pt x="5543276" y="1295821"/>
                  <a:pt x="5338296" y="1322237"/>
                  <a:pt x="4965664" y="1293195"/>
                </a:cubicBezTo>
                <a:cubicBezTo>
                  <a:pt x="4593032" y="1264154"/>
                  <a:pt x="4618213" y="1272487"/>
                  <a:pt x="4378646" y="1293195"/>
                </a:cubicBezTo>
                <a:cubicBezTo>
                  <a:pt x="4139079" y="1313903"/>
                  <a:pt x="3737934" y="1256190"/>
                  <a:pt x="3528481" y="1293195"/>
                </a:cubicBezTo>
                <a:cubicBezTo>
                  <a:pt x="3319029" y="1330200"/>
                  <a:pt x="3238050" y="1289608"/>
                  <a:pt x="3029178" y="1293195"/>
                </a:cubicBezTo>
                <a:cubicBezTo>
                  <a:pt x="2820306" y="1296782"/>
                  <a:pt x="2555786" y="1319398"/>
                  <a:pt x="2179013" y="1293195"/>
                </a:cubicBezTo>
                <a:cubicBezTo>
                  <a:pt x="1802241" y="1266992"/>
                  <a:pt x="1702105" y="1293898"/>
                  <a:pt x="1328848" y="1293195"/>
                </a:cubicBezTo>
                <a:cubicBezTo>
                  <a:pt x="955591" y="1292492"/>
                  <a:pt x="952073" y="1285994"/>
                  <a:pt x="829545" y="1293195"/>
                </a:cubicBezTo>
                <a:cubicBezTo>
                  <a:pt x="707017" y="1300396"/>
                  <a:pt x="338746" y="1299109"/>
                  <a:pt x="215537" y="1293195"/>
                </a:cubicBezTo>
                <a:cubicBezTo>
                  <a:pt x="101821" y="1292430"/>
                  <a:pt x="-11241" y="1216624"/>
                  <a:pt x="0" y="1077658"/>
                </a:cubicBezTo>
                <a:cubicBezTo>
                  <a:pt x="-9452" y="886919"/>
                  <a:pt x="-4868" y="820880"/>
                  <a:pt x="0" y="672461"/>
                </a:cubicBezTo>
                <a:cubicBezTo>
                  <a:pt x="4868" y="524042"/>
                  <a:pt x="-22302" y="338224"/>
                  <a:pt x="0" y="215537"/>
                </a:cubicBezTo>
                <a:close/>
              </a:path>
            </a:pathLst>
          </a:custGeom>
          <a:solidFill>
            <a:srgbClr val="99FF66"/>
          </a:solidFill>
          <a:ln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Vì sao Nam lại bất ngờ như vậy?</a:t>
            </a:r>
            <a:endParaRPr lang="vi-VN" sz="3200">
              <a:solidFill>
                <a:srgbClr val="008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4FB67AC-16F4-49C9-8097-F368CBBCB3E5}"/>
              </a:ext>
            </a:extLst>
          </p:cNvPr>
          <p:cNvSpPr/>
          <p:nvPr/>
        </p:nvSpPr>
        <p:spPr>
          <a:xfrm>
            <a:off x="603954" y="4931793"/>
            <a:ext cx="9835446" cy="1293195"/>
          </a:xfrm>
          <a:custGeom>
            <a:avLst/>
            <a:gdLst>
              <a:gd name="connsiteX0" fmla="*/ 0 w 9835446"/>
              <a:gd name="connsiteY0" fmla="*/ 215537 h 1293195"/>
              <a:gd name="connsiteX1" fmla="*/ 215537 w 9835446"/>
              <a:gd name="connsiteY1" fmla="*/ 0 h 1293195"/>
              <a:gd name="connsiteX2" fmla="*/ 699190 w 9835446"/>
              <a:gd name="connsiteY2" fmla="*/ 0 h 1293195"/>
              <a:gd name="connsiteX3" fmla="*/ 1559019 w 9835446"/>
              <a:gd name="connsiteY3" fmla="*/ 0 h 1293195"/>
              <a:gd name="connsiteX4" fmla="*/ 2136716 w 9835446"/>
              <a:gd name="connsiteY4" fmla="*/ 0 h 1293195"/>
              <a:gd name="connsiteX5" fmla="*/ 2996544 w 9835446"/>
              <a:gd name="connsiteY5" fmla="*/ 0 h 1293195"/>
              <a:gd name="connsiteX6" fmla="*/ 3386154 w 9835446"/>
              <a:gd name="connsiteY6" fmla="*/ 0 h 1293195"/>
              <a:gd name="connsiteX7" fmla="*/ 4057895 w 9835446"/>
              <a:gd name="connsiteY7" fmla="*/ 0 h 1293195"/>
              <a:gd name="connsiteX8" fmla="*/ 4729636 w 9835446"/>
              <a:gd name="connsiteY8" fmla="*/ 0 h 1293195"/>
              <a:gd name="connsiteX9" fmla="*/ 5119245 w 9835446"/>
              <a:gd name="connsiteY9" fmla="*/ 0 h 1293195"/>
              <a:gd name="connsiteX10" fmla="*/ 5696942 w 9835446"/>
              <a:gd name="connsiteY10" fmla="*/ 0 h 1293195"/>
              <a:gd name="connsiteX11" fmla="*/ 6462727 w 9835446"/>
              <a:gd name="connsiteY11" fmla="*/ 0 h 1293195"/>
              <a:gd name="connsiteX12" fmla="*/ 7134468 w 9835446"/>
              <a:gd name="connsiteY12" fmla="*/ 0 h 1293195"/>
              <a:gd name="connsiteX13" fmla="*/ 7806209 w 9835446"/>
              <a:gd name="connsiteY13" fmla="*/ 0 h 1293195"/>
              <a:gd name="connsiteX14" fmla="*/ 8383906 w 9835446"/>
              <a:gd name="connsiteY14" fmla="*/ 0 h 1293195"/>
              <a:gd name="connsiteX15" fmla="*/ 8961603 w 9835446"/>
              <a:gd name="connsiteY15" fmla="*/ 0 h 1293195"/>
              <a:gd name="connsiteX16" fmla="*/ 9619909 w 9835446"/>
              <a:gd name="connsiteY16" fmla="*/ 0 h 1293195"/>
              <a:gd name="connsiteX17" fmla="*/ 9835446 w 9835446"/>
              <a:gd name="connsiteY17" fmla="*/ 215537 h 1293195"/>
              <a:gd name="connsiteX18" fmla="*/ 9835446 w 9835446"/>
              <a:gd name="connsiteY18" fmla="*/ 663840 h 1293195"/>
              <a:gd name="connsiteX19" fmla="*/ 9835446 w 9835446"/>
              <a:gd name="connsiteY19" fmla="*/ 1077658 h 1293195"/>
              <a:gd name="connsiteX20" fmla="*/ 9619909 w 9835446"/>
              <a:gd name="connsiteY20" fmla="*/ 1293195 h 1293195"/>
              <a:gd name="connsiteX21" fmla="*/ 8760081 w 9835446"/>
              <a:gd name="connsiteY21" fmla="*/ 1293195 h 1293195"/>
              <a:gd name="connsiteX22" fmla="*/ 7900252 w 9835446"/>
              <a:gd name="connsiteY22" fmla="*/ 1293195 h 1293195"/>
              <a:gd name="connsiteX23" fmla="*/ 7228512 w 9835446"/>
              <a:gd name="connsiteY23" fmla="*/ 1293195 h 1293195"/>
              <a:gd name="connsiteX24" fmla="*/ 6462727 w 9835446"/>
              <a:gd name="connsiteY24" fmla="*/ 1293195 h 1293195"/>
              <a:gd name="connsiteX25" fmla="*/ 5602899 w 9835446"/>
              <a:gd name="connsiteY25" fmla="*/ 1293195 h 1293195"/>
              <a:gd name="connsiteX26" fmla="*/ 5119245 w 9835446"/>
              <a:gd name="connsiteY26" fmla="*/ 1293195 h 1293195"/>
              <a:gd name="connsiteX27" fmla="*/ 4353461 w 9835446"/>
              <a:gd name="connsiteY27" fmla="*/ 1293195 h 1293195"/>
              <a:gd name="connsiteX28" fmla="*/ 3587676 w 9835446"/>
              <a:gd name="connsiteY28" fmla="*/ 1293195 h 1293195"/>
              <a:gd name="connsiteX29" fmla="*/ 2915935 w 9835446"/>
              <a:gd name="connsiteY29" fmla="*/ 1293195 h 1293195"/>
              <a:gd name="connsiteX30" fmla="*/ 2056107 w 9835446"/>
              <a:gd name="connsiteY30" fmla="*/ 1293195 h 1293195"/>
              <a:gd name="connsiteX31" fmla="*/ 1196279 w 9835446"/>
              <a:gd name="connsiteY31" fmla="*/ 1293195 h 1293195"/>
              <a:gd name="connsiteX32" fmla="*/ 215537 w 9835446"/>
              <a:gd name="connsiteY32" fmla="*/ 1293195 h 1293195"/>
              <a:gd name="connsiteX33" fmla="*/ 0 w 9835446"/>
              <a:gd name="connsiteY33" fmla="*/ 1077658 h 1293195"/>
              <a:gd name="connsiteX34" fmla="*/ 0 w 9835446"/>
              <a:gd name="connsiteY34" fmla="*/ 646598 h 1293195"/>
              <a:gd name="connsiteX35" fmla="*/ 0 w 9835446"/>
              <a:gd name="connsiteY35" fmla="*/ 215537 h 129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835446" h="1293195" fill="none" extrusionOk="0">
                <a:moveTo>
                  <a:pt x="0" y="215537"/>
                </a:moveTo>
                <a:cubicBezTo>
                  <a:pt x="-6013" y="101282"/>
                  <a:pt x="107885" y="7719"/>
                  <a:pt x="215537" y="0"/>
                </a:cubicBezTo>
                <a:cubicBezTo>
                  <a:pt x="339353" y="-13500"/>
                  <a:pt x="584393" y="16649"/>
                  <a:pt x="699190" y="0"/>
                </a:cubicBezTo>
                <a:cubicBezTo>
                  <a:pt x="813987" y="-16649"/>
                  <a:pt x="1138482" y="23029"/>
                  <a:pt x="1559019" y="0"/>
                </a:cubicBezTo>
                <a:cubicBezTo>
                  <a:pt x="1979556" y="-23029"/>
                  <a:pt x="1940961" y="-19959"/>
                  <a:pt x="2136716" y="0"/>
                </a:cubicBezTo>
                <a:cubicBezTo>
                  <a:pt x="2332471" y="19959"/>
                  <a:pt x="2717261" y="-16787"/>
                  <a:pt x="2996544" y="0"/>
                </a:cubicBezTo>
                <a:cubicBezTo>
                  <a:pt x="3275827" y="16787"/>
                  <a:pt x="3307922" y="-10417"/>
                  <a:pt x="3386154" y="0"/>
                </a:cubicBezTo>
                <a:cubicBezTo>
                  <a:pt x="3464386" y="10417"/>
                  <a:pt x="3745159" y="21062"/>
                  <a:pt x="4057895" y="0"/>
                </a:cubicBezTo>
                <a:cubicBezTo>
                  <a:pt x="4370631" y="-21062"/>
                  <a:pt x="4528605" y="-4824"/>
                  <a:pt x="4729636" y="0"/>
                </a:cubicBezTo>
                <a:cubicBezTo>
                  <a:pt x="4930667" y="4824"/>
                  <a:pt x="5030432" y="-12473"/>
                  <a:pt x="5119245" y="0"/>
                </a:cubicBezTo>
                <a:cubicBezTo>
                  <a:pt x="5208058" y="12473"/>
                  <a:pt x="5503246" y="155"/>
                  <a:pt x="5696942" y="0"/>
                </a:cubicBezTo>
                <a:cubicBezTo>
                  <a:pt x="5890638" y="-155"/>
                  <a:pt x="6155267" y="35155"/>
                  <a:pt x="6462727" y="0"/>
                </a:cubicBezTo>
                <a:cubicBezTo>
                  <a:pt x="6770187" y="-35155"/>
                  <a:pt x="6867795" y="20328"/>
                  <a:pt x="7134468" y="0"/>
                </a:cubicBezTo>
                <a:cubicBezTo>
                  <a:pt x="7401141" y="-20328"/>
                  <a:pt x="7498454" y="3845"/>
                  <a:pt x="7806209" y="0"/>
                </a:cubicBezTo>
                <a:cubicBezTo>
                  <a:pt x="8113964" y="-3845"/>
                  <a:pt x="8134545" y="25357"/>
                  <a:pt x="8383906" y="0"/>
                </a:cubicBezTo>
                <a:cubicBezTo>
                  <a:pt x="8633267" y="-25357"/>
                  <a:pt x="8764053" y="-17521"/>
                  <a:pt x="8961603" y="0"/>
                </a:cubicBezTo>
                <a:cubicBezTo>
                  <a:pt x="9159153" y="17521"/>
                  <a:pt x="9414529" y="-2815"/>
                  <a:pt x="9619909" y="0"/>
                </a:cubicBezTo>
                <a:cubicBezTo>
                  <a:pt x="9719669" y="-457"/>
                  <a:pt x="9841695" y="93954"/>
                  <a:pt x="9835446" y="215537"/>
                </a:cubicBezTo>
                <a:cubicBezTo>
                  <a:pt x="9826847" y="397049"/>
                  <a:pt x="9826833" y="518419"/>
                  <a:pt x="9835446" y="663840"/>
                </a:cubicBezTo>
                <a:cubicBezTo>
                  <a:pt x="9844059" y="809261"/>
                  <a:pt x="9854276" y="918550"/>
                  <a:pt x="9835446" y="1077658"/>
                </a:cubicBezTo>
                <a:cubicBezTo>
                  <a:pt x="9832136" y="1190538"/>
                  <a:pt x="9721957" y="1312698"/>
                  <a:pt x="9619909" y="1293195"/>
                </a:cubicBezTo>
                <a:cubicBezTo>
                  <a:pt x="9200067" y="1295788"/>
                  <a:pt x="8999131" y="1308912"/>
                  <a:pt x="8760081" y="1293195"/>
                </a:cubicBezTo>
                <a:cubicBezTo>
                  <a:pt x="8521031" y="1277478"/>
                  <a:pt x="8275509" y="1325397"/>
                  <a:pt x="7900252" y="1293195"/>
                </a:cubicBezTo>
                <a:cubicBezTo>
                  <a:pt x="7524995" y="1260993"/>
                  <a:pt x="7472776" y="1263784"/>
                  <a:pt x="7228512" y="1293195"/>
                </a:cubicBezTo>
                <a:cubicBezTo>
                  <a:pt x="6984248" y="1322606"/>
                  <a:pt x="6831723" y="1264728"/>
                  <a:pt x="6462727" y="1293195"/>
                </a:cubicBezTo>
                <a:cubicBezTo>
                  <a:pt x="6093731" y="1321662"/>
                  <a:pt x="5840478" y="1329133"/>
                  <a:pt x="5602899" y="1293195"/>
                </a:cubicBezTo>
                <a:cubicBezTo>
                  <a:pt x="5365320" y="1257257"/>
                  <a:pt x="5311060" y="1305105"/>
                  <a:pt x="5119245" y="1293195"/>
                </a:cubicBezTo>
                <a:cubicBezTo>
                  <a:pt x="4927430" y="1281285"/>
                  <a:pt x="4660229" y="1284220"/>
                  <a:pt x="4353461" y="1293195"/>
                </a:cubicBezTo>
                <a:cubicBezTo>
                  <a:pt x="4046693" y="1302170"/>
                  <a:pt x="3775412" y="1279052"/>
                  <a:pt x="3587676" y="1293195"/>
                </a:cubicBezTo>
                <a:cubicBezTo>
                  <a:pt x="3399940" y="1307338"/>
                  <a:pt x="3207198" y="1315542"/>
                  <a:pt x="2915935" y="1293195"/>
                </a:cubicBezTo>
                <a:cubicBezTo>
                  <a:pt x="2624672" y="1270848"/>
                  <a:pt x="2247023" y="1270948"/>
                  <a:pt x="2056107" y="1293195"/>
                </a:cubicBezTo>
                <a:cubicBezTo>
                  <a:pt x="1865191" y="1315442"/>
                  <a:pt x="1599425" y="1314868"/>
                  <a:pt x="1196279" y="1293195"/>
                </a:cubicBezTo>
                <a:cubicBezTo>
                  <a:pt x="793133" y="1271522"/>
                  <a:pt x="633745" y="1294542"/>
                  <a:pt x="215537" y="1293195"/>
                </a:cubicBezTo>
                <a:cubicBezTo>
                  <a:pt x="125481" y="1292869"/>
                  <a:pt x="7721" y="1207608"/>
                  <a:pt x="0" y="1077658"/>
                </a:cubicBezTo>
                <a:cubicBezTo>
                  <a:pt x="-4264" y="867678"/>
                  <a:pt x="-9625" y="815914"/>
                  <a:pt x="0" y="646598"/>
                </a:cubicBezTo>
                <a:cubicBezTo>
                  <a:pt x="9625" y="477282"/>
                  <a:pt x="1651" y="390976"/>
                  <a:pt x="0" y="215537"/>
                </a:cubicBezTo>
                <a:close/>
              </a:path>
              <a:path w="9835446" h="1293195" stroke="0" extrusionOk="0">
                <a:moveTo>
                  <a:pt x="0" y="215537"/>
                </a:moveTo>
                <a:cubicBezTo>
                  <a:pt x="14492" y="112483"/>
                  <a:pt x="114028" y="17476"/>
                  <a:pt x="215537" y="0"/>
                </a:cubicBezTo>
                <a:cubicBezTo>
                  <a:pt x="422731" y="16918"/>
                  <a:pt x="615389" y="17015"/>
                  <a:pt x="981322" y="0"/>
                </a:cubicBezTo>
                <a:cubicBezTo>
                  <a:pt x="1347256" y="-17015"/>
                  <a:pt x="1411052" y="12527"/>
                  <a:pt x="1559019" y="0"/>
                </a:cubicBezTo>
                <a:cubicBezTo>
                  <a:pt x="1706986" y="-12527"/>
                  <a:pt x="1857295" y="5093"/>
                  <a:pt x="1948628" y="0"/>
                </a:cubicBezTo>
                <a:cubicBezTo>
                  <a:pt x="2039961" y="-5093"/>
                  <a:pt x="2196697" y="20312"/>
                  <a:pt x="2432282" y="0"/>
                </a:cubicBezTo>
                <a:cubicBezTo>
                  <a:pt x="2667867" y="-20312"/>
                  <a:pt x="2704447" y="-16234"/>
                  <a:pt x="2821892" y="0"/>
                </a:cubicBezTo>
                <a:cubicBezTo>
                  <a:pt x="2939337" y="16234"/>
                  <a:pt x="3016896" y="-7323"/>
                  <a:pt x="3211501" y="0"/>
                </a:cubicBezTo>
                <a:cubicBezTo>
                  <a:pt x="3406106" y="7323"/>
                  <a:pt x="3673582" y="-4962"/>
                  <a:pt x="3883242" y="0"/>
                </a:cubicBezTo>
                <a:cubicBezTo>
                  <a:pt x="4092902" y="4962"/>
                  <a:pt x="4249989" y="16449"/>
                  <a:pt x="4460939" y="0"/>
                </a:cubicBezTo>
                <a:cubicBezTo>
                  <a:pt x="4671889" y="-16449"/>
                  <a:pt x="4803623" y="9713"/>
                  <a:pt x="5132680" y="0"/>
                </a:cubicBezTo>
                <a:cubicBezTo>
                  <a:pt x="5461737" y="-9713"/>
                  <a:pt x="5493132" y="6566"/>
                  <a:pt x="5804421" y="0"/>
                </a:cubicBezTo>
                <a:cubicBezTo>
                  <a:pt x="6115710" y="-6566"/>
                  <a:pt x="6076597" y="-17657"/>
                  <a:pt x="6194031" y="0"/>
                </a:cubicBezTo>
                <a:cubicBezTo>
                  <a:pt x="6311465" y="17657"/>
                  <a:pt x="6761406" y="42914"/>
                  <a:pt x="7053859" y="0"/>
                </a:cubicBezTo>
                <a:cubicBezTo>
                  <a:pt x="7346312" y="-42914"/>
                  <a:pt x="7370325" y="23740"/>
                  <a:pt x="7631556" y="0"/>
                </a:cubicBezTo>
                <a:cubicBezTo>
                  <a:pt x="7892787" y="-23740"/>
                  <a:pt x="7991390" y="15417"/>
                  <a:pt x="8115209" y="0"/>
                </a:cubicBezTo>
                <a:cubicBezTo>
                  <a:pt x="8239028" y="-15417"/>
                  <a:pt x="8689602" y="19464"/>
                  <a:pt x="8975038" y="0"/>
                </a:cubicBezTo>
                <a:cubicBezTo>
                  <a:pt x="9260474" y="-19464"/>
                  <a:pt x="9297982" y="14616"/>
                  <a:pt x="9619909" y="0"/>
                </a:cubicBezTo>
                <a:cubicBezTo>
                  <a:pt x="9736657" y="-5504"/>
                  <a:pt x="9864805" y="101092"/>
                  <a:pt x="9835446" y="215537"/>
                </a:cubicBezTo>
                <a:cubicBezTo>
                  <a:pt x="9827380" y="425562"/>
                  <a:pt x="9828410" y="543603"/>
                  <a:pt x="9835446" y="663840"/>
                </a:cubicBezTo>
                <a:cubicBezTo>
                  <a:pt x="9842482" y="784077"/>
                  <a:pt x="9843646" y="924753"/>
                  <a:pt x="9835446" y="1077658"/>
                </a:cubicBezTo>
                <a:cubicBezTo>
                  <a:pt x="9861039" y="1186331"/>
                  <a:pt x="9734386" y="1288792"/>
                  <a:pt x="9619909" y="1293195"/>
                </a:cubicBezTo>
                <a:cubicBezTo>
                  <a:pt x="9453899" y="1295021"/>
                  <a:pt x="9156513" y="1290566"/>
                  <a:pt x="8854124" y="1293195"/>
                </a:cubicBezTo>
                <a:cubicBezTo>
                  <a:pt x="8551735" y="1295824"/>
                  <a:pt x="8405927" y="1268883"/>
                  <a:pt x="8276427" y="1293195"/>
                </a:cubicBezTo>
                <a:cubicBezTo>
                  <a:pt x="8146927" y="1317507"/>
                  <a:pt x="7920962" y="1301125"/>
                  <a:pt x="7792774" y="1293195"/>
                </a:cubicBezTo>
                <a:cubicBezTo>
                  <a:pt x="7664586" y="1285265"/>
                  <a:pt x="7507863" y="1282127"/>
                  <a:pt x="7403164" y="1293195"/>
                </a:cubicBezTo>
                <a:cubicBezTo>
                  <a:pt x="7298465" y="1304264"/>
                  <a:pt x="7034131" y="1270491"/>
                  <a:pt x="6919511" y="1293195"/>
                </a:cubicBezTo>
                <a:cubicBezTo>
                  <a:pt x="6804891" y="1315899"/>
                  <a:pt x="6458044" y="1307936"/>
                  <a:pt x="6153726" y="1293195"/>
                </a:cubicBezTo>
                <a:cubicBezTo>
                  <a:pt x="5849409" y="1278454"/>
                  <a:pt x="5714536" y="1310721"/>
                  <a:pt x="5576029" y="1293195"/>
                </a:cubicBezTo>
                <a:cubicBezTo>
                  <a:pt x="5437522" y="1275669"/>
                  <a:pt x="4977499" y="1262203"/>
                  <a:pt x="4716201" y="1293195"/>
                </a:cubicBezTo>
                <a:cubicBezTo>
                  <a:pt x="4454903" y="1324187"/>
                  <a:pt x="4442508" y="1311689"/>
                  <a:pt x="4232547" y="1293195"/>
                </a:cubicBezTo>
                <a:cubicBezTo>
                  <a:pt x="4022586" y="1274701"/>
                  <a:pt x="3775617" y="1315212"/>
                  <a:pt x="3372719" y="1293195"/>
                </a:cubicBezTo>
                <a:cubicBezTo>
                  <a:pt x="2969821" y="1271178"/>
                  <a:pt x="2809651" y="1318003"/>
                  <a:pt x="2512891" y="1293195"/>
                </a:cubicBezTo>
                <a:cubicBezTo>
                  <a:pt x="2216131" y="1268387"/>
                  <a:pt x="2253681" y="1282090"/>
                  <a:pt x="2029237" y="1293195"/>
                </a:cubicBezTo>
                <a:cubicBezTo>
                  <a:pt x="1804793" y="1304300"/>
                  <a:pt x="1522676" y="1266529"/>
                  <a:pt x="1357496" y="1293195"/>
                </a:cubicBezTo>
                <a:cubicBezTo>
                  <a:pt x="1192316" y="1319861"/>
                  <a:pt x="532652" y="1335224"/>
                  <a:pt x="215537" y="1293195"/>
                </a:cubicBezTo>
                <a:cubicBezTo>
                  <a:pt x="106469" y="1290045"/>
                  <a:pt x="-24525" y="1188135"/>
                  <a:pt x="0" y="1077658"/>
                </a:cubicBezTo>
                <a:cubicBezTo>
                  <a:pt x="-12023" y="862247"/>
                  <a:pt x="-15624" y="783896"/>
                  <a:pt x="0" y="646598"/>
                </a:cubicBezTo>
                <a:cubicBezTo>
                  <a:pt x="15624" y="509300"/>
                  <a:pt x="15950" y="381395"/>
                  <a:pt x="0" y="215537"/>
                </a:cubicBezTo>
                <a:close/>
              </a:path>
            </a:pathLst>
          </a:custGeom>
          <a:solidFill>
            <a:srgbClr val="99FF66"/>
          </a:solidFill>
          <a:ln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Vì Nam tưởng Hùng chăm chỉ tự giặt quần áo, không ngờ rằng Hùng lười biếng nhờ anh giặt hộ.</a:t>
            </a:r>
            <a:endParaRPr lang="vi-VN" sz="2800">
              <a:solidFill>
                <a:srgbClr val="008000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83C70E-9495-4F6C-83A0-676422C60D03}"/>
              </a:ext>
            </a:extLst>
          </p:cNvPr>
          <p:cNvSpPr/>
          <p:nvPr/>
        </p:nvSpPr>
        <p:spPr>
          <a:xfrm>
            <a:off x="633047" y="4827408"/>
            <a:ext cx="9835446" cy="1548785"/>
          </a:xfrm>
          <a:custGeom>
            <a:avLst/>
            <a:gdLst>
              <a:gd name="connsiteX0" fmla="*/ 0 w 9835446"/>
              <a:gd name="connsiteY0" fmla="*/ 258136 h 1548785"/>
              <a:gd name="connsiteX1" fmla="*/ 258136 w 9835446"/>
              <a:gd name="connsiteY1" fmla="*/ 0 h 1548785"/>
              <a:gd name="connsiteX2" fmla="*/ 737408 w 9835446"/>
              <a:gd name="connsiteY2" fmla="*/ 0 h 1548785"/>
              <a:gd name="connsiteX3" fmla="*/ 1589447 w 9835446"/>
              <a:gd name="connsiteY3" fmla="*/ 0 h 1548785"/>
              <a:gd name="connsiteX4" fmla="*/ 2161910 w 9835446"/>
              <a:gd name="connsiteY4" fmla="*/ 0 h 1548785"/>
              <a:gd name="connsiteX5" fmla="*/ 3013949 w 9835446"/>
              <a:gd name="connsiteY5" fmla="*/ 0 h 1548785"/>
              <a:gd name="connsiteX6" fmla="*/ 3400029 w 9835446"/>
              <a:gd name="connsiteY6" fmla="*/ 0 h 1548785"/>
              <a:gd name="connsiteX7" fmla="*/ 4065684 w 9835446"/>
              <a:gd name="connsiteY7" fmla="*/ 0 h 1548785"/>
              <a:gd name="connsiteX8" fmla="*/ 4731340 w 9835446"/>
              <a:gd name="connsiteY8" fmla="*/ 0 h 1548785"/>
              <a:gd name="connsiteX9" fmla="*/ 5117420 w 9835446"/>
              <a:gd name="connsiteY9" fmla="*/ 0 h 1548785"/>
              <a:gd name="connsiteX10" fmla="*/ 5689883 w 9835446"/>
              <a:gd name="connsiteY10" fmla="*/ 0 h 1548785"/>
              <a:gd name="connsiteX11" fmla="*/ 6448730 w 9835446"/>
              <a:gd name="connsiteY11" fmla="*/ 0 h 1548785"/>
              <a:gd name="connsiteX12" fmla="*/ 7114385 w 9835446"/>
              <a:gd name="connsiteY12" fmla="*/ 0 h 1548785"/>
              <a:gd name="connsiteX13" fmla="*/ 7780041 w 9835446"/>
              <a:gd name="connsiteY13" fmla="*/ 0 h 1548785"/>
              <a:gd name="connsiteX14" fmla="*/ 8352504 w 9835446"/>
              <a:gd name="connsiteY14" fmla="*/ 0 h 1548785"/>
              <a:gd name="connsiteX15" fmla="*/ 8924968 w 9835446"/>
              <a:gd name="connsiteY15" fmla="*/ 0 h 1548785"/>
              <a:gd name="connsiteX16" fmla="*/ 9577310 w 9835446"/>
              <a:gd name="connsiteY16" fmla="*/ 0 h 1548785"/>
              <a:gd name="connsiteX17" fmla="*/ 9835446 w 9835446"/>
              <a:gd name="connsiteY17" fmla="*/ 258136 h 1548785"/>
              <a:gd name="connsiteX18" fmla="*/ 9835446 w 9835446"/>
              <a:gd name="connsiteY18" fmla="*/ 795043 h 1548785"/>
              <a:gd name="connsiteX19" fmla="*/ 9835446 w 9835446"/>
              <a:gd name="connsiteY19" fmla="*/ 1290649 h 1548785"/>
              <a:gd name="connsiteX20" fmla="*/ 9577310 w 9835446"/>
              <a:gd name="connsiteY20" fmla="*/ 1548785 h 1548785"/>
              <a:gd name="connsiteX21" fmla="*/ 8725271 w 9835446"/>
              <a:gd name="connsiteY21" fmla="*/ 1548785 h 1548785"/>
              <a:gd name="connsiteX22" fmla="*/ 7873232 w 9835446"/>
              <a:gd name="connsiteY22" fmla="*/ 1548785 h 1548785"/>
              <a:gd name="connsiteX23" fmla="*/ 7207577 w 9835446"/>
              <a:gd name="connsiteY23" fmla="*/ 1548785 h 1548785"/>
              <a:gd name="connsiteX24" fmla="*/ 6448730 w 9835446"/>
              <a:gd name="connsiteY24" fmla="*/ 1548785 h 1548785"/>
              <a:gd name="connsiteX25" fmla="*/ 5596691 w 9835446"/>
              <a:gd name="connsiteY25" fmla="*/ 1548785 h 1548785"/>
              <a:gd name="connsiteX26" fmla="*/ 5117420 w 9835446"/>
              <a:gd name="connsiteY26" fmla="*/ 1548785 h 1548785"/>
              <a:gd name="connsiteX27" fmla="*/ 4358573 w 9835446"/>
              <a:gd name="connsiteY27" fmla="*/ 1548785 h 1548785"/>
              <a:gd name="connsiteX28" fmla="*/ 3599726 w 9835446"/>
              <a:gd name="connsiteY28" fmla="*/ 1548785 h 1548785"/>
              <a:gd name="connsiteX29" fmla="*/ 2934070 w 9835446"/>
              <a:gd name="connsiteY29" fmla="*/ 1548785 h 1548785"/>
              <a:gd name="connsiteX30" fmla="*/ 2082031 w 9835446"/>
              <a:gd name="connsiteY30" fmla="*/ 1548785 h 1548785"/>
              <a:gd name="connsiteX31" fmla="*/ 1229993 w 9835446"/>
              <a:gd name="connsiteY31" fmla="*/ 1548785 h 1548785"/>
              <a:gd name="connsiteX32" fmla="*/ 258136 w 9835446"/>
              <a:gd name="connsiteY32" fmla="*/ 1548785 h 1548785"/>
              <a:gd name="connsiteX33" fmla="*/ 0 w 9835446"/>
              <a:gd name="connsiteY33" fmla="*/ 1290649 h 1548785"/>
              <a:gd name="connsiteX34" fmla="*/ 0 w 9835446"/>
              <a:gd name="connsiteY34" fmla="*/ 774393 h 1548785"/>
              <a:gd name="connsiteX35" fmla="*/ 0 w 9835446"/>
              <a:gd name="connsiteY35" fmla="*/ 258136 h 154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835446" h="1548785" fill="none" extrusionOk="0">
                <a:moveTo>
                  <a:pt x="0" y="258136"/>
                </a:moveTo>
                <a:cubicBezTo>
                  <a:pt x="-3970" y="118729"/>
                  <a:pt x="126359" y="7314"/>
                  <a:pt x="258136" y="0"/>
                </a:cubicBezTo>
                <a:cubicBezTo>
                  <a:pt x="465924" y="-22507"/>
                  <a:pt x="627833" y="-6546"/>
                  <a:pt x="737408" y="0"/>
                </a:cubicBezTo>
                <a:cubicBezTo>
                  <a:pt x="846983" y="6546"/>
                  <a:pt x="1246967" y="-4468"/>
                  <a:pt x="1589447" y="0"/>
                </a:cubicBezTo>
                <a:cubicBezTo>
                  <a:pt x="1931927" y="4468"/>
                  <a:pt x="1879894" y="-27718"/>
                  <a:pt x="2161910" y="0"/>
                </a:cubicBezTo>
                <a:cubicBezTo>
                  <a:pt x="2443926" y="27718"/>
                  <a:pt x="2632521" y="-3046"/>
                  <a:pt x="3013949" y="0"/>
                </a:cubicBezTo>
                <a:cubicBezTo>
                  <a:pt x="3395377" y="3046"/>
                  <a:pt x="3280539" y="6896"/>
                  <a:pt x="3400029" y="0"/>
                </a:cubicBezTo>
                <a:cubicBezTo>
                  <a:pt x="3519519" y="-6896"/>
                  <a:pt x="3851598" y="-15328"/>
                  <a:pt x="4065684" y="0"/>
                </a:cubicBezTo>
                <a:cubicBezTo>
                  <a:pt x="4279771" y="15328"/>
                  <a:pt x="4530438" y="15876"/>
                  <a:pt x="4731340" y="0"/>
                </a:cubicBezTo>
                <a:cubicBezTo>
                  <a:pt x="4932242" y="-15876"/>
                  <a:pt x="4947270" y="-16226"/>
                  <a:pt x="5117420" y="0"/>
                </a:cubicBezTo>
                <a:cubicBezTo>
                  <a:pt x="5287570" y="16226"/>
                  <a:pt x="5407402" y="-15084"/>
                  <a:pt x="5689883" y="0"/>
                </a:cubicBezTo>
                <a:cubicBezTo>
                  <a:pt x="5972364" y="15084"/>
                  <a:pt x="6249104" y="-6695"/>
                  <a:pt x="6448730" y="0"/>
                </a:cubicBezTo>
                <a:cubicBezTo>
                  <a:pt x="6648356" y="6695"/>
                  <a:pt x="6787752" y="26249"/>
                  <a:pt x="7114385" y="0"/>
                </a:cubicBezTo>
                <a:cubicBezTo>
                  <a:pt x="7441018" y="-26249"/>
                  <a:pt x="7639551" y="15264"/>
                  <a:pt x="7780041" y="0"/>
                </a:cubicBezTo>
                <a:cubicBezTo>
                  <a:pt x="7920531" y="-15264"/>
                  <a:pt x="8135269" y="-22894"/>
                  <a:pt x="8352504" y="0"/>
                </a:cubicBezTo>
                <a:cubicBezTo>
                  <a:pt x="8569739" y="22894"/>
                  <a:pt x="8761154" y="-25550"/>
                  <a:pt x="8924968" y="0"/>
                </a:cubicBezTo>
                <a:cubicBezTo>
                  <a:pt x="9088782" y="25550"/>
                  <a:pt x="9395122" y="20878"/>
                  <a:pt x="9577310" y="0"/>
                </a:cubicBezTo>
                <a:cubicBezTo>
                  <a:pt x="9688003" y="-755"/>
                  <a:pt x="9861564" y="104935"/>
                  <a:pt x="9835446" y="258136"/>
                </a:cubicBezTo>
                <a:cubicBezTo>
                  <a:pt x="9813316" y="447752"/>
                  <a:pt x="9844474" y="549024"/>
                  <a:pt x="9835446" y="795043"/>
                </a:cubicBezTo>
                <a:cubicBezTo>
                  <a:pt x="9826418" y="1041062"/>
                  <a:pt x="9835685" y="1049579"/>
                  <a:pt x="9835446" y="1290649"/>
                </a:cubicBezTo>
                <a:cubicBezTo>
                  <a:pt x="9828808" y="1420867"/>
                  <a:pt x="9702550" y="1568673"/>
                  <a:pt x="9577310" y="1548785"/>
                </a:cubicBezTo>
                <a:cubicBezTo>
                  <a:pt x="9397210" y="1545633"/>
                  <a:pt x="8925328" y="1540026"/>
                  <a:pt x="8725271" y="1548785"/>
                </a:cubicBezTo>
                <a:cubicBezTo>
                  <a:pt x="8525214" y="1557544"/>
                  <a:pt x="8223525" y="1567597"/>
                  <a:pt x="7873232" y="1548785"/>
                </a:cubicBezTo>
                <a:cubicBezTo>
                  <a:pt x="7522939" y="1529973"/>
                  <a:pt x="7376375" y="1574845"/>
                  <a:pt x="7207577" y="1548785"/>
                </a:cubicBezTo>
                <a:cubicBezTo>
                  <a:pt x="7038780" y="1522725"/>
                  <a:pt x="6683585" y="1532783"/>
                  <a:pt x="6448730" y="1548785"/>
                </a:cubicBezTo>
                <a:cubicBezTo>
                  <a:pt x="6213875" y="1564787"/>
                  <a:pt x="5924042" y="1590676"/>
                  <a:pt x="5596691" y="1548785"/>
                </a:cubicBezTo>
                <a:cubicBezTo>
                  <a:pt x="5269340" y="1506894"/>
                  <a:pt x="5339675" y="1527266"/>
                  <a:pt x="5117420" y="1548785"/>
                </a:cubicBezTo>
                <a:cubicBezTo>
                  <a:pt x="4895165" y="1570304"/>
                  <a:pt x="4517580" y="1548070"/>
                  <a:pt x="4358573" y="1548785"/>
                </a:cubicBezTo>
                <a:cubicBezTo>
                  <a:pt x="4199566" y="1549500"/>
                  <a:pt x="3854763" y="1519417"/>
                  <a:pt x="3599726" y="1548785"/>
                </a:cubicBezTo>
                <a:cubicBezTo>
                  <a:pt x="3344689" y="1578153"/>
                  <a:pt x="3160117" y="1520316"/>
                  <a:pt x="2934070" y="1548785"/>
                </a:cubicBezTo>
                <a:cubicBezTo>
                  <a:pt x="2708023" y="1577254"/>
                  <a:pt x="2299785" y="1561099"/>
                  <a:pt x="2082031" y="1548785"/>
                </a:cubicBezTo>
                <a:cubicBezTo>
                  <a:pt x="1864277" y="1536471"/>
                  <a:pt x="1428432" y="1506615"/>
                  <a:pt x="1229993" y="1548785"/>
                </a:cubicBezTo>
                <a:cubicBezTo>
                  <a:pt x="1031554" y="1590955"/>
                  <a:pt x="665904" y="1597004"/>
                  <a:pt x="258136" y="1548785"/>
                </a:cubicBezTo>
                <a:cubicBezTo>
                  <a:pt x="134464" y="1548572"/>
                  <a:pt x="15250" y="1454767"/>
                  <a:pt x="0" y="1290649"/>
                </a:cubicBezTo>
                <a:cubicBezTo>
                  <a:pt x="5950" y="1180904"/>
                  <a:pt x="-1112" y="916869"/>
                  <a:pt x="0" y="774393"/>
                </a:cubicBezTo>
                <a:cubicBezTo>
                  <a:pt x="1112" y="631917"/>
                  <a:pt x="-13350" y="479082"/>
                  <a:pt x="0" y="258136"/>
                </a:cubicBezTo>
                <a:close/>
              </a:path>
              <a:path w="9835446" h="1548785" stroke="0" extrusionOk="0">
                <a:moveTo>
                  <a:pt x="0" y="258136"/>
                </a:moveTo>
                <a:cubicBezTo>
                  <a:pt x="12199" y="129026"/>
                  <a:pt x="126165" y="10561"/>
                  <a:pt x="258136" y="0"/>
                </a:cubicBezTo>
                <a:cubicBezTo>
                  <a:pt x="588278" y="-20614"/>
                  <a:pt x="769854" y="20570"/>
                  <a:pt x="1016983" y="0"/>
                </a:cubicBezTo>
                <a:cubicBezTo>
                  <a:pt x="1264112" y="-20570"/>
                  <a:pt x="1443712" y="17546"/>
                  <a:pt x="1589447" y="0"/>
                </a:cubicBezTo>
                <a:cubicBezTo>
                  <a:pt x="1735182" y="-17546"/>
                  <a:pt x="1851943" y="-17916"/>
                  <a:pt x="1975527" y="0"/>
                </a:cubicBezTo>
                <a:cubicBezTo>
                  <a:pt x="2099111" y="17916"/>
                  <a:pt x="2298706" y="20115"/>
                  <a:pt x="2454798" y="0"/>
                </a:cubicBezTo>
                <a:cubicBezTo>
                  <a:pt x="2610890" y="-20115"/>
                  <a:pt x="2719126" y="19219"/>
                  <a:pt x="2840879" y="0"/>
                </a:cubicBezTo>
                <a:cubicBezTo>
                  <a:pt x="2962632" y="-19219"/>
                  <a:pt x="3090242" y="2974"/>
                  <a:pt x="3226959" y="0"/>
                </a:cubicBezTo>
                <a:cubicBezTo>
                  <a:pt x="3363676" y="-2974"/>
                  <a:pt x="3695281" y="-2204"/>
                  <a:pt x="3892614" y="0"/>
                </a:cubicBezTo>
                <a:cubicBezTo>
                  <a:pt x="4089947" y="2204"/>
                  <a:pt x="4295562" y="12824"/>
                  <a:pt x="4465077" y="0"/>
                </a:cubicBezTo>
                <a:cubicBezTo>
                  <a:pt x="4634592" y="-12824"/>
                  <a:pt x="4921547" y="21878"/>
                  <a:pt x="5130733" y="0"/>
                </a:cubicBezTo>
                <a:cubicBezTo>
                  <a:pt x="5339919" y="-21878"/>
                  <a:pt x="5629384" y="-32925"/>
                  <a:pt x="5796388" y="0"/>
                </a:cubicBezTo>
                <a:cubicBezTo>
                  <a:pt x="5963392" y="32925"/>
                  <a:pt x="6007078" y="14452"/>
                  <a:pt x="6182468" y="0"/>
                </a:cubicBezTo>
                <a:cubicBezTo>
                  <a:pt x="6357858" y="-14452"/>
                  <a:pt x="6842136" y="-4712"/>
                  <a:pt x="7034507" y="0"/>
                </a:cubicBezTo>
                <a:cubicBezTo>
                  <a:pt x="7226878" y="4712"/>
                  <a:pt x="7378601" y="-7364"/>
                  <a:pt x="7606970" y="0"/>
                </a:cubicBezTo>
                <a:cubicBezTo>
                  <a:pt x="7835339" y="7364"/>
                  <a:pt x="7916775" y="20647"/>
                  <a:pt x="8086242" y="0"/>
                </a:cubicBezTo>
                <a:cubicBezTo>
                  <a:pt x="8255709" y="-20647"/>
                  <a:pt x="8564913" y="-9722"/>
                  <a:pt x="8938281" y="0"/>
                </a:cubicBezTo>
                <a:cubicBezTo>
                  <a:pt x="9311649" y="9722"/>
                  <a:pt x="9318003" y="-1003"/>
                  <a:pt x="9577310" y="0"/>
                </a:cubicBezTo>
                <a:cubicBezTo>
                  <a:pt x="9713955" y="-14233"/>
                  <a:pt x="9854783" y="118597"/>
                  <a:pt x="9835446" y="258136"/>
                </a:cubicBezTo>
                <a:cubicBezTo>
                  <a:pt x="9858625" y="367919"/>
                  <a:pt x="9836716" y="540310"/>
                  <a:pt x="9835446" y="795043"/>
                </a:cubicBezTo>
                <a:cubicBezTo>
                  <a:pt x="9834176" y="1049776"/>
                  <a:pt x="9835165" y="1103889"/>
                  <a:pt x="9835446" y="1290649"/>
                </a:cubicBezTo>
                <a:cubicBezTo>
                  <a:pt x="9844390" y="1429592"/>
                  <a:pt x="9710679" y="1539906"/>
                  <a:pt x="9577310" y="1548785"/>
                </a:cubicBezTo>
                <a:cubicBezTo>
                  <a:pt x="9289527" y="1538001"/>
                  <a:pt x="9157823" y="1551982"/>
                  <a:pt x="8818463" y="1548785"/>
                </a:cubicBezTo>
                <a:cubicBezTo>
                  <a:pt x="8479103" y="1545588"/>
                  <a:pt x="8518784" y="1543943"/>
                  <a:pt x="8245999" y="1548785"/>
                </a:cubicBezTo>
                <a:cubicBezTo>
                  <a:pt x="7973214" y="1553627"/>
                  <a:pt x="7941839" y="1558143"/>
                  <a:pt x="7766728" y="1548785"/>
                </a:cubicBezTo>
                <a:cubicBezTo>
                  <a:pt x="7591617" y="1539427"/>
                  <a:pt x="7515573" y="1567681"/>
                  <a:pt x="7380648" y="1548785"/>
                </a:cubicBezTo>
                <a:cubicBezTo>
                  <a:pt x="7245723" y="1529889"/>
                  <a:pt x="7076370" y="1532473"/>
                  <a:pt x="6901376" y="1548785"/>
                </a:cubicBezTo>
                <a:cubicBezTo>
                  <a:pt x="6726382" y="1565097"/>
                  <a:pt x="6487933" y="1582384"/>
                  <a:pt x="6142529" y="1548785"/>
                </a:cubicBezTo>
                <a:cubicBezTo>
                  <a:pt x="5797125" y="1515186"/>
                  <a:pt x="5711862" y="1558460"/>
                  <a:pt x="5570065" y="1548785"/>
                </a:cubicBezTo>
                <a:cubicBezTo>
                  <a:pt x="5428268" y="1539110"/>
                  <a:pt x="5101229" y="1541695"/>
                  <a:pt x="4718026" y="1548785"/>
                </a:cubicBezTo>
                <a:cubicBezTo>
                  <a:pt x="4334823" y="1555875"/>
                  <a:pt x="4379737" y="1527907"/>
                  <a:pt x="4238755" y="1548785"/>
                </a:cubicBezTo>
                <a:cubicBezTo>
                  <a:pt x="4097773" y="1569663"/>
                  <a:pt x="3696590" y="1577109"/>
                  <a:pt x="3386716" y="1548785"/>
                </a:cubicBezTo>
                <a:cubicBezTo>
                  <a:pt x="3076842" y="1520461"/>
                  <a:pt x="2817636" y="1551611"/>
                  <a:pt x="2534677" y="1548785"/>
                </a:cubicBezTo>
                <a:cubicBezTo>
                  <a:pt x="2251718" y="1545959"/>
                  <a:pt x="2292167" y="1531439"/>
                  <a:pt x="2055405" y="1548785"/>
                </a:cubicBezTo>
                <a:cubicBezTo>
                  <a:pt x="1818643" y="1566131"/>
                  <a:pt x="1616710" y="1577118"/>
                  <a:pt x="1389750" y="1548785"/>
                </a:cubicBezTo>
                <a:cubicBezTo>
                  <a:pt x="1162790" y="1520452"/>
                  <a:pt x="537217" y="1525195"/>
                  <a:pt x="258136" y="1548785"/>
                </a:cubicBezTo>
                <a:cubicBezTo>
                  <a:pt x="142531" y="1540268"/>
                  <a:pt x="-22776" y="1425264"/>
                  <a:pt x="0" y="1290649"/>
                </a:cubicBezTo>
                <a:cubicBezTo>
                  <a:pt x="1831" y="1164227"/>
                  <a:pt x="8521" y="909362"/>
                  <a:pt x="0" y="774393"/>
                </a:cubicBezTo>
                <a:cubicBezTo>
                  <a:pt x="-8521" y="639424"/>
                  <a:pt x="24750" y="473956"/>
                  <a:pt x="0" y="258136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Hãy tự lập, làm những việc vừa sức của mình, đừng ỷ lại như Hùng các bạn nhé!</a:t>
            </a:r>
            <a:endParaRPr lang="vi-VN" sz="2800">
              <a:solidFill>
                <a:schemeClr val="bg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A2BB76-D81E-4AE7-B4B4-E27F71821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203">
            <a:off x="8056795" y="5619310"/>
            <a:ext cx="803029" cy="80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22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1502B75-64BC-4855-BBBD-142F68209104}"/>
              </a:ext>
            </a:extLst>
          </p:cNvPr>
          <p:cNvGrpSpPr/>
          <p:nvPr/>
        </p:nvGrpSpPr>
        <p:grpSpPr>
          <a:xfrm>
            <a:off x="2159888" y="381774"/>
            <a:ext cx="9677400" cy="2953313"/>
            <a:chOff x="3496423" y="381774"/>
            <a:chExt cx="7660476" cy="29533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2C1C85-6030-4202-9FAA-78B67FE03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4" r="15356"/>
            <a:stretch/>
          </p:blipFill>
          <p:spPr>
            <a:xfrm rot="274884">
              <a:off x="3496423" y="381774"/>
              <a:ext cx="7660476" cy="29533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B4B629-367D-4808-916F-CCA1BEC2D220}"/>
                </a:ext>
              </a:extLst>
            </p:cNvPr>
            <p:cNvSpPr txBox="1"/>
            <p:nvPr/>
          </p:nvSpPr>
          <p:spPr>
            <a:xfrm rot="230562">
              <a:off x="4059766" y="568122"/>
              <a:ext cx="612266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#9Slide02 Noi dung dai" panose="02000000000000000000" pitchFamily="2" charset="0"/>
                  <a:cs typeface="+mn-cs"/>
                </a:rPr>
                <a:t>Yeah! Dấu Chấm và Dấu Chấm Than đã hiểu rõ cách dùng dấu câu trong mẩu chuyện rồi! Chúng tớ đã lắng nghe, thấu hiểu nhau, gia đình lại hòa thuận.</a:t>
              </a:r>
            </a:p>
          </p:txBody>
        </p:sp>
      </p:grpSp>
      <p:pic>
        <p:nvPicPr>
          <p:cNvPr id="8" name="Picture 31">
            <a:extLst>
              <a:ext uri="{FF2B5EF4-FFF2-40B4-BE49-F238E27FC236}">
                <a16:creationId xmlns:a16="http://schemas.microsoft.com/office/drawing/2014/main" id="{4D474299-4722-4AC3-866D-703BFD869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234537" y="2641143"/>
            <a:ext cx="1523902" cy="245149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F80B454-12C8-4678-9A62-AA9B93C0E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305490">
            <a:off x="3738020" y="4372606"/>
            <a:ext cx="714232" cy="7142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E866FB-A286-442C-9BE7-48DFA33FC77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684" t="18318" r="23045"/>
          <a:stretch/>
        </p:blipFill>
        <p:spPr>
          <a:xfrm rot="963267">
            <a:off x="5445722" y="2359628"/>
            <a:ext cx="1254199" cy="317136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5CF7C9D-3883-458F-8857-2A2DC9367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43682" y="-1066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3711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80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80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8DC0B8-B0B8-4E97-A6B7-1390ECD4C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4F1CC-E607-4170-BE1D-139695E5F7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1" r="54037"/>
          <a:stretch/>
        </p:blipFill>
        <p:spPr>
          <a:xfrm>
            <a:off x="6448209" y="1828800"/>
            <a:ext cx="2329632" cy="4753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A6D58-0937-4D8D-A781-9B6AD91D2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790669"/>
            <a:ext cx="1981200" cy="2393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838524-B658-42A9-967A-048F481EA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65" y="2819400"/>
            <a:ext cx="3188676" cy="318867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1BB209-0B40-4683-9C39-F998CD7C859B}"/>
              </a:ext>
            </a:extLst>
          </p:cNvPr>
          <p:cNvSpPr/>
          <p:nvPr/>
        </p:nvSpPr>
        <p:spPr>
          <a:xfrm>
            <a:off x="2025308" y="289680"/>
            <a:ext cx="8947492" cy="1548785"/>
          </a:xfrm>
          <a:custGeom>
            <a:avLst/>
            <a:gdLst>
              <a:gd name="connsiteX0" fmla="*/ 0 w 8947492"/>
              <a:gd name="connsiteY0" fmla="*/ 258136 h 1548785"/>
              <a:gd name="connsiteX1" fmla="*/ 258136 w 8947492"/>
              <a:gd name="connsiteY1" fmla="*/ 0 h 1548785"/>
              <a:gd name="connsiteX2" fmla="*/ 738067 w 8947492"/>
              <a:gd name="connsiteY2" fmla="*/ 0 h 1548785"/>
              <a:gd name="connsiteX3" fmla="*/ 1217998 w 8947492"/>
              <a:gd name="connsiteY3" fmla="*/ 0 h 1548785"/>
              <a:gd name="connsiteX4" fmla="*/ 2035178 w 8947492"/>
              <a:gd name="connsiteY4" fmla="*/ 0 h 1548785"/>
              <a:gd name="connsiteX5" fmla="*/ 2599421 w 8947492"/>
              <a:gd name="connsiteY5" fmla="*/ 0 h 1548785"/>
              <a:gd name="connsiteX6" fmla="*/ 3416601 w 8947492"/>
              <a:gd name="connsiteY6" fmla="*/ 0 h 1548785"/>
              <a:gd name="connsiteX7" fmla="*/ 3812220 w 8947492"/>
              <a:gd name="connsiteY7" fmla="*/ 0 h 1548785"/>
              <a:gd name="connsiteX8" fmla="*/ 4460775 w 8947492"/>
              <a:gd name="connsiteY8" fmla="*/ 0 h 1548785"/>
              <a:gd name="connsiteX9" fmla="*/ 5109330 w 8947492"/>
              <a:gd name="connsiteY9" fmla="*/ 0 h 1548785"/>
              <a:gd name="connsiteX10" fmla="*/ 5504949 w 8947492"/>
              <a:gd name="connsiteY10" fmla="*/ 0 h 1548785"/>
              <a:gd name="connsiteX11" fmla="*/ 6069192 w 8947492"/>
              <a:gd name="connsiteY11" fmla="*/ 0 h 1548785"/>
              <a:gd name="connsiteX12" fmla="*/ 6802060 w 8947492"/>
              <a:gd name="connsiteY12" fmla="*/ 0 h 1548785"/>
              <a:gd name="connsiteX13" fmla="*/ 7450615 w 8947492"/>
              <a:gd name="connsiteY13" fmla="*/ 0 h 1548785"/>
              <a:gd name="connsiteX14" fmla="*/ 8099171 w 8947492"/>
              <a:gd name="connsiteY14" fmla="*/ 0 h 1548785"/>
              <a:gd name="connsiteX15" fmla="*/ 8689356 w 8947492"/>
              <a:gd name="connsiteY15" fmla="*/ 0 h 1548785"/>
              <a:gd name="connsiteX16" fmla="*/ 8947492 w 8947492"/>
              <a:gd name="connsiteY16" fmla="*/ 258136 h 1548785"/>
              <a:gd name="connsiteX17" fmla="*/ 8947492 w 8947492"/>
              <a:gd name="connsiteY17" fmla="*/ 795043 h 1548785"/>
              <a:gd name="connsiteX18" fmla="*/ 8947492 w 8947492"/>
              <a:gd name="connsiteY18" fmla="*/ 1290649 h 1548785"/>
              <a:gd name="connsiteX19" fmla="*/ 8689356 w 8947492"/>
              <a:gd name="connsiteY19" fmla="*/ 1548785 h 1548785"/>
              <a:gd name="connsiteX20" fmla="*/ 7956488 w 8947492"/>
              <a:gd name="connsiteY20" fmla="*/ 1548785 h 1548785"/>
              <a:gd name="connsiteX21" fmla="*/ 7392245 w 8947492"/>
              <a:gd name="connsiteY21" fmla="*/ 1548785 h 1548785"/>
              <a:gd name="connsiteX22" fmla="*/ 6743690 w 8947492"/>
              <a:gd name="connsiteY22" fmla="*/ 1548785 h 1548785"/>
              <a:gd name="connsiteX23" fmla="*/ 5926510 w 8947492"/>
              <a:gd name="connsiteY23" fmla="*/ 1548785 h 1548785"/>
              <a:gd name="connsiteX24" fmla="*/ 5277955 w 8947492"/>
              <a:gd name="connsiteY24" fmla="*/ 1548785 h 1548785"/>
              <a:gd name="connsiteX25" fmla="*/ 4545087 w 8947492"/>
              <a:gd name="connsiteY25" fmla="*/ 1548785 h 1548785"/>
              <a:gd name="connsiteX26" fmla="*/ 3727907 w 8947492"/>
              <a:gd name="connsiteY26" fmla="*/ 1548785 h 1548785"/>
              <a:gd name="connsiteX27" fmla="*/ 3247976 w 8947492"/>
              <a:gd name="connsiteY27" fmla="*/ 1548785 h 1548785"/>
              <a:gd name="connsiteX28" fmla="*/ 2515109 w 8947492"/>
              <a:gd name="connsiteY28" fmla="*/ 1548785 h 1548785"/>
              <a:gd name="connsiteX29" fmla="*/ 1782241 w 8947492"/>
              <a:gd name="connsiteY29" fmla="*/ 1548785 h 1548785"/>
              <a:gd name="connsiteX30" fmla="*/ 1133686 w 8947492"/>
              <a:gd name="connsiteY30" fmla="*/ 1548785 h 1548785"/>
              <a:gd name="connsiteX31" fmla="*/ 258136 w 8947492"/>
              <a:gd name="connsiteY31" fmla="*/ 1548785 h 1548785"/>
              <a:gd name="connsiteX32" fmla="*/ 0 w 8947492"/>
              <a:gd name="connsiteY32" fmla="*/ 1290649 h 1548785"/>
              <a:gd name="connsiteX33" fmla="*/ 0 w 8947492"/>
              <a:gd name="connsiteY33" fmla="*/ 774393 h 1548785"/>
              <a:gd name="connsiteX34" fmla="*/ 0 w 8947492"/>
              <a:gd name="connsiteY34" fmla="*/ 258136 h 154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947492" h="1548785" fill="none" extrusionOk="0">
                <a:moveTo>
                  <a:pt x="0" y="258136"/>
                </a:moveTo>
                <a:cubicBezTo>
                  <a:pt x="-3516" y="109811"/>
                  <a:pt x="109289" y="33080"/>
                  <a:pt x="258136" y="0"/>
                </a:cubicBezTo>
                <a:cubicBezTo>
                  <a:pt x="476424" y="-9441"/>
                  <a:pt x="598043" y="-663"/>
                  <a:pt x="738067" y="0"/>
                </a:cubicBezTo>
                <a:cubicBezTo>
                  <a:pt x="878091" y="663"/>
                  <a:pt x="1010834" y="6342"/>
                  <a:pt x="1217998" y="0"/>
                </a:cubicBezTo>
                <a:cubicBezTo>
                  <a:pt x="1425162" y="-6342"/>
                  <a:pt x="1828677" y="-40648"/>
                  <a:pt x="2035178" y="0"/>
                </a:cubicBezTo>
                <a:cubicBezTo>
                  <a:pt x="2241679" y="40648"/>
                  <a:pt x="2448292" y="-11914"/>
                  <a:pt x="2599421" y="0"/>
                </a:cubicBezTo>
                <a:cubicBezTo>
                  <a:pt x="2750550" y="11914"/>
                  <a:pt x="3088883" y="11974"/>
                  <a:pt x="3416601" y="0"/>
                </a:cubicBezTo>
                <a:cubicBezTo>
                  <a:pt x="3744319" y="-11974"/>
                  <a:pt x="3712673" y="14755"/>
                  <a:pt x="3812220" y="0"/>
                </a:cubicBezTo>
                <a:cubicBezTo>
                  <a:pt x="3911767" y="-14755"/>
                  <a:pt x="4176649" y="10870"/>
                  <a:pt x="4460775" y="0"/>
                </a:cubicBezTo>
                <a:cubicBezTo>
                  <a:pt x="4744902" y="-10870"/>
                  <a:pt x="4960708" y="30613"/>
                  <a:pt x="5109330" y="0"/>
                </a:cubicBezTo>
                <a:cubicBezTo>
                  <a:pt x="5257952" y="-30613"/>
                  <a:pt x="5374127" y="6801"/>
                  <a:pt x="5504949" y="0"/>
                </a:cubicBezTo>
                <a:cubicBezTo>
                  <a:pt x="5635771" y="-6801"/>
                  <a:pt x="5864541" y="22131"/>
                  <a:pt x="6069192" y="0"/>
                </a:cubicBezTo>
                <a:cubicBezTo>
                  <a:pt x="6273843" y="-22131"/>
                  <a:pt x="6575329" y="-35650"/>
                  <a:pt x="6802060" y="0"/>
                </a:cubicBezTo>
                <a:cubicBezTo>
                  <a:pt x="7028791" y="35650"/>
                  <a:pt x="7189675" y="-22101"/>
                  <a:pt x="7450615" y="0"/>
                </a:cubicBezTo>
                <a:cubicBezTo>
                  <a:pt x="7711556" y="22101"/>
                  <a:pt x="7863607" y="9183"/>
                  <a:pt x="8099171" y="0"/>
                </a:cubicBezTo>
                <a:cubicBezTo>
                  <a:pt x="8334735" y="-9183"/>
                  <a:pt x="8444148" y="-3134"/>
                  <a:pt x="8689356" y="0"/>
                </a:cubicBezTo>
                <a:cubicBezTo>
                  <a:pt x="8827613" y="5194"/>
                  <a:pt x="8948061" y="111958"/>
                  <a:pt x="8947492" y="258136"/>
                </a:cubicBezTo>
                <a:cubicBezTo>
                  <a:pt x="8923675" y="374425"/>
                  <a:pt x="8958801" y="659942"/>
                  <a:pt x="8947492" y="795043"/>
                </a:cubicBezTo>
                <a:cubicBezTo>
                  <a:pt x="8936183" y="930144"/>
                  <a:pt x="8941593" y="1079503"/>
                  <a:pt x="8947492" y="1290649"/>
                </a:cubicBezTo>
                <a:cubicBezTo>
                  <a:pt x="8936894" y="1442854"/>
                  <a:pt x="8830558" y="1530343"/>
                  <a:pt x="8689356" y="1548785"/>
                </a:cubicBezTo>
                <a:cubicBezTo>
                  <a:pt x="8474300" y="1532343"/>
                  <a:pt x="8203812" y="1575731"/>
                  <a:pt x="7956488" y="1548785"/>
                </a:cubicBezTo>
                <a:cubicBezTo>
                  <a:pt x="7709164" y="1521839"/>
                  <a:pt x="7585404" y="1559154"/>
                  <a:pt x="7392245" y="1548785"/>
                </a:cubicBezTo>
                <a:cubicBezTo>
                  <a:pt x="7199086" y="1538416"/>
                  <a:pt x="7042784" y="1534726"/>
                  <a:pt x="6743690" y="1548785"/>
                </a:cubicBezTo>
                <a:cubicBezTo>
                  <a:pt x="6444597" y="1562844"/>
                  <a:pt x="6276527" y="1514236"/>
                  <a:pt x="5926510" y="1548785"/>
                </a:cubicBezTo>
                <a:cubicBezTo>
                  <a:pt x="5576493" y="1583334"/>
                  <a:pt x="5425910" y="1538213"/>
                  <a:pt x="5277955" y="1548785"/>
                </a:cubicBezTo>
                <a:cubicBezTo>
                  <a:pt x="5130000" y="1559357"/>
                  <a:pt x="4860135" y="1532779"/>
                  <a:pt x="4545087" y="1548785"/>
                </a:cubicBezTo>
                <a:cubicBezTo>
                  <a:pt x="4230039" y="1564791"/>
                  <a:pt x="3896847" y="1519540"/>
                  <a:pt x="3727907" y="1548785"/>
                </a:cubicBezTo>
                <a:cubicBezTo>
                  <a:pt x="3558967" y="1578030"/>
                  <a:pt x="3351901" y="1538261"/>
                  <a:pt x="3247976" y="1548785"/>
                </a:cubicBezTo>
                <a:cubicBezTo>
                  <a:pt x="3144051" y="1559309"/>
                  <a:pt x="2752017" y="1544334"/>
                  <a:pt x="2515109" y="1548785"/>
                </a:cubicBezTo>
                <a:cubicBezTo>
                  <a:pt x="2278201" y="1553236"/>
                  <a:pt x="1985825" y="1582296"/>
                  <a:pt x="1782241" y="1548785"/>
                </a:cubicBezTo>
                <a:cubicBezTo>
                  <a:pt x="1578657" y="1515274"/>
                  <a:pt x="1412083" y="1533741"/>
                  <a:pt x="1133686" y="1548785"/>
                </a:cubicBezTo>
                <a:cubicBezTo>
                  <a:pt x="855289" y="1563829"/>
                  <a:pt x="676308" y="1528698"/>
                  <a:pt x="258136" y="1548785"/>
                </a:cubicBezTo>
                <a:cubicBezTo>
                  <a:pt x="116336" y="1552760"/>
                  <a:pt x="1630" y="1426551"/>
                  <a:pt x="0" y="1290649"/>
                </a:cubicBezTo>
                <a:cubicBezTo>
                  <a:pt x="10942" y="1092792"/>
                  <a:pt x="7586" y="987920"/>
                  <a:pt x="0" y="774393"/>
                </a:cubicBezTo>
                <a:cubicBezTo>
                  <a:pt x="-7586" y="560866"/>
                  <a:pt x="-11160" y="475243"/>
                  <a:pt x="0" y="258136"/>
                </a:cubicBezTo>
                <a:close/>
              </a:path>
              <a:path w="8947492" h="1548785" stroke="0" extrusionOk="0">
                <a:moveTo>
                  <a:pt x="0" y="258136"/>
                </a:moveTo>
                <a:cubicBezTo>
                  <a:pt x="12199" y="129026"/>
                  <a:pt x="126165" y="10561"/>
                  <a:pt x="258136" y="0"/>
                </a:cubicBezTo>
                <a:cubicBezTo>
                  <a:pt x="559871" y="-1578"/>
                  <a:pt x="740715" y="27480"/>
                  <a:pt x="991004" y="0"/>
                </a:cubicBezTo>
                <a:cubicBezTo>
                  <a:pt x="1241293" y="-27480"/>
                  <a:pt x="1289999" y="-14622"/>
                  <a:pt x="1555247" y="0"/>
                </a:cubicBezTo>
                <a:cubicBezTo>
                  <a:pt x="1820495" y="14622"/>
                  <a:pt x="1774085" y="-3002"/>
                  <a:pt x="1950866" y="0"/>
                </a:cubicBezTo>
                <a:cubicBezTo>
                  <a:pt x="2127647" y="3002"/>
                  <a:pt x="2291316" y="5041"/>
                  <a:pt x="2430797" y="0"/>
                </a:cubicBezTo>
                <a:cubicBezTo>
                  <a:pt x="2570278" y="-5041"/>
                  <a:pt x="2739576" y="-8594"/>
                  <a:pt x="2826415" y="0"/>
                </a:cubicBezTo>
                <a:cubicBezTo>
                  <a:pt x="2913254" y="8594"/>
                  <a:pt x="3030902" y="309"/>
                  <a:pt x="3222034" y="0"/>
                </a:cubicBezTo>
                <a:cubicBezTo>
                  <a:pt x="3413166" y="-309"/>
                  <a:pt x="3608759" y="-18572"/>
                  <a:pt x="3870589" y="0"/>
                </a:cubicBezTo>
                <a:cubicBezTo>
                  <a:pt x="4132420" y="18572"/>
                  <a:pt x="4164432" y="25582"/>
                  <a:pt x="4434833" y="0"/>
                </a:cubicBezTo>
                <a:cubicBezTo>
                  <a:pt x="4705234" y="-25582"/>
                  <a:pt x="4930949" y="15024"/>
                  <a:pt x="5083388" y="0"/>
                </a:cubicBezTo>
                <a:cubicBezTo>
                  <a:pt x="5235827" y="-15024"/>
                  <a:pt x="5538057" y="-28681"/>
                  <a:pt x="5731943" y="0"/>
                </a:cubicBezTo>
                <a:cubicBezTo>
                  <a:pt x="5925830" y="28681"/>
                  <a:pt x="6013360" y="16552"/>
                  <a:pt x="6127562" y="0"/>
                </a:cubicBezTo>
                <a:cubicBezTo>
                  <a:pt x="6241764" y="-16552"/>
                  <a:pt x="6559038" y="-1658"/>
                  <a:pt x="6944742" y="0"/>
                </a:cubicBezTo>
                <a:cubicBezTo>
                  <a:pt x="7330446" y="1658"/>
                  <a:pt x="7299497" y="-14643"/>
                  <a:pt x="7508985" y="0"/>
                </a:cubicBezTo>
                <a:cubicBezTo>
                  <a:pt x="7718473" y="14643"/>
                  <a:pt x="7804489" y="-2541"/>
                  <a:pt x="7988916" y="0"/>
                </a:cubicBezTo>
                <a:cubicBezTo>
                  <a:pt x="8173343" y="2541"/>
                  <a:pt x="8427202" y="-19748"/>
                  <a:pt x="8689356" y="0"/>
                </a:cubicBezTo>
                <a:cubicBezTo>
                  <a:pt x="8811981" y="14353"/>
                  <a:pt x="8933747" y="131713"/>
                  <a:pt x="8947492" y="258136"/>
                </a:cubicBezTo>
                <a:cubicBezTo>
                  <a:pt x="8944431" y="363294"/>
                  <a:pt x="8955767" y="600764"/>
                  <a:pt x="8947492" y="753742"/>
                </a:cubicBezTo>
                <a:cubicBezTo>
                  <a:pt x="8939217" y="906720"/>
                  <a:pt x="8948762" y="1035916"/>
                  <a:pt x="8947492" y="1290649"/>
                </a:cubicBezTo>
                <a:cubicBezTo>
                  <a:pt x="8964352" y="1410419"/>
                  <a:pt x="8829631" y="1554638"/>
                  <a:pt x="8689356" y="1548785"/>
                </a:cubicBezTo>
                <a:cubicBezTo>
                  <a:pt x="8570465" y="1570832"/>
                  <a:pt x="8384709" y="1568616"/>
                  <a:pt x="8209425" y="1548785"/>
                </a:cubicBezTo>
                <a:cubicBezTo>
                  <a:pt x="8034141" y="1528954"/>
                  <a:pt x="7730072" y="1532236"/>
                  <a:pt x="7476557" y="1548785"/>
                </a:cubicBezTo>
                <a:cubicBezTo>
                  <a:pt x="7223042" y="1565334"/>
                  <a:pt x="7157001" y="1574044"/>
                  <a:pt x="6912314" y="1548785"/>
                </a:cubicBezTo>
                <a:cubicBezTo>
                  <a:pt x="6667627" y="1523526"/>
                  <a:pt x="6653132" y="1529184"/>
                  <a:pt x="6432383" y="1548785"/>
                </a:cubicBezTo>
                <a:cubicBezTo>
                  <a:pt x="6211634" y="1568386"/>
                  <a:pt x="6120526" y="1534287"/>
                  <a:pt x="6036764" y="1548785"/>
                </a:cubicBezTo>
                <a:cubicBezTo>
                  <a:pt x="5953002" y="1563283"/>
                  <a:pt x="5654444" y="1570689"/>
                  <a:pt x="5556833" y="1548785"/>
                </a:cubicBezTo>
                <a:cubicBezTo>
                  <a:pt x="5459222" y="1526881"/>
                  <a:pt x="5076526" y="1534128"/>
                  <a:pt x="4823966" y="1548785"/>
                </a:cubicBezTo>
                <a:cubicBezTo>
                  <a:pt x="4571406" y="1563442"/>
                  <a:pt x="4434818" y="1572347"/>
                  <a:pt x="4259723" y="1548785"/>
                </a:cubicBezTo>
                <a:cubicBezTo>
                  <a:pt x="4084628" y="1525223"/>
                  <a:pt x="3786785" y="1578781"/>
                  <a:pt x="3442543" y="1548785"/>
                </a:cubicBezTo>
                <a:cubicBezTo>
                  <a:pt x="3098301" y="1518789"/>
                  <a:pt x="3092093" y="1534553"/>
                  <a:pt x="2962612" y="1548785"/>
                </a:cubicBezTo>
                <a:cubicBezTo>
                  <a:pt x="2833131" y="1563017"/>
                  <a:pt x="2373693" y="1578707"/>
                  <a:pt x="2145432" y="1548785"/>
                </a:cubicBezTo>
                <a:cubicBezTo>
                  <a:pt x="1917171" y="1518863"/>
                  <a:pt x="1508358" y="1548543"/>
                  <a:pt x="1328252" y="1548785"/>
                </a:cubicBezTo>
                <a:cubicBezTo>
                  <a:pt x="1148146" y="1549027"/>
                  <a:pt x="1075401" y="1549041"/>
                  <a:pt x="848321" y="1548785"/>
                </a:cubicBezTo>
                <a:cubicBezTo>
                  <a:pt x="621241" y="1548529"/>
                  <a:pt x="477435" y="1527430"/>
                  <a:pt x="258136" y="1548785"/>
                </a:cubicBezTo>
                <a:cubicBezTo>
                  <a:pt x="140513" y="1545201"/>
                  <a:pt x="-9763" y="1450521"/>
                  <a:pt x="0" y="1290649"/>
                </a:cubicBezTo>
                <a:cubicBezTo>
                  <a:pt x="-13579" y="1155791"/>
                  <a:pt x="-11096" y="978569"/>
                  <a:pt x="0" y="805368"/>
                </a:cubicBezTo>
                <a:cubicBezTo>
                  <a:pt x="11096" y="632167"/>
                  <a:pt x="-25319" y="431941"/>
                  <a:pt x="0" y="258136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AllRoundGothic" panose="020B0703020202020104" pitchFamily="34" charset="0"/>
              </a:rPr>
              <a:t>Chúng tớ đang tham gia thi thuyết trình ở trường. Hãy cùng tham gia nhé!</a:t>
            </a:r>
            <a:endParaRPr lang="vi-VN" sz="2800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81C3E9-749D-40A4-8F29-A0DB015E9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213">
            <a:off x="1288799" y="194374"/>
            <a:ext cx="1548785" cy="15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54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9F5A46-FED2-4C02-94F5-7C5285346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圆角矩形 21">
            <a:extLst>
              <a:ext uri="{FF2B5EF4-FFF2-40B4-BE49-F238E27FC236}">
                <a16:creationId xmlns:a16="http://schemas.microsoft.com/office/drawing/2014/main" id="{68BB9598-21F7-4EB6-A618-A6A8F446EAC0}"/>
              </a:ext>
            </a:extLst>
          </p:cNvPr>
          <p:cNvSpPr/>
          <p:nvPr/>
        </p:nvSpPr>
        <p:spPr>
          <a:xfrm>
            <a:off x="457200" y="381000"/>
            <a:ext cx="11541369" cy="5943601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38100">
            <a:solidFill>
              <a:srgbClr val="99AA28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endParaRPr lang="en-US" sz="2800" b="1" i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3931A-82BA-47D7-B0E3-DDCEE7225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213">
            <a:off x="-547" y="75652"/>
            <a:ext cx="1683470" cy="1683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9855F-53CA-4B90-9009-27DA7269E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787" flipH="1">
            <a:off x="10857782" y="5181052"/>
            <a:ext cx="1683470" cy="168347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785563-9391-4649-8361-D360BEEF4400}"/>
              </a:ext>
            </a:extLst>
          </p:cNvPr>
          <p:cNvSpPr/>
          <p:nvPr/>
        </p:nvSpPr>
        <p:spPr>
          <a:xfrm>
            <a:off x="1609968" y="861643"/>
            <a:ext cx="9675862" cy="1219202"/>
          </a:xfrm>
          <a:custGeom>
            <a:avLst/>
            <a:gdLst>
              <a:gd name="connsiteX0" fmla="*/ 0 w 9675862"/>
              <a:gd name="connsiteY0" fmla="*/ 203204 h 1219202"/>
              <a:gd name="connsiteX1" fmla="*/ 203204 w 9675862"/>
              <a:gd name="connsiteY1" fmla="*/ 0 h 1219202"/>
              <a:gd name="connsiteX2" fmla="*/ 679919 w 9675862"/>
              <a:gd name="connsiteY2" fmla="*/ 0 h 1219202"/>
              <a:gd name="connsiteX3" fmla="*/ 1527412 w 9675862"/>
              <a:gd name="connsiteY3" fmla="*/ 0 h 1219202"/>
              <a:gd name="connsiteX4" fmla="*/ 2096821 w 9675862"/>
              <a:gd name="connsiteY4" fmla="*/ 0 h 1219202"/>
              <a:gd name="connsiteX5" fmla="*/ 2944314 w 9675862"/>
              <a:gd name="connsiteY5" fmla="*/ 0 h 1219202"/>
              <a:gd name="connsiteX6" fmla="*/ 3328334 w 9675862"/>
              <a:gd name="connsiteY6" fmla="*/ 0 h 1219202"/>
              <a:gd name="connsiteX7" fmla="*/ 3990438 w 9675862"/>
              <a:gd name="connsiteY7" fmla="*/ 0 h 1219202"/>
              <a:gd name="connsiteX8" fmla="*/ 4652542 w 9675862"/>
              <a:gd name="connsiteY8" fmla="*/ 0 h 1219202"/>
              <a:gd name="connsiteX9" fmla="*/ 5036562 w 9675862"/>
              <a:gd name="connsiteY9" fmla="*/ 0 h 1219202"/>
              <a:gd name="connsiteX10" fmla="*/ 5605971 w 9675862"/>
              <a:gd name="connsiteY10" fmla="*/ 0 h 1219202"/>
              <a:gd name="connsiteX11" fmla="*/ 6360770 w 9675862"/>
              <a:gd name="connsiteY11" fmla="*/ 0 h 1219202"/>
              <a:gd name="connsiteX12" fmla="*/ 7022874 w 9675862"/>
              <a:gd name="connsiteY12" fmla="*/ 0 h 1219202"/>
              <a:gd name="connsiteX13" fmla="*/ 7684978 w 9675862"/>
              <a:gd name="connsiteY13" fmla="*/ 0 h 1219202"/>
              <a:gd name="connsiteX14" fmla="*/ 8254387 w 9675862"/>
              <a:gd name="connsiteY14" fmla="*/ 0 h 1219202"/>
              <a:gd name="connsiteX15" fmla="*/ 8823796 w 9675862"/>
              <a:gd name="connsiteY15" fmla="*/ 0 h 1219202"/>
              <a:gd name="connsiteX16" fmla="*/ 9472658 w 9675862"/>
              <a:gd name="connsiteY16" fmla="*/ 0 h 1219202"/>
              <a:gd name="connsiteX17" fmla="*/ 9675862 w 9675862"/>
              <a:gd name="connsiteY17" fmla="*/ 203204 h 1219202"/>
              <a:gd name="connsiteX18" fmla="*/ 9675862 w 9675862"/>
              <a:gd name="connsiteY18" fmla="*/ 625857 h 1219202"/>
              <a:gd name="connsiteX19" fmla="*/ 9675862 w 9675862"/>
              <a:gd name="connsiteY19" fmla="*/ 1015998 h 1219202"/>
              <a:gd name="connsiteX20" fmla="*/ 9472658 w 9675862"/>
              <a:gd name="connsiteY20" fmla="*/ 1219202 h 1219202"/>
              <a:gd name="connsiteX21" fmla="*/ 8625165 w 9675862"/>
              <a:gd name="connsiteY21" fmla="*/ 1219202 h 1219202"/>
              <a:gd name="connsiteX22" fmla="*/ 7777672 w 9675862"/>
              <a:gd name="connsiteY22" fmla="*/ 1219202 h 1219202"/>
              <a:gd name="connsiteX23" fmla="*/ 7115568 w 9675862"/>
              <a:gd name="connsiteY23" fmla="*/ 1219202 h 1219202"/>
              <a:gd name="connsiteX24" fmla="*/ 6360770 w 9675862"/>
              <a:gd name="connsiteY24" fmla="*/ 1219202 h 1219202"/>
              <a:gd name="connsiteX25" fmla="*/ 5513277 w 9675862"/>
              <a:gd name="connsiteY25" fmla="*/ 1219202 h 1219202"/>
              <a:gd name="connsiteX26" fmla="*/ 5036562 w 9675862"/>
              <a:gd name="connsiteY26" fmla="*/ 1219202 h 1219202"/>
              <a:gd name="connsiteX27" fmla="*/ 4281764 w 9675862"/>
              <a:gd name="connsiteY27" fmla="*/ 1219202 h 1219202"/>
              <a:gd name="connsiteX28" fmla="*/ 3526965 w 9675862"/>
              <a:gd name="connsiteY28" fmla="*/ 1219202 h 1219202"/>
              <a:gd name="connsiteX29" fmla="*/ 2864862 w 9675862"/>
              <a:gd name="connsiteY29" fmla="*/ 1219202 h 1219202"/>
              <a:gd name="connsiteX30" fmla="*/ 2017369 w 9675862"/>
              <a:gd name="connsiteY30" fmla="*/ 1219202 h 1219202"/>
              <a:gd name="connsiteX31" fmla="*/ 1169876 w 9675862"/>
              <a:gd name="connsiteY31" fmla="*/ 1219202 h 1219202"/>
              <a:gd name="connsiteX32" fmla="*/ 203204 w 9675862"/>
              <a:gd name="connsiteY32" fmla="*/ 1219202 h 1219202"/>
              <a:gd name="connsiteX33" fmla="*/ 0 w 9675862"/>
              <a:gd name="connsiteY33" fmla="*/ 1015998 h 1219202"/>
              <a:gd name="connsiteX34" fmla="*/ 0 w 9675862"/>
              <a:gd name="connsiteY34" fmla="*/ 609601 h 1219202"/>
              <a:gd name="connsiteX35" fmla="*/ 0 w 9675862"/>
              <a:gd name="connsiteY35" fmla="*/ 203204 h 121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75862" h="1219202" fill="none" extrusionOk="0">
                <a:moveTo>
                  <a:pt x="0" y="203204"/>
                </a:moveTo>
                <a:cubicBezTo>
                  <a:pt x="-6602" y="96230"/>
                  <a:pt x="94934" y="2682"/>
                  <a:pt x="203204" y="0"/>
                </a:cubicBezTo>
                <a:cubicBezTo>
                  <a:pt x="389242" y="8307"/>
                  <a:pt x="515561" y="-8667"/>
                  <a:pt x="679919" y="0"/>
                </a:cubicBezTo>
                <a:cubicBezTo>
                  <a:pt x="844277" y="8667"/>
                  <a:pt x="1132404" y="32606"/>
                  <a:pt x="1527412" y="0"/>
                </a:cubicBezTo>
                <a:cubicBezTo>
                  <a:pt x="1922420" y="-32606"/>
                  <a:pt x="1905114" y="5512"/>
                  <a:pt x="2096821" y="0"/>
                </a:cubicBezTo>
                <a:cubicBezTo>
                  <a:pt x="2288528" y="-5512"/>
                  <a:pt x="2627594" y="31225"/>
                  <a:pt x="2944314" y="0"/>
                </a:cubicBezTo>
                <a:cubicBezTo>
                  <a:pt x="3261034" y="-31225"/>
                  <a:pt x="3169409" y="4397"/>
                  <a:pt x="3328334" y="0"/>
                </a:cubicBezTo>
                <a:cubicBezTo>
                  <a:pt x="3487259" y="-4397"/>
                  <a:pt x="3704967" y="-11595"/>
                  <a:pt x="3990438" y="0"/>
                </a:cubicBezTo>
                <a:cubicBezTo>
                  <a:pt x="4275909" y="11595"/>
                  <a:pt x="4492020" y="22073"/>
                  <a:pt x="4652542" y="0"/>
                </a:cubicBezTo>
                <a:cubicBezTo>
                  <a:pt x="4813064" y="-22073"/>
                  <a:pt x="4860308" y="-8787"/>
                  <a:pt x="5036562" y="0"/>
                </a:cubicBezTo>
                <a:cubicBezTo>
                  <a:pt x="5212816" y="8787"/>
                  <a:pt x="5427263" y="-6861"/>
                  <a:pt x="5605971" y="0"/>
                </a:cubicBezTo>
                <a:cubicBezTo>
                  <a:pt x="5784679" y="6861"/>
                  <a:pt x="6106716" y="18508"/>
                  <a:pt x="6360770" y="0"/>
                </a:cubicBezTo>
                <a:cubicBezTo>
                  <a:pt x="6614824" y="-18508"/>
                  <a:pt x="6827959" y="1453"/>
                  <a:pt x="7022874" y="0"/>
                </a:cubicBezTo>
                <a:cubicBezTo>
                  <a:pt x="7217789" y="-1453"/>
                  <a:pt x="7526195" y="-21249"/>
                  <a:pt x="7684978" y="0"/>
                </a:cubicBezTo>
                <a:cubicBezTo>
                  <a:pt x="7843761" y="21249"/>
                  <a:pt x="7995534" y="5378"/>
                  <a:pt x="8254387" y="0"/>
                </a:cubicBezTo>
                <a:cubicBezTo>
                  <a:pt x="8513240" y="-5378"/>
                  <a:pt x="8544200" y="12153"/>
                  <a:pt x="8823796" y="0"/>
                </a:cubicBezTo>
                <a:cubicBezTo>
                  <a:pt x="9103392" y="-12153"/>
                  <a:pt x="9260240" y="29304"/>
                  <a:pt x="9472658" y="0"/>
                </a:cubicBezTo>
                <a:cubicBezTo>
                  <a:pt x="9574000" y="-258"/>
                  <a:pt x="9691439" y="84634"/>
                  <a:pt x="9675862" y="203204"/>
                </a:cubicBezTo>
                <a:cubicBezTo>
                  <a:pt x="9674853" y="394400"/>
                  <a:pt x="9658612" y="419259"/>
                  <a:pt x="9675862" y="625857"/>
                </a:cubicBezTo>
                <a:cubicBezTo>
                  <a:pt x="9693112" y="832455"/>
                  <a:pt x="9658090" y="893198"/>
                  <a:pt x="9675862" y="1015998"/>
                </a:cubicBezTo>
                <a:cubicBezTo>
                  <a:pt x="9669108" y="1115659"/>
                  <a:pt x="9577645" y="1227512"/>
                  <a:pt x="9472658" y="1219202"/>
                </a:cubicBezTo>
                <a:cubicBezTo>
                  <a:pt x="9240678" y="1216855"/>
                  <a:pt x="8854914" y="1210497"/>
                  <a:pt x="8625165" y="1219202"/>
                </a:cubicBezTo>
                <a:cubicBezTo>
                  <a:pt x="8395416" y="1227907"/>
                  <a:pt x="7963682" y="1254955"/>
                  <a:pt x="7777672" y="1219202"/>
                </a:cubicBezTo>
                <a:cubicBezTo>
                  <a:pt x="7591662" y="1183449"/>
                  <a:pt x="7337129" y="1204232"/>
                  <a:pt x="7115568" y="1219202"/>
                </a:cubicBezTo>
                <a:cubicBezTo>
                  <a:pt x="6894007" y="1234172"/>
                  <a:pt x="6604031" y="1244685"/>
                  <a:pt x="6360770" y="1219202"/>
                </a:cubicBezTo>
                <a:cubicBezTo>
                  <a:pt x="6117509" y="1193719"/>
                  <a:pt x="5899260" y="1237891"/>
                  <a:pt x="5513277" y="1219202"/>
                </a:cubicBezTo>
                <a:cubicBezTo>
                  <a:pt x="5127294" y="1200513"/>
                  <a:pt x="5133828" y="1209778"/>
                  <a:pt x="5036562" y="1219202"/>
                </a:cubicBezTo>
                <a:cubicBezTo>
                  <a:pt x="4939296" y="1228626"/>
                  <a:pt x="4551922" y="1238961"/>
                  <a:pt x="4281764" y="1219202"/>
                </a:cubicBezTo>
                <a:cubicBezTo>
                  <a:pt x="4011606" y="1199443"/>
                  <a:pt x="3882691" y="1188572"/>
                  <a:pt x="3526965" y="1219202"/>
                </a:cubicBezTo>
                <a:cubicBezTo>
                  <a:pt x="3171239" y="1249832"/>
                  <a:pt x="3185495" y="1226843"/>
                  <a:pt x="2864862" y="1219202"/>
                </a:cubicBezTo>
                <a:cubicBezTo>
                  <a:pt x="2544229" y="1211561"/>
                  <a:pt x="2404456" y="1205875"/>
                  <a:pt x="2017369" y="1219202"/>
                </a:cubicBezTo>
                <a:cubicBezTo>
                  <a:pt x="1630282" y="1232529"/>
                  <a:pt x="1465450" y="1243138"/>
                  <a:pt x="1169876" y="1219202"/>
                </a:cubicBezTo>
                <a:cubicBezTo>
                  <a:pt x="874302" y="1195266"/>
                  <a:pt x="476027" y="1174019"/>
                  <a:pt x="203204" y="1219202"/>
                </a:cubicBezTo>
                <a:cubicBezTo>
                  <a:pt x="113775" y="1218945"/>
                  <a:pt x="6519" y="1137438"/>
                  <a:pt x="0" y="1015998"/>
                </a:cubicBezTo>
                <a:cubicBezTo>
                  <a:pt x="-11823" y="910551"/>
                  <a:pt x="-6168" y="695896"/>
                  <a:pt x="0" y="609601"/>
                </a:cubicBezTo>
                <a:cubicBezTo>
                  <a:pt x="6168" y="523306"/>
                  <a:pt x="-12032" y="321296"/>
                  <a:pt x="0" y="203204"/>
                </a:cubicBezTo>
                <a:close/>
              </a:path>
              <a:path w="9675862" h="1219202" stroke="0" extrusionOk="0">
                <a:moveTo>
                  <a:pt x="0" y="203204"/>
                </a:moveTo>
                <a:cubicBezTo>
                  <a:pt x="13085" y="105411"/>
                  <a:pt x="104504" y="13485"/>
                  <a:pt x="203204" y="0"/>
                </a:cubicBezTo>
                <a:cubicBezTo>
                  <a:pt x="444166" y="16876"/>
                  <a:pt x="660763" y="-8144"/>
                  <a:pt x="958002" y="0"/>
                </a:cubicBezTo>
                <a:cubicBezTo>
                  <a:pt x="1255241" y="8144"/>
                  <a:pt x="1245704" y="-17012"/>
                  <a:pt x="1527412" y="0"/>
                </a:cubicBezTo>
                <a:cubicBezTo>
                  <a:pt x="1809120" y="17012"/>
                  <a:pt x="1774561" y="-4211"/>
                  <a:pt x="1911432" y="0"/>
                </a:cubicBezTo>
                <a:cubicBezTo>
                  <a:pt x="2048303" y="4211"/>
                  <a:pt x="2180552" y="-1388"/>
                  <a:pt x="2388147" y="0"/>
                </a:cubicBezTo>
                <a:cubicBezTo>
                  <a:pt x="2595743" y="1388"/>
                  <a:pt x="2629978" y="2194"/>
                  <a:pt x="2772167" y="0"/>
                </a:cubicBezTo>
                <a:cubicBezTo>
                  <a:pt x="2914356" y="-2194"/>
                  <a:pt x="2992761" y="-10867"/>
                  <a:pt x="3156187" y="0"/>
                </a:cubicBezTo>
                <a:cubicBezTo>
                  <a:pt x="3319613" y="10867"/>
                  <a:pt x="3679722" y="-19528"/>
                  <a:pt x="3818291" y="0"/>
                </a:cubicBezTo>
                <a:cubicBezTo>
                  <a:pt x="3956860" y="19528"/>
                  <a:pt x="4195380" y="25230"/>
                  <a:pt x="4387700" y="0"/>
                </a:cubicBezTo>
                <a:cubicBezTo>
                  <a:pt x="4580020" y="-25230"/>
                  <a:pt x="4736951" y="22311"/>
                  <a:pt x="5049804" y="0"/>
                </a:cubicBezTo>
                <a:cubicBezTo>
                  <a:pt x="5362657" y="-22311"/>
                  <a:pt x="5395150" y="-29775"/>
                  <a:pt x="5711908" y="0"/>
                </a:cubicBezTo>
                <a:cubicBezTo>
                  <a:pt x="6028666" y="29775"/>
                  <a:pt x="5922927" y="-14647"/>
                  <a:pt x="6095928" y="0"/>
                </a:cubicBezTo>
                <a:cubicBezTo>
                  <a:pt x="6268929" y="14647"/>
                  <a:pt x="6727029" y="-39145"/>
                  <a:pt x="6943421" y="0"/>
                </a:cubicBezTo>
                <a:cubicBezTo>
                  <a:pt x="7159813" y="39145"/>
                  <a:pt x="7369664" y="-26279"/>
                  <a:pt x="7512831" y="0"/>
                </a:cubicBezTo>
                <a:cubicBezTo>
                  <a:pt x="7655998" y="26279"/>
                  <a:pt x="7878144" y="14430"/>
                  <a:pt x="7989545" y="0"/>
                </a:cubicBezTo>
                <a:cubicBezTo>
                  <a:pt x="8100946" y="-14430"/>
                  <a:pt x="8606065" y="-20176"/>
                  <a:pt x="8837038" y="0"/>
                </a:cubicBezTo>
                <a:cubicBezTo>
                  <a:pt x="9068011" y="20176"/>
                  <a:pt x="9278003" y="-3458"/>
                  <a:pt x="9472658" y="0"/>
                </a:cubicBezTo>
                <a:cubicBezTo>
                  <a:pt x="9580685" y="-10094"/>
                  <a:pt x="9686522" y="92646"/>
                  <a:pt x="9675862" y="203204"/>
                </a:cubicBezTo>
                <a:cubicBezTo>
                  <a:pt x="9667300" y="321730"/>
                  <a:pt x="9665657" y="514502"/>
                  <a:pt x="9675862" y="625857"/>
                </a:cubicBezTo>
                <a:cubicBezTo>
                  <a:pt x="9686067" y="737212"/>
                  <a:pt x="9688442" y="854576"/>
                  <a:pt x="9675862" y="1015998"/>
                </a:cubicBezTo>
                <a:cubicBezTo>
                  <a:pt x="9692865" y="1121338"/>
                  <a:pt x="9578712" y="1213243"/>
                  <a:pt x="9472658" y="1219202"/>
                </a:cubicBezTo>
                <a:cubicBezTo>
                  <a:pt x="9215347" y="1214380"/>
                  <a:pt x="8909130" y="1232059"/>
                  <a:pt x="8717860" y="1219202"/>
                </a:cubicBezTo>
                <a:cubicBezTo>
                  <a:pt x="8526590" y="1206345"/>
                  <a:pt x="8374630" y="1233432"/>
                  <a:pt x="8148450" y="1219202"/>
                </a:cubicBezTo>
                <a:cubicBezTo>
                  <a:pt x="7922270" y="1204973"/>
                  <a:pt x="7827297" y="1210696"/>
                  <a:pt x="7671736" y="1219202"/>
                </a:cubicBezTo>
                <a:cubicBezTo>
                  <a:pt x="7516175" y="1227708"/>
                  <a:pt x="7407453" y="1206777"/>
                  <a:pt x="7287715" y="1219202"/>
                </a:cubicBezTo>
                <a:cubicBezTo>
                  <a:pt x="7167977" y="1231627"/>
                  <a:pt x="7009012" y="1209270"/>
                  <a:pt x="6811000" y="1219202"/>
                </a:cubicBezTo>
                <a:cubicBezTo>
                  <a:pt x="6612988" y="1229134"/>
                  <a:pt x="6303520" y="1229161"/>
                  <a:pt x="6056202" y="1219202"/>
                </a:cubicBezTo>
                <a:cubicBezTo>
                  <a:pt x="5808884" y="1209243"/>
                  <a:pt x="5720243" y="1242073"/>
                  <a:pt x="5486793" y="1219202"/>
                </a:cubicBezTo>
                <a:cubicBezTo>
                  <a:pt x="5253343" y="1196331"/>
                  <a:pt x="4921836" y="1232298"/>
                  <a:pt x="4639300" y="1219202"/>
                </a:cubicBezTo>
                <a:cubicBezTo>
                  <a:pt x="4356764" y="1206106"/>
                  <a:pt x="4340206" y="1215532"/>
                  <a:pt x="4162585" y="1219202"/>
                </a:cubicBezTo>
                <a:cubicBezTo>
                  <a:pt x="3984965" y="1222872"/>
                  <a:pt x="3600656" y="1236202"/>
                  <a:pt x="3315092" y="1219202"/>
                </a:cubicBezTo>
                <a:cubicBezTo>
                  <a:pt x="3029528" y="1202202"/>
                  <a:pt x="2748101" y="1185239"/>
                  <a:pt x="2467599" y="1219202"/>
                </a:cubicBezTo>
                <a:cubicBezTo>
                  <a:pt x="2187097" y="1253165"/>
                  <a:pt x="2157790" y="1227291"/>
                  <a:pt x="1990884" y="1219202"/>
                </a:cubicBezTo>
                <a:cubicBezTo>
                  <a:pt x="1823978" y="1211113"/>
                  <a:pt x="1570830" y="1250851"/>
                  <a:pt x="1328781" y="1219202"/>
                </a:cubicBezTo>
                <a:cubicBezTo>
                  <a:pt x="1086732" y="1187553"/>
                  <a:pt x="478347" y="1254774"/>
                  <a:pt x="203204" y="1219202"/>
                </a:cubicBezTo>
                <a:cubicBezTo>
                  <a:pt x="99981" y="1216358"/>
                  <a:pt x="-19595" y="1121384"/>
                  <a:pt x="0" y="1015998"/>
                </a:cubicBezTo>
                <a:cubicBezTo>
                  <a:pt x="-7307" y="868775"/>
                  <a:pt x="-11923" y="710527"/>
                  <a:pt x="0" y="609601"/>
                </a:cubicBezTo>
                <a:cubicBezTo>
                  <a:pt x="11923" y="508675"/>
                  <a:pt x="-12786" y="353000"/>
                  <a:pt x="0" y="203204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Với mỗi tình huống trong bìa thư bí mật, bạn hãy đặt một câu và dùng những dấu câu thích hợp.</a:t>
            </a:r>
            <a:endParaRPr lang="vi-VN" sz="32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B621F84B-08A3-4BB0-998A-25F91F5EDF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9631" r="56347" b="44807"/>
          <a:stretch/>
        </p:blipFill>
        <p:spPr>
          <a:xfrm>
            <a:off x="1090633" y="2878535"/>
            <a:ext cx="2172127" cy="1484287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6EC221BA-D6F3-47EF-A9FF-78F92AC4A9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0737" r="11662" b="44814"/>
          <a:stretch/>
        </p:blipFill>
        <p:spPr>
          <a:xfrm>
            <a:off x="3687665" y="2878535"/>
            <a:ext cx="2172127" cy="1480995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31FB6A47-8E48-487F-A69D-D93E058F11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4821" r="56244" b="-12"/>
          <a:stretch/>
        </p:blipFill>
        <p:spPr>
          <a:xfrm>
            <a:off x="6401917" y="2934801"/>
            <a:ext cx="2172127" cy="1424729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28C05CD8-1EF6-4772-BB6E-71B63B30C7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t="54810" r="11656" b="-2223"/>
          <a:stretch/>
        </p:blipFill>
        <p:spPr>
          <a:xfrm>
            <a:off x="9090257" y="2934801"/>
            <a:ext cx="2172127" cy="1447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060C99-3CA1-49D6-8729-FCD787011B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4412" r="83596" b="74545"/>
          <a:stretch/>
        </p:blipFill>
        <p:spPr>
          <a:xfrm>
            <a:off x="1464740" y="4448462"/>
            <a:ext cx="1128903" cy="1069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0427B7-6C02-4968-8995-1FA40C8863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t="6430" r="71082" b="74545"/>
          <a:stretch/>
        </p:blipFill>
        <p:spPr>
          <a:xfrm>
            <a:off x="4227774" y="4517681"/>
            <a:ext cx="1091908" cy="10614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FF1B0F-6E69-4F08-B3A4-5BED958A2E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5" t="6069" r="56850" b="74545"/>
          <a:stretch/>
        </p:blipFill>
        <p:spPr>
          <a:xfrm>
            <a:off x="6837893" y="4517681"/>
            <a:ext cx="1155884" cy="10614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66FA70-CFF8-4A80-97B9-99962CE5E0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2" t="4356" r="36066" b="74545"/>
          <a:stretch/>
        </p:blipFill>
        <p:spPr>
          <a:xfrm>
            <a:off x="9716848" y="4391575"/>
            <a:ext cx="1642251" cy="1125931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18B3BECD-F4F9-43FD-A375-1BA83FA46C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1" y="5727075"/>
            <a:ext cx="931749" cy="9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82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8" name="Google Shape;4268;p89"/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3700246" y="690035"/>
            <a:ext cx="4791508" cy="986365"/>
          </a:xfrm>
          <a:prstGeom prst="rect">
            <a:avLst/>
          </a:prstGeom>
          <a:noFill/>
          <a:ln>
            <a:noFill/>
          </a:ln>
        </p:spPr>
      </p:pic>
      <p:sp>
        <p:nvSpPr>
          <p:cNvPr id="4269" name="Google Shape;4269;p89"/>
          <p:cNvSpPr txBox="1">
            <a:spLocks noGrp="1"/>
          </p:cNvSpPr>
          <p:nvPr>
            <p:ph type="title"/>
          </p:nvPr>
        </p:nvSpPr>
        <p:spPr>
          <a:xfrm>
            <a:off x="3904483" y="889417"/>
            <a:ext cx="4383033" cy="5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solidFill>
                  <a:srgbClr val="0070C0"/>
                </a:solidFill>
                <a:latin typeface="#9Slide03 AllRoundGothic" panose="020B0703020202020104" pitchFamily="34" charset="0"/>
              </a:rPr>
              <a:t>TÌNH HUỐNG 1</a:t>
            </a:r>
            <a:endParaRPr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683C32-71E8-4303-8022-01F637FA25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9631" r="56347" b="44807"/>
          <a:stretch/>
        </p:blipFill>
        <p:spPr>
          <a:xfrm rot="1321635">
            <a:off x="10186007" y="158251"/>
            <a:ext cx="1837589" cy="1255686"/>
          </a:xfrm>
          <a:prstGeom prst="rect">
            <a:avLst/>
          </a:prstGeom>
        </p:spPr>
      </p:pic>
      <p:pic>
        <p:nvPicPr>
          <p:cNvPr id="22" name="Google Shape;893;p35">
            <a:extLst>
              <a:ext uri="{FF2B5EF4-FFF2-40B4-BE49-F238E27FC236}">
                <a16:creationId xmlns:a16="http://schemas.microsoft.com/office/drawing/2014/main" id="{F82FA83F-5243-4ABE-BCAF-A5153B9C15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9433" b="22969"/>
          <a:stretch/>
        </p:blipFill>
        <p:spPr>
          <a:xfrm>
            <a:off x="4745032" y="1875782"/>
            <a:ext cx="7200897" cy="429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00;p35">
            <a:extLst>
              <a:ext uri="{FF2B5EF4-FFF2-40B4-BE49-F238E27FC236}">
                <a16:creationId xmlns:a16="http://schemas.microsoft.com/office/drawing/2014/main" id="{A7A9F997-A096-46D0-B185-ED0CAF05ECB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6763" t="8270" r="4482" b="6375"/>
          <a:stretch/>
        </p:blipFill>
        <p:spPr>
          <a:xfrm>
            <a:off x="898617" y="1875782"/>
            <a:ext cx="3864000" cy="4437095"/>
          </a:xfrm>
          <a:prstGeom prst="rect">
            <a:avLst/>
          </a:prstGeom>
          <a:noFill/>
          <a:ln>
            <a:noFill/>
          </a:ln>
        </p:spPr>
      </p:pic>
      <p:sp>
        <p:nvSpPr>
          <p:cNvPr id="4270" name="Google Shape;4270;p89"/>
          <p:cNvSpPr txBox="1">
            <a:spLocks noGrp="1"/>
          </p:cNvSpPr>
          <p:nvPr>
            <p:ph type="body" idx="1"/>
          </p:nvPr>
        </p:nvSpPr>
        <p:spPr>
          <a:xfrm>
            <a:off x="1086810" y="2209800"/>
            <a:ext cx="3505200" cy="31242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vi-VN" sz="3600">
                <a:solidFill>
                  <a:srgbClr val="0070C0"/>
                </a:solidFill>
                <a:latin typeface="+mn-lt"/>
              </a:rPr>
              <a:t>Em muốn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nhờ </a:t>
            </a:r>
            <a:r>
              <a:rPr lang="vi-VN" sz="3600">
                <a:solidFill>
                  <a:srgbClr val="0070C0"/>
                </a:solidFill>
                <a:latin typeface="+mn-lt"/>
              </a:rPr>
              <a:t>một người bạn </a:t>
            </a:r>
          </a:p>
          <a:p>
            <a:pPr marL="0" indent="0" algn="ctr">
              <a:buNone/>
            </a:pPr>
            <a:r>
              <a:rPr lang="vi-VN" sz="3600">
                <a:solidFill>
                  <a:srgbClr val="0070C0"/>
                </a:solidFill>
                <a:latin typeface="+mn-lt"/>
              </a:rPr>
              <a:t>( hoặc anh, chị) mở hộ cửa sổ.</a:t>
            </a:r>
            <a:br>
              <a:rPr lang="en-US" sz="3600">
                <a:solidFill>
                  <a:srgbClr val="0070C0"/>
                </a:solidFill>
                <a:latin typeface="+mn-lt"/>
              </a:rPr>
            </a:br>
            <a:r>
              <a:rPr lang="vi-VN" sz="3600">
                <a:solidFill>
                  <a:srgbClr val="0070C0"/>
                </a:solidFill>
                <a:latin typeface="+mn-lt"/>
              </a:rPr>
              <a:t> Em sẽ nói gì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?</a:t>
            </a:r>
            <a:endParaRPr lang="vi-VN" sz="360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A29F8C-1E1C-4A17-8583-E357EDBC2FFA}"/>
              </a:ext>
            </a:extLst>
          </p:cNvPr>
          <p:cNvSpPr txBox="1"/>
          <p:nvPr/>
        </p:nvSpPr>
        <p:spPr>
          <a:xfrm>
            <a:off x="5367288" y="3322484"/>
            <a:ext cx="6344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5050"/>
                </a:solidFill>
              </a:rPr>
              <a:t>Anh mở cửa sổ giúp em với!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C0B0D-E970-4BD0-A185-FABD67422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03" y="3159402"/>
            <a:ext cx="660258" cy="64633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0A6EBFE-0FDE-43C8-BB39-909A4D14195F}"/>
              </a:ext>
            </a:extLst>
          </p:cNvPr>
          <p:cNvSpPr txBox="1"/>
          <p:nvPr/>
        </p:nvSpPr>
        <p:spPr>
          <a:xfrm>
            <a:off x="5390425" y="4438471"/>
            <a:ext cx="6344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FF5050"/>
                </a:solidFill>
                <a:latin typeface="Arial (Body)"/>
              </a:rPr>
              <a:t>Chị giúp em mở cửa sổ kia nhé!</a:t>
            </a:r>
            <a:endParaRPr lang="en-US" sz="3600">
              <a:solidFill>
                <a:srgbClr val="FF5050"/>
              </a:solidFill>
              <a:latin typeface="Arial (Body)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084736C-5C6E-48E9-8726-7172F50C4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40" y="4275389"/>
            <a:ext cx="660258" cy="64633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758C075-1AA6-45E9-B993-14DBB6454EF4}"/>
              </a:ext>
            </a:extLst>
          </p:cNvPr>
          <p:cNvSpPr txBox="1"/>
          <p:nvPr/>
        </p:nvSpPr>
        <p:spPr>
          <a:xfrm>
            <a:off x="5319566" y="3429000"/>
            <a:ext cx="63443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5050"/>
                </a:solidFill>
              </a:rPr>
              <a:t>Khi muốn nhờ ai giúp mình, em có thể dùng kiểu câu và dấu câu nào phù hợp?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ECCD77-CB6F-462E-B40F-BC66A815E59A}"/>
              </a:ext>
            </a:extLst>
          </p:cNvPr>
          <p:cNvSpPr txBox="1"/>
          <p:nvPr/>
        </p:nvSpPr>
        <p:spPr>
          <a:xfrm>
            <a:off x="4762617" y="3359134"/>
            <a:ext cx="72008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5050"/>
                </a:solidFill>
              </a:rPr>
              <a:t>Khi muốn nhờ ai giúp </a:t>
            </a:r>
            <a:br>
              <a:rPr lang="en-US" sz="3600" b="1">
                <a:solidFill>
                  <a:srgbClr val="FF5050"/>
                </a:solidFill>
              </a:rPr>
            </a:br>
            <a:r>
              <a:rPr lang="en-US" sz="3600" b="1">
                <a:solidFill>
                  <a:srgbClr val="FF5050"/>
                </a:solidFill>
              </a:rPr>
              <a:t>mình, ta có thể dùng kiểu câu cầu khiến. Cuối câu đặt dấu chấm than.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98118EF-8AD9-4F05-B9B2-D8AA19C78F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27" y="4639537"/>
            <a:ext cx="1886625" cy="1886625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83329AC0-A362-4D1A-B9FF-A2BB6C39B8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5" t="27352" b="24419"/>
          <a:stretch/>
        </p:blipFill>
        <p:spPr>
          <a:xfrm>
            <a:off x="11288320" y="6061586"/>
            <a:ext cx="810631" cy="8017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" grpId="0" uiExpand="1" build="p"/>
      <p:bldP spid="25" grpId="0"/>
      <p:bldP spid="25" grpId="1"/>
      <p:bldP spid="30" grpId="0"/>
      <p:bldP spid="30" grpId="1"/>
      <p:bldP spid="32" grpId="0"/>
      <p:bldP spid="32" grpId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8" name="Google Shape;4268;p89"/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3700246" y="690035"/>
            <a:ext cx="4791508" cy="986365"/>
          </a:xfrm>
          <a:prstGeom prst="rect">
            <a:avLst/>
          </a:prstGeom>
          <a:noFill/>
          <a:ln>
            <a:noFill/>
          </a:ln>
        </p:spPr>
      </p:pic>
      <p:sp>
        <p:nvSpPr>
          <p:cNvPr id="4269" name="Google Shape;4269;p89"/>
          <p:cNvSpPr txBox="1">
            <a:spLocks noGrp="1"/>
          </p:cNvSpPr>
          <p:nvPr>
            <p:ph type="title"/>
          </p:nvPr>
        </p:nvSpPr>
        <p:spPr>
          <a:xfrm>
            <a:off x="3904483" y="889417"/>
            <a:ext cx="4383033" cy="5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solidFill>
                  <a:srgbClr val="0070C0"/>
                </a:solidFill>
                <a:latin typeface="#9Slide03 AllRoundGothic" panose="020B0703020202020104" pitchFamily="34" charset="0"/>
              </a:rPr>
              <a:t>TÌNH HUỐNG 2</a:t>
            </a:r>
            <a:endParaRPr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683C32-71E8-4303-8022-01F637FA25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9631" r="56347" b="44807"/>
          <a:stretch/>
        </p:blipFill>
        <p:spPr>
          <a:xfrm rot="1321635">
            <a:off x="10186007" y="158251"/>
            <a:ext cx="1837589" cy="1255686"/>
          </a:xfrm>
          <a:prstGeom prst="rect">
            <a:avLst/>
          </a:prstGeom>
        </p:spPr>
      </p:pic>
      <p:pic>
        <p:nvPicPr>
          <p:cNvPr id="22" name="Google Shape;893;p35">
            <a:extLst>
              <a:ext uri="{FF2B5EF4-FFF2-40B4-BE49-F238E27FC236}">
                <a16:creationId xmlns:a16="http://schemas.microsoft.com/office/drawing/2014/main" id="{F82FA83F-5243-4ABE-BCAF-A5153B9C15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9433" b="22969"/>
          <a:stretch/>
        </p:blipFill>
        <p:spPr>
          <a:xfrm>
            <a:off x="4745032" y="1875782"/>
            <a:ext cx="7200897" cy="429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00;p35">
            <a:extLst>
              <a:ext uri="{FF2B5EF4-FFF2-40B4-BE49-F238E27FC236}">
                <a16:creationId xmlns:a16="http://schemas.microsoft.com/office/drawing/2014/main" id="{A7A9F997-A096-46D0-B185-ED0CAF05ECB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6763" t="8270" r="4482" b="6375"/>
          <a:stretch/>
        </p:blipFill>
        <p:spPr>
          <a:xfrm>
            <a:off x="898617" y="1875782"/>
            <a:ext cx="3864000" cy="4437095"/>
          </a:xfrm>
          <a:prstGeom prst="rect">
            <a:avLst/>
          </a:prstGeom>
          <a:noFill/>
          <a:ln>
            <a:noFill/>
          </a:ln>
        </p:spPr>
      </p:pic>
      <p:sp>
        <p:nvSpPr>
          <p:cNvPr id="4270" name="Google Shape;4270;p89"/>
          <p:cNvSpPr txBox="1">
            <a:spLocks noGrp="1"/>
          </p:cNvSpPr>
          <p:nvPr>
            <p:ph type="body" idx="1"/>
          </p:nvPr>
        </p:nvSpPr>
        <p:spPr>
          <a:xfrm>
            <a:off x="909266" y="3032042"/>
            <a:ext cx="3901073" cy="31242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-US" sz="3600">
                <a:solidFill>
                  <a:srgbClr val="0070C0"/>
                </a:solidFill>
                <a:latin typeface="+mn-lt"/>
              </a:rPr>
              <a:t>Hỏi bố xem mấy giờ hai bố con đi thăm ông bà.</a:t>
            </a:r>
            <a:endParaRPr lang="vi-VN" sz="360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A29F8C-1E1C-4A17-8583-E357EDBC2FFA}"/>
              </a:ext>
            </a:extLst>
          </p:cNvPr>
          <p:cNvSpPr txBox="1"/>
          <p:nvPr/>
        </p:nvSpPr>
        <p:spPr>
          <a:xfrm>
            <a:off x="5390425" y="3039143"/>
            <a:ext cx="6344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ạ?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C0B0D-E970-4BD0-A185-FABD67422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22" y="2998410"/>
            <a:ext cx="660258" cy="64633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0A6EBFE-0FDE-43C8-BB39-909A4D14195F}"/>
              </a:ext>
            </a:extLst>
          </p:cNvPr>
          <p:cNvSpPr txBox="1"/>
          <p:nvPr/>
        </p:nvSpPr>
        <p:spPr>
          <a:xfrm>
            <a:off x="5408920" y="4358637"/>
            <a:ext cx="6344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bố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thăm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bà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lúc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ạ?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 (Body)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084736C-5C6E-48E9-8726-7172F50C4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96" y="4405110"/>
            <a:ext cx="660258" cy="64633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758C075-1AA6-45E9-B993-14DBB6454EF4}"/>
              </a:ext>
            </a:extLst>
          </p:cNvPr>
          <p:cNvSpPr txBox="1"/>
          <p:nvPr/>
        </p:nvSpPr>
        <p:spPr>
          <a:xfrm>
            <a:off x="5227695" y="3362309"/>
            <a:ext cx="63443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ECCD77-CB6F-462E-B40F-BC66A815E59A}"/>
              </a:ext>
            </a:extLst>
          </p:cNvPr>
          <p:cNvSpPr txBox="1"/>
          <p:nvPr/>
        </p:nvSpPr>
        <p:spPr>
          <a:xfrm>
            <a:off x="5133022" y="3251933"/>
            <a:ext cx="66929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C777841-CC50-4610-89AF-2B14AB02F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304474">
            <a:off x="4073956" y="4641929"/>
            <a:ext cx="1220874" cy="1965189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D3AA38B7-0B7D-47DF-ABFA-4F735C8F43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5" t="27352" b="24419"/>
          <a:stretch/>
        </p:blipFill>
        <p:spPr>
          <a:xfrm>
            <a:off x="11288320" y="6061586"/>
            <a:ext cx="810631" cy="8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34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" grpId="0" uiExpand="1" build="p"/>
      <p:bldP spid="25" grpId="0"/>
      <p:bldP spid="25" grpId="1"/>
      <p:bldP spid="30" grpId="0"/>
      <p:bldP spid="30" grpId="1"/>
      <p:bldP spid="32" grpId="0"/>
      <p:bldP spid="32" grpId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35"/>
          <p:cNvPicPr preferRelativeResize="0"/>
          <p:nvPr/>
        </p:nvPicPr>
        <p:blipFill rotWithShape="1">
          <a:blip r:embed="rId5">
            <a:alphaModFix/>
          </a:blip>
          <a:srcRect t="19433" b="22969"/>
          <a:stretch/>
        </p:blipFill>
        <p:spPr>
          <a:xfrm>
            <a:off x="1016001" y="2095500"/>
            <a:ext cx="7200897" cy="403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35"/>
          <p:cNvPicPr preferRelativeResize="0"/>
          <p:nvPr/>
        </p:nvPicPr>
        <p:blipFill rotWithShape="1">
          <a:blip r:embed="rId6">
            <a:alphaModFix amt="90000"/>
          </a:blip>
          <a:srcRect r="2657"/>
          <a:stretch/>
        </p:blipFill>
        <p:spPr>
          <a:xfrm>
            <a:off x="3209492" y="809267"/>
            <a:ext cx="6214997" cy="98636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35"/>
          <p:cNvSpPr txBox="1">
            <a:spLocks noGrp="1"/>
          </p:cNvSpPr>
          <p:nvPr>
            <p:ph type="title"/>
          </p:nvPr>
        </p:nvSpPr>
        <p:spPr>
          <a:xfrm>
            <a:off x="950969" y="1085094"/>
            <a:ext cx="10758400" cy="5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400">
                <a:solidFill>
                  <a:srgbClr val="FF0066"/>
                </a:solidFill>
                <a:latin typeface="#9Slide07 SVNBango" panose="02000000000000000000" pitchFamily="2" charset="0"/>
              </a:rPr>
              <a:t>NGƯỜI ẤY LÀ AI?</a:t>
            </a:r>
            <a:endParaRPr sz="4400">
              <a:solidFill>
                <a:srgbClr val="FF0066"/>
              </a:solidFill>
              <a:latin typeface="#9Slide07 SVNBango" panose="02000000000000000000" pitchFamily="2" charset="0"/>
            </a:endParaRPr>
          </a:p>
        </p:txBody>
      </p:sp>
      <p:pic>
        <p:nvPicPr>
          <p:cNvPr id="900" name="Google Shape;900;p35"/>
          <p:cNvPicPr preferRelativeResize="0"/>
          <p:nvPr/>
        </p:nvPicPr>
        <p:blipFill rotWithShape="1">
          <a:blip r:embed="rId7">
            <a:alphaModFix/>
          </a:blip>
          <a:srcRect l="6763" t="8270" r="4482" b="6375"/>
          <a:stretch/>
        </p:blipFill>
        <p:spPr>
          <a:xfrm>
            <a:off x="8312168" y="2070100"/>
            <a:ext cx="3397201" cy="4083064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35">
            <a:hlinkClick r:id="rId8" action="ppaction://hlinksldjump"/>
          </p:cNvPr>
          <p:cNvSpPr/>
          <p:nvPr/>
        </p:nvSpPr>
        <p:spPr>
          <a:xfrm>
            <a:off x="2916075" y="325611"/>
            <a:ext cx="861540" cy="400731"/>
          </a:xfrm>
          <a:custGeom>
            <a:avLst/>
            <a:gdLst/>
            <a:ahLst/>
            <a:cxnLst/>
            <a:rect l="l" t="t" r="r" b="b"/>
            <a:pathLst>
              <a:path w="34899" h="8275" extrusionOk="0">
                <a:moveTo>
                  <a:pt x="11224" y="0"/>
                </a:moveTo>
                <a:cubicBezTo>
                  <a:pt x="11086" y="0"/>
                  <a:pt x="10957" y="19"/>
                  <a:pt x="10846" y="56"/>
                </a:cubicBezTo>
                <a:cubicBezTo>
                  <a:pt x="9739" y="222"/>
                  <a:pt x="8633" y="305"/>
                  <a:pt x="7557" y="305"/>
                </a:cubicBezTo>
                <a:cubicBezTo>
                  <a:pt x="7198" y="305"/>
                  <a:pt x="6843" y="295"/>
                  <a:pt x="6493" y="277"/>
                </a:cubicBezTo>
                <a:cubicBezTo>
                  <a:pt x="6317" y="263"/>
                  <a:pt x="6143" y="257"/>
                  <a:pt x="5972" y="257"/>
                </a:cubicBezTo>
                <a:cubicBezTo>
                  <a:pt x="5209" y="257"/>
                  <a:pt x="4486" y="378"/>
                  <a:pt x="3763" y="498"/>
                </a:cubicBezTo>
                <a:cubicBezTo>
                  <a:pt x="2951" y="720"/>
                  <a:pt x="959" y="2564"/>
                  <a:pt x="812" y="3376"/>
                </a:cubicBezTo>
                <a:lnTo>
                  <a:pt x="812" y="3597"/>
                </a:lnTo>
                <a:cubicBezTo>
                  <a:pt x="1402" y="4187"/>
                  <a:pt x="738" y="4556"/>
                  <a:pt x="517" y="4999"/>
                </a:cubicBezTo>
                <a:cubicBezTo>
                  <a:pt x="222" y="5589"/>
                  <a:pt x="0" y="5811"/>
                  <a:pt x="738" y="6548"/>
                </a:cubicBezTo>
                <a:cubicBezTo>
                  <a:pt x="1589" y="7465"/>
                  <a:pt x="2789" y="7975"/>
                  <a:pt x="4028" y="7975"/>
                </a:cubicBezTo>
                <a:cubicBezTo>
                  <a:pt x="4185" y="7975"/>
                  <a:pt x="4343" y="7967"/>
                  <a:pt x="4501" y="7950"/>
                </a:cubicBezTo>
                <a:cubicBezTo>
                  <a:pt x="5829" y="7803"/>
                  <a:pt x="7138" y="7729"/>
                  <a:pt x="8448" y="7729"/>
                </a:cubicBezTo>
                <a:cubicBezTo>
                  <a:pt x="9758" y="7729"/>
                  <a:pt x="11067" y="7803"/>
                  <a:pt x="12395" y="7950"/>
                </a:cubicBezTo>
                <a:cubicBezTo>
                  <a:pt x="14166" y="8024"/>
                  <a:pt x="15863" y="7950"/>
                  <a:pt x="17634" y="8171"/>
                </a:cubicBezTo>
                <a:cubicBezTo>
                  <a:pt x="18430" y="8238"/>
                  <a:pt x="19240" y="8274"/>
                  <a:pt x="20053" y="8274"/>
                </a:cubicBezTo>
                <a:cubicBezTo>
                  <a:pt x="21048" y="8274"/>
                  <a:pt x="22045" y="8220"/>
                  <a:pt x="23020" y="8098"/>
                </a:cubicBezTo>
                <a:cubicBezTo>
                  <a:pt x="23754" y="8057"/>
                  <a:pt x="24493" y="8044"/>
                  <a:pt x="25236" y="8044"/>
                </a:cubicBezTo>
                <a:cubicBezTo>
                  <a:pt x="26437" y="8044"/>
                  <a:pt x="27644" y="8077"/>
                  <a:pt x="28845" y="8077"/>
                </a:cubicBezTo>
                <a:cubicBezTo>
                  <a:pt x="29588" y="8077"/>
                  <a:pt x="30328" y="8065"/>
                  <a:pt x="31062" y="8024"/>
                </a:cubicBezTo>
                <a:cubicBezTo>
                  <a:pt x="32611" y="7950"/>
                  <a:pt x="33423" y="7286"/>
                  <a:pt x="33718" y="5811"/>
                </a:cubicBezTo>
                <a:cubicBezTo>
                  <a:pt x="33718" y="5589"/>
                  <a:pt x="33865" y="5442"/>
                  <a:pt x="34013" y="5294"/>
                </a:cubicBezTo>
                <a:cubicBezTo>
                  <a:pt x="34603" y="4925"/>
                  <a:pt x="34898" y="4114"/>
                  <a:pt x="34529" y="3450"/>
                </a:cubicBezTo>
                <a:cubicBezTo>
                  <a:pt x="34308" y="2859"/>
                  <a:pt x="34308" y="2048"/>
                  <a:pt x="33570" y="1605"/>
                </a:cubicBezTo>
                <a:cubicBezTo>
                  <a:pt x="32685" y="1089"/>
                  <a:pt x="31652" y="720"/>
                  <a:pt x="30545" y="720"/>
                </a:cubicBezTo>
                <a:cubicBezTo>
                  <a:pt x="29881" y="720"/>
                  <a:pt x="29217" y="720"/>
                  <a:pt x="28553" y="572"/>
                </a:cubicBezTo>
                <a:cubicBezTo>
                  <a:pt x="27078" y="277"/>
                  <a:pt x="25602" y="56"/>
                  <a:pt x="24126" y="56"/>
                </a:cubicBezTo>
                <a:cubicBezTo>
                  <a:pt x="23154" y="29"/>
                  <a:pt x="22182" y="12"/>
                  <a:pt x="21213" y="12"/>
                </a:cubicBezTo>
                <a:cubicBezTo>
                  <a:pt x="19536" y="12"/>
                  <a:pt x="17869" y="63"/>
                  <a:pt x="16232" y="203"/>
                </a:cubicBezTo>
                <a:cubicBezTo>
                  <a:pt x="15621" y="291"/>
                  <a:pt x="15010" y="332"/>
                  <a:pt x="14403" y="332"/>
                </a:cubicBezTo>
                <a:cubicBezTo>
                  <a:pt x="13472" y="332"/>
                  <a:pt x="12551" y="234"/>
                  <a:pt x="11657" y="56"/>
                </a:cubicBezTo>
                <a:cubicBezTo>
                  <a:pt x="11510" y="19"/>
                  <a:pt x="11362" y="0"/>
                  <a:pt x="112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Mar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4" name="Google Shape;954;p35">
            <a:hlinkClick r:id="rId9" action="ppaction://hlinksldjump"/>
          </p:cNvPr>
          <p:cNvSpPr/>
          <p:nvPr/>
        </p:nvSpPr>
        <p:spPr>
          <a:xfrm>
            <a:off x="1339698" y="325031"/>
            <a:ext cx="865169" cy="401893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Jan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5" name="Google Shape;955;p35">
            <a:hlinkClick r:id="" action="ppaction://noaction"/>
          </p:cNvPr>
          <p:cNvSpPr/>
          <p:nvPr/>
        </p:nvSpPr>
        <p:spPr>
          <a:xfrm>
            <a:off x="6050659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Jul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6" name="Google Shape;956;p35">
            <a:hlinkClick r:id="rId10" action="ppaction://hlinksldjump"/>
          </p:cNvPr>
          <p:cNvSpPr/>
          <p:nvPr/>
        </p:nvSpPr>
        <p:spPr>
          <a:xfrm>
            <a:off x="4488823" y="324135"/>
            <a:ext cx="852431" cy="403685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May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7" name="Google Shape;957;p35">
            <a:hlinkClick r:id="" action="ppaction://noaction"/>
          </p:cNvPr>
          <p:cNvSpPr/>
          <p:nvPr/>
        </p:nvSpPr>
        <p:spPr>
          <a:xfrm>
            <a:off x="5288862" y="335539"/>
            <a:ext cx="814191" cy="380876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Jun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8" name="Google Shape;958;p35">
            <a:hlinkClick r:id="rId11" action="ppaction://hlinksldjump"/>
          </p:cNvPr>
          <p:cNvSpPr/>
          <p:nvPr/>
        </p:nvSpPr>
        <p:spPr>
          <a:xfrm>
            <a:off x="3725224" y="338178"/>
            <a:ext cx="815993" cy="375597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Apr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9" name="Google Shape;959;p35">
            <a:hlinkClick r:id="rId12" action="ppaction://hlinksldjump"/>
          </p:cNvPr>
          <p:cNvSpPr/>
          <p:nvPr/>
        </p:nvSpPr>
        <p:spPr>
          <a:xfrm>
            <a:off x="2152474" y="333311"/>
            <a:ext cx="815993" cy="385331"/>
          </a:xfrm>
          <a:custGeom>
            <a:avLst/>
            <a:gdLst/>
            <a:ahLst/>
            <a:cxnLst/>
            <a:rect l="l" t="t" r="r" b="b"/>
            <a:pathLst>
              <a:path w="33054" h="7957" extrusionOk="0">
                <a:moveTo>
                  <a:pt x="19164" y="0"/>
                </a:moveTo>
                <a:cubicBezTo>
                  <a:pt x="17273" y="0"/>
                  <a:pt x="15387" y="31"/>
                  <a:pt x="13502" y="159"/>
                </a:cubicBezTo>
                <a:cubicBezTo>
                  <a:pt x="12823" y="203"/>
                  <a:pt x="12143" y="214"/>
                  <a:pt x="11464" y="214"/>
                </a:cubicBezTo>
                <a:cubicBezTo>
                  <a:pt x="10743" y="214"/>
                  <a:pt x="10023" y="202"/>
                  <a:pt x="9303" y="202"/>
                </a:cubicBezTo>
                <a:cubicBezTo>
                  <a:pt x="8416" y="202"/>
                  <a:pt x="7528" y="221"/>
                  <a:pt x="6641" y="307"/>
                </a:cubicBezTo>
                <a:cubicBezTo>
                  <a:pt x="5018" y="381"/>
                  <a:pt x="3468" y="307"/>
                  <a:pt x="1993" y="897"/>
                </a:cubicBezTo>
                <a:cubicBezTo>
                  <a:pt x="1255" y="1192"/>
                  <a:pt x="0" y="2889"/>
                  <a:pt x="148" y="3701"/>
                </a:cubicBezTo>
                <a:cubicBezTo>
                  <a:pt x="222" y="4217"/>
                  <a:pt x="222" y="4734"/>
                  <a:pt x="74" y="5250"/>
                </a:cubicBezTo>
                <a:cubicBezTo>
                  <a:pt x="0" y="6431"/>
                  <a:pt x="812" y="7390"/>
                  <a:pt x="1919" y="7611"/>
                </a:cubicBezTo>
                <a:cubicBezTo>
                  <a:pt x="3911" y="7685"/>
                  <a:pt x="5977" y="7759"/>
                  <a:pt x="7969" y="7832"/>
                </a:cubicBezTo>
                <a:cubicBezTo>
                  <a:pt x="8088" y="7843"/>
                  <a:pt x="8205" y="7848"/>
                  <a:pt x="8321" y="7848"/>
                </a:cubicBezTo>
                <a:cubicBezTo>
                  <a:pt x="8882" y="7848"/>
                  <a:pt x="9417" y="7743"/>
                  <a:pt x="9977" y="7743"/>
                </a:cubicBezTo>
                <a:cubicBezTo>
                  <a:pt x="10094" y="7743"/>
                  <a:pt x="10211" y="7748"/>
                  <a:pt x="10330" y="7759"/>
                </a:cubicBezTo>
                <a:cubicBezTo>
                  <a:pt x="10758" y="7789"/>
                  <a:pt x="11185" y="7807"/>
                  <a:pt x="11613" y="7807"/>
                </a:cubicBezTo>
                <a:cubicBezTo>
                  <a:pt x="12218" y="7807"/>
                  <a:pt x="12823" y="7771"/>
                  <a:pt x="13428" y="7685"/>
                </a:cubicBezTo>
                <a:cubicBezTo>
                  <a:pt x="13719" y="7597"/>
                  <a:pt x="14010" y="7556"/>
                  <a:pt x="14292" y="7556"/>
                </a:cubicBezTo>
                <a:cubicBezTo>
                  <a:pt x="14725" y="7556"/>
                  <a:pt x="15137" y="7654"/>
                  <a:pt x="15494" y="7832"/>
                </a:cubicBezTo>
                <a:cubicBezTo>
                  <a:pt x="15771" y="7915"/>
                  <a:pt x="16037" y="7957"/>
                  <a:pt x="16297" y="7957"/>
                </a:cubicBezTo>
                <a:cubicBezTo>
                  <a:pt x="16730" y="7957"/>
                  <a:pt x="17145" y="7842"/>
                  <a:pt x="17560" y="7611"/>
                </a:cubicBezTo>
                <a:cubicBezTo>
                  <a:pt x="17781" y="7685"/>
                  <a:pt x="17929" y="7832"/>
                  <a:pt x="18224" y="7832"/>
                </a:cubicBezTo>
                <a:cubicBezTo>
                  <a:pt x="18331" y="7841"/>
                  <a:pt x="18437" y="7844"/>
                  <a:pt x="18544" y="7844"/>
                </a:cubicBezTo>
                <a:cubicBezTo>
                  <a:pt x="19396" y="7844"/>
                  <a:pt x="20249" y="7611"/>
                  <a:pt x="21102" y="7611"/>
                </a:cubicBezTo>
                <a:cubicBezTo>
                  <a:pt x="21468" y="7580"/>
                  <a:pt x="21848" y="7563"/>
                  <a:pt x="22229" y="7563"/>
                </a:cubicBezTo>
                <a:cubicBezTo>
                  <a:pt x="22769" y="7563"/>
                  <a:pt x="23313" y="7598"/>
                  <a:pt x="23831" y="7685"/>
                </a:cubicBezTo>
                <a:cubicBezTo>
                  <a:pt x="24058" y="7737"/>
                  <a:pt x="24285" y="7756"/>
                  <a:pt x="24512" y="7756"/>
                </a:cubicBezTo>
                <a:cubicBezTo>
                  <a:pt x="25154" y="7756"/>
                  <a:pt x="25797" y="7601"/>
                  <a:pt x="26440" y="7601"/>
                </a:cubicBezTo>
                <a:cubicBezTo>
                  <a:pt x="26529" y="7601"/>
                  <a:pt x="26619" y="7604"/>
                  <a:pt x="26709" y="7611"/>
                </a:cubicBezTo>
                <a:cubicBezTo>
                  <a:pt x="26893" y="7685"/>
                  <a:pt x="27096" y="7722"/>
                  <a:pt x="27308" y="7722"/>
                </a:cubicBezTo>
                <a:cubicBezTo>
                  <a:pt x="27520" y="7722"/>
                  <a:pt x="27742" y="7685"/>
                  <a:pt x="27963" y="7611"/>
                </a:cubicBezTo>
                <a:cubicBezTo>
                  <a:pt x="28221" y="7500"/>
                  <a:pt x="28498" y="7445"/>
                  <a:pt x="28775" y="7445"/>
                </a:cubicBezTo>
                <a:cubicBezTo>
                  <a:pt x="29051" y="7445"/>
                  <a:pt x="29328" y="7500"/>
                  <a:pt x="29586" y="7611"/>
                </a:cubicBezTo>
                <a:cubicBezTo>
                  <a:pt x="29631" y="7614"/>
                  <a:pt x="29674" y="7616"/>
                  <a:pt x="29717" y="7616"/>
                </a:cubicBezTo>
                <a:cubicBezTo>
                  <a:pt x="30677" y="7616"/>
                  <a:pt x="31321" y="6854"/>
                  <a:pt x="32169" y="6431"/>
                </a:cubicBezTo>
                <a:cubicBezTo>
                  <a:pt x="32980" y="5914"/>
                  <a:pt x="33054" y="5619"/>
                  <a:pt x="32611" y="4660"/>
                </a:cubicBezTo>
                <a:cubicBezTo>
                  <a:pt x="32316" y="4217"/>
                  <a:pt x="31873" y="3774"/>
                  <a:pt x="32242" y="3184"/>
                </a:cubicBezTo>
                <a:cubicBezTo>
                  <a:pt x="32316" y="3110"/>
                  <a:pt x="32242" y="2889"/>
                  <a:pt x="32169" y="2742"/>
                </a:cubicBezTo>
                <a:cubicBezTo>
                  <a:pt x="31652" y="1487"/>
                  <a:pt x="30545" y="602"/>
                  <a:pt x="29217" y="307"/>
                </a:cubicBezTo>
                <a:cubicBezTo>
                  <a:pt x="28406" y="159"/>
                  <a:pt x="27520" y="12"/>
                  <a:pt x="26635" y="12"/>
                </a:cubicBezTo>
                <a:cubicBezTo>
                  <a:pt x="25925" y="24"/>
                  <a:pt x="25217" y="28"/>
                  <a:pt x="24511" y="28"/>
                </a:cubicBezTo>
                <a:cubicBezTo>
                  <a:pt x="22720" y="28"/>
                  <a:pt x="20939" y="0"/>
                  <a:pt x="1916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Feb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0" name="Google Shape;960;p35">
            <a:hlinkClick r:id="" action="ppaction://noaction"/>
          </p:cNvPr>
          <p:cNvSpPr/>
          <p:nvPr/>
        </p:nvSpPr>
        <p:spPr>
          <a:xfrm>
            <a:off x="9994393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Dec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1" name="Google Shape;961;p35">
            <a:hlinkClick r:id="rId9" action="ppaction://hlinksldjump"/>
          </p:cNvPr>
          <p:cNvSpPr/>
          <p:nvPr/>
        </p:nvSpPr>
        <p:spPr>
          <a:xfrm>
            <a:off x="7623409" y="324135"/>
            <a:ext cx="852431" cy="403685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Sep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2" name="Google Shape;962;p35">
            <a:hlinkClick r:id="" action="ppaction://noaction"/>
          </p:cNvPr>
          <p:cNvSpPr/>
          <p:nvPr/>
        </p:nvSpPr>
        <p:spPr>
          <a:xfrm>
            <a:off x="8423446" y="335539"/>
            <a:ext cx="814191" cy="380876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Oct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3" name="Google Shape;963;p35">
            <a:hlinkClick r:id="" action="ppaction://noaction"/>
          </p:cNvPr>
          <p:cNvSpPr/>
          <p:nvPr/>
        </p:nvSpPr>
        <p:spPr>
          <a:xfrm>
            <a:off x="6859808" y="338178"/>
            <a:ext cx="815993" cy="375597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Aug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4" name="Google Shape;964;p35">
            <a:hlinkClick r:id="" action="ppaction://noaction"/>
          </p:cNvPr>
          <p:cNvSpPr/>
          <p:nvPr/>
        </p:nvSpPr>
        <p:spPr>
          <a:xfrm>
            <a:off x="9185245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Nov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5" name="Google Shape;965;p35">
            <a:hlinkClick r:id="" action="ppaction://hlinkshowjump?jump=nextslide"/>
          </p:cNvPr>
          <p:cNvSpPr/>
          <p:nvPr/>
        </p:nvSpPr>
        <p:spPr>
          <a:xfrm>
            <a:off x="10803539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&gt;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6" name="Google Shape;966;p35">
            <a:hlinkClick r:id="" action="ppaction://hlinkshowjump?jump=previousslide"/>
          </p:cNvPr>
          <p:cNvSpPr/>
          <p:nvPr/>
        </p:nvSpPr>
        <p:spPr>
          <a:xfrm>
            <a:off x="526922" y="325031"/>
            <a:ext cx="865169" cy="401893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&lt;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04963D-ACC4-4FFA-A35E-1957F2122A16}"/>
              </a:ext>
            </a:extLst>
          </p:cNvPr>
          <p:cNvSpPr/>
          <p:nvPr/>
        </p:nvSpPr>
        <p:spPr>
          <a:xfrm>
            <a:off x="1392091" y="2399900"/>
            <a:ext cx="6532709" cy="337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EDB262-4EB9-4AF1-9F33-1AFB7B70CC73}"/>
              </a:ext>
            </a:extLst>
          </p:cNvPr>
          <p:cNvSpPr txBox="1"/>
          <p:nvPr/>
        </p:nvSpPr>
        <p:spPr>
          <a:xfrm>
            <a:off x="1341254" y="3039845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Đây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là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người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anh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cả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của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gia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đình</a:t>
            </a:r>
            <a:r>
              <a:rPr lang="en-US" sz="3200" dirty="0">
                <a:solidFill>
                  <a:srgbClr val="993300"/>
                </a:solidFill>
              </a:rPr>
              <a:t>, </a:t>
            </a:r>
            <a:r>
              <a:rPr lang="en-US" sz="3200" dirty="0" err="1">
                <a:solidFill>
                  <a:srgbClr val="993300"/>
                </a:solidFill>
              </a:rPr>
              <a:t>rất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thích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tìm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tòi</a:t>
            </a:r>
            <a:r>
              <a:rPr lang="en-US" sz="3200" dirty="0">
                <a:solidFill>
                  <a:srgbClr val="993300"/>
                </a:solidFill>
              </a:rPr>
              <a:t>, </a:t>
            </a:r>
            <a:r>
              <a:rPr lang="en-US" sz="3200" dirty="0" err="1">
                <a:solidFill>
                  <a:srgbClr val="993300"/>
                </a:solidFill>
              </a:rPr>
              <a:t>khám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phá</a:t>
            </a:r>
            <a:r>
              <a:rPr lang="en-US" sz="3200" dirty="0">
                <a:solidFill>
                  <a:srgbClr val="993300"/>
                </a:solidFill>
              </a:rPr>
              <a:t>, hay </a:t>
            </a:r>
            <a:r>
              <a:rPr lang="en-US" sz="3200" dirty="0" err="1">
                <a:solidFill>
                  <a:srgbClr val="993300"/>
                </a:solidFill>
              </a:rPr>
              <a:t>thắc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mắc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về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mọi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thứ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xung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quanh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mình</a:t>
            </a:r>
            <a:r>
              <a:rPr lang="en-US" sz="3200" dirty="0">
                <a:solidFill>
                  <a:srgbClr val="993300"/>
                </a:solidFill>
              </a:rPr>
              <a:t>. </a:t>
            </a:r>
            <a:r>
              <a:rPr lang="en-US" sz="3200" dirty="0" err="1">
                <a:solidFill>
                  <a:srgbClr val="993300"/>
                </a:solidFill>
              </a:rPr>
              <a:t>Vì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thế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anh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luôn</a:t>
            </a:r>
            <a:r>
              <a:rPr lang="en-US" sz="3200" dirty="0">
                <a:solidFill>
                  <a:srgbClr val="993300"/>
                </a:solidFill>
              </a:rPr>
              <a:t> ở </a:t>
            </a:r>
            <a:r>
              <a:rPr lang="en-US" sz="3200" dirty="0" err="1">
                <a:solidFill>
                  <a:srgbClr val="993300"/>
                </a:solidFill>
              </a:rPr>
              <a:t>vị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trí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cuối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cùng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của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câu</a:t>
            </a:r>
            <a:r>
              <a:rPr lang="en-US" sz="3200" dirty="0">
                <a:solidFill>
                  <a:srgbClr val="993300"/>
                </a:solidFill>
              </a:rPr>
              <a:t> </a:t>
            </a:r>
            <a:r>
              <a:rPr lang="en-US" sz="3200" dirty="0" err="1">
                <a:solidFill>
                  <a:srgbClr val="993300"/>
                </a:solidFill>
              </a:rPr>
              <a:t>hỏi</a:t>
            </a:r>
            <a:r>
              <a:rPr lang="en-US" sz="3200" dirty="0">
                <a:solidFill>
                  <a:srgbClr val="993300"/>
                </a:solidFill>
              </a:rPr>
              <a:t>.</a:t>
            </a:r>
          </a:p>
          <a:p>
            <a:pPr algn="ctr"/>
            <a:endParaRPr lang="en-US" sz="3200" dirty="0">
              <a:solidFill>
                <a:srgbClr val="993300"/>
              </a:solidFill>
            </a:endParaRPr>
          </a:p>
        </p:txBody>
      </p:sp>
      <p:pic>
        <p:nvPicPr>
          <p:cNvPr id="6" name="Graphic 5" descr="Male profile with solid fill">
            <a:extLst>
              <a:ext uri="{FF2B5EF4-FFF2-40B4-BE49-F238E27FC236}">
                <a16:creationId xmlns:a16="http://schemas.microsoft.com/office/drawing/2014/main" id="{23C9C5B6-E6FE-4A3B-8276-C3EC97E792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46188" y="2971800"/>
            <a:ext cx="2601194" cy="260119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96C8C223-FC99-4D3D-83C1-E29A767BC927}"/>
              </a:ext>
            </a:extLst>
          </p:cNvPr>
          <p:cNvSpPr txBox="1"/>
          <p:nvPr/>
        </p:nvSpPr>
        <p:spPr>
          <a:xfrm>
            <a:off x="1186695" y="3487567"/>
            <a:ext cx="6859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C00000"/>
                </a:solidFill>
                <a:latin typeface="#9Slide07 SVNBango" panose="02000000000000000000" pitchFamily="2" charset="0"/>
              </a:rPr>
              <a:t> DẤU HỎI</a:t>
            </a:r>
          </a:p>
        </p:txBody>
      </p:sp>
      <p:pic>
        <p:nvPicPr>
          <p:cNvPr id="82" name="图片 15">
            <a:extLst>
              <a:ext uri="{FF2B5EF4-FFF2-40B4-BE49-F238E27FC236}">
                <a16:creationId xmlns:a16="http://schemas.microsoft.com/office/drawing/2014/main" id="{A759AD2F-004F-4E05-B796-A35873439E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075786" y="2823981"/>
            <a:ext cx="1837214" cy="29555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589542D-0F0B-4E54-B4BA-EFAC9C560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05000" y="503103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95" grpId="0"/>
      <p:bldP spid="4" grpId="0"/>
      <p:bldP spid="4" grpId="1"/>
      <p:bldP spid="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8" name="Google Shape;4268;p89"/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3700246" y="690035"/>
            <a:ext cx="4791508" cy="986365"/>
          </a:xfrm>
          <a:prstGeom prst="rect">
            <a:avLst/>
          </a:prstGeom>
          <a:noFill/>
          <a:ln>
            <a:noFill/>
          </a:ln>
        </p:spPr>
      </p:pic>
      <p:sp>
        <p:nvSpPr>
          <p:cNvPr id="4269" name="Google Shape;4269;p89"/>
          <p:cNvSpPr txBox="1">
            <a:spLocks noGrp="1"/>
          </p:cNvSpPr>
          <p:nvPr>
            <p:ph type="title"/>
          </p:nvPr>
        </p:nvSpPr>
        <p:spPr>
          <a:xfrm>
            <a:off x="3904483" y="889417"/>
            <a:ext cx="4383033" cy="5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solidFill>
                  <a:srgbClr val="0070C0"/>
                </a:solidFill>
                <a:latin typeface="#9Slide03 AllRoundGothic" panose="020B0703020202020104" pitchFamily="34" charset="0"/>
              </a:rPr>
              <a:t>TÌNH HUỐNG 3</a:t>
            </a:r>
            <a:endParaRPr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683C32-71E8-4303-8022-01F637FA25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9631" r="56347" b="44807"/>
          <a:stretch/>
        </p:blipFill>
        <p:spPr>
          <a:xfrm rot="1321635">
            <a:off x="10186007" y="158251"/>
            <a:ext cx="1837589" cy="1255686"/>
          </a:xfrm>
          <a:prstGeom prst="rect">
            <a:avLst/>
          </a:prstGeom>
        </p:spPr>
      </p:pic>
      <p:pic>
        <p:nvPicPr>
          <p:cNvPr id="22" name="Google Shape;893;p35">
            <a:extLst>
              <a:ext uri="{FF2B5EF4-FFF2-40B4-BE49-F238E27FC236}">
                <a16:creationId xmlns:a16="http://schemas.microsoft.com/office/drawing/2014/main" id="{F82FA83F-5243-4ABE-BCAF-A5153B9C15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9433" b="22969"/>
          <a:stretch/>
        </p:blipFill>
        <p:spPr>
          <a:xfrm>
            <a:off x="4762617" y="1885183"/>
            <a:ext cx="7200897" cy="429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00;p35">
            <a:extLst>
              <a:ext uri="{FF2B5EF4-FFF2-40B4-BE49-F238E27FC236}">
                <a16:creationId xmlns:a16="http://schemas.microsoft.com/office/drawing/2014/main" id="{A7A9F997-A096-46D0-B185-ED0CAF05ECB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6763" t="8270" r="4482" b="6375"/>
          <a:stretch/>
        </p:blipFill>
        <p:spPr>
          <a:xfrm>
            <a:off x="898617" y="1875782"/>
            <a:ext cx="3864000" cy="4437095"/>
          </a:xfrm>
          <a:prstGeom prst="rect">
            <a:avLst/>
          </a:prstGeom>
          <a:noFill/>
          <a:ln>
            <a:noFill/>
          </a:ln>
        </p:spPr>
      </p:pic>
      <p:sp>
        <p:nvSpPr>
          <p:cNvPr id="4270" name="Google Shape;4270;p89"/>
          <p:cNvSpPr txBox="1">
            <a:spLocks noGrp="1"/>
          </p:cNvSpPr>
          <p:nvPr>
            <p:ph type="body" idx="1"/>
          </p:nvPr>
        </p:nvSpPr>
        <p:spPr>
          <a:xfrm>
            <a:off x="780951" y="2209800"/>
            <a:ext cx="3901073" cy="31242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vi-VN" sz="3200">
                <a:solidFill>
                  <a:srgbClr val="0070C0"/>
                </a:solidFill>
                <a:latin typeface="+mn-lt"/>
              </a:rPr>
              <a:t>Em muốn thể hiện sự thán phục trước thành tích học tập của bạn. Em sẽ nói như thế nào?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A29F8C-1E1C-4A17-8583-E357EDBC2FFA}"/>
              </a:ext>
            </a:extLst>
          </p:cNvPr>
          <p:cNvSpPr txBox="1"/>
          <p:nvPr/>
        </p:nvSpPr>
        <p:spPr>
          <a:xfrm>
            <a:off x="5444088" y="2985825"/>
            <a:ext cx="6344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FF5050"/>
                </a:solidFill>
                <a:latin typeface="Arial"/>
              </a:rPr>
              <a:t>Ôi chao! Thành tích học tập của bạn thật tuyệt!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C0B0D-E970-4BD0-A185-FABD67422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22" y="2998410"/>
            <a:ext cx="660258" cy="64633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0A6EBFE-0FDE-43C8-BB39-909A4D14195F}"/>
              </a:ext>
            </a:extLst>
          </p:cNvPr>
          <p:cNvSpPr txBox="1"/>
          <p:nvPr/>
        </p:nvSpPr>
        <p:spPr>
          <a:xfrm>
            <a:off x="5408920" y="4358637"/>
            <a:ext cx="6344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Cậu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giỏi quá! Tớ khâm phục cậu thật đấy!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 (Body)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084736C-5C6E-48E9-8726-7172F50C4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96" y="4405110"/>
            <a:ext cx="660258" cy="64633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758C075-1AA6-45E9-B993-14DBB6454EF4}"/>
              </a:ext>
            </a:extLst>
          </p:cNvPr>
          <p:cNvSpPr txBox="1"/>
          <p:nvPr/>
        </p:nvSpPr>
        <p:spPr>
          <a:xfrm>
            <a:off x="5208463" y="3470415"/>
            <a:ext cx="63443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muốn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bày tỏ cảm xúc thán phục, em có thể dùng kiểu câu và dấu câu nào?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ECCD77-CB6F-462E-B40F-BC66A815E59A}"/>
              </a:ext>
            </a:extLst>
          </p:cNvPr>
          <p:cNvSpPr txBox="1"/>
          <p:nvPr/>
        </p:nvSpPr>
        <p:spPr>
          <a:xfrm>
            <a:off x="5073683" y="3344966"/>
            <a:ext cx="66929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5050"/>
                </a:solidFill>
              </a:rPr>
              <a:t>Khi muốn bày tỏ cảm xúc thán phục, ta dùng câu cảm thán. Cuối câu đặt dấu chấm than.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A958FD64-2739-4DA1-A576-CEE4109DFA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009927">
            <a:off x="4469668" y="4514759"/>
            <a:ext cx="503614" cy="2189625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C7CA19AA-F05D-4251-A521-18771958370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5" t="27352" b="24419"/>
          <a:stretch/>
        </p:blipFill>
        <p:spPr>
          <a:xfrm>
            <a:off x="11288320" y="6061586"/>
            <a:ext cx="810631" cy="8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52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" grpId="0" uiExpand="1" build="p"/>
      <p:bldP spid="25" grpId="0"/>
      <p:bldP spid="25" grpId="1"/>
      <p:bldP spid="30" grpId="0"/>
      <p:bldP spid="30" grpId="1"/>
      <p:bldP spid="32" grpId="0"/>
      <p:bldP spid="32" grpId="1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8" name="Google Shape;4268;p89"/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3700246" y="690035"/>
            <a:ext cx="4791508" cy="986365"/>
          </a:xfrm>
          <a:prstGeom prst="rect">
            <a:avLst/>
          </a:prstGeom>
          <a:noFill/>
          <a:ln>
            <a:noFill/>
          </a:ln>
        </p:spPr>
      </p:pic>
      <p:sp>
        <p:nvSpPr>
          <p:cNvPr id="4269" name="Google Shape;4269;p89"/>
          <p:cNvSpPr txBox="1">
            <a:spLocks noGrp="1"/>
          </p:cNvSpPr>
          <p:nvPr>
            <p:ph type="title"/>
          </p:nvPr>
        </p:nvSpPr>
        <p:spPr>
          <a:xfrm>
            <a:off x="3904483" y="889417"/>
            <a:ext cx="4383033" cy="5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solidFill>
                  <a:srgbClr val="0070C0"/>
                </a:solidFill>
                <a:latin typeface="#9Slide03 AllRoundGothic" panose="020B0703020202020104" pitchFamily="34" charset="0"/>
              </a:rPr>
              <a:t>TÌNH HUỐNG 4</a:t>
            </a:r>
            <a:endParaRPr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683C32-71E8-4303-8022-01F637FA25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9631" r="56347" b="44807"/>
          <a:stretch/>
        </p:blipFill>
        <p:spPr>
          <a:xfrm rot="1321635">
            <a:off x="10186007" y="158251"/>
            <a:ext cx="1837589" cy="1255686"/>
          </a:xfrm>
          <a:prstGeom prst="rect">
            <a:avLst/>
          </a:prstGeom>
        </p:spPr>
      </p:pic>
      <p:pic>
        <p:nvPicPr>
          <p:cNvPr id="22" name="Google Shape;893;p35">
            <a:extLst>
              <a:ext uri="{FF2B5EF4-FFF2-40B4-BE49-F238E27FC236}">
                <a16:creationId xmlns:a16="http://schemas.microsoft.com/office/drawing/2014/main" id="{F82FA83F-5243-4ABE-BCAF-A5153B9C15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9433" b="22969"/>
          <a:stretch/>
        </p:blipFill>
        <p:spPr>
          <a:xfrm>
            <a:off x="4762617" y="1885183"/>
            <a:ext cx="7200897" cy="429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00;p35">
            <a:extLst>
              <a:ext uri="{FF2B5EF4-FFF2-40B4-BE49-F238E27FC236}">
                <a16:creationId xmlns:a16="http://schemas.microsoft.com/office/drawing/2014/main" id="{A7A9F997-A096-46D0-B185-ED0CAF05ECB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6763" t="8270" r="4482" b="6375"/>
          <a:stretch/>
        </p:blipFill>
        <p:spPr>
          <a:xfrm>
            <a:off x="898617" y="1875782"/>
            <a:ext cx="3864000" cy="4437095"/>
          </a:xfrm>
          <a:prstGeom prst="rect">
            <a:avLst/>
          </a:prstGeom>
          <a:noFill/>
          <a:ln>
            <a:noFill/>
          </a:ln>
        </p:spPr>
      </p:pic>
      <p:sp>
        <p:nvSpPr>
          <p:cNvPr id="4270" name="Google Shape;4270;p89"/>
          <p:cNvSpPr txBox="1">
            <a:spLocks noGrp="1"/>
          </p:cNvSpPr>
          <p:nvPr>
            <p:ph type="body" idx="1"/>
          </p:nvPr>
        </p:nvSpPr>
        <p:spPr>
          <a:xfrm>
            <a:off x="861544" y="2209800"/>
            <a:ext cx="3901073" cy="31242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vi-VN" sz="3200">
                <a:solidFill>
                  <a:srgbClr val="0070C0"/>
                </a:solidFill>
                <a:latin typeface="+mn-lt"/>
              </a:rPr>
              <a:t>Em muốn thể hiện sự</a:t>
            </a:r>
            <a:r>
              <a:rPr lang="en-US" sz="3200">
                <a:solidFill>
                  <a:srgbClr val="0070C0"/>
                </a:solidFill>
                <a:latin typeface="+mn-lt"/>
              </a:rPr>
              <a:t> ngạc nhiên, vui mừng khi được mẹ tặng cho một món quà mà em ao ước bấy lâu.</a:t>
            </a:r>
            <a:endParaRPr lang="vi-VN" sz="320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A29F8C-1E1C-4A17-8583-E357EDBC2FFA}"/>
              </a:ext>
            </a:extLst>
          </p:cNvPr>
          <p:cNvSpPr txBox="1"/>
          <p:nvPr/>
        </p:nvSpPr>
        <p:spPr>
          <a:xfrm>
            <a:off x="5390425" y="2896274"/>
            <a:ext cx="6344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FF5050"/>
                </a:solidFill>
                <a:latin typeface="Arial"/>
              </a:rPr>
              <a:t>Ôi, món quà đẹp quá! Con thích lắm mẹ ơi!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C0B0D-E970-4BD0-A185-FABD67422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18" y="2877730"/>
            <a:ext cx="660258" cy="64633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0A6EBFE-0FDE-43C8-BB39-909A4D14195F}"/>
              </a:ext>
            </a:extLst>
          </p:cNvPr>
          <p:cNvSpPr txBox="1"/>
          <p:nvPr/>
        </p:nvSpPr>
        <p:spPr>
          <a:xfrm>
            <a:off x="5515340" y="4055045"/>
            <a:ext cx="56954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5050"/>
                </a:solidFill>
                <a:latin typeface="Arial (Body)"/>
              </a:rPr>
              <a:t>Ôi, 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ón</a:t>
            </a:r>
            <a:r>
              <a:rPr lang="en-US" sz="3600">
                <a:solidFill>
                  <a:srgbClr val="FF5050"/>
                </a:solidFill>
                <a:latin typeface="Arial (Body)"/>
              </a:rPr>
              <a:t> quà con mong ước bấy lâu đây rồi! Con cám ơn mẹ nhiều lắm!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 (Body)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084736C-5C6E-48E9-8726-7172F50C4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53" y="4097562"/>
            <a:ext cx="660258" cy="64633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758C075-1AA6-45E9-B993-14DBB6454EF4}"/>
              </a:ext>
            </a:extLst>
          </p:cNvPr>
          <p:cNvSpPr txBox="1"/>
          <p:nvPr/>
        </p:nvSpPr>
        <p:spPr>
          <a:xfrm>
            <a:off x="5211153" y="3547438"/>
            <a:ext cx="63443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muốn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bộc lộ cảm xúc, em có thể dùng kiểu câu và dấu câu nào?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ECCD77-CB6F-462E-B40F-BC66A815E59A}"/>
              </a:ext>
            </a:extLst>
          </p:cNvPr>
          <p:cNvSpPr txBox="1"/>
          <p:nvPr/>
        </p:nvSpPr>
        <p:spPr>
          <a:xfrm>
            <a:off x="5016565" y="3310562"/>
            <a:ext cx="6692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5050"/>
                </a:solidFill>
              </a:rPr>
              <a:t>Khi muốn bày tỏ cảm xúc ta dùng câu cảm thán. Cuối câu đặt dấu chấm than.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9C3172-2112-4D7A-96CC-92AAFADBDF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9052" r="20000" b="31837"/>
          <a:stretch/>
        </p:blipFill>
        <p:spPr>
          <a:xfrm rot="539648">
            <a:off x="3684467" y="4633617"/>
            <a:ext cx="1680239" cy="239111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151CEFA0-5F6A-45A1-B3A4-01AF5456E3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5" t="27352" b="24419"/>
          <a:stretch/>
        </p:blipFill>
        <p:spPr>
          <a:xfrm>
            <a:off x="11288320" y="6061586"/>
            <a:ext cx="810631" cy="8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48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" grpId="0" uiExpand="1" build="p"/>
      <p:bldP spid="25" grpId="0"/>
      <p:bldP spid="25" grpId="1"/>
      <p:bldP spid="30" grpId="0"/>
      <p:bldP spid="30" grpId="1"/>
      <p:bldP spid="32" grpId="0"/>
      <p:bldP spid="32" grpId="1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8DC0B8-B0B8-4E97-A6B7-1390ECD4C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4F1CC-E607-4170-BE1D-139695E5F7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1" r="54037"/>
          <a:stretch/>
        </p:blipFill>
        <p:spPr>
          <a:xfrm>
            <a:off x="7466503" y="1875134"/>
            <a:ext cx="2329632" cy="4753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A6D58-0937-4D8D-A781-9B6AD91D2D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82" y="1605556"/>
            <a:ext cx="1981200" cy="2393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838524-B658-42A9-967A-048F481EA75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39" r="23168"/>
          <a:stretch/>
        </p:blipFill>
        <p:spPr>
          <a:xfrm rot="21262248">
            <a:off x="2730543" y="2504025"/>
            <a:ext cx="2449935" cy="33333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1BB209-0B40-4683-9C39-F998CD7C859B}"/>
              </a:ext>
            </a:extLst>
          </p:cNvPr>
          <p:cNvSpPr/>
          <p:nvPr/>
        </p:nvSpPr>
        <p:spPr>
          <a:xfrm>
            <a:off x="2025308" y="289680"/>
            <a:ext cx="8947492" cy="1548785"/>
          </a:xfrm>
          <a:custGeom>
            <a:avLst/>
            <a:gdLst>
              <a:gd name="connsiteX0" fmla="*/ 0 w 8947492"/>
              <a:gd name="connsiteY0" fmla="*/ 258136 h 1548785"/>
              <a:gd name="connsiteX1" fmla="*/ 258136 w 8947492"/>
              <a:gd name="connsiteY1" fmla="*/ 0 h 1548785"/>
              <a:gd name="connsiteX2" fmla="*/ 738067 w 8947492"/>
              <a:gd name="connsiteY2" fmla="*/ 0 h 1548785"/>
              <a:gd name="connsiteX3" fmla="*/ 1217998 w 8947492"/>
              <a:gd name="connsiteY3" fmla="*/ 0 h 1548785"/>
              <a:gd name="connsiteX4" fmla="*/ 2035178 w 8947492"/>
              <a:gd name="connsiteY4" fmla="*/ 0 h 1548785"/>
              <a:gd name="connsiteX5" fmla="*/ 2599421 w 8947492"/>
              <a:gd name="connsiteY5" fmla="*/ 0 h 1548785"/>
              <a:gd name="connsiteX6" fmla="*/ 3416601 w 8947492"/>
              <a:gd name="connsiteY6" fmla="*/ 0 h 1548785"/>
              <a:gd name="connsiteX7" fmla="*/ 3812220 w 8947492"/>
              <a:gd name="connsiteY7" fmla="*/ 0 h 1548785"/>
              <a:gd name="connsiteX8" fmla="*/ 4460775 w 8947492"/>
              <a:gd name="connsiteY8" fmla="*/ 0 h 1548785"/>
              <a:gd name="connsiteX9" fmla="*/ 5109330 w 8947492"/>
              <a:gd name="connsiteY9" fmla="*/ 0 h 1548785"/>
              <a:gd name="connsiteX10" fmla="*/ 5504949 w 8947492"/>
              <a:gd name="connsiteY10" fmla="*/ 0 h 1548785"/>
              <a:gd name="connsiteX11" fmla="*/ 6069192 w 8947492"/>
              <a:gd name="connsiteY11" fmla="*/ 0 h 1548785"/>
              <a:gd name="connsiteX12" fmla="*/ 6802060 w 8947492"/>
              <a:gd name="connsiteY12" fmla="*/ 0 h 1548785"/>
              <a:gd name="connsiteX13" fmla="*/ 7450615 w 8947492"/>
              <a:gd name="connsiteY13" fmla="*/ 0 h 1548785"/>
              <a:gd name="connsiteX14" fmla="*/ 8099171 w 8947492"/>
              <a:gd name="connsiteY14" fmla="*/ 0 h 1548785"/>
              <a:gd name="connsiteX15" fmla="*/ 8689356 w 8947492"/>
              <a:gd name="connsiteY15" fmla="*/ 0 h 1548785"/>
              <a:gd name="connsiteX16" fmla="*/ 8947492 w 8947492"/>
              <a:gd name="connsiteY16" fmla="*/ 258136 h 1548785"/>
              <a:gd name="connsiteX17" fmla="*/ 8947492 w 8947492"/>
              <a:gd name="connsiteY17" fmla="*/ 795043 h 1548785"/>
              <a:gd name="connsiteX18" fmla="*/ 8947492 w 8947492"/>
              <a:gd name="connsiteY18" fmla="*/ 1290649 h 1548785"/>
              <a:gd name="connsiteX19" fmla="*/ 8689356 w 8947492"/>
              <a:gd name="connsiteY19" fmla="*/ 1548785 h 1548785"/>
              <a:gd name="connsiteX20" fmla="*/ 7956488 w 8947492"/>
              <a:gd name="connsiteY20" fmla="*/ 1548785 h 1548785"/>
              <a:gd name="connsiteX21" fmla="*/ 7392245 w 8947492"/>
              <a:gd name="connsiteY21" fmla="*/ 1548785 h 1548785"/>
              <a:gd name="connsiteX22" fmla="*/ 6743690 w 8947492"/>
              <a:gd name="connsiteY22" fmla="*/ 1548785 h 1548785"/>
              <a:gd name="connsiteX23" fmla="*/ 5926510 w 8947492"/>
              <a:gd name="connsiteY23" fmla="*/ 1548785 h 1548785"/>
              <a:gd name="connsiteX24" fmla="*/ 5277955 w 8947492"/>
              <a:gd name="connsiteY24" fmla="*/ 1548785 h 1548785"/>
              <a:gd name="connsiteX25" fmla="*/ 4545087 w 8947492"/>
              <a:gd name="connsiteY25" fmla="*/ 1548785 h 1548785"/>
              <a:gd name="connsiteX26" fmla="*/ 3727907 w 8947492"/>
              <a:gd name="connsiteY26" fmla="*/ 1548785 h 1548785"/>
              <a:gd name="connsiteX27" fmla="*/ 3247976 w 8947492"/>
              <a:gd name="connsiteY27" fmla="*/ 1548785 h 1548785"/>
              <a:gd name="connsiteX28" fmla="*/ 2515109 w 8947492"/>
              <a:gd name="connsiteY28" fmla="*/ 1548785 h 1548785"/>
              <a:gd name="connsiteX29" fmla="*/ 1782241 w 8947492"/>
              <a:gd name="connsiteY29" fmla="*/ 1548785 h 1548785"/>
              <a:gd name="connsiteX30" fmla="*/ 1133686 w 8947492"/>
              <a:gd name="connsiteY30" fmla="*/ 1548785 h 1548785"/>
              <a:gd name="connsiteX31" fmla="*/ 258136 w 8947492"/>
              <a:gd name="connsiteY31" fmla="*/ 1548785 h 1548785"/>
              <a:gd name="connsiteX32" fmla="*/ 0 w 8947492"/>
              <a:gd name="connsiteY32" fmla="*/ 1290649 h 1548785"/>
              <a:gd name="connsiteX33" fmla="*/ 0 w 8947492"/>
              <a:gd name="connsiteY33" fmla="*/ 774393 h 1548785"/>
              <a:gd name="connsiteX34" fmla="*/ 0 w 8947492"/>
              <a:gd name="connsiteY34" fmla="*/ 258136 h 154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947492" h="1548785" fill="none" extrusionOk="0">
                <a:moveTo>
                  <a:pt x="0" y="258136"/>
                </a:moveTo>
                <a:cubicBezTo>
                  <a:pt x="-3516" y="109811"/>
                  <a:pt x="109289" y="33080"/>
                  <a:pt x="258136" y="0"/>
                </a:cubicBezTo>
                <a:cubicBezTo>
                  <a:pt x="476424" y="-9441"/>
                  <a:pt x="598043" y="-663"/>
                  <a:pt x="738067" y="0"/>
                </a:cubicBezTo>
                <a:cubicBezTo>
                  <a:pt x="878091" y="663"/>
                  <a:pt x="1010834" y="6342"/>
                  <a:pt x="1217998" y="0"/>
                </a:cubicBezTo>
                <a:cubicBezTo>
                  <a:pt x="1425162" y="-6342"/>
                  <a:pt x="1828677" y="-40648"/>
                  <a:pt x="2035178" y="0"/>
                </a:cubicBezTo>
                <a:cubicBezTo>
                  <a:pt x="2241679" y="40648"/>
                  <a:pt x="2448292" y="-11914"/>
                  <a:pt x="2599421" y="0"/>
                </a:cubicBezTo>
                <a:cubicBezTo>
                  <a:pt x="2750550" y="11914"/>
                  <a:pt x="3088883" y="11974"/>
                  <a:pt x="3416601" y="0"/>
                </a:cubicBezTo>
                <a:cubicBezTo>
                  <a:pt x="3744319" y="-11974"/>
                  <a:pt x="3712673" y="14755"/>
                  <a:pt x="3812220" y="0"/>
                </a:cubicBezTo>
                <a:cubicBezTo>
                  <a:pt x="3911767" y="-14755"/>
                  <a:pt x="4176649" y="10870"/>
                  <a:pt x="4460775" y="0"/>
                </a:cubicBezTo>
                <a:cubicBezTo>
                  <a:pt x="4744902" y="-10870"/>
                  <a:pt x="4960708" y="30613"/>
                  <a:pt x="5109330" y="0"/>
                </a:cubicBezTo>
                <a:cubicBezTo>
                  <a:pt x="5257952" y="-30613"/>
                  <a:pt x="5374127" y="6801"/>
                  <a:pt x="5504949" y="0"/>
                </a:cubicBezTo>
                <a:cubicBezTo>
                  <a:pt x="5635771" y="-6801"/>
                  <a:pt x="5864541" y="22131"/>
                  <a:pt x="6069192" y="0"/>
                </a:cubicBezTo>
                <a:cubicBezTo>
                  <a:pt x="6273843" y="-22131"/>
                  <a:pt x="6575329" y="-35650"/>
                  <a:pt x="6802060" y="0"/>
                </a:cubicBezTo>
                <a:cubicBezTo>
                  <a:pt x="7028791" y="35650"/>
                  <a:pt x="7189675" y="-22101"/>
                  <a:pt x="7450615" y="0"/>
                </a:cubicBezTo>
                <a:cubicBezTo>
                  <a:pt x="7711556" y="22101"/>
                  <a:pt x="7863607" y="9183"/>
                  <a:pt x="8099171" y="0"/>
                </a:cubicBezTo>
                <a:cubicBezTo>
                  <a:pt x="8334735" y="-9183"/>
                  <a:pt x="8444148" y="-3134"/>
                  <a:pt x="8689356" y="0"/>
                </a:cubicBezTo>
                <a:cubicBezTo>
                  <a:pt x="8827613" y="5194"/>
                  <a:pt x="8948061" y="111958"/>
                  <a:pt x="8947492" y="258136"/>
                </a:cubicBezTo>
                <a:cubicBezTo>
                  <a:pt x="8923675" y="374425"/>
                  <a:pt x="8958801" y="659942"/>
                  <a:pt x="8947492" y="795043"/>
                </a:cubicBezTo>
                <a:cubicBezTo>
                  <a:pt x="8936183" y="930144"/>
                  <a:pt x="8941593" y="1079503"/>
                  <a:pt x="8947492" y="1290649"/>
                </a:cubicBezTo>
                <a:cubicBezTo>
                  <a:pt x="8936894" y="1442854"/>
                  <a:pt x="8830558" y="1530343"/>
                  <a:pt x="8689356" y="1548785"/>
                </a:cubicBezTo>
                <a:cubicBezTo>
                  <a:pt x="8474300" y="1532343"/>
                  <a:pt x="8203812" y="1575731"/>
                  <a:pt x="7956488" y="1548785"/>
                </a:cubicBezTo>
                <a:cubicBezTo>
                  <a:pt x="7709164" y="1521839"/>
                  <a:pt x="7585404" y="1559154"/>
                  <a:pt x="7392245" y="1548785"/>
                </a:cubicBezTo>
                <a:cubicBezTo>
                  <a:pt x="7199086" y="1538416"/>
                  <a:pt x="7042784" y="1534726"/>
                  <a:pt x="6743690" y="1548785"/>
                </a:cubicBezTo>
                <a:cubicBezTo>
                  <a:pt x="6444597" y="1562844"/>
                  <a:pt x="6276527" y="1514236"/>
                  <a:pt x="5926510" y="1548785"/>
                </a:cubicBezTo>
                <a:cubicBezTo>
                  <a:pt x="5576493" y="1583334"/>
                  <a:pt x="5425910" y="1538213"/>
                  <a:pt x="5277955" y="1548785"/>
                </a:cubicBezTo>
                <a:cubicBezTo>
                  <a:pt x="5130000" y="1559357"/>
                  <a:pt x="4860135" y="1532779"/>
                  <a:pt x="4545087" y="1548785"/>
                </a:cubicBezTo>
                <a:cubicBezTo>
                  <a:pt x="4230039" y="1564791"/>
                  <a:pt x="3896847" y="1519540"/>
                  <a:pt x="3727907" y="1548785"/>
                </a:cubicBezTo>
                <a:cubicBezTo>
                  <a:pt x="3558967" y="1578030"/>
                  <a:pt x="3351901" y="1538261"/>
                  <a:pt x="3247976" y="1548785"/>
                </a:cubicBezTo>
                <a:cubicBezTo>
                  <a:pt x="3144051" y="1559309"/>
                  <a:pt x="2752017" y="1544334"/>
                  <a:pt x="2515109" y="1548785"/>
                </a:cubicBezTo>
                <a:cubicBezTo>
                  <a:pt x="2278201" y="1553236"/>
                  <a:pt x="1985825" y="1582296"/>
                  <a:pt x="1782241" y="1548785"/>
                </a:cubicBezTo>
                <a:cubicBezTo>
                  <a:pt x="1578657" y="1515274"/>
                  <a:pt x="1412083" y="1533741"/>
                  <a:pt x="1133686" y="1548785"/>
                </a:cubicBezTo>
                <a:cubicBezTo>
                  <a:pt x="855289" y="1563829"/>
                  <a:pt x="676308" y="1528698"/>
                  <a:pt x="258136" y="1548785"/>
                </a:cubicBezTo>
                <a:cubicBezTo>
                  <a:pt x="116336" y="1552760"/>
                  <a:pt x="1630" y="1426551"/>
                  <a:pt x="0" y="1290649"/>
                </a:cubicBezTo>
                <a:cubicBezTo>
                  <a:pt x="10942" y="1092792"/>
                  <a:pt x="7586" y="987920"/>
                  <a:pt x="0" y="774393"/>
                </a:cubicBezTo>
                <a:cubicBezTo>
                  <a:pt x="-7586" y="560866"/>
                  <a:pt x="-11160" y="475243"/>
                  <a:pt x="0" y="258136"/>
                </a:cubicBezTo>
                <a:close/>
              </a:path>
              <a:path w="8947492" h="1548785" stroke="0" extrusionOk="0">
                <a:moveTo>
                  <a:pt x="0" y="258136"/>
                </a:moveTo>
                <a:cubicBezTo>
                  <a:pt x="12199" y="129026"/>
                  <a:pt x="126165" y="10561"/>
                  <a:pt x="258136" y="0"/>
                </a:cubicBezTo>
                <a:cubicBezTo>
                  <a:pt x="559871" y="-1578"/>
                  <a:pt x="740715" y="27480"/>
                  <a:pt x="991004" y="0"/>
                </a:cubicBezTo>
                <a:cubicBezTo>
                  <a:pt x="1241293" y="-27480"/>
                  <a:pt x="1289999" y="-14622"/>
                  <a:pt x="1555247" y="0"/>
                </a:cubicBezTo>
                <a:cubicBezTo>
                  <a:pt x="1820495" y="14622"/>
                  <a:pt x="1774085" y="-3002"/>
                  <a:pt x="1950866" y="0"/>
                </a:cubicBezTo>
                <a:cubicBezTo>
                  <a:pt x="2127647" y="3002"/>
                  <a:pt x="2291316" y="5041"/>
                  <a:pt x="2430797" y="0"/>
                </a:cubicBezTo>
                <a:cubicBezTo>
                  <a:pt x="2570278" y="-5041"/>
                  <a:pt x="2739576" y="-8594"/>
                  <a:pt x="2826415" y="0"/>
                </a:cubicBezTo>
                <a:cubicBezTo>
                  <a:pt x="2913254" y="8594"/>
                  <a:pt x="3030902" y="309"/>
                  <a:pt x="3222034" y="0"/>
                </a:cubicBezTo>
                <a:cubicBezTo>
                  <a:pt x="3413166" y="-309"/>
                  <a:pt x="3608759" y="-18572"/>
                  <a:pt x="3870589" y="0"/>
                </a:cubicBezTo>
                <a:cubicBezTo>
                  <a:pt x="4132420" y="18572"/>
                  <a:pt x="4164432" y="25582"/>
                  <a:pt x="4434833" y="0"/>
                </a:cubicBezTo>
                <a:cubicBezTo>
                  <a:pt x="4705234" y="-25582"/>
                  <a:pt x="4930949" y="15024"/>
                  <a:pt x="5083388" y="0"/>
                </a:cubicBezTo>
                <a:cubicBezTo>
                  <a:pt x="5235827" y="-15024"/>
                  <a:pt x="5538057" y="-28681"/>
                  <a:pt x="5731943" y="0"/>
                </a:cubicBezTo>
                <a:cubicBezTo>
                  <a:pt x="5925830" y="28681"/>
                  <a:pt x="6013360" y="16552"/>
                  <a:pt x="6127562" y="0"/>
                </a:cubicBezTo>
                <a:cubicBezTo>
                  <a:pt x="6241764" y="-16552"/>
                  <a:pt x="6559038" y="-1658"/>
                  <a:pt x="6944742" y="0"/>
                </a:cubicBezTo>
                <a:cubicBezTo>
                  <a:pt x="7330446" y="1658"/>
                  <a:pt x="7299497" y="-14643"/>
                  <a:pt x="7508985" y="0"/>
                </a:cubicBezTo>
                <a:cubicBezTo>
                  <a:pt x="7718473" y="14643"/>
                  <a:pt x="7804489" y="-2541"/>
                  <a:pt x="7988916" y="0"/>
                </a:cubicBezTo>
                <a:cubicBezTo>
                  <a:pt x="8173343" y="2541"/>
                  <a:pt x="8427202" y="-19748"/>
                  <a:pt x="8689356" y="0"/>
                </a:cubicBezTo>
                <a:cubicBezTo>
                  <a:pt x="8811981" y="14353"/>
                  <a:pt x="8933747" y="131713"/>
                  <a:pt x="8947492" y="258136"/>
                </a:cubicBezTo>
                <a:cubicBezTo>
                  <a:pt x="8944431" y="363294"/>
                  <a:pt x="8955767" y="600764"/>
                  <a:pt x="8947492" y="753742"/>
                </a:cubicBezTo>
                <a:cubicBezTo>
                  <a:pt x="8939217" y="906720"/>
                  <a:pt x="8948762" y="1035916"/>
                  <a:pt x="8947492" y="1290649"/>
                </a:cubicBezTo>
                <a:cubicBezTo>
                  <a:pt x="8964352" y="1410419"/>
                  <a:pt x="8829631" y="1554638"/>
                  <a:pt x="8689356" y="1548785"/>
                </a:cubicBezTo>
                <a:cubicBezTo>
                  <a:pt x="8570465" y="1570832"/>
                  <a:pt x="8384709" y="1568616"/>
                  <a:pt x="8209425" y="1548785"/>
                </a:cubicBezTo>
                <a:cubicBezTo>
                  <a:pt x="8034141" y="1528954"/>
                  <a:pt x="7730072" y="1532236"/>
                  <a:pt x="7476557" y="1548785"/>
                </a:cubicBezTo>
                <a:cubicBezTo>
                  <a:pt x="7223042" y="1565334"/>
                  <a:pt x="7157001" y="1574044"/>
                  <a:pt x="6912314" y="1548785"/>
                </a:cubicBezTo>
                <a:cubicBezTo>
                  <a:pt x="6667627" y="1523526"/>
                  <a:pt x="6653132" y="1529184"/>
                  <a:pt x="6432383" y="1548785"/>
                </a:cubicBezTo>
                <a:cubicBezTo>
                  <a:pt x="6211634" y="1568386"/>
                  <a:pt x="6120526" y="1534287"/>
                  <a:pt x="6036764" y="1548785"/>
                </a:cubicBezTo>
                <a:cubicBezTo>
                  <a:pt x="5953002" y="1563283"/>
                  <a:pt x="5654444" y="1570689"/>
                  <a:pt x="5556833" y="1548785"/>
                </a:cubicBezTo>
                <a:cubicBezTo>
                  <a:pt x="5459222" y="1526881"/>
                  <a:pt x="5076526" y="1534128"/>
                  <a:pt x="4823966" y="1548785"/>
                </a:cubicBezTo>
                <a:cubicBezTo>
                  <a:pt x="4571406" y="1563442"/>
                  <a:pt x="4434818" y="1572347"/>
                  <a:pt x="4259723" y="1548785"/>
                </a:cubicBezTo>
                <a:cubicBezTo>
                  <a:pt x="4084628" y="1525223"/>
                  <a:pt x="3786785" y="1578781"/>
                  <a:pt x="3442543" y="1548785"/>
                </a:cubicBezTo>
                <a:cubicBezTo>
                  <a:pt x="3098301" y="1518789"/>
                  <a:pt x="3092093" y="1534553"/>
                  <a:pt x="2962612" y="1548785"/>
                </a:cubicBezTo>
                <a:cubicBezTo>
                  <a:pt x="2833131" y="1563017"/>
                  <a:pt x="2373693" y="1578707"/>
                  <a:pt x="2145432" y="1548785"/>
                </a:cubicBezTo>
                <a:cubicBezTo>
                  <a:pt x="1917171" y="1518863"/>
                  <a:pt x="1508358" y="1548543"/>
                  <a:pt x="1328252" y="1548785"/>
                </a:cubicBezTo>
                <a:cubicBezTo>
                  <a:pt x="1148146" y="1549027"/>
                  <a:pt x="1075401" y="1549041"/>
                  <a:pt x="848321" y="1548785"/>
                </a:cubicBezTo>
                <a:cubicBezTo>
                  <a:pt x="621241" y="1548529"/>
                  <a:pt x="477435" y="1527430"/>
                  <a:pt x="258136" y="1548785"/>
                </a:cubicBezTo>
                <a:cubicBezTo>
                  <a:pt x="140513" y="1545201"/>
                  <a:pt x="-9763" y="1450521"/>
                  <a:pt x="0" y="1290649"/>
                </a:cubicBezTo>
                <a:cubicBezTo>
                  <a:pt x="-13579" y="1155791"/>
                  <a:pt x="-11096" y="978569"/>
                  <a:pt x="0" y="805368"/>
                </a:cubicBezTo>
                <a:cubicBezTo>
                  <a:pt x="11096" y="632167"/>
                  <a:pt x="-25319" y="431941"/>
                  <a:pt x="0" y="258136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Chúng ta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đã hoàn thành rất tốt phần thi! </a:t>
            </a:r>
            <a:b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Cùng chúc mừng nào!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81C3E9-749D-40A4-8F29-A0DB015E9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213">
            <a:off x="1767027" y="289680"/>
            <a:ext cx="1548785" cy="1548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CC16A-D2F7-4D13-A187-AEB09192B1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r="41403"/>
          <a:stretch/>
        </p:blipFill>
        <p:spPr>
          <a:xfrm>
            <a:off x="220053" y="289680"/>
            <a:ext cx="12558002" cy="6857355"/>
          </a:xfrm>
          <a:prstGeom prst="rect">
            <a:avLst/>
          </a:prstGeom>
        </p:spPr>
      </p:pic>
      <p:pic>
        <p:nvPicPr>
          <p:cNvPr id="10" name="chien thang">
            <a:hlinkClick r:id="" action="ppaction://media"/>
            <a:extLst>
              <a:ext uri="{FF2B5EF4-FFF2-40B4-BE49-F238E27FC236}">
                <a16:creationId xmlns:a16="http://schemas.microsoft.com/office/drawing/2014/main" id="{B6C6B6BF-A9F5-41DC-AD7D-CFBACC3B3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7904" y="4558635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91FD22-2AF0-4143-AE6A-E924A29817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" r="63260"/>
          <a:stretch/>
        </p:blipFill>
        <p:spPr>
          <a:xfrm>
            <a:off x="3763687" y="3124200"/>
            <a:ext cx="4479278" cy="6546600"/>
          </a:xfrm>
          <a:prstGeom prst="rect">
            <a:avLst/>
          </a:prstGeom>
        </p:spPr>
      </p:pic>
      <p:pic>
        <p:nvPicPr>
          <p:cNvPr id="1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ABC6145-53C7-4EB7-935C-D8B4692A2A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9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26068" y="2873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49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5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0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7">
            <a:extLst>
              <a:ext uri="{FF2B5EF4-FFF2-40B4-BE49-F238E27FC236}">
                <a16:creationId xmlns:a16="http://schemas.microsoft.com/office/drawing/2014/main" id="{33ECF891-B123-4F54-9875-7F00F43F0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64498"/>
            <a:ext cx="685800" cy="1150883"/>
          </a:xfrm>
          <a:prstGeom prst="rect">
            <a:avLst/>
          </a:prstGeom>
        </p:spPr>
      </p:pic>
      <p:sp>
        <p:nvSpPr>
          <p:cNvPr id="12" name="Google Shape;1009;p63">
            <a:extLst>
              <a:ext uri="{FF2B5EF4-FFF2-40B4-BE49-F238E27FC236}">
                <a16:creationId xmlns:a16="http://schemas.microsoft.com/office/drawing/2014/main" id="{2D595999-2D56-4BA3-9281-7BC8FBD137A8}"/>
              </a:ext>
            </a:extLst>
          </p:cNvPr>
          <p:cNvSpPr txBox="1">
            <a:spLocks/>
          </p:cNvSpPr>
          <p:nvPr/>
        </p:nvSpPr>
        <p:spPr>
          <a:xfrm>
            <a:off x="2895600" y="1904038"/>
            <a:ext cx="8839200" cy="7629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Pyes Pa Headline" panose="00000500000000000000" pitchFamily="2" charset="0"/>
                <a:cs typeface="+mj-cs"/>
              </a:rPr>
              <a:t>Ôn tập  về tác dụng của dấu chấm, chấm hỏi, chấm than.</a:t>
            </a:r>
          </a:p>
        </p:txBody>
      </p:sp>
      <p:pic>
        <p:nvPicPr>
          <p:cNvPr id="13" name="图片 17">
            <a:extLst>
              <a:ext uri="{FF2B5EF4-FFF2-40B4-BE49-F238E27FC236}">
                <a16:creationId xmlns:a16="http://schemas.microsoft.com/office/drawing/2014/main" id="{F7B51CA7-BB46-4F82-847A-7AD63080D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881592"/>
            <a:ext cx="685800" cy="1150883"/>
          </a:xfrm>
          <a:prstGeom prst="rect">
            <a:avLst/>
          </a:prstGeom>
        </p:spPr>
      </p:pic>
      <p:sp>
        <p:nvSpPr>
          <p:cNvPr id="14" name="Google Shape;1009;p63">
            <a:extLst>
              <a:ext uri="{FF2B5EF4-FFF2-40B4-BE49-F238E27FC236}">
                <a16:creationId xmlns:a16="http://schemas.microsoft.com/office/drawing/2014/main" id="{6E6A4DAC-D55F-4779-9190-EA98C28F44A9}"/>
              </a:ext>
            </a:extLst>
          </p:cNvPr>
          <p:cNvSpPr txBox="1">
            <a:spLocks/>
          </p:cNvSpPr>
          <p:nvPr/>
        </p:nvSpPr>
        <p:spPr>
          <a:xfrm>
            <a:off x="2836308" y="3351838"/>
            <a:ext cx="9110183" cy="7629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Pyes Pa Headline" panose="00000500000000000000" pitchFamily="2" charset="0"/>
                <a:cs typeface="+mj-cs"/>
              </a:rPr>
              <a:t>Củng cố kĩ năng sử dụng dấu chấm, chấm hỏi, chấm than.</a:t>
            </a:r>
          </a:p>
        </p:txBody>
      </p:sp>
      <p:pic>
        <p:nvPicPr>
          <p:cNvPr id="15" name="图片 18">
            <a:extLst>
              <a:ext uri="{FF2B5EF4-FFF2-40B4-BE49-F238E27FC236}">
                <a16:creationId xmlns:a16="http://schemas.microsoft.com/office/drawing/2014/main" id="{3908C0D7-387F-45C4-A64E-3244CA2CF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3693" y="4148386"/>
            <a:ext cx="2598550" cy="2598550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D8A4EE52-DAEA-4D1F-8538-F2537460C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269" y="4291916"/>
            <a:ext cx="2209800" cy="24854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62760E-B839-4E42-B1B9-C434BB65B5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120" y="-44800"/>
            <a:ext cx="6485760" cy="2116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29A74E-8F70-46A7-9F43-5997AF16291F}"/>
              </a:ext>
            </a:extLst>
          </p:cNvPr>
          <p:cNvSpPr txBox="1"/>
          <p:nvPr/>
        </p:nvSpPr>
        <p:spPr>
          <a:xfrm>
            <a:off x="3352800" y="527395"/>
            <a:ext cx="5986080" cy="97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ln w="34925">
                  <a:solidFill>
                    <a:srgbClr val="FFC000"/>
                  </a:solidFill>
                </a:ln>
                <a:solidFill>
                  <a:srgbClr val="008000"/>
                </a:solidFill>
                <a:latin typeface="#9Slide07 IcielKoni" pitchFamily="2" charset="0"/>
              </a:rPr>
              <a:t>ĐÁNH GIÁ </a:t>
            </a:r>
            <a:r>
              <a:rPr kumimoji="0" lang="en-US" sz="4400" b="0" i="0" u="none" strike="noStrike" kern="1200" cap="none" spc="0" normalizeH="0" baseline="0" noProof="0">
                <a:ln w="34925">
                  <a:solidFill>
                    <a:srgbClr val="FFC000"/>
                  </a:solidFill>
                </a:ln>
                <a:solidFill>
                  <a:srgbClr val="008000"/>
                </a:solidFill>
                <a:effectLst/>
                <a:uLnTx/>
                <a:uFillTx/>
                <a:latin typeface="#9Slide07 IcielKoni" pitchFamily="2" charset="0"/>
                <a:cs typeface="+mn-cs"/>
              </a:rPr>
              <a:t>MỤC TIÊU</a:t>
            </a: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F69449EE-2BF7-40B3-B7AB-5F908695C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28758" y="4291915"/>
            <a:ext cx="2209800" cy="2485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D7671-1A0C-4F9E-9356-691D660B86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2" y="1839939"/>
            <a:ext cx="812788" cy="762962"/>
          </a:xfrm>
          <a:prstGeom prst="rect">
            <a:avLst/>
          </a:prstGeom>
        </p:spPr>
      </p:pic>
      <p:pic>
        <p:nvPicPr>
          <p:cNvPr id="4" name="Check mark sound effect">
            <a:hlinkClick r:id="" action="ppaction://media"/>
            <a:extLst>
              <a:ext uri="{FF2B5EF4-FFF2-40B4-BE49-F238E27FC236}">
                <a16:creationId xmlns:a16="http://schemas.microsoft.com/office/drawing/2014/main" id="{CB054E18-2EB2-4B7A-BA26-860554161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48200" y="-2057400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F4EC4F-537D-4687-A703-668AA99E05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50" y="3290407"/>
            <a:ext cx="812788" cy="762962"/>
          </a:xfrm>
          <a:prstGeom prst="rect">
            <a:avLst/>
          </a:prstGeom>
        </p:spPr>
      </p:pic>
      <p:pic>
        <p:nvPicPr>
          <p:cNvPr id="18" name="Check mark sound effect">
            <a:hlinkClick r:id="" action="ppaction://media"/>
            <a:extLst>
              <a:ext uri="{FF2B5EF4-FFF2-40B4-BE49-F238E27FC236}">
                <a16:creationId xmlns:a16="http://schemas.microsoft.com/office/drawing/2014/main" id="{B7037250-9645-48ED-8754-6FF45C6DC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2818" y="-532163"/>
            <a:ext cx="487363" cy="4873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A1DD75-9AC0-43F1-849B-E1CFCA89A0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74" y="4473395"/>
            <a:ext cx="1981200" cy="2393092"/>
          </a:xfrm>
          <a:prstGeom prst="rect">
            <a:avLst/>
          </a:prstGeom>
        </p:spPr>
      </p:pic>
      <p:pic>
        <p:nvPicPr>
          <p:cNvPr id="21" name="Picture 31">
            <a:extLst>
              <a:ext uri="{FF2B5EF4-FFF2-40B4-BE49-F238E27FC236}">
                <a16:creationId xmlns:a16="http://schemas.microsoft.com/office/drawing/2014/main" id="{27D58115-AA56-4CB3-BC1C-AA72E7FB5B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780916" y="4221913"/>
            <a:ext cx="1523902" cy="245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38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9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AB8270-D15C-441F-A04A-D95CFB335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081720" cy="2116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BFBA8B-8525-4BFF-9D2C-7435E1455DB7}"/>
              </a:ext>
            </a:extLst>
          </p:cNvPr>
          <p:cNvSpPr txBox="1"/>
          <p:nvPr/>
        </p:nvSpPr>
        <p:spPr>
          <a:xfrm>
            <a:off x="5943600" y="572195"/>
            <a:ext cx="2776920" cy="97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ln w="34925"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#9Slide07 IcielKoni" pitchFamily="2" charset="0"/>
              </a:rPr>
              <a:t>DẶN DÒ</a:t>
            </a:r>
            <a:endParaRPr kumimoji="0" lang="en-US" sz="4400" b="0" i="0" u="none" strike="noStrike" kern="1200" cap="none" spc="0" normalizeH="0" baseline="0" noProof="0">
              <a:ln w="34925">
                <a:solidFill>
                  <a:srgbClr val="FFC000"/>
                </a:solidFill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#9Slide07 IcielKoni" pitchFamily="2" charset="0"/>
              <a:cs typeface="+mn-cs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1088C21-4E4B-4F97-80A7-0E4263B04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8116"/>
            <a:ext cx="10820400" cy="165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Nam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91F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3600" b="1" dirty="0">
              <a:solidFill>
                <a:srgbClr val="391F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96931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35"/>
          <p:cNvPicPr preferRelativeResize="0"/>
          <p:nvPr/>
        </p:nvPicPr>
        <p:blipFill rotWithShape="1">
          <a:blip r:embed="rId5">
            <a:alphaModFix/>
          </a:blip>
          <a:srcRect t="19433" b="22969"/>
          <a:stretch/>
        </p:blipFill>
        <p:spPr>
          <a:xfrm>
            <a:off x="1016001" y="2095500"/>
            <a:ext cx="7200897" cy="403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35"/>
          <p:cNvPicPr preferRelativeResize="0"/>
          <p:nvPr/>
        </p:nvPicPr>
        <p:blipFill rotWithShape="1">
          <a:blip r:embed="rId6">
            <a:alphaModFix amt="90000"/>
          </a:blip>
          <a:srcRect r="2657"/>
          <a:stretch/>
        </p:blipFill>
        <p:spPr>
          <a:xfrm>
            <a:off x="3209492" y="809267"/>
            <a:ext cx="6214997" cy="98636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35"/>
          <p:cNvSpPr txBox="1">
            <a:spLocks noGrp="1"/>
          </p:cNvSpPr>
          <p:nvPr>
            <p:ph type="title"/>
          </p:nvPr>
        </p:nvSpPr>
        <p:spPr>
          <a:xfrm>
            <a:off x="950969" y="1085094"/>
            <a:ext cx="10758400" cy="5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400">
                <a:solidFill>
                  <a:srgbClr val="FF0066"/>
                </a:solidFill>
                <a:latin typeface="#9Slide07 SVNBango" panose="02000000000000000000" pitchFamily="2" charset="0"/>
              </a:rPr>
              <a:t>NGƯỜI ẤY LÀ AI?</a:t>
            </a:r>
            <a:endParaRPr sz="4400">
              <a:solidFill>
                <a:srgbClr val="FF0066"/>
              </a:solidFill>
              <a:latin typeface="#9Slide07 SVNBango" panose="02000000000000000000" pitchFamily="2" charset="0"/>
            </a:endParaRPr>
          </a:p>
        </p:txBody>
      </p:sp>
      <p:pic>
        <p:nvPicPr>
          <p:cNvPr id="900" name="Google Shape;900;p35"/>
          <p:cNvPicPr preferRelativeResize="0"/>
          <p:nvPr/>
        </p:nvPicPr>
        <p:blipFill rotWithShape="1">
          <a:blip r:embed="rId7">
            <a:alphaModFix/>
          </a:blip>
          <a:srcRect l="6763" t="8270" r="4482" b="6375"/>
          <a:stretch/>
        </p:blipFill>
        <p:spPr>
          <a:xfrm>
            <a:off x="8312168" y="2070100"/>
            <a:ext cx="3397201" cy="4083064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35">
            <a:hlinkClick r:id="rId8" action="ppaction://hlinksldjump"/>
          </p:cNvPr>
          <p:cNvSpPr/>
          <p:nvPr/>
        </p:nvSpPr>
        <p:spPr>
          <a:xfrm>
            <a:off x="2916075" y="325611"/>
            <a:ext cx="861540" cy="400731"/>
          </a:xfrm>
          <a:custGeom>
            <a:avLst/>
            <a:gdLst/>
            <a:ahLst/>
            <a:cxnLst/>
            <a:rect l="l" t="t" r="r" b="b"/>
            <a:pathLst>
              <a:path w="34899" h="8275" extrusionOk="0">
                <a:moveTo>
                  <a:pt x="11224" y="0"/>
                </a:moveTo>
                <a:cubicBezTo>
                  <a:pt x="11086" y="0"/>
                  <a:pt x="10957" y="19"/>
                  <a:pt x="10846" y="56"/>
                </a:cubicBezTo>
                <a:cubicBezTo>
                  <a:pt x="9739" y="222"/>
                  <a:pt x="8633" y="305"/>
                  <a:pt x="7557" y="305"/>
                </a:cubicBezTo>
                <a:cubicBezTo>
                  <a:pt x="7198" y="305"/>
                  <a:pt x="6843" y="295"/>
                  <a:pt x="6493" y="277"/>
                </a:cubicBezTo>
                <a:cubicBezTo>
                  <a:pt x="6317" y="263"/>
                  <a:pt x="6143" y="257"/>
                  <a:pt x="5972" y="257"/>
                </a:cubicBezTo>
                <a:cubicBezTo>
                  <a:pt x="5209" y="257"/>
                  <a:pt x="4486" y="378"/>
                  <a:pt x="3763" y="498"/>
                </a:cubicBezTo>
                <a:cubicBezTo>
                  <a:pt x="2951" y="720"/>
                  <a:pt x="959" y="2564"/>
                  <a:pt x="812" y="3376"/>
                </a:cubicBezTo>
                <a:lnTo>
                  <a:pt x="812" y="3597"/>
                </a:lnTo>
                <a:cubicBezTo>
                  <a:pt x="1402" y="4187"/>
                  <a:pt x="738" y="4556"/>
                  <a:pt x="517" y="4999"/>
                </a:cubicBezTo>
                <a:cubicBezTo>
                  <a:pt x="222" y="5589"/>
                  <a:pt x="0" y="5811"/>
                  <a:pt x="738" y="6548"/>
                </a:cubicBezTo>
                <a:cubicBezTo>
                  <a:pt x="1589" y="7465"/>
                  <a:pt x="2789" y="7975"/>
                  <a:pt x="4028" y="7975"/>
                </a:cubicBezTo>
                <a:cubicBezTo>
                  <a:pt x="4185" y="7975"/>
                  <a:pt x="4343" y="7967"/>
                  <a:pt x="4501" y="7950"/>
                </a:cubicBezTo>
                <a:cubicBezTo>
                  <a:pt x="5829" y="7803"/>
                  <a:pt x="7138" y="7729"/>
                  <a:pt x="8448" y="7729"/>
                </a:cubicBezTo>
                <a:cubicBezTo>
                  <a:pt x="9758" y="7729"/>
                  <a:pt x="11067" y="7803"/>
                  <a:pt x="12395" y="7950"/>
                </a:cubicBezTo>
                <a:cubicBezTo>
                  <a:pt x="14166" y="8024"/>
                  <a:pt x="15863" y="7950"/>
                  <a:pt x="17634" y="8171"/>
                </a:cubicBezTo>
                <a:cubicBezTo>
                  <a:pt x="18430" y="8238"/>
                  <a:pt x="19240" y="8274"/>
                  <a:pt x="20053" y="8274"/>
                </a:cubicBezTo>
                <a:cubicBezTo>
                  <a:pt x="21048" y="8274"/>
                  <a:pt x="22045" y="8220"/>
                  <a:pt x="23020" y="8098"/>
                </a:cubicBezTo>
                <a:cubicBezTo>
                  <a:pt x="23754" y="8057"/>
                  <a:pt x="24493" y="8044"/>
                  <a:pt x="25236" y="8044"/>
                </a:cubicBezTo>
                <a:cubicBezTo>
                  <a:pt x="26437" y="8044"/>
                  <a:pt x="27644" y="8077"/>
                  <a:pt x="28845" y="8077"/>
                </a:cubicBezTo>
                <a:cubicBezTo>
                  <a:pt x="29588" y="8077"/>
                  <a:pt x="30328" y="8065"/>
                  <a:pt x="31062" y="8024"/>
                </a:cubicBezTo>
                <a:cubicBezTo>
                  <a:pt x="32611" y="7950"/>
                  <a:pt x="33423" y="7286"/>
                  <a:pt x="33718" y="5811"/>
                </a:cubicBezTo>
                <a:cubicBezTo>
                  <a:pt x="33718" y="5589"/>
                  <a:pt x="33865" y="5442"/>
                  <a:pt x="34013" y="5294"/>
                </a:cubicBezTo>
                <a:cubicBezTo>
                  <a:pt x="34603" y="4925"/>
                  <a:pt x="34898" y="4114"/>
                  <a:pt x="34529" y="3450"/>
                </a:cubicBezTo>
                <a:cubicBezTo>
                  <a:pt x="34308" y="2859"/>
                  <a:pt x="34308" y="2048"/>
                  <a:pt x="33570" y="1605"/>
                </a:cubicBezTo>
                <a:cubicBezTo>
                  <a:pt x="32685" y="1089"/>
                  <a:pt x="31652" y="720"/>
                  <a:pt x="30545" y="720"/>
                </a:cubicBezTo>
                <a:cubicBezTo>
                  <a:pt x="29881" y="720"/>
                  <a:pt x="29217" y="720"/>
                  <a:pt x="28553" y="572"/>
                </a:cubicBezTo>
                <a:cubicBezTo>
                  <a:pt x="27078" y="277"/>
                  <a:pt x="25602" y="56"/>
                  <a:pt x="24126" y="56"/>
                </a:cubicBezTo>
                <a:cubicBezTo>
                  <a:pt x="23154" y="29"/>
                  <a:pt x="22182" y="12"/>
                  <a:pt x="21213" y="12"/>
                </a:cubicBezTo>
                <a:cubicBezTo>
                  <a:pt x="19536" y="12"/>
                  <a:pt x="17869" y="63"/>
                  <a:pt x="16232" y="203"/>
                </a:cubicBezTo>
                <a:cubicBezTo>
                  <a:pt x="15621" y="291"/>
                  <a:pt x="15010" y="332"/>
                  <a:pt x="14403" y="332"/>
                </a:cubicBezTo>
                <a:cubicBezTo>
                  <a:pt x="13472" y="332"/>
                  <a:pt x="12551" y="234"/>
                  <a:pt x="11657" y="56"/>
                </a:cubicBezTo>
                <a:cubicBezTo>
                  <a:pt x="11510" y="19"/>
                  <a:pt x="11362" y="0"/>
                  <a:pt x="112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Mar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4" name="Google Shape;954;p35">
            <a:hlinkClick r:id="rId9" action="ppaction://hlinksldjump"/>
          </p:cNvPr>
          <p:cNvSpPr/>
          <p:nvPr/>
        </p:nvSpPr>
        <p:spPr>
          <a:xfrm>
            <a:off x="1339698" y="325031"/>
            <a:ext cx="865169" cy="401893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Jan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5" name="Google Shape;955;p35">
            <a:hlinkClick r:id="" action="ppaction://noaction"/>
          </p:cNvPr>
          <p:cNvSpPr/>
          <p:nvPr/>
        </p:nvSpPr>
        <p:spPr>
          <a:xfrm>
            <a:off x="6050659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Jul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6" name="Google Shape;956;p35">
            <a:hlinkClick r:id="rId10" action="ppaction://hlinksldjump"/>
          </p:cNvPr>
          <p:cNvSpPr/>
          <p:nvPr/>
        </p:nvSpPr>
        <p:spPr>
          <a:xfrm>
            <a:off x="4488823" y="324135"/>
            <a:ext cx="852431" cy="403685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May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7" name="Google Shape;957;p35">
            <a:hlinkClick r:id="" action="ppaction://noaction"/>
          </p:cNvPr>
          <p:cNvSpPr/>
          <p:nvPr/>
        </p:nvSpPr>
        <p:spPr>
          <a:xfrm>
            <a:off x="5288862" y="335539"/>
            <a:ext cx="814191" cy="380876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Jun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8" name="Google Shape;958;p35">
            <a:hlinkClick r:id="rId11" action="ppaction://hlinksldjump"/>
          </p:cNvPr>
          <p:cNvSpPr/>
          <p:nvPr/>
        </p:nvSpPr>
        <p:spPr>
          <a:xfrm>
            <a:off x="3725224" y="338178"/>
            <a:ext cx="815993" cy="375597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Apr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9" name="Google Shape;959;p35">
            <a:hlinkClick r:id="rId12" action="ppaction://hlinksldjump"/>
          </p:cNvPr>
          <p:cNvSpPr/>
          <p:nvPr/>
        </p:nvSpPr>
        <p:spPr>
          <a:xfrm>
            <a:off x="2152474" y="333311"/>
            <a:ext cx="815993" cy="385331"/>
          </a:xfrm>
          <a:custGeom>
            <a:avLst/>
            <a:gdLst/>
            <a:ahLst/>
            <a:cxnLst/>
            <a:rect l="l" t="t" r="r" b="b"/>
            <a:pathLst>
              <a:path w="33054" h="7957" extrusionOk="0">
                <a:moveTo>
                  <a:pt x="19164" y="0"/>
                </a:moveTo>
                <a:cubicBezTo>
                  <a:pt x="17273" y="0"/>
                  <a:pt x="15387" y="31"/>
                  <a:pt x="13502" y="159"/>
                </a:cubicBezTo>
                <a:cubicBezTo>
                  <a:pt x="12823" y="203"/>
                  <a:pt x="12143" y="214"/>
                  <a:pt x="11464" y="214"/>
                </a:cubicBezTo>
                <a:cubicBezTo>
                  <a:pt x="10743" y="214"/>
                  <a:pt x="10023" y="202"/>
                  <a:pt x="9303" y="202"/>
                </a:cubicBezTo>
                <a:cubicBezTo>
                  <a:pt x="8416" y="202"/>
                  <a:pt x="7528" y="221"/>
                  <a:pt x="6641" y="307"/>
                </a:cubicBezTo>
                <a:cubicBezTo>
                  <a:pt x="5018" y="381"/>
                  <a:pt x="3468" y="307"/>
                  <a:pt x="1993" y="897"/>
                </a:cubicBezTo>
                <a:cubicBezTo>
                  <a:pt x="1255" y="1192"/>
                  <a:pt x="0" y="2889"/>
                  <a:pt x="148" y="3701"/>
                </a:cubicBezTo>
                <a:cubicBezTo>
                  <a:pt x="222" y="4217"/>
                  <a:pt x="222" y="4734"/>
                  <a:pt x="74" y="5250"/>
                </a:cubicBezTo>
                <a:cubicBezTo>
                  <a:pt x="0" y="6431"/>
                  <a:pt x="812" y="7390"/>
                  <a:pt x="1919" y="7611"/>
                </a:cubicBezTo>
                <a:cubicBezTo>
                  <a:pt x="3911" y="7685"/>
                  <a:pt x="5977" y="7759"/>
                  <a:pt x="7969" y="7832"/>
                </a:cubicBezTo>
                <a:cubicBezTo>
                  <a:pt x="8088" y="7843"/>
                  <a:pt x="8205" y="7848"/>
                  <a:pt x="8321" y="7848"/>
                </a:cubicBezTo>
                <a:cubicBezTo>
                  <a:pt x="8882" y="7848"/>
                  <a:pt x="9417" y="7743"/>
                  <a:pt x="9977" y="7743"/>
                </a:cubicBezTo>
                <a:cubicBezTo>
                  <a:pt x="10094" y="7743"/>
                  <a:pt x="10211" y="7748"/>
                  <a:pt x="10330" y="7759"/>
                </a:cubicBezTo>
                <a:cubicBezTo>
                  <a:pt x="10758" y="7789"/>
                  <a:pt x="11185" y="7807"/>
                  <a:pt x="11613" y="7807"/>
                </a:cubicBezTo>
                <a:cubicBezTo>
                  <a:pt x="12218" y="7807"/>
                  <a:pt x="12823" y="7771"/>
                  <a:pt x="13428" y="7685"/>
                </a:cubicBezTo>
                <a:cubicBezTo>
                  <a:pt x="13719" y="7597"/>
                  <a:pt x="14010" y="7556"/>
                  <a:pt x="14292" y="7556"/>
                </a:cubicBezTo>
                <a:cubicBezTo>
                  <a:pt x="14725" y="7556"/>
                  <a:pt x="15137" y="7654"/>
                  <a:pt x="15494" y="7832"/>
                </a:cubicBezTo>
                <a:cubicBezTo>
                  <a:pt x="15771" y="7915"/>
                  <a:pt x="16037" y="7957"/>
                  <a:pt x="16297" y="7957"/>
                </a:cubicBezTo>
                <a:cubicBezTo>
                  <a:pt x="16730" y="7957"/>
                  <a:pt x="17145" y="7842"/>
                  <a:pt x="17560" y="7611"/>
                </a:cubicBezTo>
                <a:cubicBezTo>
                  <a:pt x="17781" y="7685"/>
                  <a:pt x="17929" y="7832"/>
                  <a:pt x="18224" y="7832"/>
                </a:cubicBezTo>
                <a:cubicBezTo>
                  <a:pt x="18331" y="7841"/>
                  <a:pt x="18437" y="7844"/>
                  <a:pt x="18544" y="7844"/>
                </a:cubicBezTo>
                <a:cubicBezTo>
                  <a:pt x="19396" y="7844"/>
                  <a:pt x="20249" y="7611"/>
                  <a:pt x="21102" y="7611"/>
                </a:cubicBezTo>
                <a:cubicBezTo>
                  <a:pt x="21468" y="7580"/>
                  <a:pt x="21848" y="7563"/>
                  <a:pt x="22229" y="7563"/>
                </a:cubicBezTo>
                <a:cubicBezTo>
                  <a:pt x="22769" y="7563"/>
                  <a:pt x="23313" y="7598"/>
                  <a:pt x="23831" y="7685"/>
                </a:cubicBezTo>
                <a:cubicBezTo>
                  <a:pt x="24058" y="7737"/>
                  <a:pt x="24285" y="7756"/>
                  <a:pt x="24512" y="7756"/>
                </a:cubicBezTo>
                <a:cubicBezTo>
                  <a:pt x="25154" y="7756"/>
                  <a:pt x="25797" y="7601"/>
                  <a:pt x="26440" y="7601"/>
                </a:cubicBezTo>
                <a:cubicBezTo>
                  <a:pt x="26529" y="7601"/>
                  <a:pt x="26619" y="7604"/>
                  <a:pt x="26709" y="7611"/>
                </a:cubicBezTo>
                <a:cubicBezTo>
                  <a:pt x="26893" y="7685"/>
                  <a:pt x="27096" y="7722"/>
                  <a:pt x="27308" y="7722"/>
                </a:cubicBezTo>
                <a:cubicBezTo>
                  <a:pt x="27520" y="7722"/>
                  <a:pt x="27742" y="7685"/>
                  <a:pt x="27963" y="7611"/>
                </a:cubicBezTo>
                <a:cubicBezTo>
                  <a:pt x="28221" y="7500"/>
                  <a:pt x="28498" y="7445"/>
                  <a:pt x="28775" y="7445"/>
                </a:cubicBezTo>
                <a:cubicBezTo>
                  <a:pt x="29051" y="7445"/>
                  <a:pt x="29328" y="7500"/>
                  <a:pt x="29586" y="7611"/>
                </a:cubicBezTo>
                <a:cubicBezTo>
                  <a:pt x="29631" y="7614"/>
                  <a:pt x="29674" y="7616"/>
                  <a:pt x="29717" y="7616"/>
                </a:cubicBezTo>
                <a:cubicBezTo>
                  <a:pt x="30677" y="7616"/>
                  <a:pt x="31321" y="6854"/>
                  <a:pt x="32169" y="6431"/>
                </a:cubicBezTo>
                <a:cubicBezTo>
                  <a:pt x="32980" y="5914"/>
                  <a:pt x="33054" y="5619"/>
                  <a:pt x="32611" y="4660"/>
                </a:cubicBezTo>
                <a:cubicBezTo>
                  <a:pt x="32316" y="4217"/>
                  <a:pt x="31873" y="3774"/>
                  <a:pt x="32242" y="3184"/>
                </a:cubicBezTo>
                <a:cubicBezTo>
                  <a:pt x="32316" y="3110"/>
                  <a:pt x="32242" y="2889"/>
                  <a:pt x="32169" y="2742"/>
                </a:cubicBezTo>
                <a:cubicBezTo>
                  <a:pt x="31652" y="1487"/>
                  <a:pt x="30545" y="602"/>
                  <a:pt x="29217" y="307"/>
                </a:cubicBezTo>
                <a:cubicBezTo>
                  <a:pt x="28406" y="159"/>
                  <a:pt x="27520" y="12"/>
                  <a:pt x="26635" y="12"/>
                </a:cubicBezTo>
                <a:cubicBezTo>
                  <a:pt x="25925" y="24"/>
                  <a:pt x="25217" y="28"/>
                  <a:pt x="24511" y="28"/>
                </a:cubicBezTo>
                <a:cubicBezTo>
                  <a:pt x="22720" y="28"/>
                  <a:pt x="20939" y="0"/>
                  <a:pt x="1916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Feb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0" name="Google Shape;960;p35">
            <a:hlinkClick r:id="" action="ppaction://noaction"/>
          </p:cNvPr>
          <p:cNvSpPr/>
          <p:nvPr/>
        </p:nvSpPr>
        <p:spPr>
          <a:xfrm>
            <a:off x="9994393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Dec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1" name="Google Shape;961;p35">
            <a:hlinkClick r:id="rId9" action="ppaction://hlinksldjump"/>
          </p:cNvPr>
          <p:cNvSpPr/>
          <p:nvPr/>
        </p:nvSpPr>
        <p:spPr>
          <a:xfrm>
            <a:off x="7623409" y="324135"/>
            <a:ext cx="852431" cy="403685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Sep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2" name="Google Shape;962;p35">
            <a:hlinkClick r:id="" action="ppaction://noaction"/>
          </p:cNvPr>
          <p:cNvSpPr/>
          <p:nvPr/>
        </p:nvSpPr>
        <p:spPr>
          <a:xfrm>
            <a:off x="8423446" y="335539"/>
            <a:ext cx="814191" cy="380876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Oct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3" name="Google Shape;963;p35">
            <a:hlinkClick r:id="" action="ppaction://noaction"/>
          </p:cNvPr>
          <p:cNvSpPr/>
          <p:nvPr/>
        </p:nvSpPr>
        <p:spPr>
          <a:xfrm>
            <a:off x="6859808" y="338178"/>
            <a:ext cx="815993" cy="375597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Aug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4" name="Google Shape;964;p35">
            <a:hlinkClick r:id="" action="ppaction://noaction"/>
          </p:cNvPr>
          <p:cNvSpPr/>
          <p:nvPr/>
        </p:nvSpPr>
        <p:spPr>
          <a:xfrm>
            <a:off x="9185245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Nov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5" name="Google Shape;965;p35">
            <a:hlinkClick r:id="" action="ppaction://hlinkshowjump?jump=nextslide"/>
          </p:cNvPr>
          <p:cNvSpPr/>
          <p:nvPr/>
        </p:nvSpPr>
        <p:spPr>
          <a:xfrm>
            <a:off x="10803539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&gt;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6" name="Google Shape;966;p35">
            <a:hlinkClick r:id="" action="ppaction://hlinkshowjump?jump=previousslide"/>
          </p:cNvPr>
          <p:cNvSpPr/>
          <p:nvPr/>
        </p:nvSpPr>
        <p:spPr>
          <a:xfrm>
            <a:off x="526922" y="325031"/>
            <a:ext cx="865169" cy="401893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&lt;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04963D-ACC4-4FFA-A35E-1957F2122A16}"/>
              </a:ext>
            </a:extLst>
          </p:cNvPr>
          <p:cNvSpPr/>
          <p:nvPr/>
        </p:nvSpPr>
        <p:spPr>
          <a:xfrm>
            <a:off x="1392091" y="2399900"/>
            <a:ext cx="6532709" cy="337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EDB262-4EB9-4AF1-9F33-1AFB7B70CC73}"/>
              </a:ext>
            </a:extLst>
          </p:cNvPr>
          <p:cNvSpPr txBox="1"/>
          <p:nvPr/>
        </p:nvSpPr>
        <p:spPr>
          <a:xfrm>
            <a:off x="1551878" y="3001745"/>
            <a:ext cx="58738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Đây là em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út bé bỏng được gia đình yêu thương. Em thích thú với mọi câu chuyện quanh mình. Vì thế em luôn kiên nhẫn lắng nghe hết các câu kể.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Graphic 5" descr="Male profile with solid fill">
            <a:extLst>
              <a:ext uri="{FF2B5EF4-FFF2-40B4-BE49-F238E27FC236}">
                <a16:creationId xmlns:a16="http://schemas.microsoft.com/office/drawing/2014/main" id="{23C9C5B6-E6FE-4A3B-8276-C3EC97E792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46188" y="2971800"/>
            <a:ext cx="2601194" cy="260119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96C8C223-FC99-4D3D-83C1-E29A767BC927}"/>
              </a:ext>
            </a:extLst>
          </p:cNvPr>
          <p:cNvSpPr txBox="1"/>
          <p:nvPr/>
        </p:nvSpPr>
        <p:spPr>
          <a:xfrm>
            <a:off x="213654" y="3590419"/>
            <a:ext cx="86099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+mn-cs"/>
              </a:rPr>
              <a:t> DẤU CHẤM</a:t>
            </a:r>
          </a:p>
        </p:txBody>
      </p:sp>
      <p:pic>
        <p:nvPicPr>
          <p:cNvPr id="82" name="图片 15">
            <a:extLst>
              <a:ext uri="{FF2B5EF4-FFF2-40B4-BE49-F238E27FC236}">
                <a16:creationId xmlns:a16="http://schemas.microsoft.com/office/drawing/2014/main" id="{A759AD2F-004F-4E05-B796-A35873439E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6685" y="1990987"/>
            <a:ext cx="3130987" cy="37819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589542D-0F0B-4E54-B4BA-EFAC9C560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05000" y="50310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95" grpId="0"/>
      <p:bldP spid="4" grpId="0"/>
      <p:bldP spid="4" grpId="1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35"/>
          <p:cNvPicPr preferRelativeResize="0"/>
          <p:nvPr/>
        </p:nvPicPr>
        <p:blipFill rotWithShape="1">
          <a:blip r:embed="rId5">
            <a:alphaModFix/>
          </a:blip>
          <a:srcRect t="19433" b="22969"/>
          <a:stretch/>
        </p:blipFill>
        <p:spPr>
          <a:xfrm>
            <a:off x="1016001" y="2095500"/>
            <a:ext cx="7200897" cy="403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35"/>
          <p:cNvPicPr preferRelativeResize="0"/>
          <p:nvPr/>
        </p:nvPicPr>
        <p:blipFill rotWithShape="1">
          <a:blip r:embed="rId6">
            <a:alphaModFix amt="90000"/>
          </a:blip>
          <a:srcRect r="2657"/>
          <a:stretch/>
        </p:blipFill>
        <p:spPr>
          <a:xfrm>
            <a:off x="3209492" y="809267"/>
            <a:ext cx="6214997" cy="98636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35"/>
          <p:cNvSpPr txBox="1">
            <a:spLocks noGrp="1"/>
          </p:cNvSpPr>
          <p:nvPr>
            <p:ph type="title"/>
          </p:nvPr>
        </p:nvSpPr>
        <p:spPr>
          <a:xfrm>
            <a:off x="950969" y="1085094"/>
            <a:ext cx="10758400" cy="5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400">
                <a:solidFill>
                  <a:srgbClr val="FF0066"/>
                </a:solidFill>
                <a:latin typeface="#9Slide07 SVNBango" panose="02000000000000000000" pitchFamily="2" charset="0"/>
              </a:rPr>
              <a:t>MÌNH LÀ AI?</a:t>
            </a:r>
            <a:endParaRPr sz="4400">
              <a:solidFill>
                <a:srgbClr val="FF0066"/>
              </a:solidFill>
              <a:latin typeface="#9Slide07 SVNBango" panose="02000000000000000000" pitchFamily="2" charset="0"/>
            </a:endParaRPr>
          </a:p>
        </p:txBody>
      </p:sp>
      <p:pic>
        <p:nvPicPr>
          <p:cNvPr id="900" name="Google Shape;900;p35"/>
          <p:cNvPicPr preferRelativeResize="0"/>
          <p:nvPr/>
        </p:nvPicPr>
        <p:blipFill rotWithShape="1">
          <a:blip r:embed="rId7">
            <a:alphaModFix/>
          </a:blip>
          <a:srcRect l="6763" t="8270" r="4482" b="6375"/>
          <a:stretch/>
        </p:blipFill>
        <p:spPr>
          <a:xfrm>
            <a:off x="8312168" y="2070100"/>
            <a:ext cx="3397201" cy="4083064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35">
            <a:hlinkClick r:id="rId8" action="ppaction://hlinksldjump"/>
          </p:cNvPr>
          <p:cNvSpPr/>
          <p:nvPr/>
        </p:nvSpPr>
        <p:spPr>
          <a:xfrm>
            <a:off x="2916075" y="325611"/>
            <a:ext cx="861540" cy="400731"/>
          </a:xfrm>
          <a:custGeom>
            <a:avLst/>
            <a:gdLst/>
            <a:ahLst/>
            <a:cxnLst/>
            <a:rect l="l" t="t" r="r" b="b"/>
            <a:pathLst>
              <a:path w="34899" h="8275" extrusionOk="0">
                <a:moveTo>
                  <a:pt x="11224" y="0"/>
                </a:moveTo>
                <a:cubicBezTo>
                  <a:pt x="11086" y="0"/>
                  <a:pt x="10957" y="19"/>
                  <a:pt x="10846" y="56"/>
                </a:cubicBezTo>
                <a:cubicBezTo>
                  <a:pt x="9739" y="222"/>
                  <a:pt x="8633" y="305"/>
                  <a:pt x="7557" y="305"/>
                </a:cubicBezTo>
                <a:cubicBezTo>
                  <a:pt x="7198" y="305"/>
                  <a:pt x="6843" y="295"/>
                  <a:pt x="6493" y="277"/>
                </a:cubicBezTo>
                <a:cubicBezTo>
                  <a:pt x="6317" y="263"/>
                  <a:pt x="6143" y="257"/>
                  <a:pt x="5972" y="257"/>
                </a:cubicBezTo>
                <a:cubicBezTo>
                  <a:pt x="5209" y="257"/>
                  <a:pt x="4486" y="378"/>
                  <a:pt x="3763" y="498"/>
                </a:cubicBezTo>
                <a:cubicBezTo>
                  <a:pt x="2951" y="720"/>
                  <a:pt x="959" y="2564"/>
                  <a:pt x="812" y="3376"/>
                </a:cubicBezTo>
                <a:lnTo>
                  <a:pt x="812" y="3597"/>
                </a:lnTo>
                <a:cubicBezTo>
                  <a:pt x="1402" y="4187"/>
                  <a:pt x="738" y="4556"/>
                  <a:pt x="517" y="4999"/>
                </a:cubicBezTo>
                <a:cubicBezTo>
                  <a:pt x="222" y="5589"/>
                  <a:pt x="0" y="5811"/>
                  <a:pt x="738" y="6548"/>
                </a:cubicBezTo>
                <a:cubicBezTo>
                  <a:pt x="1589" y="7465"/>
                  <a:pt x="2789" y="7975"/>
                  <a:pt x="4028" y="7975"/>
                </a:cubicBezTo>
                <a:cubicBezTo>
                  <a:pt x="4185" y="7975"/>
                  <a:pt x="4343" y="7967"/>
                  <a:pt x="4501" y="7950"/>
                </a:cubicBezTo>
                <a:cubicBezTo>
                  <a:pt x="5829" y="7803"/>
                  <a:pt x="7138" y="7729"/>
                  <a:pt x="8448" y="7729"/>
                </a:cubicBezTo>
                <a:cubicBezTo>
                  <a:pt x="9758" y="7729"/>
                  <a:pt x="11067" y="7803"/>
                  <a:pt x="12395" y="7950"/>
                </a:cubicBezTo>
                <a:cubicBezTo>
                  <a:pt x="14166" y="8024"/>
                  <a:pt x="15863" y="7950"/>
                  <a:pt x="17634" y="8171"/>
                </a:cubicBezTo>
                <a:cubicBezTo>
                  <a:pt x="18430" y="8238"/>
                  <a:pt x="19240" y="8274"/>
                  <a:pt x="20053" y="8274"/>
                </a:cubicBezTo>
                <a:cubicBezTo>
                  <a:pt x="21048" y="8274"/>
                  <a:pt x="22045" y="8220"/>
                  <a:pt x="23020" y="8098"/>
                </a:cubicBezTo>
                <a:cubicBezTo>
                  <a:pt x="23754" y="8057"/>
                  <a:pt x="24493" y="8044"/>
                  <a:pt x="25236" y="8044"/>
                </a:cubicBezTo>
                <a:cubicBezTo>
                  <a:pt x="26437" y="8044"/>
                  <a:pt x="27644" y="8077"/>
                  <a:pt x="28845" y="8077"/>
                </a:cubicBezTo>
                <a:cubicBezTo>
                  <a:pt x="29588" y="8077"/>
                  <a:pt x="30328" y="8065"/>
                  <a:pt x="31062" y="8024"/>
                </a:cubicBezTo>
                <a:cubicBezTo>
                  <a:pt x="32611" y="7950"/>
                  <a:pt x="33423" y="7286"/>
                  <a:pt x="33718" y="5811"/>
                </a:cubicBezTo>
                <a:cubicBezTo>
                  <a:pt x="33718" y="5589"/>
                  <a:pt x="33865" y="5442"/>
                  <a:pt x="34013" y="5294"/>
                </a:cubicBezTo>
                <a:cubicBezTo>
                  <a:pt x="34603" y="4925"/>
                  <a:pt x="34898" y="4114"/>
                  <a:pt x="34529" y="3450"/>
                </a:cubicBezTo>
                <a:cubicBezTo>
                  <a:pt x="34308" y="2859"/>
                  <a:pt x="34308" y="2048"/>
                  <a:pt x="33570" y="1605"/>
                </a:cubicBezTo>
                <a:cubicBezTo>
                  <a:pt x="32685" y="1089"/>
                  <a:pt x="31652" y="720"/>
                  <a:pt x="30545" y="720"/>
                </a:cubicBezTo>
                <a:cubicBezTo>
                  <a:pt x="29881" y="720"/>
                  <a:pt x="29217" y="720"/>
                  <a:pt x="28553" y="572"/>
                </a:cubicBezTo>
                <a:cubicBezTo>
                  <a:pt x="27078" y="277"/>
                  <a:pt x="25602" y="56"/>
                  <a:pt x="24126" y="56"/>
                </a:cubicBezTo>
                <a:cubicBezTo>
                  <a:pt x="23154" y="29"/>
                  <a:pt x="22182" y="12"/>
                  <a:pt x="21213" y="12"/>
                </a:cubicBezTo>
                <a:cubicBezTo>
                  <a:pt x="19536" y="12"/>
                  <a:pt x="17869" y="63"/>
                  <a:pt x="16232" y="203"/>
                </a:cubicBezTo>
                <a:cubicBezTo>
                  <a:pt x="15621" y="291"/>
                  <a:pt x="15010" y="332"/>
                  <a:pt x="14403" y="332"/>
                </a:cubicBezTo>
                <a:cubicBezTo>
                  <a:pt x="13472" y="332"/>
                  <a:pt x="12551" y="234"/>
                  <a:pt x="11657" y="56"/>
                </a:cubicBezTo>
                <a:cubicBezTo>
                  <a:pt x="11510" y="19"/>
                  <a:pt x="11362" y="0"/>
                  <a:pt x="112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Mar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4" name="Google Shape;954;p35">
            <a:hlinkClick r:id="rId9" action="ppaction://hlinksldjump"/>
          </p:cNvPr>
          <p:cNvSpPr/>
          <p:nvPr/>
        </p:nvSpPr>
        <p:spPr>
          <a:xfrm>
            <a:off x="1339698" y="325031"/>
            <a:ext cx="865169" cy="401893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Jan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5" name="Google Shape;955;p35">
            <a:hlinkClick r:id="" action="ppaction://noaction"/>
          </p:cNvPr>
          <p:cNvSpPr/>
          <p:nvPr/>
        </p:nvSpPr>
        <p:spPr>
          <a:xfrm>
            <a:off x="6050659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Jul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6" name="Google Shape;956;p35">
            <a:hlinkClick r:id="rId10" action="ppaction://hlinksldjump"/>
          </p:cNvPr>
          <p:cNvSpPr/>
          <p:nvPr/>
        </p:nvSpPr>
        <p:spPr>
          <a:xfrm>
            <a:off x="4488823" y="324135"/>
            <a:ext cx="852431" cy="403685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May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7" name="Google Shape;957;p35">
            <a:hlinkClick r:id="" action="ppaction://noaction"/>
          </p:cNvPr>
          <p:cNvSpPr/>
          <p:nvPr/>
        </p:nvSpPr>
        <p:spPr>
          <a:xfrm>
            <a:off x="5288862" y="335539"/>
            <a:ext cx="814191" cy="380876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Jun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8" name="Google Shape;958;p35">
            <a:hlinkClick r:id="rId11" action="ppaction://hlinksldjump"/>
          </p:cNvPr>
          <p:cNvSpPr/>
          <p:nvPr/>
        </p:nvSpPr>
        <p:spPr>
          <a:xfrm>
            <a:off x="3725224" y="338178"/>
            <a:ext cx="815993" cy="375597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Apr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9" name="Google Shape;959;p35">
            <a:hlinkClick r:id="rId12" action="ppaction://hlinksldjump"/>
          </p:cNvPr>
          <p:cNvSpPr/>
          <p:nvPr/>
        </p:nvSpPr>
        <p:spPr>
          <a:xfrm>
            <a:off x="2152474" y="333311"/>
            <a:ext cx="815993" cy="385331"/>
          </a:xfrm>
          <a:custGeom>
            <a:avLst/>
            <a:gdLst/>
            <a:ahLst/>
            <a:cxnLst/>
            <a:rect l="l" t="t" r="r" b="b"/>
            <a:pathLst>
              <a:path w="33054" h="7957" extrusionOk="0">
                <a:moveTo>
                  <a:pt x="19164" y="0"/>
                </a:moveTo>
                <a:cubicBezTo>
                  <a:pt x="17273" y="0"/>
                  <a:pt x="15387" y="31"/>
                  <a:pt x="13502" y="159"/>
                </a:cubicBezTo>
                <a:cubicBezTo>
                  <a:pt x="12823" y="203"/>
                  <a:pt x="12143" y="214"/>
                  <a:pt x="11464" y="214"/>
                </a:cubicBezTo>
                <a:cubicBezTo>
                  <a:pt x="10743" y="214"/>
                  <a:pt x="10023" y="202"/>
                  <a:pt x="9303" y="202"/>
                </a:cubicBezTo>
                <a:cubicBezTo>
                  <a:pt x="8416" y="202"/>
                  <a:pt x="7528" y="221"/>
                  <a:pt x="6641" y="307"/>
                </a:cubicBezTo>
                <a:cubicBezTo>
                  <a:pt x="5018" y="381"/>
                  <a:pt x="3468" y="307"/>
                  <a:pt x="1993" y="897"/>
                </a:cubicBezTo>
                <a:cubicBezTo>
                  <a:pt x="1255" y="1192"/>
                  <a:pt x="0" y="2889"/>
                  <a:pt x="148" y="3701"/>
                </a:cubicBezTo>
                <a:cubicBezTo>
                  <a:pt x="222" y="4217"/>
                  <a:pt x="222" y="4734"/>
                  <a:pt x="74" y="5250"/>
                </a:cubicBezTo>
                <a:cubicBezTo>
                  <a:pt x="0" y="6431"/>
                  <a:pt x="812" y="7390"/>
                  <a:pt x="1919" y="7611"/>
                </a:cubicBezTo>
                <a:cubicBezTo>
                  <a:pt x="3911" y="7685"/>
                  <a:pt x="5977" y="7759"/>
                  <a:pt x="7969" y="7832"/>
                </a:cubicBezTo>
                <a:cubicBezTo>
                  <a:pt x="8088" y="7843"/>
                  <a:pt x="8205" y="7848"/>
                  <a:pt x="8321" y="7848"/>
                </a:cubicBezTo>
                <a:cubicBezTo>
                  <a:pt x="8882" y="7848"/>
                  <a:pt x="9417" y="7743"/>
                  <a:pt x="9977" y="7743"/>
                </a:cubicBezTo>
                <a:cubicBezTo>
                  <a:pt x="10094" y="7743"/>
                  <a:pt x="10211" y="7748"/>
                  <a:pt x="10330" y="7759"/>
                </a:cubicBezTo>
                <a:cubicBezTo>
                  <a:pt x="10758" y="7789"/>
                  <a:pt x="11185" y="7807"/>
                  <a:pt x="11613" y="7807"/>
                </a:cubicBezTo>
                <a:cubicBezTo>
                  <a:pt x="12218" y="7807"/>
                  <a:pt x="12823" y="7771"/>
                  <a:pt x="13428" y="7685"/>
                </a:cubicBezTo>
                <a:cubicBezTo>
                  <a:pt x="13719" y="7597"/>
                  <a:pt x="14010" y="7556"/>
                  <a:pt x="14292" y="7556"/>
                </a:cubicBezTo>
                <a:cubicBezTo>
                  <a:pt x="14725" y="7556"/>
                  <a:pt x="15137" y="7654"/>
                  <a:pt x="15494" y="7832"/>
                </a:cubicBezTo>
                <a:cubicBezTo>
                  <a:pt x="15771" y="7915"/>
                  <a:pt x="16037" y="7957"/>
                  <a:pt x="16297" y="7957"/>
                </a:cubicBezTo>
                <a:cubicBezTo>
                  <a:pt x="16730" y="7957"/>
                  <a:pt x="17145" y="7842"/>
                  <a:pt x="17560" y="7611"/>
                </a:cubicBezTo>
                <a:cubicBezTo>
                  <a:pt x="17781" y="7685"/>
                  <a:pt x="17929" y="7832"/>
                  <a:pt x="18224" y="7832"/>
                </a:cubicBezTo>
                <a:cubicBezTo>
                  <a:pt x="18331" y="7841"/>
                  <a:pt x="18437" y="7844"/>
                  <a:pt x="18544" y="7844"/>
                </a:cubicBezTo>
                <a:cubicBezTo>
                  <a:pt x="19396" y="7844"/>
                  <a:pt x="20249" y="7611"/>
                  <a:pt x="21102" y="7611"/>
                </a:cubicBezTo>
                <a:cubicBezTo>
                  <a:pt x="21468" y="7580"/>
                  <a:pt x="21848" y="7563"/>
                  <a:pt x="22229" y="7563"/>
                </a:cubicBezTo>
                <a:cubicBezTo>
                  <a:pt x="22769" y="7563"/>
                  <a:pt x="23313" y="7598"/>
                  <a:pt x="23831" y="7685"/>
                </a:cubicBezTo>
                <a:cubicBezTo>
                  <a:pt x="24058" y="7737"/>
                  <a:pt x="24285" y="7756"/>
                  <a:pt x="24512" y="7756"/>
                </a:cubicBezTo>
                <a:cubicBezTo>
                  <a:pt x="25154" y="7756"/>
                  <a:pt x="25797" y="7601"/>
                  <a:pt x="26440" y="7601"/>
                </a:cubicBezTo>
                <a:cubicBezTo>
                  <a:pt x="26529" y="7601"/>
                  <a:pt x="26619" y="7604"/>
                  <a:pt x="26709" y="7611"/>
                </a:cubicBezTo>
                <a:cubicBezTo>
                  <a:pt x="26893" y="7685"/>
                  <a:pt x="27096" y="7722"/>
                  <a:pt x="27308" y="7722"/>
                </a:cubicBezTo>
                <a:cubicBezTo>
                  <a:pt x="27520" y="7722"/>
                  <a:pt x="27742" y="7685"/>
                  <a:pt x="27963" y="7611"/>
                </a:cubicBezTo>
                <a:cubicBezTo>
                  <a:pt x="28221" y="7500"/>
                  <a:pt x="28498" y="7445"/>
                  <a:pt x="28775" y="7445"/>
                </a:cubicBezTo>
                <a:cubicBezTo>
                  <a:pt x="29051" y="7445"/>
                  <a:pt x="29328" y="7500"/>
                  <a:pt x="29586" y="7611"/>
                </a:cubicBezTo>
                <a:cubicBezTo>
                  <a:pt x="29631" y="7614"/>
                  <a:pt x="29674" y="7616"/>
                  <a:pt x="29717" y="7616"/>
                </a:cubicBezTo>
                <a:cubicBezTo>
                  <a:pt x="30677" y="7616"/>
                  <a:pt x="31321" y="6854"/>
                  <a:pt x="32169" y="6431"/>
                </a:cubicBezTo>
                <a:cubicBezTo>
                  <a:pt x="32980" y="5914"/>
                  <a:pt x="33054" y="5619"/>
                  <a:pt x="32611" y="4660"/>
                </a:cubicBezTo>
                <a:cubicBezTo>
                  <a:pt x="32316" y="4217"/>
                  <a:pt x="31873" y="3774"/>
                  <a:pt x="32242" y="3184"/>
                </a:cubicBezTo>
                <a:cubicBezTo>
                  <a:pt x="32316" y="3110"/>
                  <a:pt x="32242" y="2889"/>
                  <a:pt x="32169" y="2742"/>
                </a:cubicBezTo>
                <a:cubicBezTo>
                  <a:pt x="31652" y="1487"/>
                  <a:pt x="30545" y="602"/>
                  <a:pt x="29217" y="307"/>
                </a:cubicBezTo>
                <a:cubicBezTo>
                  <a:pt x="28406" y="159"/>
                  <a:pt x="27520" y="12"/>
                  <a:pt x="26635" y="12"/>
                </a:cubicBezTo>
                <a:cubicBezTo>
                  <a:pt x="25925" y="24"/>
                  <a:pt x="25217" y="28"/>
                  <a:pt x="24511" y="28"/>
                </a:cubicBezTo>
                <a:cubicBezTo>
                  <a:pt x="22720" y="28"/>
                  <a:pt x="20939" y="0"/>
                  <a:pt x="1916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Feb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0" name="Google Shape;960;p35">
            <a:hlinkClick r:id="" action="ppaction://noaction"/>
          </p:cNvPr>
          <p:cNvSpPr/>
          <p:nvPr/>
        </p:nvSpPr>
        <p:spPr>
          <a:xfrm>
            <a:off x="9994393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Dec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1" name="Google Shape;961;p35">
            <a:hlinkClick r:id="rId9" action="ppaction://hlinksldjump"/>
          </p:cNvPr>
          <p:cNvSpPr/>
          <p:nvPr/>
        </p:nvSpPr>
        <p:spPr>
          <a:xfrm>
            <a:off x="7623409" y="324135"/>
            <a:ext cx="852431" cy="403685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Sep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2" name="Google Shape;962;p35">
            <a:hlinkClick r:id="" action="ppaction://noaction"/>
          </p:cNvPr>
          <p:cNvSpPr/>
          <p:nvPr/>
        </p:nvSpPr>
        <p:spPr>
          <a:xfrm>
            <a:off x="8423446" y="335539"/>
            <a:ext cx="814191" cy="380876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Oct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3" name="Google Shape;963;p35">
            <a:hlinkClick r:id="" action="ppaction://noaction"/>
          </p:cNvPr>
          <p:cNvSpPr/>
          <p:nvPr/>
        </p:nvSpPr>
        <p:spPr>
          <a:xfrm>
            <a:off x="6859808" y="338178"/>
            <a:ext cx="815993" cy="375597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Aug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4" name="Google Shape;964;p35">
            <a:hlinkClick r:id="" action="ppaction://noaction"/>
          </p:cNvPr>
          <p:cNvSpPr/>
          <p:nvPr/>
        </p:nvSpPr>
        <p:spPr>
          <a:xfrm>
            <a:off x="9185245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Nov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5" name="Google Shape;965;p35">
            <a:hlinkClick r:id="" action="ppaction://hlinkshowjump?jump=nextslide"/>
          </p:cNvPr>
          <p:cNvSpPr/>
          <p:nvPr/>
        </p:nvSpPr>
        <p:spPr>
          <a:xfrm>
            <a:off x="10803539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&gt;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66" name="Google Shape;966;p35">
            <a:hlinkClick r:id="" action="ppaction://hlinkshowjump?jump=previousslide"/>
          </p:cNvPr>
          <p:cNvSpPr/>
          <p:nvPr/>
        </p:nvSpPr>
        <p:spPr>
          <a:xfrm>
            <a:off x="526922" y="325031"/>
            <a:ext cx="865169" cy="401893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A17A74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&lt;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A17A74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04963D-ACC4-4FFA-A35E-1957F2122A16}"/>
              </a:ext>
            </a:extLst>
          </p:cNvPr>
          <p:cNvSpPr/>
          <p:nvPr/>
        </p:nvSpPr>
        <p:spPr>
          <a:xfrm>
            <a:off x="1392091" y="2399900"/>
            <a:ext cx="6532709" cy="337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EDB262-4EB9-4AF1-9F33-1AFB7B70CC73}"/>
              </a:ext>
            </a:extLst>
          </p:cNvPr>
          <p:cNvSpPr txBox="1"/>
          <p:nvPr/>
        </p:nvSpPr>
        <p:spPr>
          <a:xfrm>
            <a:off x="1560242" y="2971800"/>
            <a:ext cx="61964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cuối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Chàng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3000" dirty="0" err="1">
                <a:solidFill>
                  <a:srgbClr val="993300"/>
                </a:solidFill>
                <a:latin typeface="Arial"/>
              </a:rPr>
              <a:t>có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tâm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lãng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mạn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luôn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thân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sẻ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chia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xúc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thường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cuối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Graphic 5" descr="Male profile with solid fill">
            <a:extLst>
              <a:ext uri="{FF2B5EF4-FFF2-40B4-BE49-F238E27FC236}">
                <a16:creationId xmlns:a16="http://schemas.microsoft.com/office/drawing/2014/main" id="{23C9C5B6-E6FE-4A3B-8276-C3EC97E792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46188" y="2971800"/>
            <a:ext cx="2601194" cy="260119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96C8C223-FC99-4D3D-83C1-E29A767BC927}"/>
              </a:ext>
            </a:extLst>
          </p:cNvPr>
          <p:cNvSpPr txBox="1"/>
          <p:nvPr/>
        </p:nvSpPr>
        <p:spPr>
          <a:xfrm>
            <a:off x="236263" y="3118235"/>
            <a:ext cx="86099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+mn-cs"/>
              </a:rPr>
              <a:t> DẤU </a:t>
            </a:r>
            <a:b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+mn-cs"/>
              </a:rPr>
            </a:b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+mn-cs"/>
              </a:rPr>
              <a:t>CHẤM than</a:t>
            </a:r>
          </a:p>
        </p:txBody>
      </p:sp>
      <p:pic>
        <p:nvPicPr>
          <p:cNvPr id="82" name="图片 15">
            <a:extLst>
              <a:ext uri="{FF2B5EF4-FFF2-40B4-BE49-F238E27FC236}">
                <a16:creationId xmlns:a16="http://schemas.microsoft.com/office/drawing/2014/main" id="{A759AD2F-004F-4E05-B796-A35873439E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8899" y="2803567"/>
            <a:ext cx="3130987" cy="31309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589542D-0F0B-4E54-B4BA-EFAC9C560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05000" y="50310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47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95" grpId="0"/>
      <p:bldP spid="4" grpId="0"/>
      <p:bldP spid="4" grpId="1"/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B315076-E09A-4A10-97FB-6ED966DB6F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8"/>
          <a:stretch/>
        </p:blipFill>
        <p:spPr>
          <a:xfrm>
            <a:off x="7074130" y="0"/>
            <a:ext cx="4913107" cy="36508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9F1C1E4-4675-44EB-810F-9504BED8E6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3711" y="816518"/>
            <a:ext cx="2363357" cy="2854700"/>
          </a:xfrm>
          <a:prstGeom prst="rect">
            <a:avLst/>
          </a:prstGeom>
        </p:spPr>
      </p:pic>
      <p:pic>
        <p:nvPicPr>
          <p:cNvPr id="3" name="尤克里里">
            <a:hlinkClick r:id="" action="ppaction://media"/>
            <a:extLst>
              <a:ext uri="{FF2B5EF4-FFF2-40B4-BE49-F238E27FC236}">
                <a16:creationId xmlns:a16="http://schemas.microsoft.com/office/drawing/2014/main" id="{986F7E62-7D64-4F0D-8814-D3FEB6C9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630308" y="7205436"/>
            <a:ext cx="561692" cy="56169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41D046-96C7-4EA2-AB99-DE58BAA9E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92" y="2773842"/>
            <a:ext cx="4112129" cy="329107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12F8A99-7820-43AC-A8B2-AAD407A1641D}"/>
              </a:ext>
            </a:extLst>
          </p:cNvPr>
          <p:cNvSpPr txBox="1"/>
          <p:nvPr/>
        </p:nvSpPr>
        <p:spPr>
          <a:xfrm>
            <a:off x="2388729" y="115977"/>
            <a:ext cx="1681551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rgbClr val="843C0C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>
                <a:solidFill>
                  <a:srgbClr val="ED7D31"/>
                </a:solidFill>
                <a:latin typeface="#9Slide07 SVNBango" panose="02000000000000000000" pitchFamily="2" charset="0"/>
                <a:ea typeface="字魂80号-萌趣小鱼体" panose="00000500000000000000" pitchFamily="2" charset="-122"/>
              </a:rPr>
              <a:t>ÔN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#9Slide07 SVNBango" panose="02000000000000000000" pitchFamily="2" charset="0"/>
              <a:ea typeface="字魂80号-萌趣小鱼体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DE0F239-A754-4DB6-9343-39A2D3CC9B07}"/>
              </a:ext>
            </a:extLst>
          </p:cNvPr>
          <p:cNvSpPr txBox="1"/>
          <p:nvPr/>
        </p:nvSpPr>
        <p:spPr>
          <a:xfrm>
            <a:off x="2970991" y="1339978"/>
            <a:ext cx="2244204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rgbClr val="843C0C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#9Slide07 SVNBango" panose="02000000000000000000" pitchFamily="2" charset="0"/>
                <a:ea typeface="字魂80号-萌趣小鱼体" panose="00000500000000000000" pitchFamily="2" charset="-122"/>
              </a:rPr>
              <a:t>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#9Slide07 SVNBango" panose="02000000000000000000" pitchFamily="2" charset="0"/>
              <a:ea typeface="字魂80号-萌趣小鱼体" panose="00000500000000000000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9D1DC8F-4FA9-4FEE-BDB4-16F99921DC59}"/>
              </a:ext>
            </a:extLst>
          </p:cNvPr>
          <p:cNvSpPr txBox="1"/>
          <p:nvPr/>
        </p:nvSpPr>
        <p:spPr>
          <a:xfrm>
            <a:off x="3779321" y="2628781"/>
            <a:ext cx="2870979" cy="1600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rgbClr val="843C0C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4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#9Slide07 SVNBango" panose="02000000000000000000" pitchFamily="2" charset="0"/>
                <a:ea typeface="字魂80号-萌趣小鱼体" panose="00000500000000000000" pitchFamily="2" charset="-122"/>
              </a:rPr>
              <a:t>DẤU</a:t>
            </a:r>
            <a:endParaRPr kumimoji="0" lang="zh-CN" altLang="en-US" sz="10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#9Slide07 SVNBango" panose="02000000000000000000" pitchFamily="2" charset="0"/>
              <a:ea typeface="字魂80号-萌趣小鱼体" panose="000005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50BCF17-EB3C-4D59-86B2-8650AD6D7894}"/>
              </a:ext>
            </a:extLst>
          </p:cNvPr>
          <p:cNvSpPr txBox="1"/>
          <p:nvPr/>
        </p:nvSpPr>
        <p:spPr>
          <a:xfrm>
            <a:off x="3767691" y="4229219"/>
            <a:ext cx="2731517" cy="1600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rgbClr val="843C0C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4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#9Slide07 SVNBango" panose="02000000000000000000" pitchFamily="2" charset="0"/>
                <a:ea typeface="字魂80号-萌趣小鱼体" panose="00000500000000000000" pitchFamily="2" charset="-122"/>
              </a:rPr>
              <a:t>CÂU</a:t>
            </a:r>
            <a:endParaRPr kumimoji="0" lang="zh-CN" altLang="en-US" sz="10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#9Slide07 SVNBango" panose="02000000000000000000" pitchFamily="2" charset="0"/>
              <a:ea typeface="字魂80号-萌趣小鱼体" panose="000005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A9A7DC-1BF6-4D4E-95DC-ABEBC75E9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63" y="3687841"/>
            <a:ext cx="2065850" cy="28327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0F38228-C03E-4D15-BB08-A4990B96D8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9649" y="3263888"/>
            <a:ext cx="3051015" cy="305101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4BA859-79F5-4C83-A4B9-0B1939FDA5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668" y="5163054"/>
            <a:ext cx="835656" cy="1402365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BFB07F36-B548-4DF8-BDEC-CFDD48B3B9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749653" y="4290359"/>
            <a:ext cx="1564058" cy="251609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3" name="文本框 10">
            <a:extLst>
              <a:ext uri="{FF2B5EF4-FFF2-40B4-BE49-F238E27FC236}">
                <a16:creationId xmlns:a16="http://schemas.microsoft.com/office/drawing/2014/main" id="{244BFABB-5B1F-41CF-A23E-78F87C52360E}"/>
              </a:ext>
            </a:extLst>
          </p:cNvPr>
          <p:cNvSpPr txBox="1"/>
          <p:nvPr/>
        </p:nvSpPr>
        <p:spPr>
          <a:xfrm>
            <a:off x="3984096" y="5864236"/>
            <a:ext cx="229870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rgbClr val="843C0C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i="1">
                <a:solidFill>
                  <a:schemeClr val="accent6">
                    <a:lumMod val="50000"/>
                  </a:schemeClr>
                </a:solidFill>
                <a:latin typeface="#9Slide05 Phobia" panose="02000506000000020003" pitchFamily="2" charset="0"/>
                <a:ea typeface="字魂80号-萌趣小鱼体" panose="00000500000000000000" pitchFamily="2" charset="-122"/>
              </a:rPr>
              <a:t>(trang 115)</a:t>
            </a:r>
            <a:endParaRPr kumimoji="0" lang="zh-CN" altLang="en-US" sz="5400" b="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#9Slide05 Phobia" panose="02000506000000020003" pitchFamily="2" charset="0"/>
              <a:ea typeface="字魂80号-萌趣小鱼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14:glitter dir="d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1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1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9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92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91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91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19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19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7">
            <a:extLst>
              <a:ext uri="{FF2B5EF4-FFF2-40B4-BE49-F238E27FC236}">
                <a16:creationId xmlns:a16="http://schemas.microsoft.com/office/drawing/2014/main" id="{33ECF891-B123-4F54-9875-7F00F43F0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64498"/>
            <a:ext cx="685800" cy="1150883"/>
          </a:xfrm>
          <a:prstGeom prst="rect">
            <a:avLst/>
          </a:prstGeom>
        </p:spPr>
      </p:pic>
      <p:sp>
        <p:nvSpPr>
          <p:cNvPr id="12" name="Google Shape;1009;p63">
            <a:extLst>
              <a:ext uri="{FF2B5EF4-FFF2-40B4-BE49-F238E27FC236}">
                <a16:creationId xmlns:a16="http://schemas.microsoft.com/office/drawing/2014/main" id="{2D595999-2D56-4BA3-9281-7BC8FBD137A8}"/>
              </a:ext>
            </a:extLst>
          </p:cNvPr>
          <p:cNvSpPr txBox="1">
            <a:spLocks/>
          </p:cNvSpPr>
          <p:nvPr/>
        </p:nvSpPr>
        <p:spPr>
          <a:xfrm>
            <a:off x="2895600" y="1904038"/>
            <a:ext cx="8839200" cy="7629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#9Slide05 SVNPyes Pa Headline" panose="00000500000000000000" pitchFamily="2" charset="0"/>
              </a:rPr>
              <a:t>Ôn tập  về tác dụng của dấu chấm, chấm hỏi, chấm than.</a:t>
            </a:r>
          </a:p>
        </p:txBody>
      </p:sp>
      <p:pic>
        <p:nvPicPr>
          <p:cNvPr id="13" name="图片 17">
            <a:extLst>
              <a:ext uri="{FF2B5EF4-FFF2-40B4-BE49-F238E27FC236}">
                <a16:creationId xmlns:a16="http://schemas.microsoft.com/office/drawing/2014/main" id="{F7B51CA7-BB46-4F82-847A-7AD63080D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881592"/>
            <a:ext cx="685800" cy="1150883"/>
          </a:xfrm>
          <a:prstGeom prst="rect">
            <a:avLst/>
          </a:prstGeom>
        </p:spPr>
      </p:pic>
      <p:sp>
        <p:nvSpPr>
          <p:cNvPr id="14" name="Google Shape;1009;p63">
            <a:extLst>
              <a:ext uri="{FF2B5EF4-FFF2-40B4-BE49-F238E27FC236}">
                <a16:creationId xmlns:a16="http://schemas.microsoft.com/office/drawing/2014/main" id="{6E6A4DAC-D55F-4779-9190-EA98C28F44A9}"/>
              </a:ext>
            </a:extLst>
          </p:cNvPr>
          <p:cNvSpPr txBox="1">
            <a:spLocks/>
          </p:cNvSpPr>
          <p:nvPr/>
        </p:nvSpPr>
        <p:spPr>
          <a:xfrm>
            <a:off x="2836308" y="3351838"/>
            <a:ext cx="9110183" cy="7629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#9Slide05 SVNPyes Pa Headline" panose="00000500000000000000" pitchFamily="2" charset="0"/>
              </a:rPr>
              <a:t>Củng cố kĩ năng sử dụng dấu chấm, chấm hỏi, chấm than.</a:t>
            </a:r>
          </a:p>
        </p:txBody>
      </p:sp>
      <p:pic>
        <p:nvPicPr>
          <p:cNvPr id="15" name="图片 18">
            <a:extLst>
              <a:ext uri="{FF2B5EF4-FFF2-40B4-BE49-F238E27FC236}">
                <a16:creationId xmlns:a16="http://schemas.microsoft.com/office/drawing/2014/main" id="{3908C0D7-387F-45C4-A64E-3244CA2CF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0494" y="4032475"/>
            <a:ext cx="2598550" cy="2598550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D8A4EE52-DAEA-4D1F-8538-F2537460C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269" y="4291916"/>
            <a:ext cx="2209800" cy="24854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62760E-B839-4E42-B1B9-C434BB65B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58" y="-44800"/>
            <a:ext cx="3129084" cy="16528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29A74E-8F70-46A7-9F43-5997AF16291F}"/>
              </a:ext>
            </a:extLst>
          </p:cNvPr>
          <p:cNvSpPr txBox="1"/>
          <p:nvPr/>
        </p:nvSpPr>
        <p:spPr>
          <a:xfrm>
            <a:off x="4858281" y="335654"/>
            <a:ext cx="2802261" cy="89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n w="34925">
                  <a:solidFill>
                    <a:srgbClr val="FFC000"/>
                  </a:solidFill>
                </a:ln>
                <a:solidFill>
                  <a:srgbClr val="008000"/>
                </a:solidFill>
                <a:latin typeface="#9Slide07 IcielKoni" pitchFamily="2" charset="0"/>
              </a:rPr>
              <a:t>MỤC TIÊU</a:t>
            </a: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F69449EE-2BF7-40B3-B7AB-5F908695C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28758" y="4291915"/>
            <a:ext cx="2209800" cy="248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50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FAC4CE-8191-4CA1-A66F-19864091DC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8" r="602" b="30723"/>
          <a:stretch/>
        </p:blipFill>
        <p:spPr>
          <a:xfrm>
            <a:off x="457200" y="685800"/>
            <a:ext cx="9448800" cy="4876800"/>
          </a:xfrm>
          <a:prstGeom prst="rect">
            <a:avLst/>
          </a:prstGeom>
        </p:spPr>
      </p:pic>
      <p:sp>
        <p:nvSpPr>
          <p:cNvPr id="1009" name="Google Shape;1009;p63"/>
          <p:cNvSpPr txBox="1">
            <a:spLocks noGrp="1"/>
          </p:cNvSpPr>
          <p:nvPr>
            <p:ph type="title"/>
          </p:nvPr>
        </p:nvSpPr>
        <p:spPr>
          <a:xfrm>
            <a:off x="2819400" y="1752600"/>
            <a:ext cx="5791200" cy="236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6000">
                <a:solidFill>
                  <a:srgbClr val="FF0000"/>
                </a:solidFill>
                <a:latin typeface="#9Slide05 SVNPyes Pa Headline" panose="00000500000000000000" pitchFamily="2" charset="0"/>
              </a:rPr>
              <a:t>Hãy nhắc lại tác dụng của 3 anh em: dấu chấm hỏi, </a:t>
            </a:r>
            <a:br>
              <a:rPr lang="en" sz="6000">
                <a:solidFill>
                  <a:srgbClr val="FF0000"/>
                </a:solidFill>
                <a:latin typeface="#9Slide05 SVNPyes Pa Headline" panose="00000500000000000000" pitchFamily="2" charset="0"/>
              </a:rPr>
            </a:br>
            <a:r>
              <a:rPr lang="en" sz="6000">
                <a:solidFill>
                  <a:srgbClr val="FF0000"/>
                </a:solidFill>
                <a:latin typeface="#9Slide05 SVNPyes Pa Headline" panose="00000500000000000000" pitchFamily="2" charset="0"/>
              </a:rPr>
              <a:t>dấu chấm than, dấu chấm.</a:t>
            </a:r>
            <a:endParaRPr sz="6000">
              <a:solidFill>
                <a:srgbClr val="FF0000"/>
              </a:solidFill>
              <a:latin typeface="#9Slide05 SVNPyes Pa Headline" panose="00000500000000000000" pitchFamily="2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A779A2F-022C-4B7D-8544-46698A26E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200" y="3174999"/>
            <a:ext cx="3130987" cy="31309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7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0" name="Google Shape;4090;p85">
            <a:hlinkClick r:id="rId3" action="ppaction://hlinksldjump"/>
          </p:cNvPr>
          <p:cNvSpPr/>
          <p:nvPr/>
        </p:nvSpPr>
        <p:spPr>
          <a:xfrm>
            <a:off x="2916075" y="325611"/>
            <a:ext cx="861540" cy="400731"/>
          </a:xfrm>
          <a:custGeom>
            <a:avLst/>
            <a:gdLst/>
            <a:ahLst/>
            <a:cxnLst/>
            <a:rect l="l" t="t" r="r" b="b"/>
            <a:pathLst>
              <a:path w="34899" h="8275" extrusionOk="0">
                <a:moveTo>
                  <a:pt x="11224" y="0"/>
                </a:moveTo>
                <a:cubicBezTo>
                  <a:pt x="11086" y="0"/>
                  <a:pt x="10957" y="19"/>
                  <a:pt x="10846" y="56"/>
                </a:cubicBezTo>
                <a:cubicBezTo>
                  <a:pt x="9739" y="222"/>
                  <a:pt x="8633" y="305"/>
                  <a:pt x="7557" y="305"/>
                </a:cubicBezTo>
                <a:cubicBezTo>
                  <a:pt x="7198" y="305"/>
                  <a:pt x="6843" y="295"/>
                  <a:pt x="6493" y="277"/>
                </a:cubicBezTo>
                <a:cubicBezTo>
                  <a:pt x="6317" y="263"/>
                  <a:pt x="6143" y="257"/>
                  <a:pt x="5972" y="257"/>
                </a:cubicBezTo>
                <a:cubicBezTo>
                  <a:pt x="5209" y="257"/>
                  <a:pt x="4486" y="378"/>
                  <a:pt x="3763" y="498"/>
                </a:cubicBezTo>
                <a:cubicBezTo>
                  <a:pt x="2951" y="720"/>
                  <a:pt x="959" y="2564"/>
                  <a:pt x="812" y="3376"/>
                </a:cubicBezTo>
                <a:lnTo>
                  <a:pt x="812" y="3597"/>
                </a:lnTo>
                <a:cubicBezTo>
                  <a:pt x="1402" y="4187"/>
                  <a:pt x="738" y="4556"/>
                  <a:pt x="517" y="4999"/>
                </a:cubicBezTo>
                <a:cubicBezTo>
                  <a:pt x="222" y="5589"/>
                  <a:pt x="0" y="5811"/>
                  <a:pt x="738" y="6548"/>
                </a:cubicBezTo>
                <a:cubicBezTo>
                  <a:pt x="1589" y="7465"/>
                  <a:pt x="2789" y="7975"/>
                  <a:pt x="4028" y="7975"/>
                </a:cubicBezTo>
                <a:cubicBezTo>
                  <a:pt x="4185" y="7975"/>
                  <a:pt x="4343" y="7967"/>
                  <a:pt x="4501" y="7950"/>
                </a:cubicBezTo>
                <a:cubicBezTo>
                  <a:pt x="5829" y="7803"/>
                  <a:pt x="7138" y="7729"/>
                  <a:pt x="8448" y="7729"/>
                </a:cubicBezTo>
                <a:cubicBezTo>
                  <a:pt x="9758" y="7729"/>
                  <a:pt x="11067" y="7803"/>
                  <a:pt x="12395" y="7950"/>
                </a:cubicBezTo>
                <a:cubicBezTo>
                  <a:pt x="14166" y="8024"/>
                  <a:pt x="15863" y="7950"/>
                  <a:pt x="17634" y="8171"/>
                </a:cubicBezTo>
                <a:cubicBezTo>
                  <a:pt x="18430" y="8238"/>
                  <a:pt x="19240" y="8274"/>
                  <a:pt x="20053" y="8274"/>
                </a:cubicBezTo>
                <a:cubicBezTo>
                  <a:pt x="21048" y="8274"/>
                  <a:pt x="22045" y="8220"/>
                  <a:pt x="23020" y="8098"/>
                </a:cubicBezTo>
                <a:cubicBezTo>
                  <a:pt x="23754" y="8057"/>
                  <a:pt x="24493" y="8044"/>
                  <a:pt x="25236" y="8044"/>
                </a:cubicBezTo>
                <a:cubicBezTo>
                  <a:pt x="26437" y="8044"/>
                  <a:pt x="27644" y="8077"/>
                  <a:pt x="28845" y="8077"/>
                </a:cubicBezTo>
                <a:cubicBezTo>
                  <a:pt x="29588" y="8077"/>
                  <a:pt x="30328" y="8065"/>
                  <a:pt x="31062" y="8024"/>
                </a:cubicBezTo>
                <a:cubicBezTo>
                  <a:pt x="32611" y="7950"/>
                  <a:pt x="33423" y="7286"/>
                  <a:pt x="33718" y="5811"/>
                </a:cubicBezTo>
                <a:cubicBezTo>
                  <a:pt x="33718" y="5589"/>
                  <a:pt x="33865" y="5442"/>
                  <a:pt x="34013" y="5294"/>
                </a:cubicBezTo>
                <a:cubicBezTo>
                  <a:pt x="34603" y="4925"/>
                  <a:pt x="34898" y="4114"/>
                  <a:pt x="34529" y="3450"/>
                </a:cubicBezTo>
                <a:cubicBezTo>
                  <a:pt x="34308" y="2859"/>
                  <a:pt x="34308" y="2048"/>
                  <a:pt x="33570" y="1605"/>
                </a:cubicBezTo>
                <a:cubicBezTo>
                  <a:pt x="32685" y="1089"/>
                  <a:pt x="31652" y="720"/>
                  <a:pt x="30545" y="720"/>
                </a:cubicBezTo>
                <a:cubicBezTo>
                  <a:pt x="29881" y="720"/>
                  <a:pt x="29217" y="720"/>
                  <a:pt x="28553" y="572"/>
                </a:cubicBezTo>
                <a:cubicBezTo>
                  <a:pt x="27078" y="277"/>
                  <a:pt x="25602" y="56"/>
                  <a:pt x="24126" y="56"/>
                </a:cubicBezTo>
                <a:cubicBezTo>
                  <a:pt x="23154" y="29"/>
                  <a:pt x="22182" y="12"/>
                  <a:pt x="21213" y="12"/>
                </a:cubicBezTo>
                <a:cubicBezTo>
                  <a:pt x="19536" y="12"/>
                  <a:pt x="17869" y="63"/>
                  <a:pt x="16232" y="203"/>
                </a:cubicBezTo>
                <a:cubicBezTo>
                  <a:pt x="15621" y="291"/>
                  <a:pt x="15010" y="332"/>
                  <a:pt x="14403" y="332"/>
                </a:cubicBezTo>
                <a:cubicBezTo>
                  <a:pt x="13472" y="332"/>
                  <a:pt x="12551" y="234"/>
                  <a:pt x="11657" y="56"/>
                </a:cubicBezTo>
                <a:cubicBezTo>
                  <a:pt x="11510" y="19"/>
                  <a:pt x="11362" y="0"/>
                  <a:pt x="112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Mar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091" name="Google Shape;4091;p85">
            <a:hlinkClick r:id="rId4" action="ppaction://hlinksldjump"/>
          </p:cNvPr>
          <p:cNvSpPr/>
          <p:nvPr/>
        </p:nvSpPr>
        <p:spPr>
          <a:xfrm>
            <a:off x="1339698" y="325031"/>
            <a:ext cx="865169" cy="401893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Jan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092" name="Google Shape;4092;p85">
            <a:hlinkClick r:id="" action="ppaction://noaction"/>
          </p:cNvPr>
          <p:cNvSpPr/>
          <p:nvPr/>
        </p:nvSpPr>
        <p:spPr>
          <a:xfrm>
            <a:off x="6050659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Jul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093" name="Google Shape;4093;p85">
            <a:hlinkClick r:id="rId4" action="ppaction://hlinksldjump"/>
          </p:cNvPr>
          <p:cNvSpPr/>
          <p:nvPr/>
        </p:nvSpPr>
        <p:spPr>
          <a:xfrm>
            <a:off x="4488823" y="324135"/>
            <a:ext cx="852431" cy="403685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May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094" name="Google Shape;4094;p85">
            <a:hlinkClick r:id="" action="ppaction://noaction"/>
          </p:cNvPr>
          <p:cNvSpPr/>
          <p:nvPr/>
        </p:nvSpPr>
        <p:spPr>
          <a:xfrm>
            <a:off x="5288862" y="335539"/>
            <a:ext cx="814191" cy="380876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Jun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095" name="Google Shape;4095;p85">
            <a:hlinkClick r:id="rId5" action="ppaction://hlinksldjump"/>
          </p:cNvPr>
          <p:cNvSpPr/>
          <p:nvPr/>
        </p:nvSpPr>
        <p:spPr>
          <a:xfrm>
            <a:off x="3725224" y="338178"/>
            <a:ext cx="815993" cy="375597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Apr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096" name="Google Shape;4096;p85">
            <a:hlinkClick r:id="rId6" action="ppaction://hlinksldjump"/>
          </p:cNvPr>
          <p:cNvSpPr/>
          <p:nvPr/>
        </p:nvSpPr>
        <p:spPr>
          <a:xfrm>
            <a:off x="2152474" y="333311"/>
            <a:ext cx="815993" cy="385331"/>
          </a:xfrm>
          <a:custGeom>
            <a:avLst/>
            <a:gdLst/>
            <a:ahLst/>
            <a:cxnLst/>
            <a:rect l="l" t="t" r="r" b="b"/>
            <a:pathLst>
              <a:path w="33054" h="7957" extrusionOk="0">
                <a:moveTo>
                  <a:pt x="19164" y="0"/>
                </a:moveTo>
                <a:cubicBezTo>
                  <a:pt x="17273" y="0"/>
                  <a:pt x="15387" y="31"/>
                  <a:pt x="13502" y="159"/>
                </a:cubicBezTo>
                <a:cubicBezTo>
                  <a:pt x="12823" y="203"/>
                  <a:pt x="12143" y="214"/>
                  <a:pt x="11464" y="214"/>
                </a:cubicBezTo>
                <a:cubicBezTo>
                  <a:pt x="10743" y="214"/>
                  <a:pt x="10023" y="202"/>
                  <a:pt x="9303" y="202"/>
                </a:cubicBezTo>
                <a:cubicBezTo>
                  <a:pt x="8416" y="202"/>
                  <a:pt x="7528" y="221"/>
                  <a:pt x="6641" y="307"/>
                </a:cubicBezTo>
                <a:cubicBezTo>
                  <a:pt x="5018" y="381"/>
                  <a:pt x="3468" y="307"/>
                  <a:pt x="1993" y="897"/>
                </a:cubicBezTo>
                <a:cubicBezTo>
                  <a:pt x="1255" y="1192"/>
                  <a:pt x="0" y="2889"/>
                  <a:pt x="148" y="3701"/>
                </a:cubicBezTo>
                <a:cubicBezTo>
                  <a:pt x="222" y="4217"/>
                  <a:pt x="222" y="4734"/>
                  <a:pt x="74" y="5250"/>
                </a:cubicBezTo>
                <a:cubicBezTo>
                  <a:pt x="0" y="6431"/>
                  <a:pt x="812" y="7390"/>
                  <a:pt x="1919" y="7611"/>
                </a:cubicBezTo>
                <a:cubicBezTo>
                  <a:pt x="3911" y="7685"/>
                  <a:pt x="5977" y="7759"/>
                  <a:pt x="7969" y="7832"/>
                </a:cubicBezTo>
                <a:cubicBezTo>
                  <a:pt x="8088" y="7843"/>
                  <a:pt x="8205" y="7848"/>
                  <a:pt x="8321" y="7848"/>
                </a:cubicBezTo>
                <a:cubicBezTo>
                  <a:pt x="8882" y="7848"/>
                  <a:pt x="9417" y="7743"/>
                  <a:pt x="9977" y="7743"/>
                </a:cubicBezTo>
                <a:cubicBezTo>
                  <a:pt x="10094" y="7743"/>
                  <a:pt x="10211" y="7748"/>
                  <a:pt x="10330" y="7759"/>
                </a:cubicBezTo>
                <a:cubicBezTo>
                  <a:pt x="10758" y="7789"/>
                  <a:pt x="11185" y="7807"/>
                  <a:pt x="11613" y="7807"/>
                </a:cubicBezTo>
                <a:cubicBezTo>
                  <a:pt x="12218" y="7807"/>
                  <a:pt x="12823" y="7771"/>
                  <a:pt x="13428" y="7685"/>
                </a:cubicBezTo>
                <a:cubicBezTo>
                  <a:pt x="13719" y="7597"/>
                  <a:pt x="14010" y="7556"/>
                  <a:pt x="14292" y="7556"/>
                </a:cubicBezTo>
                <a:cubicBezTo>
                  <a:pt x="14725" y="7556"/>
                  <a:pt x="15137" y="7654"/>
                  <a:pt x="15494" y="7832"/>
                </a:cubicBezTo>
                <a:cubicBezTo>
                  <a:pt x="15771" y="7915"/>
                  <a:pt x="16037" y="7957"/>
                  <a:pt x="16297" y="7957"/>
                </a:cubicBezTo>
                <a:cubicBezTo>
                  <a:pt x="16730" y="7957"/>
                  <a:pt x="17145" y="7842"/>
                  <a:pt x="17560" y="7611"/>
                </a:cubicBezTo>
                <a:cubicBezTo>
                  <a:pt x="17781" y="7685"/>
                  <a:pt x="17929" y="7832"/>
                  <a:pt x="18224" y="7832"/>
                </a:cubicBezTo>
                <a:cubicBezTo>
                  <a:pt x="18331" y="7841"/>
                  <a:pt x="18437" y="7844"/>
                  <a:pt x="18544" y="7844"/>
                </a:cubicBezTo>
                <a:cubicBezTo>
                  <a:pt x="19396" y="7844"/>
                  <a:pt x="20249" y="7611"/>
                  <a:pt x="21102" y="7611"/>
                </a:cubicBezTo>
                <a:cubicBezTo>
                  <a:pt x="21468" y="7580"/>
                  <a:pt x="21848" y="7563"/>
                  <a:pt x="22229" y="7563"/>
                </a:cubicBezTo>
                <a:cubicBezTo>
                  <a:pt x="22769" y="7563"/>
                  <a:pt x="23313" y="7598"/>
                  <a:pt x="23831" y="7685"/>
                </a:cubicBezTo>
                <a:cubicBezTo>
                  <a:pt x="24058" y="7737"/>
                  <a:pt x="24285" y="7756"/>
                  <a:pt x="24512" y="7756"/>
                </a:cubicBezTo>
                <a:cubicBezTo>
                  <a:pt x="25154" y="7756"/>
                  <a:pt x="25797" y="7601"/>
                  <a:pt x="26440" y="7601"/>
                </a:cubicBezTo>
                <a:cubicBezTo>
                  <a:pt x="26529" y="7601"/>
                  <a:pt x="26619" y="7604"/>
                  <a:pt x="26709" y="7611"/>
                </a:cubicBezTo>
                <a:cubicBezTo>
                  <a:pt x="26893" y="7685"/>
                  <a:pt x="27096" y="7722"/>
                  <a:pt x="27308" y="7722"/>
                </a:cubicBezTo>
                <a:cubicBezTo>
                  <a:pt x="27520" y="7722"/>
                  <a:pt x="27742" y="7685"/>
                  <a:pt x="27963" y="7611"/>
                </a:cubicBezTo>
                <a:cubicBezTo>
                  <a:pt x="28221" y="7500"/>
                  <a:pt x="28498" y="7445"/>
                  <a:pt x="28775" y="7445"/>
                </a:cubicBezTo>
                <a:cubicBezTo>
                  <a:pt x="29051" y="7445"/>
                  <a:pt x="29328" y="7500"/>
                  <a:pt x="29586" y="7611"/>
                </a:cubicBezTo>
                <a:cubicBezTo>
                  <a:pt x="29631" y="7614"/>
                  <a:pt x="29674" y="7616"/>
                  <a:pt x="29717" y="7616"/>
                </a:cubicBezTo>
                <a:cubicBezTo>
                  <a:pt x="30677" y="7616"/>
                  <a:pt x="31321" y="6854"/>
                  <a:pt x="32169" y="6431"/>
                </a:cubicBezTo>
                <a:cubicBezTo>
                  <a:pt x="32980" y="5914"/>
                  <a:pt x="33054" y="5619"/>
                  <a:pt x="32611" y="4660"/>
                </a:cubicBezTo>
                <a:cubicBezTo>
                  <a:pt x="32316" y="4217"/>
                  <a:pt x="31873" y="3774"/>
                  <a:pt x="32242" y="3184"/>
                </a:cubicBezTo>
                <a:cubicBezTo>
                  <a:pt x="32316" y="3110"/>
                  <a:pt x="32242" y="2889"/>
                  <a:pt x="32169" y="2742"/>
                </a:cubicBezTo>
                <a:cubicBezTo>
                  <a:pt x="31652" y="1487"/>
                  <a:pt x="30545" y="602"/>
                  <a:pt x="29217" y="307"/>
                </a:cubicBezTo>
                <a:cubicBezTo>
                  <a:pt x="28406" y="159"/>
                  <a:pt x="27520" y="12"/>
                  <a:pt x="26635" y="12"/>
                </a:cubicBezTo>
                <a:cubicBezTo>
                  <a:pt x="25925" y="24"/>
                  <a:pt x="25217" y="28"/>
                  <a:pt x="24511" y="28"/>
                </a:cubicBezTo>
                <a:cubicBezTo>
                  <a:pt x="22720" y="28"/>
                  <a:pt x="20939" y="0"/>
                  <a:pt x="1916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Feb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097" name="Google Shape;4097;p85">
            <a:hlinkClick r:id="" action="ppaction://noaction"/>
          </p:cNvPr>
          <p:cNvSpPr/>
          <p:nvPr/>
        </p:nvSpPr>
        <p:spPr>
          <a:xfrm>
            <a:off x="9994393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Dec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098" name="Google Shape;4098;p85">
            <a:hlinkClick r:id="rId7" action="ppaction://hlinksldjump"/>
          </p:cNvPr>
          <p:cNvSpPr/>
          <p:nvPr/>
        </p:nvSpPr>
        <p:spPr>
          <a:xfrm>
            <a:off x="7623409" y="324135"/>
            <a:ext cx="852431" cy="403685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Sep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099" name="Google Shape;4099;p85">
            <a:hlinkClick r:id="" action="ppaction://noaction"/>
          </p:cNvPr>
          <p:cNvSpPr/>
          <p:nvPr/>
        </p:nvSpPr>
        <p:spPr>
          <a:xfrm>
            <a:off x="8423446" y="335539"/>
            <a:ext cx="814191" cy="380876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Oct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100" name="Google Shape;4100;p85">
            <a:hlinkClick r:id="" action="ppaction://noaction"/>
          </p:cNvPr>
          <p:cNvSpPr/>
          <p:nvPr/>
        </p:nvSpPr>
        <p:spPr>
          <a:xfrm>
            <a:off x="6859808" y="338178"/>
            <a:ext cx="815993" cy="375597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Aug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101" name="Google Shape;4101;p85">
            <a:hlinkClick r:id="" action="ppaction://noaction"/>
          </p:cNvPr>
          <p:cNvSpPr/>
          <p:nvPr/>
        </p:nvSpPr>
        <p:spPr>
          <a:xfrm>
            <a:off x="9185245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Nov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102" name="Google Shape;4102;p85">
            <a:hlinkClick r:id="" action="ppaction://hlinkshowjump?jump=nextslide"/>
          </p:cNvPr>
          <p:cNvSpPr/>
          <p:nvPr/>
        </p:nvSpPr>
        <p:spPr>
          <a:xfrm>
            <a:off x="10803539" y="326581"/>
            <a:ext cx="861540" cy="398793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&gt;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103" name="Google Shape;4103;p85">
            <a:hlinkClick r:id="" action="ppaction://hlinkshowjump?jump=previousslide"/>
          </p:cNvPr>
          <p:cNvSpPr/>
          <p:nvPr/>
        </p:nvSpPr>
        <p:spPr>
          <a:xfrm>
            <a:off x="526922" y="325031"/>
            <a:ext cx="865169" cy="401893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rPr>
              <a:t>&lt;</a:t>
            </a:r>
            <a:endParaRPr sz="1867" b="1" kern="0">
              <a:solidFill>
                <a:srgbClr val="A17A74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0BA49D-22E7-4B5A-89AC-6133471A8DED}"/>
              </a:ext>
            </a:extLst>
          </p:cNvPr>
          <p:cNvGrpSpPr/>
          <p:nvPr/>
        </p:nvGrpSpPr>
        <p:grpSpPr>
          <a:xfrm>
            <a:off x="1220187" y="1995717"/>
            <a:ext cx="3970896" cy="1067592"/>
            <a:chOff x="1134504" y="1840749"/>
            <a:chExt cx="3970896" cy="1067592"/>
          </a:xfrm>
        </p:grpSpPr>
        <p:pic>
          <p:nvPicPr>
            <p:cNvPr id="26" name="Google Shape;3054;p67">
              <a:extLst>
                <a:ext uri="{FF2B5EF4-FFF2-40B4-BE49-F238E27FC236}">
                  <a16:creationId xmlns:a16="http://schemas.microsoft.com/office/drawing/2014/main" id="{8B109D0F-63C9-42CC-92AC-24A5F43F12C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134504" y="1840749"/>
              <a:ext cx="3970896" cy="10675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7C37D-2619-47E6-ADC8-4C4213B22EB7}"/>
                </a:ext>
              </a:extLst>
            </p:cNvPr>
            <p:cNvSpPr txBox="1"/>
            <p:nvPr/>
          </p:nvSpPr>
          <p:spPr>
            <a:xfrm>
              <a:off x="1314298" y="2051379"/>
              <a:ext cx="37422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DẤU CHẤM HỎI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D1A818-0A11-4B53-9A9E-95DFC03C8984}"/>
              </a:ext>
            </a:extLst>
          </p:cNvPr>
          <p:cNvGrpSpPr/>
          <p:nvPr/>
        </p:nvGrpSpPr>
        <p:grpSpPr>
          <a:xfrm>
            <a:off x="959506" y="3505295"/>
            <a:ext cx="4492258" cy="1060039"/>
            <a:chOff x="959506" y="3505295"/>
            <a:chExt cx="4492258" cy="1060039"/>
          </a:xfrm>
        </p:grpSpPr>
        <p:pic>
          <p:nvPicPr>
            <p:cNvPr id="25" name="Google Shape;3053;p67">
              <a:extLst>
                <a:ext uri="{FF2B5EF4-FFF2-40B4-BE49-F238E27FC236}">
                  <a16:creationId xmlns:a16="http://schemas.microsoft.com/office/drawing/2014/main" id="{F8899A29-0348-4F04-B4FA-E07BD4338EFF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59506" y="3505295"/>
              <a:ext cx="4492258" cy="1060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746E22-6AC9-4D77-A620-E39DB0899BCB}"/>
                </a:ext>
              </a:extLst>
            </p:cNvPr>
            <p:cNvSpPr txBox="1"/>
            <p:nvPr/>
          </p:nvSpPr>
          <p:spPr>
            <a:xfrm>
              <a:off x="1202327" y="3712148"/>
              <a:ext cx="42229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DẤU CHẤM THAN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0016D5A-478A-45D5-861D-81BD9A4E273D}"/>
              </a:ext>
            </a:extLst>
          </p:cNvPr>
          <p:cNvGrpSpPr/>
          <p:nvPr/>
        </p:nvGrpSpPr>
        <p:grpSpPr>
          <a:xfrm>
            <a:off x="1456010" y="5140280"/>
            <a:ext cx="3414611" cy="1002556"/>
            <a:chOff x="1126606" y="4990982"/>
            <a:chExt cx="3414611" cy="1002556"/>
          </a:xfrm>
        </p:grpSpPr>
        <p:pic>
          <p:nvPicPr>
            <p:cNvPr id="24" name="Google Shape;3052;p67">
              <a:extLst>
                <a:ext uri="{FF2B5EF4-FFF2-40B4-BE49-F238E27FC236}">
                  <a16:creationId xmlns:a16="http://schemas.microsoft.com/office/drawing/2014/main" id="{9AC33A22-955D-451B-B236-03CE81AA1696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6606" y="4990982"/>
              <a:ext cx="3414611" cy="10025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EFA64A6-013B-4571-ACDE-8E960D43F560}"/>
                </a:ext>
              </a:extLst>
            </p:cNvPr>
            <p:cNvSpPr txBox="1"/>
            <p:nvPr/>
          </p:nvSpPr>
          <p:spPr>
            <a:xfrm>
              <a:off x="1473054" y="5221069"/>
              <a:ext cx="27941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DẤU CHẤM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9F54C4-03DB-4CBD-BFDE-16FF5A727B8E}"/>
              </a:ext>
            </a:extLst>
          </p:cNvPr>
          <p:cNvGrpSpPr/>
          <p:nvPr/>
        </p:nvGrpSpPr>
        <p:grpSpPr>
          <a:xfrm>
            <a:off x="5695955" y="1983833"/>
            <a:ext cx="5969121" cy="1067591"/>
            <a:chOff x="5695956" y="1866150"/>
            <a:chExt cx="5969121" cy="1067591"/>
          </a:xfrm>
        </p:grpSpPr>
        <p:pic>
          <p:nvPicPr>
            <p:cNvPr id="4085" name="Google Shape;4085;p85"/>
            <p:cNvPicPr preferRelativeResize="0"/>
            <p:nvPr/>
          </p:nvPicPr>
          <p:blipFill rotWithShape="1">
            <a:blip r:embed="rId11">
              <a:alphaModFix/>
            </a:blip>
            <a:srcRect l="1000" t="8616" r="960" b="11003"/>
            <a:stretch/>
          </p:blipFill>
          <p:spPr>
            <a:xfrm>
              <a:off x="5695956" y="1866150"/>
              <a:ext cx="5969121" cy="1067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C0345C7-CE2B-455D-88E2-7A658AA640BF}"/>
                </a:ext>
              </a:extLst>
            </p:cNvPr>
            <p:cNvSpPr txBox="1"/>
            <p:nvPr/>
          </p:nvSpPr>
          <p:spPr>
            <a:xfrm>
              <a:off x="5926097" y="2112935"/>
              <a:ext cx="55801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#9Slide03 AllRoundGothic" panose="020B0703020202020104" pitchFamily="34" charset="0"/>
                  <a:ea typeface="#9Slide02 Noi dung dai" panose="02000000000000000000" pitchFamily="2" charset="0"/>
                </a:rPr>
                <a:t>Dùng để kết thúc câu hỏi.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F5BD3C-8700-4E22-A55D-766A337D3DB7}"/>
              </a:ext>
            </a:extLst>
          </p:cNvPr>
          <p:cNvGrpSpPr/>
          <p:nvPr/>
        </p:nvGrpSpPr>
        <p:grpSpPr>
          <a:xfrm>
            <a:off x="5767792" y="3523751"/>
            <a:ext cx="5909984" cy="1257300"/>
            <a:chOff x="5755095" y="3390900"/>
            <a:chExt cx="5909984" cy="1257300"/>
          </a:xfrm>
        </p:grpSpPr>
        <p:pic>
          <p:nvPicPr>
            <p:cNvPr id="4084" name="Google Shape;4084;p85"/>
            <p:cNvPicPr preferRelativeResize="0"/>
            <p:nvPr/>
          </p:nvPicPr>
          <p:blipFill rotWithShape="1">
            <a:blip r:embed="rId12">
              <a:alphaModFix/>
            </a:blip>
            <a:srcRect l="1000" t="8616" r="960" b="11003"/>
            <a:stretch/>
          </p:blipFill>
          <p:spPr>
            <a:xfrm>
              <a:off x="5755095" y="3390900"/>
              <a:ext cx="5909984" cy="1257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2CB0DF-9027-45F4-B363-2EB8BEA4593F}"/>
                </a:ext>
              </a:extLst>
            </p:cNvPr>
            <p:cNvSpPr txBox="1"/>
            <p:nvPr/>
          </p:nvSpPr>
          <p:spPr>
            <a:xfrm>
              <a:off x="5926097" y="3533462"/>
              <a:ext cx="558010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#9Slide03 AllRoundGothic" panose="020B0703020202020104" pitchFamily="34" charset="0"/>
                  <a:ea typeface="#9Slide02 Noi dung dai" panose="02000000000000000000" pitchFamily="2" charset="0"/>
                </a:rPr>
                <a:t>Dùng để kết thúc câu cảm, câu cầu khiến.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684299-6A8D-42A5-A9E7-12820104C292}"/>
              </a:ext>
            </a:extLst>
          </p:cNvPr>
          <p:cNvGrpSpPr/>
          <p:nvPr/>
        </p:nvGrpSpPr>
        <p:grpSpPr>
          <a:xfrm>
            <a:off x="5695955" y="5081548"/>
            <a:ext cx="6191245" cy="1257299"/>
            <a:chOff x="5695955" y="4968171"/>
            <a:chExt cx="6191245" cy="1257299"/>
          </a:xfrm>
        </p:grpSpPr>
        <p:pic>
          <p:nvPicPr>
            <p:cNvPr id="34" name="Google Shape;2486;p58">
              <a:extLst>
                <a:ext uri="{FF2B5EF4-FFF2-40B4-BE49-F238E27FC236}">
                  <a16:creationId xmlns:a16="http://schemas.microsoft.com/office/drawing/2014/main" id="{A5A128B6-046B-4DDA-BEBA-0F757D1B67D9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695955" y="4968171"/>
              <a:ext cx="6191245" cy="1257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BD0708-DAD7-4115-A093-60102743A0DA}"/>
                </a:ext>
              </a:extLst>
            </p:cNvPr>
            <p:cNvSpPr txBox="1"/>
            <p:nvPr/>
          </p:nvSpPr>
          <p:spPr>
            <a:xfrm>
              <a:off x="6040489" y="5342412"/>
              <a:ext cx="55801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#9Slide03 AllRoundGothic" panose="020B0703020202020104" pitchFamily="34" charset="0"/>
                  <a:ea typeface="#9Slide02 Noi dung dai" panose="02000000000000000000" pitchFamily="2" charset="0"/>
                </a:rPr>
                <a:t>Dùng để kết thúc câu kể.</a:t>
              </a:r>
            </a:p>
          </p:txBody>
        </p:sp>
      </p:grpSp>
      <p:sp>
        <p:nvSpPr>
          <p:cNvPr id="36" name="Google Shape;1651;p46">
            <a:extLst>
              <a:ext uri="{FF2B5EF4-FFF2-40B4-BE49-F238E27FC236}">
                <a16:creationId xmlns:a16="http://schemas.microsoft.com/office/drawing/2014/main" id="{C5BD9438-A9D8-44AD-8BD5-147B6553734A}"/>
              </a:ext>
            </a:extLst>
          </p:cNvPr>
          <p:cNvSpPr/>
          <p:nvPr/>
        </p:nvSpPr>
        <p:spPr>
          <a:xfrm>
            <a:off x="2111681" y="910367"/>
            <a:ext cx="2231719" cy="916337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accent2">
                    <a:lumMod val="10000"/>
                  </a:schemeClr>
                </a:solidFill>
                <a:latin typeface="#9Slide03 AllRoundGothic" panose="020B0703020202020104" pitchFamily="34" charset="0"/>
                <a:ea typeface="Patrick Hand"/>
                <a:cs typeface="Patrick Hand"/>
                <a:sym typeface="Patrick Hand"/>
              </a:rPr>
              <a:t>DẤU CÂU</a:t>
            </a:r>
            <a:endParaRPr sz="3200" b="1">
              <a:solidFill>
                <a:schemeClr val="accent2">
                  <a:lumMod val="10000"/>
                </a:schemeClr>
              </a:solidFill>
              <a:latin typeface="#9Slide03 AllRoundGothic" panose="020B0703020202020104" pitchFamily="34" charset="0"/>
              <a:ea typeface="Patrick Hand"/>
              <a:cs typeface="Patrick Hand"/>
              <a:sym typeface="Patrick Hand"/>
            </a:endParaRPr>
          </a:p>
        </p:txBody>
      </p:sp>
      <p:sp>
        <p:nvSpPr>
          <p:cNvPr id="37" name="Google Shape;1651;p46">
            <a:extLst>
              <a:ext uri="{FF2B5EF4-FFF2-40B4-BE49-F238E27FC236}">
                <a16:creationId xmlns:a16="http://schemas.microsoft.com/office/drawing/2014/main" id="{1423875A-5F21-4DFF-843D-33A10DE2B5EA}"/>
              </a:ext>
            </a:extLst>
          </p:cNvPr>
          <p:cNvSpPr/>
          <p:nvPr/>
        </p:nvSpPr>
        <p:spPr>
          <a:xfrm>
            <a:off x="7307586" y="910366"/>
            <a:ext cx="2903214" cy="916337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accent2">
                    <a:lumMod val="10000"/>
                  </a:schemeClr>
                </a:solidFill>
                <a:latin typeface="#9Slide03 AllRoundGothic" panose="020B0703020202020104" pitchFamily="34" charset="0"/>
                <a:ea typeface="Patrick Hand"/>
                <a:cs typeface="Patrick Hand"/>
                <a:sym typeface="Patrick Hand"/>
              </a:rPr>
              <a:t>TÁC DỤNG</a:t>
            </a:r>
            <a:endParaRPr sz="3200" b="1">
              <a:solidFill>
                <a:schemeClr val="accent2">
                  <a:lumMod val="10000"/>
                </a:schemeClr>
              </a:solidFill>
              <a:latin typeface="#9Slide03 AllRoundGothic" panose="020B0703020202020104" pitchFamily="34" charset="0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7C3622-BF28-45DB-8303-5250423D98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58" y="4331206"/>
            <a:ext cx="1387772" cy="1676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DE244D-BA88-433F-81DD-301F366EDD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27" y="3070295"/>
            <a:ext cx="1477462" cy="131177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D3C08A5-17EE-4456-B947-2ECF049F3D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61416" y="1628133"/>
            <a:ext cx="744206" cy="11972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3FB3B747-A2F4-4722-B7CF-60C0E447FB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4015" y="5752035"/>
            <a:ext cx="838200" cy="609789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3A503FDC-414E-4E57-AE89-D17964BFE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9400" y="4419600"/>
            <a:ext cx="685800" cy="372047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AFA551D9-C9FC-4801-8BB5-7B3BE1E9D0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9200" y="3048000"/>
            <a:ext cx="485742" cy="577405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187BDE15-8D5D-48F5-AE95-DDEF62513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91300" y="5508607"/>
            <a:ext cx="1275444" cy="706277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A62D83CF-0432-4AA6-8DB9-AFFD6D08F7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88829" y="4685406"/>
            <a:ext cx="685800" cy="622208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7DDAD29B-90F8-4A29-83E5-7CAD53ABD9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486075" y="3962400"/>
            <a:ext cx="458850" cy="829247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4E22946A-4053-4A5B-9264-6E4BA4DCEE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0128" y="6063730"/>
            <a:ext cx="929482" cy="656447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496EC1BB-B2D3-4D6C-996C-F87E8AA3E13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027856" y="3245664"/>
            <a:ext cx="789248" cy="366671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BFED4035-3B46-405B-BB5D-3BF698E9CF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44578">
            <a:off x="8027311" y="5239077"/>
            <a:ext cx="689422" cy="865712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7F46CE43-D43F-4E00-9868-FD728E4196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618493">
            <a:off x="2209547" y="2519284"/>
            <a:ext cx="425863" cy="564992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B4A5C554-0381-43D6-ABD7-413D77F083D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704942" y="2537293"/>
            <a:ext cx="457491" cy="525852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5F4F11F4-2A17-47DF-8C61-E9C73C8EB68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972300" y="4027203"/>
            <a:ext cx="686202" cy="829247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BE3702AA-E5AC-40A5-A43D-B4B3EE6EBEF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632860" y="5721540"/>
            <a:ext cx="874451" cy="986687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8C70396-CFD3-46E8-A0EB-399A7745373C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226672" y="5979716"/>
            <a:ext cx="1165118" cy="815582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C0DB7848-CA6E-4B74-BC87-D90214C410E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608416" y="5307614"/>
            <a:ext cx="879048" cy="986687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8F13279C-F955-4694-84E4-0D815126E010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0087798" y="5993579"/>
            <a:ext cx="1920284" cy="801719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CE318C71-E105-48F4-85E7-8AA3EF89A576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b="10066"/>
          <a:stretch>
            <a:fillRect/>
          </a:stretch>
        </p:blipFill>
        <p:spPr>
          <a:xfrm>
            <a:off x="8037551" y="4148424"/>
            <a:ext cx="926271" cy="64322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E6E87D42-292F-41D9-8888-52B54F16198B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l="7200" t="5035" r="7498" b="5035"/>
          <a:stretch>
            <a:fillRect/>
          </a:stretch>
        </p:blipFill>
        <p:spPr>
          <a:xfrm flipH="1">
            <a:off x="4099026" y="2880536"/>
            <a:ext cx="626430" cy="436622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D370014F-4288-4EE1-9EB5-7EF1B545686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4632860" y="2822572"/>
            <a:ext cx="718754" cy="450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CB21E0-C0E3-4C3E-BECE-8EDE66043D6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87" y="3244287"/>
            <a:ext cx="2518793" cy="24514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9B9144-5F1D-42D7-907E-B88B8BF8A710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8327" b="91501" l="43028" r="79416">
                        <a14:foregroundMark x1="53386" y1="19256" x2="54714" y2="24170"/>
                        <a14:foregroundMark x1="54714" y1="24170" x2="65206" y2="28420"/>
                        <a14:foregroundMark x1="65206" y1="28420" x2="67331" y2="22178"/>
                        <a14:foregroundMark x1="67331" y1="22178" x2="55777" y2="18725"/>
                        <a14:foregroundMark x1="55777" y1="18725" x2="53652" y2="18725"/>
                        <a14:foregroundMark x1="54582" y1="20584" x2="52324" y2="28154"/>
                        <a14:foregroundMark x1="52324" y1="28154" x2="52191" y2="28287"/>
                        <a14:foregroundMark x1="52988" y1="23772" x2="49934" y2="39575"/>
                        <a14:foregroundMark x1="49934" y1="39575" x2="44489" y2="42629"/>
                        <a14:foregroundMark x1="44489" y1="42629" x2="45153" y2="48207"/>
                        <a14:foregroundMark x1="45153" y1="48207" x2="47278" y2="49137"/>
                        <a14:foregroundMark x1="47278" y1="49137" x2="46614" y2="55378"/>
                        <a14:foregroundMark x1="46614" y1="55378" x2="50598" y2="63214"/>
                        <a14:foregroundMark x1="50598" y1="63214" x2="58167" y2="66003"/>
                        <a14:foregroundMark x1="61089" y1="62815" x2="62284" y2="24303"/>
                        <a14:foregroundMark x1="62284" y1="24303" x2="55644" y2="25100"/>
                        <a14:foregroundMark x1="56308" y1="25896" x2="54449" y2="25896"/>
                        <a14:foregroundMark x1="57105" y1="26295" x2="57371" y2="37450"/>
                        <a14:foregroundMark x1="45153" y1="42231" x2="46614" y2="49270"/>
                        <a14:foregroundMark x1="46614" y1="49270" x2="54183" y2="50066"/>
                        <a14:foregroundMark x1="44622" y1="42629" x2="44489" y2="47942"/>
                        <a14:foregroundMark x1="44489" y1="47942" x2="45950" y2="48074"/>
                        <a14:foregroundMark x1="43692" y1="42629" x2="43028" y2="47809"/>
                        <a14:foregroundMark x1="43028" y1="47809" x2="44622" y2="52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40" t="16723" r="16324"/>
          <a:stretch/>
        </p:blipFill>
        <p:spPr>
          <a:xfrm>
            <a:off x="9780914" y="2846986"/>
            <a:ext cx="2130120" cy="41999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B073610-70E0-4A67-BEC9-7EA3F0FDB89B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3" t="19868" r="64990" b="51443"/>
          <a:stretch/>
        </p:blipFill>
        <p:spPr>
          <a:xfrm>
            <a:off x="1651767" y="4675886"/>
            <a:ext cx="1717362" cy="13534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6" name="圆角矩形 21">
            <a:extLst>
              <a:ext uri="{FF2B5EF4-FFF2-40B4-BE49-F238E27FC236}">
                <a16:creationId xmlns:a16="http://schemas.microsoft.com/office/drawing/2014/main" id="{149B8AD9-0E17-4E78-A6EE-81A3967497BD}"/>
              </a:ext>
            </a:extLst>
          </p:cNvPr>
          <p:cNvSpPr/>
          <p:nvPr/>
        </p:nvSpPr>
        <p:spPr>
          <a:xfrm>
            <a:off x="2432790" y="338530"/>
            <a:ext cx="8239982" cy="198304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38100">
            <a:solidFill>
              <a:srgbClr val="99AA28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A9DA89-9CC0-462B-850C-B577916DB376}"/>
              </a:ext>
            </a:extLst>
          </p:cNvPr>
          <p:cNvSpPr txBox="1"/>
          <p:nvPr/>
        </p:nvSpPr>
        <p:spPr>
          <a:xfrm>
            <a:off x="2471309" y="545222"/>
            <a:ext cx="8239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C00000"/>
                </a:solidFill>
                <a:latin typeface="#9Slide03 AllRoundGothic" panose="020B0703020202020104" pitchFamily="34" charset="0"/>
                <a:ea typeface="#9Slide02 Noi dung dai" panose="02000000000000000000" pitchFamily="2" charset="0"/>
              </a:rPr>
              <a:t>Ôi trời! Khi ba mẹ vắng nhà, 3 anh em đã để phòng bếp bừa bộn, ngập rác. Hãy giúp họ nhanh chóng dọn sạch nhé!</a:t>
            </a:r>
          </a:p>
        </p:txBody>
      </p:sp>
    </p:spTree>
    <p:extLst>
      <p:ext uri="{BB962C8B-B14F-4D97-AF65-F5344CB8AC3E}">
        <p14:creationId xmlns:p14="http://schemas.microsoft.com/office/powerpoint/2010/main" val="2048369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te Watercolor Scrapbook Yearly Planner by Slidesgo">
  <a:themeElements>
    <a:clrScheme name="Simple Light">
      <a:dk1>
        <a:srgbClr val="CCEAE9"/>
      </a:dk1>
      <a:lt1>
        <a:srgbClr val="FEFEFE"/>
      </a:lt1>
      <a:dk2>
        <a:srgbClr val="A17A74"/>
      </a:dk2>
      <a:lt2>
        <a:srgbClr val="FEF1BC"/>
      </a:lt2>
      <a:accent1>
        <a:srgbClr val="F7D3DA"/>
      </a:accent1>
      <a:accent2>
        <a:srgbClr val="BCCCF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A17A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te Watercolor Scrapbook Yearly Planner by Slidesgo">
  <a:themeElements>
    <a:clrScheme name="Simple Light">
      <a:dk1>
        <a:srgbClr val="CCEAE9"/>
      </a:dk1>
      <a:lt1>
        <a:srgbClr val="FEFEFE"/>
      </a:lt1>
      <a:dk2>
        <a:srgbClr val="A17A74"/>
      </a:dk2>
      <a:lt2>
        <a:srgbClr val="FEF1BC"/>
      </a:lt2>
      <a:accent1>
        <a:srgbClr val="F7D3DA"/>
      </a:accent1>
      <a:accent2>
        <a:srgbClr val="BCCCF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A17A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8124</TotalTime>
  <Words>1671</Words>
  <Application>Microsoft Office PowerPoint</Application>
  <PresentationFormat>Widescreen</PresentationFormat>
  <Paragraphs>191</Paragraphs>
  <Slides>24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Patrick Hand</vt:lpstr>
      <vt:lpstr>#9Slide05 SVNPyes Pa Headline</vt:lpstr>
      <vt:lpstr>Mulish</vt:lpstr>
      <vt:lpstr>Manrope</vt:lpstr>
      <vt:lpstr>#9Slide05 Phobia</vt:lpstr>
      <vt:lpstr>字魂73号-江南手书</vt:lpstr>
      <vt:lpstr>Francois One</vt:lpstr>
      <vt:lpstr>Roboto</vt:lpstr>
      <vt:lpstr>Architects Daughter</vt:lpstr>
      <vt:lpstr>#9Slide03 AllRoundGothic</vt:lpstr>
      <vt:lpstr>Times New Roman</vt:lpstr>
      <vt:lpstr>Barlow</vt:lpstr>
      <vt:lpstr>#9Slide07 SVNBango</vt:lpstr>
      <vt:lpstr>#9Slide07 IcielKoni</vt:lpstr>
      <vt:lpstr>Pacifico</vt:lpstr>
      <vt:lpstr>Wingdings</vt:lpstr>
      <vt:lpstr>Manrope ExtraBold</vt:lpstr>
      <vt:lpstr>Anaheim</vt:lpstr>
      <vt:lpstr>等线</vt:lpstr>
      <vt:lpstr>Calibri</vt:lpstr>
      <vt:lpstr>Handlee</vt:lpstr>
      <vt:lpstr>Arial (Body)</vt:lpstr>
      <vt:lpstr>Arial</vt:lpstr>
      <vt:lpstr>Office 主题​​</vt:lpstr>
      <vt:lpstr>Environment Watercolor Marketing Plan by Slidesgo</vt:lpstr>
      <vt:lpstr>Cute Watercolor Scrapbook Yearly Planner by Slidesgo</vt:lpstr>
      <vt:lpstr>1_Cute Watercolor Scrapbook Yearly Planner by Slidesgo</vt:lpstr>
      <vt:lpstr>Chào mừng  các bạn đến với gia đình  Dấu câu!</vt:lpstr>
      <vt:lpstr>NGƯỜI ẤY LÀ AI?</vt:lpstr>
      <vt:lpstr>NGƯỜI ẤY LÀ AI?</vt:lpstr>
      <vt:lpstr>MÌNH LÀ AI?</vt:lpstr>
      <vt:lpstr>PowerPoint Presentation</vt:lpstr>
      <vt:lpstr>PowerPoint Presentation</vt:lpstr>
      <vt:lpstr>Hãy nhắc lại tác dụng của 3 anh em: dấu chấm hỏi,  dấu chấm than, dấu chấm.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TÌNH HUỐNG 1</vt:lpstr>
      <vt:lpstr>TÌNH HUỐNG 2</vt:lpstr>
      <vt:lpstr>TÌNH HUỐNG 3</vt:lpstr>
      <vt:lpstr>TÌNH HUỐNG 4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QUYNH</dc:creator>
  <cp:keywords>9Slide</cp:keywords>
  <dc:description>9Slide.vn</dc:description>
  <cp:lastModifiedBy>User</cp:lastModifiedBy>
  <cp:revision>9</cp:revision>
  <dcterms:created xsi:type="dcterms:W3CDTF">2022-03-06T07:10:32Z</dcterms:created>
  <dcterms:modified xsi:type="dcterms:W3CDTF">2023-04-03T02:39:27Z</dcterms:modified>
  <cp:category>9Slide.vn</cp:category>
  <cp:contentStatus>9Slide</cp:contentStatus>
</cp:coreProperties>
</file>