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338" r:id="rId2"/>
    <p:sldId id="286" r:id="rId3"/>
    <p:sldId id="352" r:id="rId4"/>
    <p:sldId id="831" r:id="rId5"/>
    <p:sldId id="832" r:id="rId6"/>
    <p:sldId id="833" r:id="rId7"/>
    <p:sldId id="834" r:id="rId8"/>
    <p:sldId id="835" r:id="rId9"/>
    <p:sldId id="836" r:id="rId10"/>
    <p:sldId id="373" r:id="rId11"/>
  </p:sldIdLst>
  <p:sldSz cx="12192000" cy="6858000"/>
  <p:notesSz cx="6858000" cy="9144000"/>
  <p:embeddedFontLst>
    <p:embeddedFont>
      <p:font typeface="Chewy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nnifont" panose="020B0604020202020204"/>
      <p:italic r:id="rId18"/>
    </p:embeddedFont>
    <p:embeddedFont>
      <p:font typeface="Happy Monkey" panose="020B0604020202020204" charset="0"/>
      <p:regular r:id="rId19"/>
    </p:embeddedFont>
    <p:embeddedFont>
      <p:font typeface="Barlow Condensed" panose="020B0604020202020204" charset="0"/>
      <p:regular r:id="rId20"/>
      <p:bold r:id="rId21"/>
      <p:italic r:id="rId22"/>
      <p:boldItalic r:id="rId23"/>
    </p:embeddedFont>
    <p:embeddedFont>
      <p:font typeface="Varela Round" panose="020B0604020202020204" charset="-79"/>
      <p:regular r:id="rId24"/>
    </p:embeddedFont>
    <p:embeddedFont>
      <p:font typeface="Roboto Condensed Light" panose="020B0604020202020204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4E8"/>
    <a:srgbClr val="E4B4E2"/>
    <a:srgbClr val="FF99FF"/>
    <a:srgbClr val="FFE9B7"/>
    <a:srgbClr val="C4F153"/>
    <a:srgbClr val="FFCB57"/>
    <a:srgbClr val="FFFF65"/>
    <a:srgbClr val="E97423"/>
    <a:srgbClr val="FFAE53"/>
    <a:srgbClr val="F1F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BB0D77-8F9F-42A6-88AB-3CE7F4E57C32}">
  <a:tblStyle styleId="{1DBB0D77-8F9F-42A6-88AB-3CE7F4E57C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4899" autoAdjust="0"/>
  </p:normalViewPr>
  <p:slideViewPr>
    <p:cSldViewPr snapToGrid="0">
      <p:cViewPr varScale="1">
        <p:scale>
          <a:sx n="57" d="100"/>
          <a:sy n="57" d="100"/>
        </p:scale>
        <p:origin x="9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8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4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7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070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22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78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28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527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/>
          <p:nvPr/>
        </p:nvSpPr>
        <p:spPr>
          <a:xfrm>
            <a:off x="549850" y="436800"/>
            <a:ext cx="11092292" cy="5527597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1950450" y="305500"/>
            <a:ext cx="8291099" cy="98273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3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3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3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3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3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3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3"/>
          <p:cNvGrpSpPr/>
          <p:nvPr/>
        </p:nvGrpSpPr>
        <p:grpSpPr>
          <a:xfrm rot="3120626">
            <a:off x="485773" y="4968452"/>
            <a:ext cx="358018" cy="335911"/>
            <a:chOff x="2495301" y="1749451"/>
            <a:chExt cx="358028" cy="335921"/>
          </a:xfrm>
        </p:grpSpPr>
        <p:sp>
          <p:nvSpPr>
            <p:cNvPr id="438" name="Google Shape;43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 rot="3120626">
            <a:off x="908698" y="5092552"/>
            <a:ext cx="358018" cy="335911"/>
            <a:chOff x="2495301" y="1749451"/>
            <a:chExt cx="358028" cy="335921"/>
          </a:xfrm>
        </p:grpSpPr>
        <p:sp>
          <p:nvSpPr>
            <p:cNvPr id="443" name="Google Shape;443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3"/>
          <p:cNvGrpSpPr/>
          <p:nvPr/>
        </p:nvGrpSpPr>
        <p:grpSpPr>
          <a:xfrm rot="-8363512">
            <a:off x="810461" y="4641111"/>
            <a:ext cx="358038" cy="335930"/>
            <a:chOff x="2495301" y="1749451"/>
            <a:chExt cx="358028" cy="335921"/>
          </a:xfrm>
        </p:grpSpPr>
        <p:sp>
          <p:nvSpPr>
            <p:cNvPr id="448" name="Google Shape;44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3"/>
          <p:cNvSpPr/>
          <p:nvPr/>
        </p:nvSpPr>
        <p:spPr>
          <a:xfrm>
            <a:off x="591475" y="57036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333108" y="6081505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976689" y="5721776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4673687" y="5358702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5667762" y="6452726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Google Shape;1423;p9"/>
          <p:cNvGrpSpPr/>
          <p:nvPr/>
        </p:nvGrpSpPr>
        <p:grpSpPr>
          <a:xfrm rot="-5400000">
            <a:off x="5835994" y="-5853540"/>
            <a:ext cx="520017" cy="12227128"/>
            <a:chOff x="219" y="-6350"/>
            <a:chExt cx="713004" cy="5143500"/>
          </a:xfrm>
        </p:grpSpPr>
        <p:sp>
          <p:nvSpPr>
            <p:cNvPr id="1424" name="Google Shape;1424;p9"/>
            <p:cNvSpPr/>
            <p:nvPr/>
          </p:nvSpPr>
          <p:spPr>
            <a:xfrm rot="5400000">
              <a:off x="-2450181" y="2444050"/>
              <a:ext cx="5143500" cy="24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5" name="Google Shape;1425;p9"/>
            <p:cNvSpPr/>
            <p:nvPr/>
          </p:nvSpPr>
          <p:spPr>
            <a:xfrm rot="5400000">
              <a:off x="-2210904" y="2444050"/>
              <a:ext cx="51435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6" name="Google Shape;1426;p9"/>
            <p:cNvSpPr/>
            <p:nvPr/>
          </p:nvSpPr>
          <p:spPr>
            <a:xfrm rot="5400000">
              <a:off x="-1979878" y="2444050"/>
              <a:ext cx="5143500" cy="24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27" name="Google Shape;1427;p9"/>
          <p:cNvGrpSpPr/>
          <p:nvPr/>
        </p:nvGrpSpPr>
        <p:grpSpPr>
          <a:xfrm rot="-5400000">
            <a:off x="5835994" y="488327"/>
            <a:ext cx="520017" cy="12227128"/>
            <a:chOff x="219" y="-6350"/>
            <a:chExt cx="713004" cy="5143500"/>
          </a:xfrm>
        </p:grpSpPr>
        <p:sp>
          <p:nvSpPr>
            <p:cNvPr id="1428" name="Google Shape;1428;p9"/>
            <p:cNvSpPr/>
            <p:nvPr/>
          </p:nvSpPr>
          <p:spPr>
            <a:xfrm rot="5400000">
              <a:off x="-2450181" y="2444050"/>
              <a:ext cx="5143500" cy="24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9" name="Google Shape;1429;p9"/>
            <p:cNvSpPr/>
            <p:nvPr/>
          </p:nvSpPr>
          <p:spPr>
            <a:xfrm rot="5400000">
              <a:off x="-2210904" y="2444050"/>
              <a:ext cx="51435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0" name="Google Shape;1430;p9"/>
            <p:cNvSpPr/>
            <p:nvPr/>
          </p:nvSpPr>
          <p:spPr>
            <a:xfrm rot="5400000">
              <a:off x="-1979878" y="2444050"/>
              <a:ext cx="5143500" cy="24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31" name="Google Shape;1431;p9"/>
          <p:cNvSpPr txBox="1">
            <a:spLocks noGrp="1"/>
          </p:cNvSpPr>
          <p:nvPr>
            <p:ph type="title"/>
          </p:nvPr>
        </p:nvSpPr>
        <p:spPr>
          <a:xfrm>
            <a:off x="3767800" y="2051868"/>
            <a:ext cx="46564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9"/>
          <p:cNvSpPr txBox="1">
            <a:spLocks noGrp="1"/>
          </p:cNvSpPr>
          <p:nvPr>
            <p:ph type="subTitle" idx="1"/>
          </p:nvPr>
        </p:nvSpPr>
        <p:spPr>
          <a:xfrm>
            <a:off x="3704001" y="3629129"/>
            <a:ext cx="47840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9"/>
          <p:cNvGrpSpPr/>
          <p:nvPr/>
        </p:nvGrpSpPr>
        <p:grpSpPr>
          <a:xfrm>
            <a:off x="11397527" y="5591625"/>
            <a:ext cx="357838" cy="513325"/>
            <a:chOff x="2618825" y="3911675"/>
            <a:chExt cx="1071375" cy="1541825"/>
          </a:xfrm>
        </p:grpSpPr>
        <p:sp>
          <p:nvSpPr>
            <p:cNvPr id="1434" name="Google Shape;1434;p9"/>
            <p:cNvSpPr/>
            <p:nvPr/>
          </p:nvSpPr>
          <p:spPr>
            <a:xfrm>
              <a:off x="2670275" y="3961575"/>
              <a:ext cx="941425" cy="1400950"/>
            </a:xfrm>
            <a:custGeom>
              <a:avLst/>
              <a:gdLst/>
              <a:ahLst/>
              <a:cxnLst/>
              <a:rect l="l" t="t" r="r" b="b"/>
              <a:pathLst>
                <a:path w="37657" h="56038" extrusionOk="0">
                  <a:moveTo>
                    <a:pt x="12144" y="3245"/>
                  </a:moveTo>
                  <a:lnTo>
                    <a:pt x="12456" y="3265"/>
                  </a:lnTo>
                  <a:lnTo>
                    <a:pt x="12580" y="3307"/>
                  </a:lnTo>
                  <a:lnTo>
                    <a:pt x="12726" y="3349"/>
                  </a:lnTo>
                  <a:lnTo>
                    <a:pt x="12768" y="3411"/>
                  </a:lnTo>
                  <a:lnTo>
                    <a:pt x="12768" y="3494"/>
                  </a:lnTo>
                  <a:lnTo>
                    <a:pt x="12788" y="3577"/>
                  </a:lnTo>
                  <a:lnTo>
                    <a:pt x="12768" y="3660"/>
                  </a:lnTo>
                  <a:lnTo>
                    <a:pt x="12726" y="3806"/>
                  </a:lnTo>
                  <a:lnTo>
                    <a:pt x="12643" y="3952"/>
                  </a:lnTo>
                  <a:lnTo>
                    <a:pt x="12477" y="4243"/>
                  </a:lnTo>
                  <a:lnTo>
                    <a:pt x="12269" y="4534"/>
                  </a:lnTo>
                  <a:lnTo>
                    <a:pt x="12061" y="4804"/>
                  </a:lnTo>
                  <a:lnTo>
                    <a:pt x="11832" y="5054"/>
                  </a:lnTo>
                  <a:lnTo>
                    <a:pt x="11582" y="5282"/>
                  </a:lnTo>
                  <a:lnTo>
                    <a:pt x="11312" y="5490"/>
                  </a:lnTo>
                  <a:lnTo>
                    <a:pt x="11021" y="5698"/>
                  </a:lnTo>
                  <a:lnTo>
                    <a:pt x="10709" y="5865"/>
                  </a:lnTo>
                  <a:lnTo>
                    <a:pt x="10584" y="5927"/>
                  </a:lnTo>
                  <a:lnTo>
                    <a:pt x="10439" y="5968"/>
                  </a:lnTo>
                  <a:lnTo>
                    <a:pt x="10314" y="6010"/>
                  </a:lnTo>
                  <a:lnTo>
                    <a:pt x="10169" y="6010"/>
                  </a:lnTo>
                  <a:lnTo>
                    <a:pt x="10002" y="5989"/>
                  </a:lnTo>
                  <a:lnTo>
                    <a:pt x="9836" y="5948"/>
                  </a:lnTo>
                  <a:lnTo>
                    <a:pt x="9669" y="5844"/>
                  </a:lnTo>
                  <a:lnTo>
                    <a:pt x="9524" y="5698"/>
                  </a:lnTo>
                  <a:lnTo>
                    <a:pt x="9420" y="5553"/>
                  </a:lnTo>
                  <a:lnTo>
                    <a:pt x="9358" y="5407"/>
                  </a:lnTo>
                  <a:lnTo>
                    <a:pt x="9316" y="5262"/>
                  </a:lnTo>
                  <a:lnTo>
                    <a:pt x="9316" y="5116"/>
                  </a:lnTo>
                  <a:lnTo>
                    <a:pt x="9337" y="4950"/>
                  </a:lnTo>
                  <a:lnTo>
                    <a:pt x="9399" y="4804"/>
                  </a:lnTo>
                  <a:lnTo>
                    <a:pt x="9462" y="4659"/>
                  </a:lnTo>
                  <a:lnTo>
                    <a:pt x="9566" y="4513"/>
                  </a:lnTo>
                  <a:lnTo>
                    <a:pt x="9669" y="4367"/>
                  </a:lnTo>
                  <a:lnTo>
                    <a:pt x="9794" y="4243"/>
                  </a:lnTo>
                  <a:lnTo>
                    <a:pt x="10065" y="4014"/>
                  </a:lnTo>
                  <a:lnTo>
                    <a:pt x="10376" y="3785"/>
                  </a:lnTo>
                  <a:lnTo>
                    <a:pt x="10709" y="3598"/>
                  </a:lnTo>
                  <a:lnTo>
                    <a:pt x="11063" y="3453"/>
                  </a:lnTo>
                  <a:lnTo>
                    <a:pt x="11437" y="3349"/>
                  </a:lnTo>
                  <a:lnTo>
                    <a:pt x="11790" y="3265"/>
                  </a:lnTo>
                  <a:lnTo>
                    <a:pt x="12144" y="3245"/>
                  </a:lnTo>
                  <a:close/>
                  <a:moveTo>
                    <a:pt x="28425" y="14847"/>
                  </a:moveTo>
                  <a:lnTo>
                    <a:pt x="28570" y="14889"/>
                  </a:lnTo>
                  <a:lnTo>
                    <a:pt x="28716" y="14930"/>
                  </a:lnTo>
                  <a:lnTo>
                    <a:pt x="28820" y="15013"/>
                  </a:lnTo>
                  <a:lnTo>
                    <a:pt x="28924" y="15097"/>
                  </a:lnTo>
                  <a:lnTo>
                    <a:pt x="29007" y="15200"/>
                  </a:lnTo>
                  <a:lnTo>
                    <a:pt x="29090" y="15346"/>
                  </a:lnTo>
                  <a:lnTo>
                    <a:pt x="29152" y="15492"/>
                  </a:lnTo>
                  <a:lnTo>
                    <a:pt x="29215" y="15616"/>
                  </a:lnTo>
                  <a:lnTo>
                    <a:pt x="29235" y="15762"/>
                  </a:lnTo>
                  <a:lnTo>
                    <a:pt x="29256" y="15907"/>
                  </a:lnTo>
                  <a:lnTo>
                    <a:pt x="29235" y="16053"/>
                  </a:lnTo>
                  <a:lnTo>
                    <a:pt x="29132" y="16739"/>
                  </a:lnTo>
                  <a:lnTo>
                    <a:pt x="29069" y="17072"/>
                  </a:lnTo>
                  <a:lnTo>
                    <a:pt x="28965" y="17405"/>
                  </a:lnTo>
                  <a:lnTo>
                    <a:pt x="28861" y="17716"/>
                  </a:lnTo>
                  <a:lnTo>
                    <a:pt x="28736" y="18049"/>
                  </a:lnTo>
                  <a:lnTo>
                    <a:pt x="28591" y="18361"/>
                  </a:lnTo>
                  <a:lnTo>
                    <a:pt x="28404" y="18652"/>
                  </a:lnTo>
                  <a:lnTo>
                    <a:pt x="28258" y="18881"/>
                  </a:lnTo>
                  <a:lnTo>
                    <a:pt x="28175" y="18985"/>
                  </a:lnTo>
                  <a:lnTo>
                    <a:pt x="28071" y="19089"/>
                  </a:lnTo>
                  <a:lnTo>
                    <a:pt x="27967" y="19172"/>
                  </a:lnTo>
                  <a:lnTo>
                    <a:pt x="27822" y="19255"/>
                  </a:lnTo>
                  <a:lnTo>
                    <a:pt x="27676" y="19317"/>
                  </a:lnTo>
                  <a:lnTo>
                    <a:pt x="27510" y="19380"/>
                  </a:lnTo>
                  <a:lnTo>
                    <a:pt x="27406" y="18881"/>
                  </a:lnTo>
                  <a:lnTo>
                    <a:pt x="27343" y="18403"/>
                  </a:lnTo>
                  <a:lnTo>
                    <a:pt x="27302" y="17924"/>
                  </a:lnTo>
                  <a:lnTo>
                    <a:pt x="27281" y="17446"/>
                  </a:lnTo>
                  <a:lnTo>
                    <a:pt x="27281" y="16968"/>
                  </a:lnTo>
                  <a:lnTo>
                    <a:pt x="27302" y="16490"/>
                  </a:lnTo>
                  <a:lnTo>
                    <a:pt x="27343" y="16032"/>
                  </a:lnTo>
                  <a:lnTo>
                    <a:pt x="27406" y="15554"/>
                  </a:lnTo>
                  <a:lnTo>
                    <a:pt x="27427" y="15408"/>
                  </a:lnTo>
                  <a:lnTo>
                    <a:pt x="27489" y="15263"/>
                  </a:lnTo>
                  <a:lnTo>
                    <a:pt x="27572" y="15159"/>
                  </a:lnTo>
                  <a:lnTo>
                    <a:pt x="27655" y="15055"/>
                  </a:lnTo>
                  <a:lnTo>
                    <a:pt x="27780" y="14972"/>
                  </a:lnTo>
                  <a:lnTo>
                    <a:pt x="27905" y="14909"/>
                  </a:lnTo>
                  <a:lnTo>
                    <a:pt x="28050" y="14868"/>
                  </a:lnTo>
                  <a:lnTo>
                    <a:pt x="28217" y="14847"/>
                  </a:lnTo>
                  <a:close/>
                  <a:moveTo>
                    <a:pt x="7653" y="7091"/>
                  </a:moveTo>
                  <a:lnTo>
                    <a:pt x="7694" y="7216"/>
                  </a:lnTo>
                  <a:lnTo>
                    <a:pt x="7715" y="7341"/>
                  </a:lnTo>
                  <a:lnTo>
                    <a:pt x="7715" y="7445"/>
                  </a:lnTo>
                  <a:lnTo>
                    <a:pt x="7694" y="7549"/>
                  </a:lnTo>
                  <a:lnTo>
                    <a:pt x="7632" y="7715"/>
                  </a:lnTo>
                  <a:lnTo>
                    <a:pt x="7549" y="7902"/>
                  </a:lnTo>
                  <a:lnTo>
                    <a:pt x="6384" y="10813"/>
                  </a:lnTo>
                  <a:lnTo>
                    <a:pt x="5199" y="13724"/>
                  </a:lnTo>
                  <a:lnTo>
                    <a:pt x="5033" y="14182"/>
                  </a:lnTo>
                  <a:lnTo>
                    <a:pt x="4866" y="14639"/>
                  </a:lnTo>
                  <a:lnTo>
                    <a:pt x="4700" y="15097"/>
                  </a:lnTo>
                  <a:lnTo>
                    <a:pt x="4554" y="15554"/>
                  </a:lnTo>
                  <a:lnTo>
                    <a:pt x="4430" y="16032"/>
                  </a:lnTo>
                  <a:lnTo>
                    <a:pt x="4326" y="16490"/>
                  </a:lnTo>
                  <a:lnTo>
                    <a:pt x="4222" y="16968"/>
                  </a:lnTo>
                  <a:lnTo>
                    <a:pt x="4139" y="17425"/>
                  </a:lnTo>
                  <a:lnTo>
                    <a:pt x="4055" y="17904"/>
                  </a:lnTo>
                  <a:lnTo>
                    <a:pt x="4014" y="18382"/>
                  </a:lnTo>
                  <a:lnTo>
                    <a:pt x="3972" y="18860"/>
                  </a:lnTo>
                  <a:lnTo>
                    <a:pt x="3931" y="19338"/>
                  </a:lnTo>
                  <a:lnTo>
                    <a:pt x="3931" y="19837"/>
                  </a:lnTo>
                  <a:lnTo>
                    <a:pt x="3931" y="20316"/>
                  </a:lnTo>
                  <a:lnTo>
                    <a:pt x="3951" y="20794"/>
                  </a:lnTo>
                  <a:lnTo>
                    <a:pt x="3972" y="21293"/>
                  </a:lnTo>
                  <a:lnTo>
                    <a:pt x="3993" y="21522"/>
                  </a:lnTo>
                  <a:lnTo>
                    <a:pt x="3972" y="21709"/>
                  </a:lnTo>
                  <a:lnTo>
                    <a:pt x="3910" y="21896"/>
                  </a:lnTo>
                  <a:lnTo>
                    <a:pt x="3848" y="22041"/>
                  </a:lnTo>
                  <a:lnTo>
                    <a:pt x="3744" y="22166"/>
                  </a:lnTo>
                  <a:lnTo>
                    <a:pt x="3619" y="22249"/>
                  </a:lnTo>
                  <a:lnTo>
                    <a:pt x="3494" y="22332"/>
                  </a:lnTo>
                  <a:lnTo>
                    <a:pt x="3328" y="22374"/>
                  </a:lnTo>
                  <a:lnTo>
                    <a:pt x="3057" y="22374"/>
                  </a:lnTo>
                  <a:lnTo>
                    <a:pt x="2912" y="22332"/>
                  </a:lnTo>
                  <a:lnTo>
                    <a:pt x="2787" y="22249"/>
                  </a:lnTo>
                  <a:lnTo>
                    <a:pt x="2662" y="22166"/>
                  </a:lnTo>
                  <a:lnTo>
                    <a:pt x="2558" y="22041"/>
                  </a:lnTo>
                  <a:lnTo>
                    <a:pt x="2475" y="21896"/>
                  </a:lnTo>
                  <a:lnTo>
                    <a:pt x="2392" y="21729"/>
                  </a:lnTo>
                  <a:lnTo>
                    <a:pt x="2330" y="21542"/>
                  </a:lnTo>
                  <a:lnTo>
                    <a:pt x="2246" y="21085"/>
                  </a:lnTo>
                  <a:lnTo>
                    <a:pt x="2163" y="20607"/>
                  </a:lnTo>
                  <a:lnTo>
                    <a:pt x="2080" y="20128"/>
                  </a:lnTo>
                  <a:lnTo>
                    <a:pt x="2039" y="19671"/>
                  </a:lnTo>
                  <a:lnTo>
                    <a:pt x="1997" y="19193"/>
                  </a:lnTo>
                  <a:lnTo>
                    <a:pt x="1976" y="18714"/>
                  </a:lnTo>
                  <a:lnTo>
                    <a:pt x="1976" y="18257"/>
                  </a:lnTo>
                  <a:lnTo>
                    <a:pt x="1997" y="17800"/>
                  </a:lnTo>
                  <a:lnTo>
                    <a:pt x="2018" y="17321"/>
                  </a:lnTo>
                  <a:lnTo>
                    <a:pt x="2080" y="16864"/>
                  </a:lnTo>
                  <a:lnTo>
                    <a:pt x="2142" y="16406"/>
                  </a:lnTo>
                  <a:lnTo>
                    <a:pt x="2246" y="15949"/>
                  </a:lnTo>
                  <a:lnTo>
                    <a:pt x="2350" y="15492"/>
                  </a:lnTo>
                  <a:lnTo>
                    <a:pt x="2496" y="15034"/>
                  </a:lnTo>
                  <a:lnTo>
                    <a:pt x="2662" y="14577"/>
                  </a:lnTo>
                  <a:lnTo>
                    <a:pt x="2829" y="14119"/>
                  </a:lnTo>
                  <a:lnTo>
                    <a:pt x="3369" y="12851"/>
                  </a:lnTo>
                  <a:lnTo>
                    <a:pt x="3660" y="12227"/>
                  </a:lnTo>
                  <a:lnTo>
                    <a:pt x="3972" y="11603"/>
                  </a:lnTo>
                  <a:lnTo>
                    <a:pt x="4284" y="10980"/>
                  </a:lnTo>
                  <a:lnTo>
                    <a:pt x="4617" y="10397"/>
                  </a:lnTo>
                  <a:lnTo>
                    <a:pt x="4970" y="9794"/>
                  </a:lnTo>
                  <a:lnTo>
                    <a:pt x="5365" y="9233"/>
                  </a:lnTo>
                  <a:lnTo>
                    <a:pt x="5698" y="8755"/>
                  </a:lnTo>
                  <a:lnTo>
                    <a:pt x="6072" y="8318"/>
                  </a:lnTo>
                  <a:lnTo>
                    <a:pt x="6467" y="7902"/>
                  </a:lnTo>
                  <a:lnTo>
                    <a:pt x="6675" y="7715"/>
                  </a:lnTo>
                  <a:lnTo>
                    <a:pt x="6883" y="7528"/>
                  </a:lnTo>
                  <a:lnTo>
                    <a:pt x="7070" y="7403"/>
                  </a:lnTo>
                  <a:lnTo>
                    <a:pt x="7237" y="7258"/>
                  </a:lnTo>
                  <a:lnTo>
                    <a:pt x="7445" y="7154"/>
                  </a:lnTo>
                  <a:lnTo>
                    <a:pt x="7549" y="7133"/>
                  </a:lnTo>
                  <a:lnTo>
                    <a:pt x="7653" y="7091"/>
                  </a:lnTo>
                  <a:close/>
                  <a:moveTo>
                    <a:pt x="19504" y="10709"/>
                  </a:moveTo>
                  <a:lnTo>
                    <a:pt x="19920" y="10751"/>
                  </a:lnTo>
                  <a:lnTo>
                    <a:pt x="20315" y="10813"/>
                  </a:lnTo>
                  <a:lnTo>
                    <a:pt x="20731" y="10917"/>
                  </a:lnTo>
                  <a:lnTo>
                    <a:pt x="21126" y="11042"/>
                  </a:lnTo>
                  <a:lnTo>
                    <a:pt x="21521" y="11187"/>
                  </a:lnTo>
                  <a:lnTo>
                    <a:pt x="21916" y="11354"/>
                  </a:lnTo>
                  <a:lnTo>
                    <a:pt x="22291" y="11562"/>
                  </a:lnTo>
                  <a:lnTo>
                    <a:pt x="22644" y="11790"/>
                  </a:lnTo>
                  <a:lnTo>
                    <a:pt x="22998" y="12061"/>
                  </a:lnTo>
                  <a:lnTo>
                    <a:pt x="23330" y="12331"/>
                  </a:lnTo>
                  <a:lnTo>
                    <a:pt x="23621" y="12664"/>
                  </a:lnTo>
                  <a:lnTo>
                    <a:pt x="23913" y="12996"/>
                  </a:lnTo>
                  <a:lnTo>
                    <a:pt x="24162" y="13371"/>
                  </a:lnTo>
                  <a:lnTo>
                    <a:pt x="24370" y="13787"/>
                  </a:lnTo>
                  <a:lnTo>
                    <a:pt x="24557" y="14223"/>
                  </a:lnTo>
                  <a:lnTo>
                    <a:pt x="24661" y="14514"/>
                  </a:lnTo>
                  <a:lnTo>
                    <a:pt x="24765" y="14826"/>
                  </a:lnTo>
                  <a:lnTo>
                    <a:pt x="24848" y="15117"/>
                  </a:lnTo>
                  <a:lnTo>
                    <a:pt x="24911" y="15429"/>
                  </a:lnTo>
                  <a:lnTo>
                    <a:pt x="24952" y="15720"/>
                  </a:lnTo>
                  <a:lnTo>
                    <a:pt x="24973" y="16032"/>
                  </a:lnTo>
                  <a:lnTo>
                    <a:pt x="24994" y="16323"/>
                  </a:lnTo>
                  <a:lnTo>
                    <a:pt x="25015" y="16614"/>
                  </a:lnTo>
                  <a:lnTo>
                    <a:pt x="24994" y="16968"/>
                  </a:lnTo>
                  <a:lnTo>
                    <a:pt x="24973" y="17301"/>
                  </a:lnTo>
                  <a:lnTo>
                    <a:pt x="24931" y="17633"/>
                  </a:lnTo>
                  <a:lnTo>
                    <a:pt x="24869" y="17966"/>
                  </a:lnTo>
                  <a:lnTo>
                    <a:pt x="24807" y="18299"/>
                  </a:lnTo>
                  <a:lnTo>
                    <a:pt x="24703" y="18631"/>
                  </a:lnTo>
                  <a:lnTo>
                    <a:pt x="24599" y="18943"/>
                  </a:lnTo>
                  <a:lnTo>
                    <a:pt x="24474" y="19255"/>
                  </a:lnTo>
                  <a:lnTo>
                    <a:pt x="24349" y="19567"/>
                  </a:lnTo>
                  <a:lnTo>
                    <a:pt x="24204" y="19858"/>
                  </a:lnTo>
                  <a:lnTo>
                    <a:pt x="24037" y="20149"/>
                  </a:lnTo>
                  <a:lnTo>
                    <a:pt x="23871" y="20440"/>
                  </a:lnTo>
                  <a:lnTo>
                    <a:pt x="23663" y="20711"/>
                  </a:lnTo>
                  <a:lnTo>
                    <a:pt x="23476" y="20981"/>
                  </a:lnTo>
                  <a:lnTo>
                    <a:pt x="23247" y="21251"/>
                  </a:lnTo>
                  <a:lnTo>
                    <a:pt x="23039" y="21480"/>
                  </a:lnTo>
                  <a:lnTo>
                    <a:pt x="22790" y="21729"/>
                  </a:lnTo>
                  <a:lnTo>
                    <a:pt x="22540" y="21958"/>
                  </a:lnTo>
                  <a:lnTo>
                    <a:pt x="22291" y="22166"/>
                  </a:lnTo>
                  <a:lnTo>
                    <a:pt x="22020" y="22353"/>
                  </a:lnTo>
                  <a:lnTo>
                    <a:pt x="21729" y="22540"/>
                  </a:lnTo>
                  <a:lnTo>
                    <a:pt x="21459" y="22727"/>
                  </a:lnTo>
                  <a:lnTo>
                    <a:pt x="21147" y="22894"/>
                  </a:lnTo>
                  <a:lnTo>
                    <a:pt x="20835" y="23039"/>
                  </a:lnTo>
                  <a:lnTo>
                    <a:pt x="20523" y="23164"/>
                  </a:lnTo>
                  <a:lnTo>
                    <a:pt x="20211" y="23268"/>
                  </a:lnTo>
                  <a:lnTo>
                    <a:pt x="19879" y="23372"/>
                  </a:lnTo>
                  <a:lnTo>
                    <a:pt x="19525" y="23455"/>
                  </a:lnTo>
                  <a:lnTo>
                    <a:pt x="19193" y="23518"/>
                  </a:lnTo>
                  <a:lnTo>
                    <a:pt x="18839" y="23559"/>
                  </a:lnTo>
                  <a:lnTo>
                    <a:pt x="18486" y="23601"/>
                  </a:lnTo>
                  <a:lnTo>
                    <a:pt x="17695" y="23601"/>
                  </a:lnTo>
                  <a:lnTo>
                    <a:pt x="17342" y="23538"/>
                  </a:lnTo>
                  <a:lnTo>
                    <a:pt x="16989" y="23476"/>
                  </a:lnTo>
                  <a:lnTo>
                    <a:pt x="16635" y="23372"/>
                  </a:lnTo>
                  <a:lnTo>
                    <a:pt x="16323" y="23247"/>
                  </a:lnTo>
                  <a:lnTo>
                    <a:pt x="16011" y="23081"/>
                  </a:lnTo>
                  <a:lnTo>
                    <a:pt x="15699" y="22915"/>
                  </a:lnTo>
                  <a:lnTo>
                    <a:pt x="15429" y="22707"/>
                  </a:lnTo>
                  <a:lnTo>
                    <a:pt x="15159" y="22478"/>
                  </a:lnTo>
                  <a:lnTo>
                    <a:pt x="14909" y="22208"/>
                  </a:lnTo>
                  <a:lnTo>
                    <a:pt x="14681" y="21937"/>
                  </a:lnTo>
                  <a:lnTo>
                    <a:pt x="14452" y="21625"/>
                  </a:lnTo>
                  <a:lnTo>
                    <a:pt x="14265" y="21293"/>
                  </a:lnTo>
                  <a:lnTo>
                    <a:pt x="14078" y="20939"/>
                  </a:lnTo>
                  <a:lnTo>
                    <a:pt x="13911" y="20565"/>
                  </a:lnTo>
                  <a:lnTo>
                    <a:pt x="13786" y="20170"/>
                  </a:lnTo>
                  <a:lnTo>
                    <a:pt x="13620" y="19567"/>
                  </a:lnTo>
                  <a:lnTo>
                    <a:pt x="13475" y="18964"/>
                  </a:lnTo>
                  <a:lnTo>
                    <a:pt x="13433" y="18673"/>
                  </a:lnTo>
                  <a:lnTo>
                    <a:pt x="13412" y="18361"/>
                  </a:lnTo>
                  <a:lnTo>
                    <a:pt x="13371" y="18049"/>
                  </a:lnTo>
                  <a:lnTo>
                    <a:pt x="13371" y="17737"/>
                  </a:lnTo>
                  <a:lnTo>
                    <a:pt x="13371" y="17571"/>
                  </a:lnTo>
                  <a:lnTo>
                    <a:pt x="13391" y="17093"/>
                  </a:lnTo>
                  <a:lnTo>
                    <a:pt x="13433" y="16614"/>
                  </a:lnTo>
                  <a:lnTo>
                    <a:pt x="13495" y="16178"/>
                  </a:lnTo>
                  <a:lnTo>
                    <a:pt x="13579" y="15720"/>
                  </a:lnTo>
                  <a:lnTo>
                    <a:pt x="13682" y="15284"/>
                  </a:lnTo>
                  <a:lnTo>
                    <a:pt x="13807" y="14868"/>
                  </a:lnTo>
                  <a:lnTo>
                    <a:pt x="13974" y="14473"/>
                  </a:lnTo>
                  <a:lnTo>
                    <a:pt x="14140" y="14078"/>
                  </a:lnTo>
                  <a:lnTo>
                    <a:pt x="14348" y="13683"/>
                  </a:lnTo>
                  <a:lnTo>
                    <a:pt x="14577" y="13329"/>
                  </a:lnTo>
                  <a:lnTo>
                    <a:pt x="14826" y="12955"/>
                  </a:lnTo>
                  <a:lnTo>
                    <a:pt x="15117" y="12622"/>
                  </a:lnTo>
                  <a:lnTo>
                    <a:pt x="15408" y="12290"/>
                  </a:lnTo>
                  <a:lnTo>
                    <a:pt x="15762" y="11978"/>
                  </a:lnTo>
                  <a:lnTo>
                    <a:pt x="16115" y="11687"/>
                  </a:lnTo>
                  <a:lnTo>
                    <a:pt x="16510" y="11395"/>
                  </a:lnTo>
                  <a:lnTo>
                    <a:pt x="16781" y="11229"/>
                  </a:lnTo>
                  <a:lnTo>
                    <a:pt x="17072" y="11104"/>
                  </a:lnTo>
                  <a:lnTo>
                    <a:pt x="17384" y="10980"/>
                  </a:lnTo>
                  <a:lnTo>
                    <a:pt x="17695" y="10876"/>
                  </a:lnTo>
                  <a:lnTo>
                    <a:pt x="18028" y="10792"/>
                  </a:lnTo>
                  <a:lnTo>
                    <a:pt x="18382" y="10751"/>
                  </a:lnTo>
                  <a:lnTo>
                    <a:pt x="18735" y="10709"/>
                  </a:lnTo>
                  <a:close/>
                  <a:moveTo>
                    <a:pt x="5781" y="45080"/>
                  </a:moveTo>
                  <a:lnTo>
                    <a:pt x="6052" y="45121"/>
                  </a:lnTo>
                  <a:lnTo>
                    <a:pt x="6696" y="45225"/>
                  </a:lnTo>
                  <a:lnTo>
                    <a:pt x="7361" y="45308"/>
                  </a:lnTo>
                  <a:lnTo>
                    <a:pt x="8027" y="45392"/>
                  </a:lnTo>
                  <a:lnTo>
                    <a:pt x="8671" y="45454"/>
                  </a:lnTo>
                  <a:lnTo>
                    <a:pt x="9981" y="45558"/>
                  </a:lnTo>
                  <a:lnTo>
                    <a:pt x="11312" y="45620"/>
                  </a:lnTo>
                  <a:lnTo>
                    <a:pt x="12622" y="45683"/>
                  </a:lnTo>
                  <a:lnTo>
                    <a:pt x="13953" y="45704"/>
                  </a:lnTo>
                  <a:lnTo>
                    <a:pt x="15263" y="45745"/>
                  </a:lnTo>
                  <a:lnTo>
                    <a:pt x="16593" y="45787"/>
                  </a:lnTo>
                  <a:lnTo>
                    <a:pt x="16801" y="45787"/>
                  </a:lnTo>
                  <a:lnTo>
                    <a:pt x="16905" y="45849"/>
                  </a:lnTo>
                  <a:lnTo>
                    <a:pt x="16947" y="45891"/>
                  </a:lnTo>
                  <a:lnTo>
                    <a:pt x="17009" y="45953"/>
                  </a:lnTo>
                  <a:lnTo>
                    <a:pt x="16885" y="46099"/>
                  </a:lnTo>
                  <a:lnTo>
                    <a:pt x="16760" y="46223"/>
                  </a:lnTo>
                  <a:lnTo>
                    <a:pt x="16614" y="46348"/>
                  </a:lnTo>
                  <a:lnTo>
                    <a:pt x="16469" y="46431"/>
                  </a:lnTo>
                  <a:lnTo>
                    <a:pt x="16157" y="46618"/>
                  </a:lnTo>
                  <a:lnTo>
                    <a:pt x="15824" y="46764"/>
                  </a:lnTo>
                  <a:lnTo>
                    <a:pt x="15512" y="46889"/>
                  </a:lnTo>
                  <a:lnTo>
                    <a:pt x="15221" y="46972"/>
                  </a:lnTo>
                  <a:lnTo>
                    <a:pt x="14909" y="47055"/>
                  </a:lnTo>
                  <a:lnTo>
                    <a:pt x="14618" y="47138"/>
                  </a:lnTo>
                  <a:lnTo>
                    <a:pt x="14306" y="47201"/>
                  </a:lnTo>
                  <a:lnTo>
                    <a:pt x="13994" y="47242"/>
                  </a:lnTo>
                  <a:lnTo>
                    <a:pt x="13371" y="47305"/>
                  </a:lnTo>
                  <a:lnTo>
                    <a:pt x="11853" y="47388"/>
                  </a:lnTo>
                  <a:lnTo>
                    <a:pt x="11104" y="47409"/>
                  </a:lnTo>
                  <a:lnTo>
                    <a:pt x="9628" y="47409"/>
                  </a:lnTo>
                  <a:lnTo>
                    <a:pt x="8900" y="47367"/>
                  </a:lnTo>
                  <a:lnTo>
                    <a:pt x="8172" y="47325"/>
                  </a:lnTo>
                  <a:lnTo>
                    <a:pt x="7445" y="47242"/>
                  </a:lnTo>
                  <a:lnTo>
                    <a:pt x="6966" y="47159"/>
                  </a:lnTo>
                  <a:lnTo>
                    <a:pt x="6488" y="47055"/>
                  </a:lnTo>
                  <a:lnTo>
                    <a:pt x="6031" y="46910"/>
                  </a:lnTo>
                  <a:lnTo>
                    <a:pt x="5573" y="46722"/>
                  </a:lnTo>
                  <a:lnTo>
                    <a:pt x="5428" y="46639"/>
                  </a:lnTo>
                  <a:lnTo>
                    <a:pt x="5282" y="46535"/>
                  </a:lnTo>
                  <a:lnTo>
                    <a:pt x="5157" y="46431"/>
                  </a:lnTo>
                  <a:lnTo>
                    <a:pt x="5053" y="46307"/>
                  </a:lnTo>
                  <a:lnTo>
                    <a:pt x="4991" y="46161"/>
                  </a:lnTo>
                  <a:lnTo>
                    <a:pt x="4970" y="46015"/>
                  </a:lnTo>
                  <a:lnTo>
                    <a:pt x="4970" y="45828"/>
                  </a:lnTo>
                  <a:lnTo>
                    <a:pt x="5012" y="45641"/>
                  </a:lnTo>
                  <a:lnTo>
                    <a:pt x="5074" y="45496"/>
                  </a:lnTo>
                  <a:lnTo>
                    <a:pt x="5137" y="45392"/>
                  </a:lnTo>
                  <a:lnTo>
                    <a:pt x="5220" y="45288"/>
                  </a:lnTo>
                  <a:lnTo>
                    <a:pt x="5303" y="45205"/>
                  </a:lnTo>
                  <a:lnTo>
                    <a:pt x="5428" y="45163"/>
                  </a:lnTo>
                  <a:lnTo>
                    <a:pt x="5532" y="45121"/>
                  </a:lnTo>
                  <a:lnTo>
                    <a:pt x="5656" y="45101"/>
                  </a:lnTo>
                  <a:lnTo>
                    <a:pt x="5781" y="45080"/>
                  </a:lnTo>
                  <a:close/>
                  <a:moveTo>
                    <a:pt x="18486" y="1"/>
                  </a:moveTo>
                  <a:lnTo>
                    <a:pt x="17966" y="22"/>
                  </a:lnTo>
                  <a:lnTo>
                    <a:pt x="17446" y="63"/>
                  </a:lnTo>
                  <a:lnTo>
                    <a:pt x="16947" y="105"/>
                  </a:lnTo>
                  <a:lnTo>
                    <a:pt x="16427" y="167"/>
                  </a:lnTo>
                  <a:lnTo>
                    <a:pt x="15928" y="250"/>
                  </a:lnTo>
                  <a:lnTo>
                    <a:pt x="15408" y="334"/>
                  </a:lnTo>
                  <a:lnTo>
                    <a:pt x="14909" y="438"/>
                  </a:lnTo>
                  <a:lnTo>
                    <a:pt x="14389" y="562"/>
                  </a:lnTo>
                  <a:lnTo>
                    <a:pt x="13890" y="687"/>
                  </a:lnTo>
                  <a:lnTo>
                    <a:pt x="13371" y="833"/>
                  </a:lnTo>
                  <a:lnTo>
                    <a:pt x="12872" y="978"/>
                  </a:lnTo>
                  <a:lnTo>
                    <a:pt x="12352" y="1165"/>
                  </a:lnTo>
                  <a:lnTo>
                    <a:pt x="11853" y="1332"/>
                  </a:lnTo>
                  <a:lnTo>
                    <a:pt x="11354" y="1540"/>
                  </a:lnTo>
                  <a:lnTo>
                    <a:pt x="10834" y="1748"/>
                  </a:lnTo>
                  <a:lnTo>
                    <a:pt x="10376" y="1955"/>
                  </a:lnTo>
                  <a:lnTo>
                    <a:pt x="9940" y="2163"/>
                  </a:lnTo>
                  <a:lnTo>
                    <a:pt x="9503" y="2413"/>
                  </a:lnTo>
                  <a:lnTo>
                    <a:pt x="9087" y="2642"/>
                  </a:lnTo>
                  <a:lnTo>
                    <a:pt x="8671" y="2912"/>
                  </a:lnTo>
                  <a:lnTo>
                    <a:pt x="8256" y="3182"/>
                  </a:lnTo>
                  <a:lnTo>
                    <a:pt x="7861" y="3453"/>
                  </a:lnTo>
                  <a:lnTo>
                    <a:pt x="7465" y="3744"/>
                  </a:lnTo>
                  <a:lnTo>
                    <a:pt x="7070" y="4056"/>
                  </a:lnTo>
                  <a:lnTo>
                    <a:pt x="6696" y="4367"/>
                  </a:lnTo>
                  <a:lnTo>
                    <a:pt x="5968" y="5012"/>
                  </a:lnTo>
                  <a:lnTo>
                    <a:pt x="5261" y="5698"/>
                  </a:lnTo>
                  <a:lnTo>
                    <a:pt x="4575" y="6426"/>
                  </a:lnTo>
                  <a:lnTo>
                    <a:pt x="4222" y="6821"/>
                  </a:lnTo>
                  <a:lnTo>
                    <a:pt x="3868" y="7216"/>
                  </a:lnTo>
                  <a:lnTo>
                    <a:pt x="3536" y="7632"/>
                  </a:lnTo>
                  <a:lnTo>
                    <a:pt x="3224" y="8048"/>
                  </a:lnTo>
                  <a:lnTo>
                    <a:pt x="2912" y="8484"/>
                  </a:lnTo>
                  <a:lnTo>
                    <a:pt x="2621" y="8900"/>
                  </a:lnTo>
                  <a:lnTo>
                    <a:pt x="2350" y="9358"/>
                  </a:lnTo>
                  <a:lnTo>
                    <a:pt x="2101" y="9794"/>
                  </a:lnTo>
                  <a:lnTo>
                    <a:pt x="1851" y="10252"/>
                  </a:lnTo>
                  <a:lnTo>
                    <a:pt x="1623" y="10730"/>
                  </a:lnTo>
                  <a:lnTo>
                    <a:pt x="1394" y="11208"/>
                  </a:lnTo>
                  <a:lnTo>
                    <a:pt x="1186" y="11687"/>
                  </a:lnTo>
                  <a:lnTo>
                    <a:pt x="999" y="12165"/>
                  </a:lnTo>
                  <a:lnTo>
                    <a:pt x="833" y="12664"/>
                  </a:lnTo>
                  <a:lnTo>
                    <a:pt x="687" y="13184"/>
                  </a:lnTo>
                  <a:lnTo>
                    <a:pt x="541" y="13683"/>
                  </a:lnTo>
                  <a:lnTo>
                    <a:pt x="417" y="14244"/>
                  </a:lnTo>
                  <a:lnTo>
                    <a:pt x="313" y="14785"/>
                  </a:lnTo>
                  <a:lnTo>
                    <a:pt x="209" y="15325"/>
                  </a:lnTo>
                  <a:lnTo>
                    <a:pt x="126" y="15866"/>
                  </a:lnTo>
                  <a:lnTo>
                    <a:pt x="84" y="16406"/>
                  </a:lnTo>
                  <a:lnTo>
                    <a:pt x="42" y="16947"/>
                  </a:lnTo>
                  <a:lnTo>
                    <a:pt x="1" y="17488"/>
                  </a:lnTo>
                  <a:lnTo>
                    <a:pt x="1" y="18028"/>
                  </a:lnTo>
                  <a:lnTo>
                    <a:pt x="22" y="18798"/>
                  </a:lnTo>
                  <a:lnTo>
                    <a:pt x="63" y="19546"/>
                  </a:lnTo>
                  <a:lnTo>
                    <a:pt x="146" y="20295"/>
                  </a:lnTo>
                  <a:lnTo>
                    <a:pt x="250" y="21064"/>
                  </a:lnTo>
                  <a:lnTo>
                    <a:pt x="396" y="21813"/>
                  </a:lnTo>
                  <a:lnTo>
                    <a:pt x="583" y="22561"/>
                  </a:lnTo>
                  <a:lnTo>
                    <a:pt x="770" y="23310"/>
                  </a:lnTo>
                  <a:lnTo>
                    <a:pt x="1020" y="24058"/>
                  </a:lnTo>
                  <a:lnTo>
                    <a:pt x="1186" y="24599"/>
                  </a:lnTo>
                  <a:lnTo>
                    <a:pt x="1394" y="25119"/>
                  </a:lnTo>
                  <a:lnTo>
                    <a:pt x="1602" y="25659"/>
                  </a:lnTo>
                  <a:lnTo>
                    <a:pt x="1831" y="26158"/>
                  </a:lnTo>
                  <a:lnTo>
                    <a:pt x="2059" y="26678"/>
                  </a:lnTo>
                  <a:lnTo>
                    <a:pt x="2309" y="27177"/>
                  </a:lnTo>
                  <a:lnTo>
                    <a:pt x="2558" y="27676"/>
                  </a:lnTo>
                  <a:lnTo>
                    <a:pt x="2849" y="28154"/>
                  </a:lnTo>
                  <a:lnTo>
                    <a:pt x="3120" y="28633"/>
                  </a:lnTo>
                  <a:lnTo>
                    <a:pt x="3432" y="29111"/>
                  </a:lnTo>
                  <a:lnTo>
                    <a:pt x="3744" y="29568"/>
                  </a:lnTo>
                  <a:lnTo>
                    <a:pt x="4076" y="30026"/>
                  </a:lnTo>
                  <a:lnTo>
                    <a:pt x="4430" y="30462"/>
                  </a:lnTo>
                  <a:lnTo>
                    <a:pt x="4783" y="30899"/>
                  </a:lnTo>
                  <a:lnTo>
                    <a:pt x="5157" y="31315"/>
                  </a:lnTo>
                  <a:lnTo>
                    <a:pt x="5553" y="31731"/>
                  </a:lnTo>
                  <a:lnTo>
                    <a:pt x="5948" y="32126"/>
                  </a:lnTo>
                  <a:lnTo>
                    <a:pt x="6384" y="32500"/>
                  </a:lnTo>
                  <a:lnTo>
                    <a:pt x="6800" y="32854"/>
                  </a:lnTo>
                  <a:lnTo>
                    <a:pt x="7258" y="33186"/>
                  </a:lnTo>
                  <a:lnTo>
                    <a:pt x="7715" y="33519"/>
                  </a:lnTo>
                  <a:lnTo>
                    <a:pt x="8172" y="33810"/>
                  </a:lnTo>
                  <a:lnTo>
                    <a:pt x="8651" y="34080"/>
                  </a:lnTo>
                  <a:lnTo>
                    <a:pt x="9150" y="34330"/>
                  </a:lnTo>
                  <a:lnTo>
                    <a:pt x="9649" y="34559"/>
                  </a:lnTo>
                  <a:lnTo>
                    <a:pt x="10148" y="34767"/>
                  </a:lnTo>
                  <a:lnTo>
                    <a:pt x="10668" y="34974"/>
                  </a:lnTo>
                  <a:lnTo>
                    <a:pt x="11187" y="35141"/>
                  </a:lnTo>
                  <a:lnTo>
                    <a:pt x="11728" y="35307"/>
                  </a:lnTo>
                  <a:lnTo>
                    <a:pt x="12269" y="35453"/>
                  </a:lnTo>
                  <a:lnTo>
                    <a:pt x="12830" y="35577"/>
                  </a:lnTo>
                  <a:lnTo>
                    <a:pt x="13391" y="35681"/>
                  </a:lnTo>
                  <a:lnTo>
                    <a:pt x="13932" y="35765"/>
                  </a:lnTo>
                  <a:lnTo>
                    <a:pt x="14452" y="35848"/>
                  </a:lnTo>
                  <a:lnTo>
                    <a:pt x="14992" y="35889"/>
                  </a:lnTo>
                  <a:lnTo>
                    <a:pt x="15512" y="35910"/>
                  </a:lnTo>
                  <a:lnTo>
                    <a:pt x="16053" y="35889"/>
                  </a:lnTo>
                  <a:lnTo>
                    <a:pt x="16593" y="35827"/>
                  </a:lnTo>
                  <a:lnTo>
                    <a:pt x="17134" y="35723"/>
                  </a:lnTo>
                  <a:lnTo>
                    <a:pt x="17404" y="35640"/>
                  </a:lnTo>
                  <a:lnTo>
                    <a:pt x="17675" y="35557"/>
                  </a:lnTo>
                  <a:lnTo>
                    <a:pt x="18361" y="35328"/>
                  </a:lnTo>
                  <a:lnTo>
                    <a:pt x="19047" y="35078"/>
                  </a:lnTo>
                  <a:lnTo>
                    <a:pt x="19692" y="34808"/>
                  </a:lnTo>
                  <a:lnTo>
                    <a:pt x="20336" y="34496"/>
                  </a:lnTo>
                  <a:lnTo>
                    <a:pt x="20648" y="34330"/>
                  </a:lnTo>
                  <a:lnTo>
                    <a:pt x="20960" y="34143"/>
                  </a:lnTo>
                  <a:lnTo>
                    <a:pt x="21272" y="33956"/>
                  </a:lnTo>
                  <a:lnTo>
                    <a:pt x="21563" y="33748"/>
                  </a:lnTo>
                  <a:lnTo>
                    <a:pt x="21854" y="33540"/>
                  </a:lnTo>
                  <a:lnTo>
                    <a:pt x="22124" y="33311"/>
                  </a:lnTo>
                  <a:lnTo>
                    <a:pt x="22395" y="33062"/>
                  </a:lnTo>
                  <a:lnTo>
                    <a:pt x="22644" y="32791"/>
                  </a:lnTo>
                  <a:lnTo>
                    <a:pt x="22790" y="32666"/>
                  </a:lnTo>
                  <a:lnTo>
                    <a:pt x="22914" y="32521"/>
                  </a:lnTo>
                  <a:lnTo>
                    <a:pt x="22977" y="32459"/>
                  </a:lnTo>
                  <a:lnTo>
                    <a:pt x="23060" y="32417"/>
                  </a:lnTo>
                  <a:lnTo>
                    <a:pt x="23143" y="32396"/>
                  </a:lnTo>
                  <a:lnTo>
                    <a:pt x="23226" y="32375"/>
                  </a:lnTo>
                  <a:lnTo>
                    <a:pt x="23372" y="32396"/>
                  </a:lnTo>
                  <a:lnTo>
                    <a:pt x="23476" y="32438"/>
                  </a:lnTo>
                  <a:lnTo>
                    <a:pt x="23559" y="32500"/>
                  </a:lnTo>
                  <a:lnTo>
                    <a:pt x="23642" y="32583"/>
                  </a:lnTo>
                  <a:lnTo>
                    <a:pt x="23684" y="32687"/>
                  </a:lnTo>
                  <a:lnTo>
                    <a:pt x="23725" y="32770"/>
                  </a:lnTo>
                  <a:lnTo>
                    <a:pt x="23767" y="32874"/>
                  </a:lnTo>
                  <a:lnTo>
                    <a:pt x="23809" y="33103"/>
                  </a:lnTo>
                  <a:lnTo>
                    <a:pt x="23871" y="33519"/>
                  </a:lnTo>
                  <a:lnTo>
                    <a:pt x="23913" y="33956"/>
                  </a:lnTo>
                  <a:lnTo>
                    <a:pt x="23933" y="34392"/>
                  </a:lnTo>
                  <a:lnTo>
                    <a:pt x="23954" y="34808"/>
                  </a:lnTo>
                  <a:lnTo>
                    <a:pt x="23933" y="35453"/>
                  </a:lnTo>
                  <a:lnTo>
                    <a:pt x="23871" y="36097"/>
                  </a:lnTo>
                  <a:lnTo>
                    <a:pt x="23767" y="36721"/>
                  </a:lnTo>
                  <a:lnTo>
                    <a:pt x="23621" y="37324"/>
                  </a:lnTo>
                  <a:lnTo>
                    <a:pt x="23434" y="37927"/>
                  </a:lnTo>
                  <a:lnTo>
                    <a:pt x="23206" y="38530"/>
                  </a:lnTo>
                  <a:lnTo>
                    <a:pt x="22935" y="39091"/>
                  </a:lnTo>
                  <a:lnTo>
                    <a:pt x="22623" y="39653"/>
                  </a:lnTo>
                  <a:lnTo>
                    <a:pt x="22270" y="40173"/>
                  </a:lnTo>
                  <a:lnTo>
                    <a:pt x="21875" y="40692"/>
                  </a:lnTo>
                  <a:lnTo>
                    <a:pt x="21646" y="40942"/>
                  </a:lnTo>
                  <a:lnTo>
                    <a:pt x="21417" y="41171"/>
                  </a:lnTo>
                  <a:lnTo>
                    <a:pt x="21189" y="41399"/>
                  </a:lnTo>
                  <a:lnTo>
                    <a:pt x="20939" y="41628"/>
                  </a:lnTo>
                  <a:lnTo>
                    <a:pt x="20669" y="41857"/>
                  </a:lnTo>
                  <a:lnTo>
                    <a:pt x="20399" y="42065"/>
                  </a:lnTo>
                  <a:lnTo>
                    <a:pt x="20128" y="42252"/>
                  </a:lnTo>
                  <a:lnTo>
                    <a:pt x="19837" y="42460"/>
                  </a:lnTo>
                  <a:lnTo>
                    <a:pt x="19525" y="42647"/>
                  </a:lnTo>
                  <a:lnTo>
                    <a:pt x="19213" y="42813"/>
                  </a:lnTo>
                  <a:lnTo>
                    <a:pt x="18881" y="43000"/>
                  </a:lnTo>
                  <a:lnTo>
                    <a:pt x="18548" y="43146"/>
                  </a:lnTo>
                  <a:lnTo>
                    <a:pt x="18132" y="43333"/>
                  </a:lnTo>
                  <a:lnTo>
                    <a:pt x="17737" y="43479"/>
                  </a:lnTo>
                  <a:lnTo>
                    <a:pt x="17321" y="43624"/>
                  </a:lnTo>
                  <a:lnTo>
                    <a:pt x="16905" y="43749"/>
                  </a:lnTo>
                  <a:lnTo>
                    <a:pt x="16510" y="43874"/>
                  </a:lnTo>
                  <a:lnTo>
                    <a:pt x="16094" y="43978"/>
                  </a:lnTo>
                  <a:lnTo>
                    <a:pt x="15263" y="44144"/>
                  </a:lnTo>
                  <a:lnTo>
                    <a:pt x="14431" y="44269"/>
                  </a:lnTo>
                  <a:lnTo>
                    <a:pt x="13599" y="44352"/>
                  </a:lnTo>
                  <a:lnTo>
                    <a:pt x="12768" y="44394"/>
                  </a:lnTo>
                  <a:lnTo>
                    <a:pt x="11936" y="44414"/>
                  </a:lnTo>
                  <a:lnTo>
                    <a:pt x="11042" y="44394"/>
                  </a:lnTo>
                  <a:lnTo>
                    <a:pt x="10127" y="44352"/>
                  </a:lnTo>
                  <a:lnTo>
                    <a:pt x="9233" y="44290"/>
                  </a:lnTo>
                  <a:lnTo>
                    <a:pt x="8318" y="44227"/>
                  </a:lnTo>
                  <a:lnTo>
                    <a:pt x="7881" y="44186"/>
                  </a:lnTo>
                  <a:lnTo>
                    <a:pt x="7465" y="44103"/>
                  </a:lnTo>
                  <a:lnTo>
                    <a:pt x="7050" y="44019"/>
                  </a:lnTo>
                  <a:lnTo>
                    <a:pt x="6613" y="43915"/>
                  </a:lnTo>
                  <a:lnTo>
                    <a:pt x="5781" y="43707"/>
                  </a:lnTo>
                  <a:lnTo>
                    <a:pt x="4950" y="43500"/>
                  </a:lnTo>
                  <a:lnTo>
                    <a:pt x="4638" y="43437"/>
                  </a:lnTo>
                  <a:lnTo>
                    <a:pt x="4326" y="43416"/>
                  </a:lnTo>
                  <a:lnTo>
                    <a:pt x="4076" y="43437"/>
                  </a:lnTo>
                  <a:lnTo>
                    <a:pt x="3951" y="43458"/>
                  </a:lnTo>
                  <a:lnTo>
                    <a:pt x="3848" y="43500"/>
                  </a:lnTo>
                  <a:lnTo>
                    <a:pt x="3744" y="43562"/>
                  </a:lnTo>
                  <a:lnTo>
                    <a:pt x="3619" y="43624"/>
                  </a:lnTo>
                  <a:lnTo>
                    <a:pt x="3515" y="43707"/>
                  </a:lnTo>
                  <a:lnTo>
                    <a:pt x="3432" y="43811"/>
                  </a:lnTo>
                  <a:lnTo>
                    <a:pt x="3099" y="44206"/>
                  </a:lnTo>
                  <a:lnTo>
                    <a:pt x="2808" y="44602"/>
                  </a:lnTo>
                  <a:lnTo>
                    <a:pt x="2517" y="44997"/>
                  </a:lnTo>
                  <a:lnTo>
                    <a:pt x="2267" y="45412"/>
                  </a:lnTo>
                  <a:lnTo>
                    <a:pt x="2018" y="45828"/>
                  </a:lnTo>
                  <a:lnTo>
                    <a:pt x="1768" y="46244"/>
                  </a:lnTo>
                  <a:lnTo>
                    <a:pt x="1560" y="46681"/>
                  </a:lnTo>
                  <a:lnTo>
                    <a:pt x="1352" y="47117"/>
                  </a:lnTo>
                  <a:lnTo>
                    <a:pt x="1165" y="47554"/>
                  </a:lnTo>
                  <a:lnTo>
                    <a:pt x="999" y="48012"/>
                  </a:lnTo>
                  <a:lnTo>
                    <a:pt x="853" y="48469"/>
                  </a:lnTo>
                  <a:lnTo>
                    <a:pt x="729" y="48926"/>
                  </a:lnTo>
                  <a:lnTo>
                    <a:pt x="604" y="49405"/>
                  </a:lnTo>
                  <a:lnTo>
                    <a:pt x="500" y="49883"/>
                  </a:lnTo>
                  <a:lnTo>
                    <a:pt x="437" y="50361"/>
                  </a:lnTo>
                  <a:lnTo>
                    <a:pt x="375" y="50860"/>
                  </a:lnTo>
                  <a:lnTo>
                    <a:pt x="354" y="51172"/>
                  </a:lnTo>
                  <a:lnTo>
                    <a:pt x="375" y="51484"/>
                  </a:lnTo>
                  <a:lnTo>
                    <a:pt x="417" y="51775"/>
                  </a:lnTo>
                  <a:lnTo>
                    <a:pt x="500" y="52045"/>
                  </a:lnTo>
                  <a:lnTo>
                    <a:pt x="604" y="52316"/>
                  </a:lnTo>
                  <a:lnTo>
                    <a:pt x="749" y="52565"/>
                  </a:lnTo>
                  <a:lnTo>
                    <a:pt x="916" y="52815"/>
                  </a:lnTo>
                  <a:lnTo>
                    <a:pt x="1124" y="53043"/>
                  </a:lnTo>
                  <a:lnTo>
                    <a:pt x="1352" y="53251"/>
                  </a:lnTo>
                  <a:lnTo>
                    <a:pt x="1727" y="53563"/>
                  </a:lnTo>
                  <a:lnTo>
                    <a:pt x="2122" y="53834"/>
                  </a:lnTo>
                  <a:lnTo>
                    <a:pt x="2517" y="54062"/>
                  </a:lnTo>
                  <a:lnTo>
                    <a:pt x="2933" y="54270"/>
                  </a:lnTo>
                  <a:lnTo>
                    <a:pt x="3369" y="54437"/>
                  </a:lnTo>
                  <a:lnTo>
                    <a:pt x="3806" y="54603"/>
                  </a:lnTo>
                  <a:lnTo>
                    <a:pt x="4700" y="54894"/>
                  </a:lnTo>
                  <a:lnTo>
                    <a:pt x="5636" y="55164"/>
                  </a:lnTo>
                  <a:lnTo>
                    <a:pt x="6592" y="55393"/>
                  </a:lnTo>
                  <a:lnTo>
                    <a:pt x="7528" y="55580"/>
                  </a:lnTo>
                  <a:lnTo>
                    <a:pt x="8484" y="55746"/>
                  </a:lnTo>
                  <a:lnTo>
                    <a:pt x="9441" y="55871"/>
                  </a:lnTo>
                  <a:lnTo>
                    <a:pt x="10397" y="55954"/>
                  </a:lnTo>
                  <a:lnTo>
                    <a:pt x="11354" y="56017"/>
                  </a:lnTo>
                  <a:lnTo>
                    <a:pt x="12310" y="56038"/>
                  </a:lnTo>
                  <a:lnTo>
                    <a:pt x="12913" y="56017"/>
                  </a:lnTo>
                  <a:lnTo>
                    <a:pt x="13495" y="55996"/>
                  </a:lnTo>
                  <a:lnTo>
                    <a:pt x="14098" y="55975"/>
                  </a:lnTo>
                  <a:lnTo>
                    <a:pt x="14701" y="55934"/>
                  </a:lnTo>
                  <a:lnTo>
                    <a:pt x="15429" y="55850"/>
                  </a:lnTo>
                  <a:lnTo>
                    <a:pt x="16178" y="55746"/>
                  </a:lnTo>
                  <a:lnTo>
                    <a:pt x="16905" y="55643"/>
                  </a:lnTo>
                  <a:lnTo>
                    <a:pt x="17633" y="55497"/>
                  </a:lnTo>
                  <a:lnTo>
                    <a:pt x="18340" y="55331"/>
                  </a:lnTo>
                  <a:lnTo>
                    <a:pt x="19047" y="55143"/>
                  </a:lnTo>
                  <a:lnTo>
                    <a:pt x="19733" y="54936"/>
                  </a:lnTo>
                  <a:lnTo>
                    <a:pt x="20440" y="54707"/>
                  </a:lnTo>
                  <a:lnTo>
                    <a:pt x="21106" y="54457"/>
                  </a:lnTo>
                  <a:lnTo>
                    <a:pt x="21792" y="54187"/>
                  </a:lnTo>
                  <a:lnTo>
                    <a:pt x="22457" y="53896"/>
                  </a:lnTo>
                  <a:lnTo>
                    <a:pt x="23102" y="53563"/>
                  </a:lnTo>
                  <a:lnTo>
                    <a:pt x="23746" y="53231"/>
                  </a:lnTo>
                  <a:lnTo>
                    <a:pt x="24391" y="52856"/>
                  </a:lnTo>
                  <a:lnTo>
                    <a:pt x="25015" y="52461"/>
                  </a:lnTo>
                  <a:lnTo>
                    <a:pt x="25638" y="52045"/>
                  </a:lnTo>
                  <a:lnTo>
                    <a:pt x="26262" y="51609"/>
                  </a:lnTo>
                  <a:lnTo>
                    <a:pt x="26865" y="51130"/>
                  </a:lnTo>
                  <a:lnTo>
                    <a:pt x="27447" y="50631"/>
                  </a:lnTo>
                  <a:lnTo>
                    <a:pt x="27988" y="50132"/>
                  </a:lnTo>
                  <a:lnTo>
                    <a:pt x="28529" y="49592"/>
                  </a:lnTo>
                  <a:lnTo>
                    <a:pt x="29028" y="49051"/>
                  </a:lnTo>
                  <a:lnTo>
                    <a:pt x="29527" y="48490"/>
                  </a:lnTo>
                  <a:lnTo>
                    <a:pt x="30005" y="47928"/>
                  </a:lnTo>
                  <a:lnTo>
                    <a:pt x="30462" y="47325"/>
                  </a:lnTo>
                  <a:lnTo>
                    <a:pt x="30899" y="46722"/>
                  </a:lnTo>
                  <a:lnTo>
                    <a:pt x="31315" y="46099"/>
                  </a:lnTo>
                  <a:lnTo>
                    <a:pt x="31710" y="45475"/>
                  </a:lnTo>
                  <a:lnTo>
                    <a:pt x="32105" y="44830"/>
                  </a:lnTo>
                  <a:lnTo>
                    <a:pt x="32479" y="44165"/>
                  </a:lnTo>
                  <a:lnTo>
                    <a:pt x="32833" y="43500"/>
                  </a:lnTo>
                  <a:lnTo>
                    <a:pt x="33186" y="42834"/>
                  </a:lnTo>
                  <a:lnTo>
                    <a:pt x="33498" y="42210"/>
                  </a:lnTo>
                  <a:lnTo>
                    <a:pt x="33789" y="41566"/>
                  </a:lnTo>
                  <a:lnTo>
                    <a:pt x="34080" y="40942"/>
                  </a:lnTo>
                  <a:lnTo>
                    <a:pt x="34351" y="40297"/>
                  </a:lnTo>
                  <a:lnTo>
                    <a:pt x="34850" y="39008"/>
                  </a:lnTo>
                  <a:lnTo>
                    <a:pt x="35307" y="37698"/>
                  </a:lnTo>
                  <a:lnTo>
                    <a:pt x="35723" y="36388"/>
                  </a:lnTo>
                  <a:lnTo>
                    <a:pt x="36118" y="35058"/>
                  </a:lnTo>
                  <a:lnTo>
                    <a:pt x="36451" y="33706"/>
                  </a:lnTo>
                  <a:lnTo>
                    <a:pt x="36762" y="32355"/>
                  </a:lnTo>
                  <a:lnTo>
                    <a:pt x="37012" y="31169"/>
                  </a:lnTo>
                  <a:lnTo>
                    <a:pt x="37199" y="29963"/>
                  </a:lnTo>
                  <a:lnTo>
                    <a:pt x="37365" y="28757"/>
                  </a:lnTo>
                  <a:lnTo>
                    <a:pt x="37469" y="27551"/>
                  </a:lnTo>
                  <a:lnTo>
                    <a:pt x="37573" y="26345"/>
                  </a:lnTo>
                  <a:lnTo>
                    <a:pt x="37615" y="25139"/>
                  </a:lnTo>
                  <a:lnTo>
                    <a:pt x="37657" y="23933"/>
                  </a:lnTo>
                  <a:lnTo>
                    <a:pt x="37657" y="22707"/>
                  </a:lnTo>
                  <a:lnTo>
                    <a:pt x="37657" y="22145"/>
                  </a:lnTo>
                  <a:lnTo>
                    <a:pt x="37636" y="20981"/>
                  </a:lnTo>
                  <a:lnTo>
                    <a:pt x="37573" y="19837"/>
                  </a:lnTo>
                  <a:lnTo>
                    <a:pt x="37469" y="18694"/>
                  </a:lnTo>
                  <a:lnTo>
                    <a:pt x="37324" y="17550"/>
                  </a:lnTo>
                  <a:lnTo>
                    <a:pt x="37137" y="16406"/>
                  </a:lnTo>
                  <a:lnTo>
                    <a:pt x="36887" y="15284"/>
                  </a:lnTo>
                  <a:lnTo>
                    <a:pt x="36617" y="14161"/>
                  </a:lnTo>
                  <a:lnTo>
                    <a:pt x="36305" y="13059"/>
                  </a:lnTo>
                  <a:lnTo>
                    <a:pt x="36035" y="12186"/>
                  </a:lnTo>
                  <a:lnTo>
                    <a:pt x="35744" y="11354"/>
                  </a:lnTo>
                  <a:lnTo>
                    <a:pt x="35432" y="10501"/>
                  </a:lnTo>
                  <a:lnTo>
                    <a:pt x="35078" y="9690"/>
                  </a:lnTo>
                  <a:lnTo>
                    <a:pt x="34704" y="8879"/>
                  </a:lnTo>
                  <a:lnTo>
                    <a:pt x="34496" y="8484"/>
                  </a:lnTo>
                  <a:lnTo>
                    <a:pt x="34288" y="8110"/>
                  </a:lnTo>
                  <a:lnTo>
                    <a:pt x="34039" y="7715"/>
                  </a:lnTo>
                  <a:lnTo>
                    <a:pt x="33810" y="7341"/>
                  </a:lnTo>
                  <a:lnTo>
                    <a:pt x="33540" y="6967"/>
                  </a:lnTo>
                  <a:lnTo>
                    <a:pt x="33269" y="6592"/>
                  </a:lnTo>
                  <a:lnTo>
                    <a:pt x="32916" y="6135"/>
                  </a:lnTo>
                  <a:lnTo>
                    <a:pt x="32521" y="5698"/>
                  </a:lnTo>
                  <a:lnTo>
                    <a:pt x="32126" y="5282"/>
                  </a:lnTo>
                  <a:lnTo>
                    <a:pt x="31731" y="4866"/>
                  </a:lnTo>
                  <a:lnTo>
                    <a:pt x="31294" y="4471"/>
                  </a:lnTo>
                  <a:lnTo>
                    <a:pt x="30878" y="4097"/>
                  </a:lnTo>
                  <a:lnTo>
                    <a:pt x="30421" y="3744"/>
                  </a:lnTo>
                  <a:lnTo>
                    <a:pt x="29963" y="3390"/>
                  </a:lnTo>
                  <a:lnTo>
                    <a:pt x="29506" y="3078"/>
                  </a:lnTo>
                  <a:lnTo>
                    <a:pt x="29028" y="2766"/>
                  </a:lnTo>
                  <a:lnTo>
                    <a:pt x="28529" y="2475"/>
                  </a:lnTo>
                  <a:lnTo>
                    <a:pt x="28030" y="2205"/>
                  </a:lnTo>
                  <a:lnTo>
                    <a:pt x="27510" y="1935"/>
                  </a:lnTo>
                  <a:lnTo>
                    <a:pt x="26990" y="1706"/>
                  </a:lnTo>
                  <a:lnTo>
                    <a:pt x="26449" y="1477"/>
                  </a:lnTo>
                  <a:lnTo>
                    <a:pt x="25909" y="1269"/>
                  </a:lnTo>
                  <a:lnTo>
                    <a:pt x="25035" y="957"/>
                  </a:lnTo>
                  <a:lnTo>
                    <a:pt x="24162" y="708"/>
                  </a:lnTo>
                  <a:lnTo>
                    <a:pt x="23310" y="479"/>
                  </a:lnTo>
                  <a:lnTo>
                    <a:pt x="22436" y="313"/>
                  </a:lnTo>
                  <a:lnTo>
                    <a:pt x="21584" y="167"/>
                  </a:lnTo>
                  <a:lnTo>
                    <a:pt x="20710" y="63"/>
                  </a:lnTo>
                  <a:lnTo>
                    <a:pt x="19858" y="22"/>
                  </a:lnTo>
                  <a:lnTo>
                    <a:pt x="18985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2794525" y="5088550"/>
              <a:ext cx="301000" cy="58250"/>
            </a:xfrm>
            <a:custGeom>
              <a:avLst/>
              <a:gdLst/>
              <a:ahLst/>
              <a:cxnLst/>
              <a:rect l="l" t="t" r="r" b="b"/>
              <a:pathLst>
                <a:path w="12040" h="2330" fill="none" extrusionOk="0">
                  <a:moveTo>
                    <a:pt x="5365" y="2330"/>
                  </a:moveTo>
                  <a:lnTo>
                    <a:pt x="5365" y="2330"/>
                  </a:lnTo>
                  <a:lnTo>
                    <a:pt x="4658" y="2330"/>
                  </a:lnTo>
                  <a:lnTo>
                    <a:pt x="3930" y="2288"/>
                  </a:lnTo>
                  <a:lnTo>
                    <a:pt x="3202" y="2246"/>
                  </a:lnTo>
                  <a:lnTo>
                    <a:pt x="2475" y="2163"/>
                  </a:lnTo>
                  <a:lnTo>
                    <a:pt x="2475" y="2163"/>
                  </a:lnTo>
                  <a:lnTo>
                    <a:pt x="1996" y="2080"/>
                  </a:lnTo>
                  <a:lnTo>
                    <a:pt x="1518" y="1976"/>
                  </a:lnTo>
                  <a:lnTo>
                    <a:pt x="1061" y="1831"/>
                  </a:lnTo>
                  <a:lnTo>
                    <a:pt x="603" y="1643"/>
                  </a:lnTo>
                  <a:lnTo>
                    <a:pt x="603" y="1643"/>
                  </a:lnTo>
                  <a:lnTo>
                    <a:pt x="458" y="1560"/>
                  </a:lnTo>
                  <a:lnTo>
                    <a:pt x="312" y="1456"/>
                  </a:lnTo>
                  <a:lnTo>
                    <a:pt x="187" y="1352"/>
                  </a:lnTo>
                  <a:lnTo>
                    <a:pt x="83" y="1228"/>
                  </a:lnTo>
                  <a:lnTo>
                    <a:pt x="21" y="1082"/>
                  </a:lnTo>
                  <a:lnTo>
                    <a:pt x="0" y="936"/>
                  </a:lnTo>
                  <a:lnTo>
                    <a:pt x="0" y="749"/>
                  </a:lnTo>
                  <a:lnTo>
                    <a:pt x="42" y="562"/>
                  </a:lnTo>
                  <a:lnTo>
                    <a:pt x="42" y="562"/>
                  </a:lnTo>
                  <a:lnTo>
                    <a:pt x="104" y="417"/>
                  </a:lnTo>
                  <a:lnTo>
                    <a:pt x="167" y="313"/>
                  </a:lnTo>
                  <a:lnTo>
                    <a:pt x="250" y="209"/>
                  </a:lnTo>
                  <a:lnTo>
                    <a:pt x="333" y="126"/>
                  </a:lnTo>
                  <a:lnTo>
                    <a:pt x="458" y="84"/>
                  </a:lnTo>
                  <a:lnTo>
                    <a:pt x="562" y="42"/>
                  </a:lnTo>
                  <a:lnTo>
                    <a:pt x="686" y="22"/>
                  </a:lnTo>
                  <a:lnTo>
                    <a:pt x="811" y="1"/>
                  </a:lnTo>
                  <a:lnTo>
                    <a:pt x="811" y="1"/>
                  </a:lnTo>
                  <a:lnTo>
                    <a:pt x="1082" y="42"/>
                  </a:lnTo>
                  <a:lnTo>
                    <a:pt x="1082" y="42"/>
                  </a:lnTo>
                  <a:lnTo>
                    <a:pt x="1726" y="146"/>
                  </a:lnTo>
                  <a:lnTo>
                    <a:pt x="2391" y="229"/>
                  </a:lnTo>
                  <a:lnTo>
                    <a:pt x="3057" y="313"/>
                  </a:lnTo>
                  <a:lnTo>
                    <a:pt x="3701" y="375"/>
                  </a:lnTo>
                  <a:lnTo>
                    <a:pt x="5011" y="479"/>
                  </a:lnTo>
                  <a:lnTo>
                    <a:pt x="6342" y="541"/>
                  </a:lnTo>
                  <a:lnTo>
                    <a:pt x="7652" y="604"/>
                  </a:lnTo>
                  <a:lnTo>
                    <a:pt x="8983" y="625"/>
                  </a:lnTo>
                  <a:lnTo>
                    <a:pt x="10293" y="666"/>
                  </a:lnTo>
                  <a:lnTo>
                    <a:pt x="11623" y="708"/>
                  </a:lnTo>
                  <a:lnTo>
                    <a:pt x="11623" y="708"/>
                  </a:lnTo>
                  <a:lnTo>
                    <a:pt x="11727" y="708"/>
                  </a:lnTo>
                  <a:lnTo>
                    <a:pt x="11831" y="708"/>
                  </a:lnTo>
                  <a:lnTo>
                    <a:pt x="11935" y="770"/>
                  </a:lnTo>
                  <a:lnTo>
                    <a:pt x="11977" y="812"/>
                  </a:lnTo>
                  <a:lnTo>
                    <a:pt x="12039" y="874"/>
                  </a:lnTo>
                  <a:lnTo>
                    <a:pt x="12039" y="874"/>
                  </a:lnTo>
                  <a:lnTo>
                    <a:pt x="11915" y="1020"/>
                  </a:lnTo>
                  <a:lnTo>
                    <a:pt x="11790" y="1144"/>
                  </a:lnTo>
                  <a:lnTo>
                    <a:pt x="11644" y="1269"/>
                  </a:lnTo>
                  <a:lnTo>
                    <a:pt x="11499" y="1352"/>
                  </a:lnTo>
                  <a:lnTo>
                    <a:pt x="11187" y="1539"/>
                  </a:lnTo>
                  <a:lnTo>
                    <a:pt x="10854" y="1685"/>
                  </a:lnTo>
                  <a:lnTo>
                    <a:pt x="10854" y="1685"/>
                  </a:lnTo>
                  <a:lnTo>
                    <a:pt x="10542" y="1810"/>
                  </a:lnTo>
                  <a:lnTo>
                    <a:pt x="10251" y="1893"/>
                  </a:lnTo>
                  <a:lnTo>
                    <a:pt x="9939" y="1976"/>
                  </a:lnTo>
                  <a:lnTo>
                    <a:pt x="9648" y="2059"/>
                  </a:lnTo>
                  <a:lnTo>
                    <a:pt x="9336" y="2122"/>
                  </a:lnTo>
                  <a:lnTo>
                    <a:pt x="9024" y="2163"/>
                  </a:lnTo>
                  <a:lnTo>
                    <a:pt x="8401" y="2226"/>
                  </a:lnTo>
                  <a:lnTo>
                    <a:pt x="8401" y="2226"/>
                  </a:lnTo>
                  <a:lnTo>
                    <a:pt x="6883" y="2309"/>
                  </a:lnTo>
                  <a:lnTo>
                    <a:pt x="6134" y="2330"/>
                  </a:lnTo>
                  <a:lnTo>
                    <a:pt x="5365" y="2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3352275" y="4332750"/>
              <a:ext cx="49425" cy="113325"/>
            </a:xfrm>
            <a:custGeom>
              <a:avLst/>
              <a:gdLst/>
              <a:ahLst/>
              <a:cxnLst/>
              <a:rect l="l" t="t" r="r" b="b"/>
              <a:pathLst>
                <a:path w="1977" h="4533" fill="none" extrusionOk="0">
                  <a:moveTo>
                    <a:pt x="230" y="4533"/>
                  </a:moveTo>
                  <a:lnTo>
                    <a:pt x="230" y="4533"/>
                  </a:lnTo>
                  <a:lnTo>
                    <a:pt x="126" y="4034"/>
                  </a:lnTo>
                  <a:lnTo>
                    <a:pt x="63" y="3556"/>
                  </a:lnTo>
                  <a:lnTo>
                    <a:pt x="22" y="3077"/>
                  </a:lnTo>
                  <a:lnTo>
                    <a:pt x="1" y="2599"/>
                  </a:lnTo>
                  <a:lnTo>
                    <a:pt x="1" y="2121"/>
                  </a:lnTo>
                  <a:lnTo>
                    <a:pt x="22" y="1643"/>
                  </a:lnTo>
                  <a:lnTo>
                    <a:pt x="63" y="1185"/>
                  </a:lnTo>
                  <a:lnTo>
                    <a:pt x="126" y="707"/>
                  </a:lnTo>
                  <a:lnTo>
                    <a:pt x="126" y="707"/>
                  </a:lnTo>
                  <a:lnTo>
                    <a:pt x="147" y="561"/>
                  </a:lnTo>
                  <a:lnTo>
                    <a:pt x="209" y="416"/>
                  </a:lnTo>
                  <a:lnTo>
                    <a:pt x="292" y="312"/>
                  </a:lnTo>
                  <a:lnTo>
                    <a:pt x="375" y="208"/>
                  </a:lnTo>
                  <a:lnTo>
                    <a:pt x="500" y="125"/>
                  </a:lnTo>
                  <a:lnTo>
                    <a:pt x="625" y="62"/>
                  </a:lnTo>
                  <a:lnTo>
                    <a:pt x="770" y="21"/>
                  </a:lnTo>
                  <a:lnTo>
                    <a:pt x="937" y="0"/>
                  </a:lnTo>
                  <a:lnTo>
                    <a:pt x="937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145" y="0"/>
                  </a:lnTo>
                  <a:lnTo>
                    <a:pt x="1290" y="42"/>
                  </a:lnTo>
                  <a:lnTo>
                    <a:pt x="1436" y="83"/>
                  </a:lnTo>
                  <a:lnTo>
                    <a:pt x="1540" y="166"/>
                  </a:lnTo>
                  <a:lnTo>
                    <a:pt x="1644" y="250"/>
                  </a:lnTo>
                  <a:lnTo>
                    <a:pt x="1727" y="353"/>
                  </a:lnTo>
                  <a:lnTo>
                    <a:pt x="1810" y="499"/>
                  </a:lnTo>
                  <a:lnTo>
                    <a:pt x="1872" y="645"/>
                  </a:lnTo>
                  <a:lnTo>
                    <a:pt x="1872" y="645"/>
                  </a:lnTo>
                  <a:lnTo>
                    <a:pt x="1935" y="769"/>
                  </a:lnTo>
                  <a:lnTo>
                    <a:pt x="1955" y="915"/>
                  </a:lnTo>
                  <a:lnTo>
                    <a:pt x="1976" y="1060"/>
                  </a:lnTo>
                  <a:lnTo>
                    <a:pt x="1955" y="1206"/>
                  </a:lnTo>
                  <a:lnTo>
                    <a:pt x="1955" y="1206"/>
                  </a:lnTo>
                  <a:lnTo>
                    <a:pt x="1852" y="1892"/>
                  </a:lnTo>
                  <a:lnTo>
                    <a:pt x="1789" y="2225"/>
                  </a:lnTo>
                  <a:lnTo>
                    <a:pt x="1685" y="2558"/>
                  </a:lnTo>
                  <a:lnTo>
                    <a:pt x="1581" y="2869"/>
                  </a:lnTo>
                  <a:lnTo>
                    <a:pt x="1456" y="3202"/>
                  </a:lnTo>
                  <a:lnTo>
                    <a:pt x="1311" y="3514"/>
                  </a:lnTo>
                  <a:lnTo>
                    <a:pt x="1124" y="3805"/>
                  </a:lnTo>
                  <a:lnTo>
                    <a:pt x="1124" y="3805"/>
                  </a:lnTo>
                  <a:lnTo>
                    <a:pt x="978" y="4034"/>
                  </a:lnTo>
                  <a:lnTo>
                    <a:pt x="895" y="4138"/>
                  </a:lnTo>
                  <a:lnTo>
                    <a:pt x="791" y="4242"/>
                  </a:lnTo>
                  <a:lnTo>
                    <a:pt x="687" y="4325"/>
                  </a:lnTo>
                  <a:lnTo>
                    <a:pt x="542" y="4408"/>
                  </a:lnTo>
                  <a:lnTo>
                    <a:pt x="396" y="4470"/>
                  </a:lnTo>
                  <a:lnTo>
                    <a:pt x="230" y="45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3004525" y="4229300"/>
              <a:ext cx="291125" cy="322300"/>
            </a:xfrm>
            <a:custGeom>
              <a:avLst/>
              <a:gdLst/>
              <a:ahLst/>
              <a:cxnLst/>
              <a:rect l="l" t="t" r="r" b="b"/>
              <a:pathLst>
                <a:path w="11645" h="12892" fill="none" extrusionOk="0">
                  <a:moveTo>
                    <a:pt x="1" y="7028"/>
                  </a:moveTo>
                  <a:lnTo>
                    <a:pt x="1" y="7028"/>
                  </a:lnTo>
                  <a:lnTo>
                    <a:pt x="1" y="6862"/>
                  </a:lnTo>
                  <a:lnTo>
                    <a:pt x="1" y="6862"/>
                  </a:lnTo>
                  <a:lnTo>
                    <a:pt x="21" y="6384"/>
                  </a:lnTo>
                  <a:lnTo>
                    <a:pt x="63" y="5905"/>
                  </a:lnTo>
                  <a:lnTo>
                    <a:pt x="125" y="5469"/>
                  </a:lnTo>
                  <a:lnTo>
                    <a:pt x="209" y="5011"/>
                  </a:lnTo>
                  <a:lnTo>
                    <a:pt x="312" y="4575"/>
                  </a:lnTo>
                  <a:lnTo>
                    <a:pt x="437" y="4159"/>
                  </a:lnTo>
                  <a:lnTo>
                    <a:pt x="604" y="3764"/>
                  </a:lnTo>
                  <a:lnTo>
                    <a:pt x="770" y="3369"/>
                  </a:lnTo>
                  <a:lnTo>
                    <a:pt x="978" y="2974"/>
                  </a:lnTo>
                  <a:lnTo>
                    <a:pt x="1207" y="2620"/>
                  </a:lnTo>
                  <a:lnTo>
                    <a:pt x="1456" y="2246"/>
                  </a:lnTo>
                  <a:lnTo>
                    <a:pt x="1747" y="1913"/>
                  </a:lnTo>
                  <a:lnTo>
                    <a:pt x="2038" y="1581"/>
                  </a:lnTo>
                  <a:lnTo>
                    <a:pt x="2392" y="1269"/>
                  </a:lnTo>
                  <a:lnTo>
                    <a:pt x="2745" y="978"/>
                  </a:lnTo>
                  <a:lnTo>
                    <a:pt x="3140" y="686"/>
                  </a:lnTo>
                  <a:lnTo>
                    <a:pt x="3140" y="686"/>
                  </a:lnTo>
                  <a:lnTo>
                    <a:pt x="3411" y="520"/>
                  </a:lnTo>
                  <a:lnTo>
                    <a:pt x="3702" y="395"/>
                  </a:lnTo>
                  <a:lnTo>
                    <a:pt x="4014" y="271"/>
                  </a:lnTo>
                  <a:lnTo>
                    <a:pt x="4325" y="167"/>
                  </a:lnTo>
                  <a:lnTo>
                    <a:pt x="4658" y="83"/>
                  </a:lnTo>
                  <a:lnTo>
                    <a:pt x="5012" y="42"/>
                  </a:lnTo>
                  <a:lnTo>
                    <a:pt x="5365" y="0"/>
                  </a:lnTo>
                  <a:lnTo>
                    <a:pt x="5739" y="0"/>
                  </a:lnTo>
                  <a:lnTo>
                    <a:pt x="5739" y="0"/>
                  </a:lnTo>
                  <a:lnTo>
                    <a:pt x="6134" y="0"/>
                  </a:lnTo>
                  <a:lnTo>
                    <a:pt x="6550" y="42"/>
                  </a:lnTo>
                  <a:lnTo>
                    <a:pt x="6945" y="104"/>
                  </a:lnTo>
                  <a:lnTo>
                    <a:pt x="7361" y="208"/>
                  </a:lnTo>
                  <a:lnTo>
                    <a:pt x="7756" y="333"/>
                  </a:lnTo>
                  <a:lnTo>
                    <a:pt x="8151" y="478"/>
                  </a:lnTo>
                  <a:lnTo>
                    <a:pt x="8546" y="645"/>
                  </a:lnTo>
                  <a:lnTo>
                    <a:pt x="8921" y="853"/>
                  </a:lnTo>
                  <a:lnTo>
                    <a:pt x="9274" y="1081"/>
                  </a:lnTo>
                  <a:lnTo>
                    <a:pt x="9628" y="1352"/>
                  </a:lnTo>
                  <a:lnTo>
                    <a:pt x="9960" y="1622"/>
                  </a:lnTo>
                  <a:lnTo>
                    <a:pt x="10251" y="1955"/>
                  </a:lnTo>
                  <a:lnTo>
                    <a:pt x="10543" y="2287"/>
                  </a:lnTo>
                  <a:lnTo>
                    <a:pt x="10792" y="2662"/>
                  </a:lnTo>
                  <a:lnTo>
                    <a:pt x="11000" y="3078"/>
                  </a:lnTo>
                  <a:lnTo>
                    <a:pt x="11187" y="3514"/>
                  </a:lnTo>
                  <a:lnTo>
                    <a:pt x="11187" y="3514"/>
                  </a:lnTo>
                  <a:lnTo>
                    <a:pt x="11291" y="3805"/>
                  </a:lnTo>
                  <a:lnTo>
                    <a:pt x="11395" y="4117"/>
                  </a:lnTo>
                  <a:lnTo>
                    <a:pt x="11478" y="4408"/>
                  </a:lnTo>
                  <a:lnTo>
                    <a:pt x="11541" y="4720"/>
                  </a:lnTo>
                  <a:lnTo>
                    <a:pt x="11582" y="5011"/>
                  </a:lnTo>
                  <a:lnTo>
                    <a:pt x="11603" y="5323"/>
                  </a:lnTo>
                  <a:lnTo>
                    <a:pt x="11624" y="5614"/>
                  </a:lnTo>
                  <a:lnTo>
                    <a:pt x="11645" y="5905"/>
                  </a:lnTo>
                  <a:lnTo>
                    <a:pt x="11645" y="5905"/>
                  </a:lnTo>
                  <a:lnTo>
                    <a:pt x="11624" y="6259"/>
                  </a:lnTo>
                  <a:lnTo>
                    <a:pt x="11603" y="6592"/>
                  </a:lnTo>
                  <a:lnTo>
                    <a:pt x="11561" y="6924"/>
                  </a:lnTo>
                  <a:lnTo>
                    <a:pt x="11499" y="7257"/>
                  </a:lnTo>
                  <a:lnTo>
                    <a:pt x="11437" y="7590"/>
                  </a:lnTo>
                  <a:lnTo>
                    <a:pt x="11333" y="7922"/>
                  </a:lnTo>
                  <a:lnTo>
                    <a:pt x="11229" y="8234"/>
                  </a:lnTo>
                  <a:lnTo>
                    <a:pt x="11104" y="8546"/>
                  </a:lnTo>
                  <a:lnTo>
                    <a:pt x="10979" y="8858"/>
                  </a:lnTo>
                  <a:lnTo>
                    <a:pt x="10834" y="9149"/>
                  </a:lnTo>
                  <a:lnTo>
                    <a:pt x="10667" y="9440"/>
                  </a:lnTo>
                  <a:lnTo>
                    <a:pt x="10501" y="9731"/>
                  </a:lnTo>
                  <a:lnTo>
                    <a:pt x="10293" y="10002"/>
                  </a:lnTo>
                  <a:lnTo>
                    <a:pt x="10106" y="10272"/>
                  </a:lnTo>
                  <a:lnTo>
                    <a:pt x="9877" y="10542"/>
                  </a:lnTo>
                  <a:lnTo>
                    <a:pt x="9669" y="10771"/>
                  </a:lnTo>
                  <a:lnTo>
                    <a:pt x="9420" y="11020"/>
                  </a:lnTo>
                  <a:lnTo>
                    <a:pt x="9170" y="11249"/>
                  </a:lnTo>
                  <a:lnTo>
                    <a:pt x="8921" y="11457"/>
                  </a:lnTo>
                  <a:lnTo>
                    <a:pt x="8650" y="11644"/>
                  </a:lnTo>
                  <a:lnTo>
                    <a:pt x="8359" y="11831"/>
                  </a:lnTo>
                  <a:lnTo>
                    <a:pt x="8089" y="12018"/>
                  </a:lnTo>
                  <a:lnTo>
                    <a:pt x="7777" y="12185"/>
                  </a:lnTo>
                  <a:lnTo>
                    <a:pt x="7465" y="12330"/>
                  </a:lnTo>
                  <a:lnTo>
                    <a:pt x="7153" y="12455"/>
                  </a:lnTo>
                  <a:lnTo>
                    <a:pt x="6841" y="12559"/>
                  </a:lnTo>
                  <a:lnTo>
                    <a:pt x="6509" y="12663"/>
                  </a:lnTo>
                  <a:lnTo>
                    <a:pt x="6155" y="12746"/>
                  </a:lnTo>
                  <a:lnTo>
                    <a:pt x="5823" y="12809"/>
                  </a:lnTo>
                  <a:lnTo>
                    <a:pt x="5469" y="12850"/>
                  </a:lnTo>
                  <a:lnTo>
                    <a:pt x="5116" y="12892"/>
                  </a:lnTo>
                  <a:lnTo>
                    <a:pt x="4741" y="12892"/>
                  </a:lnTo>
                  <a:lnTo>
                    <a:pt x="4741" y="12892"/>
                  </a:lnTo>
                  <a:lnTo>
                    <a:pt x="4700" y="12892"/>
                  </a:lnTo>
                  <a:lnTo>
                    <a:pt x="4700" y="12892"/>
                  </a:lnTo>
                  <a:lnTo>
                    <a:pt x="4325" y="12892"/>
                  </a:lnTo>
                  <a:lnTo>
                    <a:pt x="3972" y="12829"/>
                  </a:lnTo>
                  <a:lnTo>
                    <a:pt x="3619" y="12767"/>
                  </a:lnTo>
                  <a:lnTo>
                    <a:pt x="3265" y="12663"/>
                  </a:lnTo>
                  <a:lnTo>
                    <a:pt x="2953" y="12538"/>
                  </a:lnTo>
                  <a:lnTo>
                    <a:pt x="2641" y="12372"/>
                  </a:lnTo>
                  <a:lnTo>
                    <a:pt x="2329" y="12206"/>
                  </a:lnTo>
                  <a:lnTo>
                    <a:pt x="2059" y="11998"/>
                  </a:lnTo>
                  <a:lnTo>
                    <a:pt x="1789" y="11769"/>
                  </a:lnTo>
                  <a:lnTo>
                    <a:pt x="1539" y="11499"/>
                  </a:lnTo>
                  <a:lnTo>
                    <a:pt x="1311" y="11228"/>
                  </a:lnTo>
                  <a:lnTo>
                    <a:pt x="1082" y="10916"/>
                  </a:lnTo>
                  <a:lnTo>
                    <a:pt x="895" y="10584"/>
                  </a:lnTo>
                  <a:lnTo>
                    <a:pt x="708" y="10230"/>
                  </a:lnTo>
                  <a:lnTo>
                    <a:pt x="541" y="9856"/>
                  </a:lnTo>
                  <a:lnTo>
                    <a:pt x="416" y="9461"/>
                  </a:lnTo>
                  <a:lnTo>
                    <a:pt x="416" y="9461"/>
                  </a:lnTo>
                  <a:lnTo>
                    <a:pt x="250" y="8858"/>
                  </a:lnTo>
                  <a:lnTo>
                    <a:pt x="105" y="8255"/>
                  </a:lnTo>
                  <a:lnTo>
                    <a:pt x="63" y="7964"/>
                  </a:lnTo>
                  <a:lnTo>
                    <a:pt x="42" y="7652"/>
                  </a:lnTo>
                  <a:lnTo>
                    <a:pt x="1" y="7340"/>
                  </a:lnTo>
                  <a:lnTo>
                    <a:pt x="1" y="70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2719675" y="4138850"/>
              <a:ext cx="143475" cy="382100"/>
            </a:xfrm>
            <a:custGeom>
              <a:avLst/>
              <a:gdLst/>
              <a:ahLst/>
              <a:cxnLst/>
              <a:rect l="l" t="t" r="r" b="b"/>
              <a:pathLst>
                <a:path w="5739" h="15284" fill="none" extrusionOk="0">
                  <a:moveTo>
                    <a:pt x="1227" y="15283"/>
                  </a:moveTo>
                  <a:lnTo>
                    <a:pt x="1227" y="15283"/>
                  </a:lnTo>
                  <a:lnTo>
                    <a:pt x="1081" y="15283"/>
                  </a:lnTo>
                  <a:lnTo>
                    <a:pt x="936" y="15241"/>
                  </a:lnTo>
                  <a:lnTo>
                    <a:pt x="811" y="15158"/>
                  </a:lnTo>
                  <a:lnTo>
                    <a:pt x="686" y="15075"/>
                  </a:lnTo>
                  <a:lnTo>
                    <a:pt x="582" y="14950"/>
                  </a:lnTo>
                  <a:lnTo>
                    <a:pt x="499" y="14805"/>
                  </a:lnTo>
                  <a:lnTo>
                    <a:pt x="416" y="14638"/>
                  </a:lnTo>
                  <a:lnTo>
                    <a:pt x="354" y="14451"/>
                  </a:lnTo>
                  <a:lnTo>
                    <a:pt x="354" y="14451"/>
                  </a:lnTo>
                  <a:lnTo>
                    <a:pt x="270" y="13994"/>
                  </a:lnTo>
                  <a:lnTo>
                    <a:pt x="187" y="13516"/>
                  </a:lnTo>
                  <a:lnTo>
                    <a:pt x="104" y="13037"/>
                  </a:lnTo>
                  <a:lnTo>
                    <a:pt x="63" y="12580"/>
                  </a:lnTo>
                  <a:lnTo>
                    <a:pt x="21" y="12102"/>
                  </a:lnTo>
                  <a:lnTo>
                    <a:pt x="0" y="11623"/>
                  </a:lnTo>
                  <a:lnTo>
                    <a:pt x="0" y="11166"/>
                  </a:lnTo>
                  <a:lnTo>
                    <a:pt x="21" y="10709"/>
                  </a:lnTo>
                  <a:lnTo>
                    <a:pt x="42" y="10230"/>
                  </a:lnTo>
                  <a:lnTo>
                    <a:pt x="104" y="9773"/>
                  </a:lnTo>
                  <a:lnTo>
                    <a:pt x="166" y="9315"/>
                  </a:lnTo>
                  <a:lnTo>
                    <a:pt x="270" y="8858"/>
                  </a:lnTo>
                  <a:lnTo>
                    <a:pt x="374" y="8401"/>
                  </a:lnTo>
                  <a:lnTo>
                    <a:pt x="520" y="7943"/>
                  </a:lnTo>
                  <a:lnTo>
                    <a:pt x="686" y="7486"/>
                  </a:lnTo>
                  <a:lnTo>
                    <a:pt x="853" y="7028"/>
                  </a:lnTo>
                  <a:lnTo>
                    <a:pt x="853" y="7028"/>
                  </a:lnTo>
                  <a:lnTo>
                    <a:pt x="1393" y="5760"/>
                  </a:lnTo>
                  <a:lnTo>
                    <a:pt x="1684" y="5136"/>
                  </a:lnTo>
                  <a:lnTo>
                    <a:pt x="1996" y="4512"/>
                  </a:lnTo>
                  <a:lnTo>
                    <a:pt x="2308" y="3889"/>
                  </a:lnTo>
                  <a:lnTo>
                    <a:pt x="2641" y="3306"/>
                  </a:lnTo>
                  <a:lnTo>
                    <a:pt x="2994" y="2703"/>
                  </a:lnTo>
                  <a:lnTo>
                    <a:pt x="3389" y="2142"/>
                  </a:lnTo>
                  <a:lnTo>
                    <a:pt x="3389" y="2142"/>
                  </a:lnTo>
                  <a:lnTo>
                    <a:pt x="3722" y="1664"/>
                  </a:lnTo>
                  <a:lnTo>
                    <a:pt x="4096" y="1227"/>
                  </a:lnTo>
                  <a:lnTo>
                    <a:pt x="4491" y="811"/>
                  </a:lnTo>
                  <a:lnTo>
                    <a:pt x="4699" y="624"/>
                  </a:lnTo>
                  <a:lnTo>
                    <a:pt x="4907" y="437"/>
                  </a:lnTo>
                  <a:lnTo>
                    <a:pt x="4907" y="437"/>
                  </a:lnTo>
                  <a:lnTo>
                    <a:pt x="5094" y="312"/>
                  </a:lnTo>
                  <a:lnTo>
                    <a:pt x="5261" y="167"/>
                  </a:lnTo>
                  <a:lnTo>
                    <a:pt x="5469" y="63"/>
                  </a:lnTo>
                  <a:lnTo>
                    <a:pt x="5573" y="42"/>
                  </a:lnTo>
                  <a:lnTo>
                    <a:pt x="5677" y="0"/>
                  </a:lnTo>
                  <a:lnTo>
                    <a:pt x="5677" y="0"/>
                  </a:lnTo>
                  <a:lnTo>
                    <a:pt x="5718" y="125"/>
                  </a:lnTo>
                  <a:lnTo>
                    <a:pt x="5739" y="250"/>
                  </a:lnTo>
                  <a:lnTo>
                    <a:pt x="5739" y="354"/>
                  </a:lnTo>
                  <a:lnTo>
                    <a:pt x="5718" y="458"/>
                  </a:lnTo>
                  <a:lnTo>
                    <a:pt x="5656" y="624"/>
                  </a:lnTo>
                  <a:lnTo>
                    <a:pt x="5573" y="811"/>
                  </a:lnTo>
                  <a:lnTo>
                    <a:pt x="5573" y="811"/>
                  </a:lnTo>
                  <a:lnTo>
                    <a:pt x="4408" y="3722"/>
                  </a:lnTo>
                  <a:lnTo>
                    <a:pt x="3223" y="6633"/>
                  </a:lnTo>
                  <a:lnTo>
                    <a:pt x="3223" y="6633"/>
                  </a:lnTo>
                  <a:lnTo>
                    <a:pt x="3057" y="7091"/>
                  </a:lnTo>
                  <a:lnTo>
                    <a:pt x="2890" y="7548"/>
                  </a:lnTo>
                  <a:lnTo>
                    <a:pt x="2724" y="8006"/>
                  </a:lnTo>
                  <a:lnTo>
                    <a:pt x="2578" y="8463"/>
                  </a:lnTo>
                  <a:lnTo>
                    <a:pt x="2454" y="8941"/>
                  </a:lnTo>
                  <a:lnTo>
                    <a:pt x="2350" y="9399"/>
                  </a:lnTo>
                  <a:lnTo>
                    <a:pt x="2246" y="9877"/>
                  </a:lnTo>
                  <a:lnTo>
                    <a:pt x="2163" y="10334"/>
                  </a:lnTo>
                  <a:lnTo>
                    <a:pt x="2079" y="10813"/>
                  </a:lnTo>
                  <a:lnTo>
                    <a:pt x="2038" y="11291"/>
                  </a:lnTo>
                  <a:lnTo>
                    <a:pt x="1996" y="11769"/>
                  </a:lnTo>
                  <a:lnTo>
                    <a:pt x="1955" y="12247"/>
                  </a:lnTo>
                  <a:lnTo>
                    <a:pt x="1955" y="12746"/>
                  </a:lnTo>
                  <a:lnTo>
                    <a:pt x="1955" y="13225"/>
                  </a:lnTo>
                  <a:lnTo>
                    <a:pt x="1975" y="13703"/>
                  </a:lnTo>
                  <a:lnTo>
                    <a:pt x="1996" y="14202"/>
                  </a:lnTo>
                  <a:lnTo>
                    <a:pt x="1996" y="14202"/>
                  </a:lnTo>
                  <a:lnTo>
                    <a:pt x="2017" y="14431"/>
                  </a:lnTo>
                  <a:lnTo>
                    <a:pt x="1996" y="14618"/>
                  </a:lnTo>
                  <a:lnTo>
                    <a:pt x="1934" y="14805"/>
                  </a:lnTo>
                  <a:lnTo>
                    <a:pt x="1872" y="14950"/>
                  </a:lnTo>
                  <a:lnTo>
                    <a:pt x="1768" y="15075"/>
                  </a:lnTo>
                  <a:lnTo>
                    <a:pt x="1643" y="15158"/>
                  </a:lnTo>
                  <a:lnTo>
                    <a:pt x="1518" y="15241"/>
                  </a:lnTo>
                  <a:lnTo>
                    <a:pt x="1352" y="15283"/>
                  </a:lnTo>
                  <a:lnTo>
                    <a:pt x="1352" y="15283"/>
                  </a:lnTo>
                  <a:lnTo>
                    <a:pt x="1227" y="1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2903175" y="4042675"/>
              <a:ext cx="86825" cy="69175"/>
            </a:xfrm>
            <a:custGeom>
              <a:avLst/>
              <a:gdLst/>
              <a:ahLst/>
              <a:cxnLst/>
              <a:rect l="l" t="t" r="r" b="b"/>
              <a:pathLst>
                <a:path w="3473" h="2767" fill="none" extrusionOk="0">
                  <a:moveTo>
                    <a:pt x="853" y="2766"/>
                  </a:moveTo>
                  <a:lnTo>
                    <a:pt x="853" y="2766"/>
                  </a:lnTo>
                  <a:lnTo>
                    <a:pt x="686" y="2745"/>
                  </a:lnTo>
                  <a:lnTo>
                    <a:pt x="520" y="2704"/>
                  </a:lnTo>
                  <a:lnTo>
                    <a:pt x="353" y="2600"/>
                  </a:lnTo>
                  <a:lnTo>
                    <a:pt x="208" y="2454"/>
                  </a:lnTo>
                  <a:lnTo>
                    <a:pt x="208" y="2454"/>
                  </a:lnTo>
                  <a:lnTo>
                    <a:pt x="104" y="2309"/>
                  </a:lnTo>
                  <a:lnTo>
                    <a:pt x="42" y="2163"/>
                  </a:lnTo>
                  <a:lnTo>
                    <a:pt x="0" y="2018"/>
                  </a:lnTo>
                  <a:lnTo>
                    <a:pt x="0" y="1872"/>
                  </a:lnTo>
                  <a:lnTo>
                    <a:pt x="21" y="1706"/>
                  </a:lnTo>
                  <a:lnTo>
                    <a:pt x="83" y="1560"/>
                  </a:lnTo>
                  <a:lnTo>
                    <a:pt x="146" y="1415"/>
                  </a:lnTo>
                  <a:lnTo>
                    <a:pt x="250" y="1269"/>
                  </a:lnTo>
                  <a:lnTo>
                    <a:pt x="250" y="1269"/>
                  </a:lnTo>
                  <a:lnTo>
                    <a:pt x="353" y="1123"/>
                  </a:lnTo>
                  <a:lnTo>
                    <a:pt x="478" y="999"/>
                  </a:lnTo>
                  <a:lnTo>
                    <a:pt x="749" y="770"/>
                  </a:lnTo>
                  <a:lnTo>
                    <a:pt x="1060" y="541"/>
                  </a:lnTo>
                  <a:lnTo>
                    <a:pt x="1393" y="354"/>
                  </a:lnTo>
                  <a:lnTo>
                    <a:pt x="1747" y="209"/>
                  </a:lnTo>
                  <a:lnTo>
                    <a:pt x="2121" y="105"/>
                  </a:lnTo>
                  <a:lnTo>
                    <a:pt x="2474" y="21"/>
                  </a:lnTo>
                  <a:lnTo>
                    <a:pt x="2828" y="1"/>
                  </a:lnTo>
                  <a:lnTo>
                    <a:pt x="2828" y="1"/>
                  </a:lnTo>
                  <a:lnTo>
                    <a:pt x="3140" y="21"/>
                  </a:lnTo>
                  <a:lnTo>
                    <a:pt x="3264" y="63"/>
                  </a:lnTo>
                  <a:lnTo>
                    <a:pt x="3410" y="105"/>
                  </a:lnTo>
                  <a:lnTo>
                    <a:pt x="3410" y="105"/>
                  </a:lnTo>
                  <a:lnTo>
                    <a:pt x="3452" y="167"/>
                  </a:lnTo>
                  <a:lnTo>
                    <a:pt x="3452" y="250"/>
                  </a:lnTo>
                  <a:lnTo>
                    <a:pt x="3472" y="333"/>
                  </a:lnTo>
                  <a:lnTo>
                    <a:pt x="3452" y="416"/>
                  </a:lnTo>
                  <a:lnTo>
                    <a:pt x="3410" y="562"/>
                  </a:lnTo>
                  <a:lnTo>
                    <a:pt x="3327" y="708"/>
                  </a:lnTo>
                  <a:lnTo>
                    <a:pt x="3327" y="708"/>
                  </a:lnTo>
                  <a:lnTo>
                    <a:pt x="3161" y="999"/>
                  </a:lnTo>
                  <a:lnTo>
                    <a:pt x="2953" y="1290"/>
                  </a:lnTo>
                  <a:lnTo>
                    <a:pt x="2745" y="1560"/>
                  </a:lnTo>
                  <a:lnTo>
                    <a:pt x="2516" y="1810"/>
                  </a:lnTo>
                  <a:lnTo>
                    <a:pt x="2266" y="2038"/>
                  </a:lnTo>
                  <a:lnTo>
                    <a:pt x="1996" y="2246"/>
                  </a:lnTo>
                  <a:lnTo>
                    <a:pt x="1705" y="2454"/>
                  </a:lnTo>
                  <a:lnTo>
                    <a:pt x="1393" y="2621"/>
                  </a:lnTo>
                  <a:lnTo>
                    <a:pt x="1393" y="2621"/>
                  </a:lnTo>
                  <a:lnTo>
                    <a:pt x="1268" y="2683"/>
                  </a:lnTo>
                  <a:lnTo>
                    <a:pt x="1123" y="2724"/>
                  </a:lnTo>
                  <a:lnTo>
                    <a:pt x="998" y="2766"/>
                  </a:lnTo>
                  <a:lnTo>
                    <a:pt x="853" y="27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2670275" y="3961575"/>
              <a:ext cx="941425" cy="1400950"/>
            </a:xfrm>
            <a:custGeom>
              <a:avLst/>
              <a:gdLst/>
              <a:ahLst/>
              <a:cxnLst/>
              <a:rect l="l" t="t" r="r" b="b"/>
              <a:pathLst>
                <a:path w="37657" h="56038" fill="none" extrusionOk="0">
                  <a:moveTo>
                    <a:pt x="18985" y="1"/>
                  </a:moveTo>
                  <a:lnTo>
                    <a:pt x="18985" y="1"/>
                  </a:lnTo>
                  <a:lnTo>
                    <a:pt x="18486" y="1"/>
                  </a:lnTo>
                  <a:lnTo>
                    <a:pt x="17966" y="22"/>
                  </a:lnTo>
                  <a:lnTo>
                    <a:pt x="17446" y="63"/>
                  </a:lnTo>
                  <a:lnTo>
                    <a:pt x="16947" y="105"/>
                  </a:lnTo>
                  <a:lnTo>
                    <a:pt x="16427" y="167"/>
                  </a:lnTo>
                  <a:lnTo>
                    <a:pt x="15928" y="250"/>
                  </a:lnTo>
                  <a:lnTo>
                    <a:pt x="15408" y="334"/>
                  </a:lnTo>
                  <a:lnTo>
                    <a:pt x="14909" y="438"/>
                  </a:lnTo>
                  <a:lnTo>
                    <a:pt x="14389" y="562"/>
                  </a:lnTo>
                  <a:lnTo>
                    <a:pt x="13890" y="687"/>
                  </a:lnTo>
                  <a:lnTo>
                    <a:pt x="13371" y="833"/>
                  </a:lnTo>
                  <a:lnTo>
                    <a:pt x="12872" y="978"/>
                  </a:lnTo>
                  <a:lnTo>
                    <a:pt x="12352" y="1165"/>
                  </a:lnTo>
                  <a:lnTo>
                    <a:pt x="11853" y="1332"/>
                  </a:lnTo>
                  <a:lnTo>
                    <a:pt x="11354" y="1540"/>
                  </a:lnTo>
                  <a:lnTo>
                    <a:pt x="10834" y="1748"/>
                  </a:lnTo>
                  <a:lnTo>
                    <a:pt x="10834" y="1748"/>
                  </a:lnTo>
                  <a:lnTo>
                    <a:pt x="10376" y="1955"/>
                  </a:lnTo>
                  <a:lnTo>
                    <a:pt x="9940" y="2163"/>
                  </a:lnTo>
                  <a:lnTo>
                    <a:pt x="9503" y="2413"/>
                  </a:lnTo>
                  <a:lnTo>
                    <a:pt x="9087" y="2642"/>
                  </a:lnTo>
                  <a:lnTo>
                    <a:pt x="8671" y="2912"/>
                  </a:lnTo>
                  <a:lnTo>
                    <a:pt x="8256" y="3182"/>
                  </a:lnTo>
                  <a:lnTo>
                    <a:pt x="7861" y="3453"/>
                  </a:lnTo>
                  <a:lnTo>
                    <a:pt x="7465" y="3744"/>
                  </a:lnTo>
                  <a:lnTo>
                    <a:pt x="7070" y="4056"/>
                  </a:lnTo>
                  <a:lnTo>
                    <a:pt x="6696" y="4367"/>
                  </a:lnTo>
                  <a:lnTo>
                    <a:pt x="5968" y="5012"/>
                  </a:lnTo>
                  <a:lnTo>
                    <a:pt x="5261" y="5698"/>
                  </a:lnTo>
                  <a:lnTo>
                    <a:pt x="4575" y="6426"/>
                  </a:lnTo>
                  <a:lnTo>
                    <a:pt x="4575" y="6426"/>
                  </a:lnTo>
                  <a:lnTo>
                    <a:pt x="4222" y="6821"/>
                  </a:lnTo>
                  <a:lnTo>
                    <a:pt x="3868" y="7216"/>
                  </a:lnTo>
                  <a:lnTo>
                    <a:pt x="3536" y="7632"/>
                  </a:lnTo>
                  <a:lnTo>
                    <a:pt x="3224" y="8048"/>
                  </a:lnTo>
                  <a:lnTo>
                    <a:pt x="2912" y="8484"/>
                  </a:lnTo>
                  <a:lnTo>
                    <a:pt x="2621" y="8900"/>
                  </a:lnTo>
                  <a:lnTo>
                    <a:pt x="2350" y="9358"/>
                  </a:lnTo>
                  <a:lnTo>
                    <a:pt x="2101" y="9794"/>
                  </a:lnTo>
                  <a:lnTo>
                    <a:pt x="1851" y="10252"/>
                  </a:lnTo>
                  <a:lnTo>
                    <a:pt x="1623" y="10730"/>
                  </a:lnTo>
                  <a:lnTo>
                    <a:pt x="1394" y="11208"/>
                  </a:lnTo>
                  <a:lnTo>
                    <a:pt x="1186" y="11687"/>
                  </a:lnTo>
                  <a:lnTo>
                    <a:pt x="999" y="12165"/>
                  </a:lnTo>
                  <a:lnTo>
                    <a:pt x="833" y="12664"/>
                  </a:lnTo>
                  <a:lnTo>
                    <a:pt x="687" y="13184"/>
                  </a:lnTo>
                  <a:lnTo>
                    <a:pt x="541" y="13683"/>
                  </a:lnTo>
                  <a:lnTo>
                    <a:pt x="541" y="13683"/>
                  </a:lnTo>
                  <a:lnTo>
                    <a:pt x="417" y="14244"/>
                  </a:lnTo>
                  <a:lnTo>
                    <a:pt x="313" y="14785"/>
                  </a:lnTo>
                  <a:lnTo>
                    <a:pt x="209" y="15325"/>
                  </a:lnTo>
                  <a:lnTo>
                    <a:pt x="126" y="15866"/>
                  </a:lnTo>
                  <a:lnTo>
                    <a:pt x="84" y="16406"/>
                  </a:lnTo>
                  <a:lnTo>
                    <a:pt x="42" y="16947"/>
                  </a:lnTo>
                  <a:lnTo>
                    <a:pt x="1" y="17488"/>
                  </a:lnTo>
                  <a:lnTo>
                    <a:pt x="1" y="18028"/>
                  </a:lnTo>
                  <a:lnTo>
                    <a:pt x="1" y="18028"/>
                  </a:lnTo>
                  <a:lnTo>
                    <a:pt x="22" y="18798"/>
                  </a:lnTo>
                  <a:lnTo>
                    <a:pt x="63" y="19546"/>
                  </a:lnTo>
                  <a:lnTo>
                    <a:pt x="146" y="20295"/>
                  </a:lnTo>
                  <a:lnTo>
                    <a:pt x="250" y="21064"/>
                  </a:lnTo>
                  <a:lnTo>
                    <a:pt x="396" y="21813"/>
                  </a:lnTo>
                  <a:lnTo>
                    <a:pt x="583" y="22561"/>
                  </a:lnTo>
                  <a:lnTo>
                    <a:pt x="770" y="23310"/>
                  </a:lnTo>
                  <a:lnTo>
                    <a:pt x="1020" y="24058"/>
                  </a:lnTo>
                  <a:lnTo>
                    <a:pt x="1020" y="24058"/>
                  </a:lnTo>
                  <a:lnTo>
                    <a:pt x="1186" y="24599"/>
                  </a:lnTo>
                  <a:lnTo>
                    <a:pt x="1394" y="25119"/>
                  </a:lnTo>
                  <a:lnTo>
                    <a:pt x="1602" y="25659"/>
                  </a:lnTo>
                  <a:lnTo>
                    <a:pt x="1831" y="26158"/>
                  </a:lnTo>
                  <a:lnTo>
                    <a:pt x="2059" y="26678"/>
                  </a:lnTo>
                  <a:lnTo>
                    <a:pt x="2309" y="27177"/>
                  </a:lnTo>
                  <a:lnTo>
                    <a:pt x="2558" y="27676"/>
                  </a:lnTo>
                  <a:lnTo>
                    <a:pt x="2849" y="28154"/>
                  </a:lnTo>
                  <a:lnTo>
                    <a:pt x="3120" y="28633"/>
                  </a:lnTo>
                  <a:lnTo>
                    <a:pt x="3432" y="29111"/>
                  </a:lnTo>
                  <a:lnTo>
                    <a:pt x="3744" y="29568"/>
                  </a:lnTo>
                  <a:lnTo>
                    <a:pt x="4076" y="30026"/>
                  </a:lnTo>
                  <a:lnTo>
                    <a:pt x="4430" y="30462"/>
                  </a:lnTo>
                  <a:lnTo>
                    <a:pt x="4783" y="30899"/>
                  </a:lnTo>
                  <a:lnTo>
                    <a:pt x="5157" y="31315"/>
                  </a:lnTo>
                  <a:lnTo>
                    <a:pt x="5553" y="31731"/>
                  </a:lnTo>
                  <a:lnTo>
                    <a:pt x="5553" y="31731"/>
                  </a:lnTo>
                  <a:lnTo>
                    <a:pt x="5948" y="32126"/>
                  </a:lnTo>
                  <a:lnTo>
                    <a:pt x="6384" y="32500"/>
                  </a:lnTo>
                  <a:lnTo>
                    <a:pt x="6800" y="32854"/>
                  </a:lnTo>
                  <a:lnTo>
                    <a:pt x="7258" y="33186"/>
                  </a:lnTo>
                  <a:lnTo>
                    <a:pt x="7715" y="33519"/>
                  </a:lnTo>
                  <a:lnTo>
                    <a:pt x="8172" y="33810"/>
                  </a:lnTo>
                  <a:lnTo>
                    <a:pt x="8651" y="34080"/>
                  </a:lnTo>
                  <a:lnTo>
                    <a:pt x="9150" y="34330"/>
                  </a:lnTo>
                  <a:lnTo>
                    <a:pt x="9649" y="34559"/>
                  </a:lnTo>
                  <a:lnTo>
                    <a:pt x="10148" y="34767"/>
                  </a:lnTo>
                  <a:lnTo>
                    <a:pt x="10668" y="34974"/>
                  </a:lnTo>
                  <a:lnTo>
                    <a:pt x="11187" y="35141"/>
                  </a:lnTo>
                  <a:lnTo>
                    <a:pt x="11728" y="35307"/>
                  </a:lnTo>
                  <a:lnTo>
                    <a:pt x="12269" y="35453"/>
                  </a:lnTo>
                  <a:lnTo>
                    <a:pt x="12830" y="35577"/>
                  </a:lnTo>
                  <a:lnTo>
                    <a:pt x="13391" y="35681"/>
                  </a:lnTo>
                  <a:lnTo>
                    <a:pt x="13391" y="35681"/>
                  </a:lnTo>
                  <a:lnTo>
                    <a:pt x="13932" y="35765"/>
                  </a:lnTo>
                  <a:lnTo>
                    <a:pt x="14452" y="35848"/>
                  </a:lnTo>
                  <a:lnTo>
                    <a:pt x="14992" y="35889"/>
                  </a:lnTo>
                  <a:lnTo>
                    <a:pt x="15512" y="35910"/>
                  </a:lnTo>
                  <a:lnTo>
                    <a:pt x="15512" y="35910"/>
                  </a:lnTo>
                  <a:lnTo>
                    <a:pt x="16053" y="35889"/>
                  </a:lnTo>
                  <a:lnTo>
                    <a:pt x="16593" y="35827"/>
                  </a:lnTo>
                  <a:lnTo>
                    <a:pt x="17134" y="35723"/>
                  </a:lnTo>
                  <a:lnTo>
                    <a:pt x="17404" y="35640"/>
                  </a:lnTo>
                  <a:lnTo>
                    <a:pt x="17675" y="35557"/>
                  </a:lnTo>
                  <a:lnTo>
                    <a:pt x="17675" y="35557"/>
                  </a:lnTo>
                  <a:lnTo>
                    <a:pt x="18361" y="35328"/>
                  </a:lnTo>
                  <a:lnTo>
                    <a:pt x="19047" y="35078"/>
                  </a:lnTo>
                  <a:lnTo>
                    <a:pt x="19692" y="34808"/>
                  </a:lnTo>
                  <a:lnTo>
                    <a:pt x="20336" y="34496"/>
                  </a:lnTo>
                  <a:lnTo>
                    <a:pt x="20648" y="34330"/>
                  </a:lnTo>
                  <a:lnTo>
                    <a:pt x="20960" y="34143"/>
                  </a:lnTo>
                  <a:lnTo>
                    <a:pt x="21272" y="33956"/>
                  </a:lnTo>
                  <a:lnTo>
                    <a:pt x="21563" y="33748"/>
                  </a:lnTo>
                  <a:lnTo>
                    <a:pt x="21854" y="33540"/>
                  </a:lnTo>
                  <a:lnTo>
                    <a:pt x="22124" y="33311"/>
                  </a:lnTo>
                  <a:lnTo>
                    <a:pt x="22395" y="33062"/>
                  </a:lnTo>
                  <a:lnTo>
                    <a:pt x="22644" y="32791"/>
                  </a:lnTo>
                  <a:lnTo>
                    <a:pt x="22644" y="32791"/>
                  </a:lnTo>
                  <a:lnTo>
                    <a:pt x="22790" y="32666"/>
                  </a:lnTo>
                  <a:lnTo>
                    <a:pt x="22914" y="32521"/>
                  </a:lnTo>
                  <a:lnTo>
                    <a:pt x="22977" y="32459"/>
                  </a:lnTo>
                  <a:lnTo>
                    <a:pt x="23060" y="32417"/>
                  </a:lnTo>
                  <a:lnTo>
                    <a:pt x="23143" y="32396"/>
                  </a:lnTo>
                  <a:lnTo>
                    <a:pt x="23226" y="32375"/>
                  </a:lnTo>
                  <a:lnTo>
                    <a:pt x="23226" y="32375"/>
                  </a:lnTo>
                  <a:lnTo>
                    <a:pt x="23372" y="32396"/>
                  </a:lnTo>
                  <a:lnTo>
                    <a:pt x="23372" y="32396"/>
                  </a:lnTo>
                  <a:lnTo>
                    <a:pt x="23476" y="32438"/>
                  </a:lnTo>
                  <a:lnTo>
                    <a:pt x="23559" y="32500"/>
                  </a:lnTo>
                  <a:lnTo>
                    <a:pt x="23642" y="32583"/>
                  </a:lnTo>
                  <a:lnTo>
                    <a:pt x="23684" y="32687"/>
                  </a:lnTo>
                  <a:lnTo>
                    <a:pt x="23725" y="32770"/>
                  </a:lnTo>
                  <a:lnTo>
                    <a:pt x="23767" y="32874"/>
                  </a:lnTo>
                  <a:lnTo>
                    <a:pt x="23809" y="33103"/>
                  </a:lnTo>
                  <a:lnTo>
                    <a:pt x="23809" y="33103"/>
                  </a:lnTo>
                  <a:lnTo>
                    <a:pt x="23871" y="33519"/>
                  </a:lnTo>
                  <a:lnTo>
                    <a:pt x="23913" y="33956"/>
                  </a:lnTo>
                  <a:lnTo>
                    <a:pt x="23933" y="34392"/>
                  </a:lnTo>
                  <a:lnTo>
                    <a:pt x="23954" y="34808"/>
                  </a:lnTo>
                  <a:lnTo>
                    <a:pt x="23954" y="34808"/>
                  </a:lnTo>
                  <a:lnTo>
                    <a:pt x="23933" y="35453"/>
                  </a:lnTo>
                  <a:lnTo>
                    <a:pt x="23871" y="36097"/>
                  </a:lnTo>
                  <a:lnTo>
                    <a:pt x="23767" y="36721"/>
                  </a:lnTo>
                  <a:lnTo>
                    <a:pt x="23621" y="37324"/>
                  </a:lnTo>
                  <a:lnTo>
                    <a:pt x="23434" y="37927"/>
                  </a:lnTo>
                  <a:lnTo>
                    <a:pt x="23206" y="38530"/>
                  </a:lnTo>
                  <a:lnTo>
                    <a:pt x="22935" y="39091"/>
                  </a:lnTo>
                  <a:lnTo>
                    <a:pt x="22623" y="39653"/>
                  </a:lnTo>
                  <a:lnTo>
                    <a:pt x="22270" y="40173"/>
                  </a:lnTo>
                  <a:lnTo>
                    <a:pt x="21875" y="40692"/>
                  </a:lnTo>
                  <a:lnTo>
                    <a:pt x="21646" y="40942"/>
                  </a:lnTo>
                  <a:lnTo>
                    <a:pt x="21417" y="41171"/>
                  </a:lnTo>
                  <a:lnTo>
                    <a:pt x="21189" y="41399"/>
                  </a:lnTo>
                  <a:lnTo>
                    <a:pt x="20939" y="41628"/>
                  </a:lnTo>
                  <a:lnTo>
                    <a:pt x="20669" y="41857"/>
                  </a:lnTo>
                  <a:lnTo>
                    <a:pt x="20399" y="42065"/>
                  </a:lnTo>
                  <a:lnTo>
                    <a:pt x="20128" y="42252"/>
                  </a:lnTo>
                  <a:lnTo>
                    <a:pt x="19837" y="42460"/>
                  </a:lnTo>
                  <a:lnTo>
                    <a:pt x="19525" y="42647"/>
                  </a:lnTo>
                  <a:lnTo>
                    <a:pt x="19213" y="42813"/>
                  </a:lnTo>
                  <a:lnTo>
                    <a:pt x="18881" y="43000"/>
                  </a:lnTo>
                  <a:lnTo>
                    <a:pt x="18548" y="43146"/>
                  </a:lnTo>
                  <a:lnTo>
                    <a:pt x="18548" y="43146"/>
                  </a:lnTo>
                  <a:lnTo>
                    <a:pt x="18132" y="43333"/>
                  </a:lnTo>
                  <a:lnTo>
                    <a:pt x="17737" y="43479"/>
                  </a:lnTo>
                  <a:lnTo>
                    <a:pt x="17321" y="43624"/>
                  </a:lnTo>
                  <a:lnTo>
                    <a:pt x="16905" y="43749"/>
                  </a:lnTo>
                  <a:lnTo>
                    <a:pt x="16510" y="43874"/>
                  </a:lnTo>
                  <a:lnTo>
                    <a:pt x="16094" y="43978"/>
                  </a:lnTo>
                  <a:lnTo>
                    <a:pt x="15263" y="44144"/>
                  </a:lnTo>
                  <a:lnTo>
                    <a:pt x="14431" y="44269"/>
                  </a:lnTo>
                  <a:lnTo>
                    <a:pt x="13599" y="44352"/>
                  </a:lnTo>
                  <a:lnTo>
                    <a:pt x="12768" y="44394"/>
                  </a:lnTo>
                  <a:lnTo>
                    <a:pt x="11936" y="44414"/>
                  </a:lnTo>
                  <a:lnTo>
                    <a:pt x="11936" y="44414"/>
                  </a:lnTo>
                  <a:lnTo>
                    <a:pt x="11042" y="44394"/>
                  </a:lnTo>
                  <a:lnTo>
                    <a:pt x="10127" y="44352"/>
                  </a:lnTo>
                  <a:lnTo>
                    <a:pt x="9233" y="44290"/>
                  </a:lnTo>
                  <a:lnTo>
                    <a:pt x="8318" y="44227"/>
                  </a:lnTo>
                  <a:lnTo>
                    <a:pt x="8318" y="44227"/>
                  </a:lnTo>
                  <a:lnTo>
                    <a:pt x="7881" y="44186"/>
                  </a:lnTo>
                  <a:lnTo>
                    <a:pt x="7465" y="44103"/>
                  </a:lnTo>
                  <a:lnTo>
                    <a:pt x="7050" y="44019"/>
                  </a:lnTo>
                  <a:lnTo>
                    <a:pt x="6613" y="43915"/>
                  </a:lnTo>
                  <a:lnTo>
                    <a:pt x="5781" y="43707"/>
                  </a:lnTo>
                  <a:lnTo>
                    <a:pt x="4950" y="43500"/>
                  </a:lnTo>
                  <a:lnTo>
                    <a:pt x="4950" y="43500"/>
                  </a:lnTo>
                  <a:lnTo>
                    <a:pt x="4638" y="43437"/>
                  </a:lnTo>
                  <a:lnTo>
                    <a:pt x="4326" y="43416"/>
                  </a:lnTo>
                  <a:lnTo>
                    <a:pt x="4326" y="43416"/>
                  </a:lnTo>
                  <a:lnTo>
                    <a:pt x="4076" y="43437"/>
                  </a:lnTo>
                  <a:lnTo>
                    <a:pt x="3951" y="43458"/>
                  </a:lnTo>
                  <a:lnTo>
                    <a:pt x="3848" y="43500"/>
                  </a:lnTo>
                  <a:lnTo>
                    <a:pt x="3744" y="43562"/>
                  </a:lnTo>
                  <a:lnTo>
                    <a:pt x="3619" y="43624"/>
                  </a:lnTo>
                  <a:lnTo>
                    <a:pt x="3515" y="43707"/>
                  </a:lnTo>
                  <a:lnTo>
                    <a:pt x="3432" y="43811"/>
                  </a:lnTo>
                  <a:lnTo>
                    <a:pt x="3432" y="43811"/>
                  </a:lnTo>
                  <a:lnTo>
                    <a:pt x="3099" y="44206"/>
                  </a:lnTo>
                  <a:lnTo>
                    <a:pt x="2808" y="44602"/>
                  </a:lnTo>
                  <a:lnTo>
                    <a:pt x="2517" y="44997"/>
                  </a:lnTo>
                  <a:lnTo>
                    <a:pt x="2267" y="45412"/>
                  </a:lnTo>
                  <a:lnTo>
                    <a:pt x="2018" y="45828"/>
                  </a:lnTo>
                  <a:lnTo>
                    <a:pt x="1768" y="46244"/>
                  </a:lnTo>
                  <a:lnTo>
                    <a:pt x="1560" y="46681"/>
                  </a:lnTo>
                  <a:lnTo>
                    <a:pt x="1352" y="47117"/>
                  </a:lnTo>
                  <a:lnTo>
                    <a:pt x="1165" y="47554"/>
                  </a:lnTo>
                  <a:lnTo>
                    <a:pt x="999" y="48012"/>
                  </a:lnTo>
                  <a:lnTo>
                    <a:pt x="853" y="48469"/>
                  </a:lnTo>
                  <a:lnTo>
                    <a:pt x="729" y="48926"/>
                  </a:lnTo>
                  <a:lnTo>
                    <a:pt x="604" y="49405"/>
                  </a:lnTo>
                  <a:lnTo>
                    <a:pt x="500" y="49883"/>
                  </a:lnTo>
                  <a:lnTo>
                    <a:pt x="437" y="50361"/>
                  </a:lnTo>
                  <a:lnTo>
                    <a:pt x="375" y="50860"/>
                  </a:lnTo>
                  <a:lnTo>
                    <a:pt x="375" y="50860"/>
                  </a:lnTo>
                  <a:lnTo>
                    <a:pt x="354" y="51172"/>
                  </a:lnTo>
                  <a:lnTo>
                    <a:pt x="354" y="51172"/>
                  </a:lnTo>
                  <a:lnTo>
                    <a:pt x="375" y="51484"/>
                  </a:lnTo>
                  <a:lnTo>
                    <a:pt x="417" y="51775"/>
                  </a:lnTo>
                  <a:lnTo>
                    <a:pt x="500" y="52045"/>
                  </a:lnTo>
                  <a:lnTo>
                    <a:pt x="604" y="52316"/>
                  </a:lnTo>
                  <a:lnTo>
                    <a:pt x="749" y="52565"/>
                  </a:lnTo>
                  <a:lnTo>
                    <a:pt x="916" y="52815"/>
                  </a:lnTo>
                  <a:lnTo>
                    <a:pt x="1124" y="53043"/>
                  </a:lnTo>
                  <a:lnTo>
                    <a:pt x="1352" y="53251"/>
                  </a:lnTo>
                  <a:lnTo>
                    <a:pt x="1352" y="53251"/>
                  </a:lnTo>
                  <a:lnTo>
                    <a:pt x="1727" y="53563"/>
                  </a:lnTo>
                  <a:lnTo>
                    <a:pt x="2122" y="53834"/>
                  </a:lnTo>
                  <a:lnTo>
                    <a:pt x="2517" y="54062"/>
                  </a:lnTo>
                  <a:lnTo>
                    <a:pt x="2933" y="54270"/>
                  </a:lnTo>
                  <a:lnTo>
                    <a:pt x="3369" y="54437"/>
                  </a:lnTo>
                  <a:lnTo>
                    <a:pt x="3806" y="54603"/>
                  </a:lnTo>
                  <a:lnTo>
                    <a:pt x="4700" y="54894"/>
                  </a:lnTo>
                  <a:lnTo>
                    <a:pt x="4700" y="54894"/>
                  </a:lnTo>
                  <a:lnTo>
                    <a:pt x="5636" y="55164"/>
                  </a:lnTo>
                  <a:lnTo>
                    <a:pt x="6592" y="55393"/>
                  </a:lnTo>
                  <a:lnTo>
                    <a:pt x="7528" y="55580"/>
                  </a:lnTo>
                  <a:lnTo>
                    <a:pt x="8484" y="55746"/>
                  </a:lnTo>
                  <a:lnTo>
                    <a:pt x="9441" y="55871"/>
                  </a:lnTo>
                  <a:lnTo>
                    <a:pt x="10397" y="55954"/>
                  </a:lnTo>
                  <a:lnTo>
                    <a:pt x="11354" y="56017"/>
                  </a:lnTo>
                  <a:lnTo>
                    <a:pt x="12310" y="56038"/>
                  </a:lnTo>
                  <a:lnTo>
                    <a:pt x="12310" y="56038"/>
                  </a:lnTo>
                  <a:lnTo>
                    <a:pt x="12913" y="56017"/>
                  </a:lnTo>
                  <a:lnTo>
                    <a:pt x="13495" y="55996"/>
                  </a:lnTo>
                  <a:lnTo>
                    <a:pt x="14098" y="55975"/>
                  </a:lnTo>
                  <a:lnTo>
                    <a:pt x="14701" y="55934"/>
                  </a:lnTo>
                  <a:lnTo>
                    <a:pt x="14701" y="55934"/>
                  </a:lnTo>
                  <a:lnTo>
                    <a:pt x="15429" y="55850"/>
                  </a:lnTo>
                  <a:lnTo>
                    <a:pt x="16178" y="55746"/>
                  </a:lnTo>
                  <a:lnTo>
                    <a:pt x="16905" y="55643"/>
                  </a:lnTo>
                  <a:lnTo>
                    <a:pt x="17633" y="55497"/>
                  </a:lnTo>
                  <a:lnTo>
                    <a:pt x="18340" y="55331"/>
                  </a:lnTo>
                  <a:lnTo>
                    <a:pt x="19047" y="55143"/>
                  </a:lnTo>
                  <a:lnTo>
                    <a:pt x="19733" y="54936"/>
                  </a:lnTo>
                  <a:lnTo>
                    <a:pt x="20440" y="54707"/>
                  </a:lnTo>
                  <a:lnTo>
                    <a:pt x="21106" y="54457"/>
                  </a:lnTo>
                  <a:lnTo>
                    <a:pt x="21792" y="54187"/>
                  </a:lnTo>
                  <a:lnTo>
                    <a:pt x="22457" y="53896"/>
                  </a:lnTo>
                  <a:lnTo>
                    <a:pt x="23102" y="53563"/>
                  </a:lnTo>
                  <a:lnTo>
                    <a:pt x="23746" y="53231"/>
                  </a:lnTo>
                  <a:lnTo>
                    <a:pt x="24391" y="52856"/>
                  </a:lnTo>
                  <a:lnTo>
                    <a:pt x="25015" y="52461"/>
                  </a:lnTo>
                  <a:lnTo>
                    <a:pt x="25638" y="52045"/>
                  </a:lnTo>
                  <a:lnTo>
                    <a:pt x="25638" y="52045"/>
                  </a:lnTo>
                  <a:lnTo>
                    <a:pt x="26262" y="51609"/>
                  </a:lnTo>
                  <a:lnTo>
                    <a:pt x="26865" y="51130"/>
                  </a:lnTo>
                  <a:lnTo>
                    <a:pt x="27447" y="50631"/>
                  </a:lnTo>
                  <a:lnTo>
                    <a:pt x="27988" y="50132"/>
                  </a:lnTo>
                  <a:lnTo>
                    <a:pt x="28529" y="49592"/>
                  </a:lnTo>
                  <a:lnTo>
                    <a:pt x="29028" y="49051"/>
                  </a:lnTo>
                  <a:lnTo>
                    <a:pt x="29527" y="48490"/>
                  </a:lnTo>
                  <a:lnTo>
                    <a:pt x="30005" y="47928"/>
                  </a:lnTo>
                  <a:lnTo>
                    <a:pt x="30462" y="47325"/>
                  </a:lnTo>
                  <a:lnTo>
                    <a:pt x="30899" y="46722"/>
                  </a:lnTo>
                  <a:lnTo>
                    <a:pt x="31315" y="46099"/>
                  </a:lnTo>
                  <a:lnTo>
                    <a:pt x="31710" y="45475"/>
                  </a:lnTo>
                  <a:lnTo>
                    <a:pt x="32105" y="44830"/>
                  </a:lnTo>
                  <a:lnTo>
                    <a:pt x="32479" y="44165"/>
                  </a:lnTo>
                  <a:lnTo>
                    <a:pt x="32833" y="43500"/>
                  </a:lnTo>
                  <a:lnTo>
                    <a:pt x="33186" y="42834"/>
                  </a:lnTo>
                  <a:lnTo>
                    <a:pt x="33186" y="42834"/>
                  </a:lnTo>
                  <a:lnTo>
                    <a:pt x="33498" y="42210"/>
                  </a:lnTo>
                  <a:lnTo>
                    <a:pt x="33789" y="41566"/>
                  </a:lnTo>
                  <a:lnTo>
                    <a:pt x="34080" y="40942"/>
                  </a:lnTo>
                  <a:lnTo>
                    <a:pt x="34351" y="40297"/>
                  </a:lnTo>
                  <a:lnTo>
                    <a:pt x="34850" y="39008"/>
                  </a:lnTo>
                  <a:lnTo>
                    <a:pt x="35307" y="37698"/>
                  </a:lnTo>
                  <a:lnTo>
                    <a:pt x="35723" y="36388"/>
                  </a:lnTo>
                  <a:lnTo>
                    <a:pt x="36118" y="35058"/>
                  </a:lnTo>
                  <a:lnTo>
                    <a:pt x="36451" y="33706"/>
                  </a:lnTo>
                  <a:lnTo>
                    <a:pt x="36762" y="32355"/>
                  </a:lnTo>
                  <a:lnTo>
                    <a:pt x="36762" y="32355"/>
                  </a:lnTo>
                  <a:lnTo>
                    <a:pt x="37012" y="31169"/>
                  </a:lnTo>
                  <a:lnTo>
                    <a:pt x="37199" y="29963"/>
                  </a:lnTo>
                  <a:lnTo>
                    <a:pt x="37365" y="28757"/>
                  </a:lnTo>
                  <a:lnTo>
                    <a:pt x="37469" y="27551"/>
                  </a:lnTo>
                  <a:lnTo>
                    <a:pt x="37573" y="26345"/>
                  </a:lnTo>
                  <a:lnTo>
                    <a:pt x="37615" y="25139"/>
                  </a:lnTo>
                  <a:lnTo>
                    <a:pt x="37657" y="23933"/>
                  </a:lnTo>
                  <a:lnTo>
                    <a:pt x="37657" y="22707"/>
                  </a:lnTo>
                  <a:lnTo>
                    <a:pt x="37657" y="22707"/>
                  </a:lnTo>
                  <a:lnTo>
                    <a:pt x="37657" y="22145"/>
                  </a:lnTo>
                  <a:lnTo>
                    <a:pt x="37657" y="22145"/>
                  </a:lnTo>
                  <a:lnTo>
                    <a:pt x="37636" y="20981"/>
                  </a:lnTo>
                  <a:lnTo>
                    <a:pt x="37573" y="19837"/>
                  </a:lnTo>
                  <a:lnTo>
                    <a:pt x="37469" y="18694"/>
                  </a:lnTo>
                  <a:lnTo>
                    <a:pt x="37324" y="17550"/>
                  </a:lnTo>
                  <a:lnTo>
                    <a:pt x="37137" y="16406"/>
                  </a:lnTo>
                  <a:lnTo>
                    <a:pt x="36887" y="15284"/>
                  </a:lnTo>
                  <a:lnTo>
                    <a:pt x="36617" y="14161"/>
                  </a:lnTo>
                  <a:lnTo>
                    <a:pt x="36305" y="13059"/>
                  </a:lnTo>
                  <a:lnTo>
                    <a:pt x="36305" y="13059"/>
                  </a:lnTo>
                  <a:lnTo>
                    <a:pt x="36035" y="12186"/>
                  </a:lnTo>
                  <a:lnTo>
                    <a:pt x="35744" y="11354"/>
                  </a:lnTo>
                  <a:lnTo>
                    <a:pt x="35432" y="10501"/>
                  </a:lnTo>
                  <a:lnTo>
                    <a:pt x="35078" y="9690"/>
                  </a:lnTo>
                  <a:lnTo>
                    <a:pt x="34704" y="8879"/>
                  </a:lnTo>
                  <a:lnTo>
                    <a:pt x="34496" y="8484"/>
                  </a:lnTo>
                  <a:lnTo>
                    <a:pt x="34288" y="8110"/>
                  </a:lnTo>
                  <a:lnTo>
                    <a:pt x="34039" y="7715"/>
                  </a:lnTo>
                  <a:lnTo>
                    <a:pt x="33810" y="7341"/>
                  </a:lnTo>
                  <a:lnTo>
                    <a:pt x="33540" y="6967"/>
                  </a:lnTo>
                  <a:lnTo>
                    <a:pt x="33269" y="6592"/>
                  </a:lnTo>
                  <a:lnTo>
                    <a:pt x="33269" y="6592"/>
                  </a:lnTo>
                  <a:lnTo>
                    <a:pt x="32916" y="6135"/>
                  </a:lnTo>
                  <a:lnTo>
                    <a:pt x="32521" y="5698"/>
                  </a:lnTo>
                  <a:lnTo>
                    <a:pt x="32126" y="5282"/>
                  </a:lnTo>
                  <a:lnTo>
                    <a:pt x="31731" y="4866"/>
                  </a:lnTo>
                  <a:lnTo>
                    <a:pt x="31294" y="4471"/>
                  </a:lnTo>
                  <a:lnTo>
                    <a:pt x="30878" y="4097"/>
                  </a:lnTo>
                  <a:lnTo>
                    <a:pt x="30421" y="3744"/>
                  </a:lnTo>
                  <a:lnTo>
                    <a:pt x="29963" y="3390"/>
                  </a:lnTo>
                  <a:lnTo>
                    <a:pt x="29506" y="3078"/>
                  </a:lnTo>
                  <a:lnTo>
                    <a:pt x="29028" y="2766"/>
                  </a:lnTo>
                  <a:lnTo>
                    <a:pt x="28529" y="2475"/>
                  </a:lnTo>
                  <a:lnTo>
                    <a:pt x="28030" y="2205"/>
                  </a:lnTo>
                  <a:lnTo>
                    <a:pt x="27510" y="1935"/>
                  </a:lnTo>
                  <a:lnTo>
                    <a:pt x="26990" y="1706"/>
                  </a:lnTo>
                  <a:lnTo>
                    <a:pt x="26449" y="1477"/>
                  </a:lnTo>
                  <a:lnTo>
                    <a:pt x="25909" y="1269"/>
                  </a:lnTo>
                  <a:lnTo>
                    <a:pt x="25909" y="1269"/>
                  </a:lnTo>
                  <a:lnTo>
                    <a:pt x="25035" y="957"/>
                  </a:lnTo>
                  <a:lnTo>
                    <a:pt x="24162" y="708"/>
                  </a:lnTo>
                  <a:lnTo>
                    <a:pt x="23310" y="479"/>
                  </a:lnTo>
                  <a:lnTo>
                    <a:pt x="22436" y="313"/>
                  </a:lnTo>
                  <a:lnTo>
                    <a:pt x="21584" y="167"/>
                  </a:lnTo>
                  <a:lnTo>
                    <a:pt x="20710" y="63"/>
                  </a:lnTo>
                  <a:lnTo>
                    <a:pt x="19858" y="22"/>
                  </a:lnTo>
                  <a:lnTo>
                    <a:pt x="189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618825" y="3917925"/>
              <a:ext cx="1067200" cy="1535575"/>
            </a:xfrm>
            <a:custGeom>
              <a:avLst/>
              <a:gdLst/>
              <a:ahLst/>
              <a:cxnLst/>
              <a:rect l="l" t="t" r="r" b="b"/>
              <a:pathLst>
                <a:path w="42688" h="61423" extrusionOk="0">
                  <a:moveTo>
                    <a:pt x="21043" y="1747"/>
                  </a:moveTo>
                  <a:lnTo>
                    <a:pt x="21916" y="1768"/>
                  </a:lnTo>
                  <a:lnTo>
                    <a:pt x="22768" y="1809"/>
                  </a:lnTo>
                  <a:lnTo>
                    <a:pt x="23642" y="1913"/>
                  </a:lnTo>
                  <a:lnTo>
                    <a:pt x="24494" y="2059"/>
                  </a:lnTo>
                  <a:lnTo>
                    <a:pt x="25368" y="2225"/>
                  </a:lnTo>
                  <a:lnTo>
                    <a:pt x="26220" y="2454"/>
                  </a:lnTo>
                  <a:lnTo>
                    <a:pt x="27093" y="2703"/>
                  </a:lnTo>
                  <a:lnTo>
                    <a:pt x="27967" y="3015"/>
                  </a:lnTo>
                  <a:lnTo>
                    <a:pt x="28507" y="3223"/>
                  </a:lnTo>
                  <a:lnTo>
                    <a:pt x="29048" y="3452"/>
                  </a:lnTo>
                  <a:lnTo>
                    <a:pt x="29568" y="3681"/>
                  </a:lnTo>
                  <a:lnTo>
                    <a:pt x="30088" y="3951"/>
                  </a:lnTo>
                  <a:lnTo>
                    <a:pt x="30587" y="4221"/>
                  </a:lnTo>
                  <a:lnTo>
                    <a:pt x="31086" y="4512"/>
                  </a:lnTo>
                  <a:lnTo>
                    <a:pt x="31564" y="4824"/>
                  </a:lnTo>
                  <a:lnTo>
                    <a:pt x="32021" y="5136"/>
                  </a:lnTo>
                  <a:lnTo>
                    <a:pt x="32479" y="5490"/>
                  </a:lnTo>
                  <a:lnTo>
                    <a:pt x="32936" y="5843"/>
                  </a:lnTo>
                  <a:lnTo>
                    <a:pt x="33352" y="6217"/>
                  </a:lnTo>
                  <a:lnTo>
                    <a:pt x="33789" y="6612"/>
                  </a:lnTo>
                  <a:lnTo>
                    <a:pt x="34184" y="7028"/>
                  </a:lnTo>
                  <a:lnTo>
                    <a:pt x="34579" y="7444"/>
                  </a:lnTo>
                  <a:lnTo>
                    <a:pt x="34974" y="7881"/>
                  </a:lnTo>
                  <a:lnTo>
                    <a:pt x="35327" y="8338"/>
                  </a:lnTo>
                  <a:lnTo>
                    <a:pt x="35598" y="8713"/>
                  </a:lnTo>
                  <a:lnTo>
                    <a:pt x="35868" y="9087"/>
                  </a:lnTo>
                  <a:lnTo>
                    <a:pt x="36097" y="9461"/>
                  </a:lnTo>
                  <a:lnTo>
                    <a:pt x="36346" y="9856"/>
                  </a:lnTo>
                  <a:lnTo>
                    <a:pt x="36554" y="10230"/>
                  </a:lnTo>
                  <a:lnTo>
                    <a:pt x="36762" y="10625"/>
                  </a:lnTo>
                  <a:lnTo>
                    <a:pt x="37136" y="11436"/>
                  </a:lnTo>
                  <a:lnTo>
                    <a:pt x="37490" y="12247"/>
                  </a:lnTo>
                  <a:lnTo>
                    <a:pt x="37802" y="13100"/>
                  </a:lnTo>
                  <a:lnTo>
                    <a:pt x="38093" y="13932"/>
                  </a:lnTo>
                  <a:lnTo>
                    <a:pt x="38363" y="14805"/>
                  </a:lnTo>
                  <a:lnTo>
                    <a:pt x="38675" y="15907"/>
                  </a:lnTo>
                  <a:lnTo>
                    <a:pt x="38945" y="17030"/>
                  </a:lnTo>
                  <a:lnTo>
                    <a:pt x="39195" y="18152"/>
                  </a:lnTo>
                  <a:lnTo>
                    <a:pt x="39382" y="19296"/>
                  </a:lnTo>
                  <a:lnTo>
                    <a:pt x="39527" y="20440"/>
                  </a:lnTo>
                  <a:lnTo>
                    <a:pt x="39631" y="21583"/>
                  </a:lnTo>
                  <a:lnTo>
                    <a:pt x="39694" y="22727"/>
                  </a:lnTo>
                  <a:lnTo>
                    <a:pt x="39715" y="23891"/>
                  </a:lnTo>
                  <a:lnTo>
                    <a:pt x="39715" y="24453"/>
                  </a:lnTo>
                  <a:lnTo>
                    <a:pt x="39715" y="25679"/>
                  </a:lnTo>
                  <a:lnTo>
                    <a:pt x="39673" y="26885"/>
                  </a:lnTo>
                  <a:lnTo>
                    <a:pt x="39631" y="28091"/>
                  </a:lnTo>
                  <a:lnTo>
                    <a:pt x="39527" y="29297"/>
                  </a:lnTo>
                  <a:lnTo>
                    <a:pt x="39423" y="30503"/>
                  </a:lnTo>
                  <a:lnTo>
                    <a:pt x="39257" y="31709"/>
                  </a:lnTo>
                  <a:lnTo>
                    <a:pt x="39070" y="32915"/>
                  </a:lnTo>
                  <a:lnTo>
                    <a:pt x="38820" y="34101"/>
                  </a:lnTo>
                  <a:lnTo>
                    <a:pt x="38509" y="35452"/>
                  </a:lnTo>
                  <a:lnTo>
                    <a:pt x="38176" y="36804"/>
                  </a:lnTo>
                  <a:lnTo>
                    <a:pt x="37781" y="38134"/>
                  </a:lnTo>
                  <a:lnTo>
                    <a:pt x="37365" y="39444"/>
                  </a:lnTo>
                  <a:lnTo>
                    <a:pt x="36908" y="40754"/>
                  </a:lnTo>
                  <a:lnTo>
                    <a:pt x="36409" y="42043"/>
                  </a:lnTo>
                  <a:lnTo>
                    <a:pt x="36138" y="42688"/>
                  </a:lnTo>
                  <a:lnTo>
                    <a:pt x="35847" y="43312"/>
                  </a:lnTo>
                  <a:lnTo>
                    <a:pt x="35556" y="43956"/>
                  </a:lnTo>
                  <a:lnTo>
                    <a:pt x="35244" y="44580"/>
                  </a:lnTo>
                  <a:lnTo>
                    <a:pt x="34891" y="45246"/>
                  </a:lnTo>
                  <a:lnTo>
                    <a:pt x="34537" y="45911"/>
                  </a:lnTo>
                  <a:lnTo>
                    <a:pt x="34163" y="46576"/>
                  </a:lnTo>
                  <a:lnTo>
                    <a:pt x="33768" y="47221"/>
                  </a:lnTo>
                  <a:lnTo>
                    <a:pt x="33373" y="47845"/>
                  </a:lnTo>
                  <a:lnTo>
                    <a:pt x="32957" y="48468"/>
                  </a:lnTo>
                  <a:lnTo>
                    <a:pt x="32520" y="49071"/>
                  </a:lnTo>
                  <a:lnTo>
                    <a:pt x="32063" y="49674"/>
                  </a:lnTo>
                  <a:lnTo>
                    <a:pt x="31585" y="50236"/>
                  </a:lnTo>
                  <a:lnTo>
                    <a:pt x="31086" y="50797"/>
                  </a:lnTo>
                  <a:lnTo>
                    <a:pt x="30587" y="51338"/>
                  </a:lnTo>
                  <a:lnTo>
                    <a:pt x="30046" y="51878"/>
                  </a:lnTo>
                  <a:lnTo>
                    <a:pt x="29505" y="52377"/>
                  </a:lnTo>
                  <a:lnTo>
                    <a:pt x="28923" y="52876"/>
                  </a:lnTo>
                  <a:lnTo>
                    <a:pt x="28320" y="53355"/>
                  </a:lnTo>
                  <a:lnTo>
                    <a:pt x="27696" y="53791"/>
                  </a:lnTo>
                  <a:lnTo>
                    <a:pt x="27073" y="54207"/>
                  </a:lnTo>
                  <a:lnTo>
                    <a:pt x="26449" y="54602"/>
                  </a:lnTo>
                  <a:lnTo>
                    <a:pt x="25804" y="54977"/>
                  </a:lnTo>
                  <a:lnTo>
                    <a:pt x="25160" y="55309"/>
                  </a:lnTo>
                  <a:lnTo>
                    <a:pt x="24515" y="55642"/>
                  </a:lnTo>
                  <a:lnTo>
                    <a:pt x="23850" y="55933"/>
                  </a:lnTo>
                  <a:lnTo>
                    <a:pt x="23164" y="56203"/>
                  </a:lnTo>
                  <a:lnTo>
                    <a:pt x="22498" y="56453"/>
                  </a:lnTo>
                  <a:lnTo>
                    <a:pt x="21791" y="56682"/>
                  </a:lnTo>
                  <a:lnTo>
                    <a:pt x="21105" y="56889"/>
                  </a:lnTo>
                  <a:lnTo>
                    <a:pt x="20398" y="57077"/>
                  </a:lnTo>
                  <a:lnTo>
                    <a:pt x="19691" y="57243"/>
                  </a:lnTo>
                  <a:lnTo>
                    <a:pt x="18963" y="57389"/>
                  </a:lnTo>
                  <a:lnTo>
                    <a:pt x="18236" y="57492"/>
                  </a:lnTo>
                  <a:lnTo>
                    <a:pt x="17487" y="57596"/>
                  </a:lnTo>
                  <a:lnTo>
                    <a:pt x="16759" y="57680"/>
                  </a:lnTo>
                  <a:lnTo>
                    <a:pt x="16156" y="57721"/>
                  </a:lnTo>
                  <a:lnTo>
                    <a:pt x="15553" y="57742"/>
                  </a:lnTo>
                  <a:lnTo>
                    <a:pt x="14971" y="57763"/>
                  </a:lnTo>
                  <a:lnTo>
                    <a:pt x="14368" y="57784"/>
                  </a:lnTo>
                  <a:lnTo>
                    <a:pt x="13412" y="57763"/>
                  </a:lnTo>
                  <a:lnTo>
                    <a:pt x="12455" y="57700"/>
                  </a:lnTo>
                  <a:lnTo>
                    <a:pt x="11499" y="57617"/>
                  </a:lnTo>
                  <a:lnTo>
                    <a:pt x="10542" y="57492"/>
                  </a:lnTo>
                  <a:lnTo>
                    <a:pt x="9586" y="57326"/>
                  </a:lnTo>
                  <a:lnTo>
                    <a:pt x="8650" y="57139"/>
                  </a:lnTo>
                  <a:lnTo>
                    <a:pt x="7694" y="56910"/>
                  </a:lnTo>
                  <a:lnTo>
                    <a:pt x="6758" y="56640"/>
                  </a:lnTo>
                  <a:lnTo>
                    <a:pt x="5864" y="56349"/>
                  </a:lnTo>
                  <a:lnTo>
                    <a:pt x="5427" y="56183"/>
                  </a:lnTo>
                  <a:lnTo>
                    <a:pt x="4991" y="56016"/>
                  </a:lnTo>
                  <a:lnTo>
                    <a:pt x="4575" y="55808"/>
                  </a:lnTo>
                  <a:lnTo>
                    <a:pt x="4180" y="55580"/>
                  </a:lnTo>
                  <a:lnTo>
                    <a:pt x="3785" y="55309"/>
                  </a:lnTo>
                  <a:lnTo>
                    <a:pt x="3410" y="54997"/>
                  </a:lnTo>
                  <a:lnTo>
                    <a:pt x="3182" y="54789"/>
                  </a:lnTo>
                  <a:lnTo>
                    <a:pt x="2974" y="54561"/>
                  </a:lnTo>
                  <a:lnTo>
                    <a:pt x="2807" y="54311"/>
                  </a:lnTo>
                  <a:lnTo>
                    <a:pt x="2662" y="54062"/>
                  </a:lnTo>
                  <a:lnTo>
                    <a:pt x="2558" y="53791"/>
                  </a:lnTo>
                  <a:lnTo>
                    <a:pt x="2475" y="53521"/>
                  </a:lnTo>
                  <a:lnTo>
                    <a:pt x="2433" y="53230"/>
                  </a:lnTo>
                  <a:lnTo>
                    <a:pt x="2412" y="52918"/>
                  </a:lnTo>
                  <a:lnTo>
                    <a:pt x="2433" y="52606"/>
                  </a:lnTo>
                  <a:lnTo>
                    <a:pt x="2495" y="52107"/>
                  </a:lnTo>
                  <a:lnTo>
                    <a:pt x="2558" y="51629"/>
                  </a:lnTo>
                  <a:lnTo>
                    <a:pt x="2662" y="51151"/>
                  </a:lnTo>
                  <a:lnTo>
                    <a:pt x="2787" y="50672"/>
                  </a:lnTo>
                  <a:lnTo>
                    <a:pt x="2911" y="50215"/>
                  </a:lnTo>
                  <a:lnTo>
                    <a:pt x="3057" y="49758"/>
                  </a:lnTo>
                  <a:lnTo>
                    <a:pt x="3223" y="49300"/>
                  </a:lnTo>
                  <a:lnTo>
                    <a:pt x="3410" y="48863"/>
                  </a:lnTo>
                  <a:lnTo>
                    <a:pt x="3618" y="48427"/>
                  </a:lnTo>
                  <a:lnTo>
                    <a:pt x="3826" y="47990"/>
                  </a:lnTo>
                  <a:lnTo>
                    <a:pt x="4076" y="47574"/>
                  </a:lnTo>
                  <a:lnTo>
                    <a:pt x="4325" y="47158"/>
                  </a:lnTo>
                  <a:lnTo>
                    <a:pt x="4575" y="46743"/>
                  </a:lnTo>
                  <a:lnTo>
                    <a:pt x="4866" y="46348"/>
                  </a:lnTo>
                  <a:lnTo>
                    <a:pt x="5157" y="45952"/>
                  </a:lnTo>
                  <a:lnTo>
                    <a:pt x="5490" y="45557"/>
                  </a:lnTo>
                  <a:lnTo>
                    <a:pt x="5573" y="45453"/>
                  </a:lnTo>
                  <a:lnTo>
                    <a:pt x="5677" y="45370"/>
                  </a:lnTo>
                  <a:lnTo>
                    <a:pt x="5802" y="45308"/>
                  </a:lnTo>
                  <a:lnTo>
                    <a:pt x="5906" y="45246"/>
                  </a:lnTo>
                  <a:lnTo>
                    <a:pt x="6009" y="45204"/>
                  </a:lnTo>
                  <a:lnTo>
                    <a:pt x="6134" y="45183"/>
                  </a:lnTo>
                  <a:lnTo>
                    <a:pt x="6384" y="45162"/>
                  </a:lnTo>
                  <a:lnTo>
                    <a:pt x="6696" y="45183"/>
                  </a:lnTo>
                  <a:lnTo>
                    <a:pt x="7008" y="45246"/>
                  </a:lnTo>
                  <a:lnTo>
                    <a:pt x="7839" y="45453"/>
                  </a:lnTo>
                  <a:lnTo>
                    <a:pt x="8671" y="45661"/>
                  </a:lnTo>
                  <a:lnTo>
                    <a:pt x="9108" y="45765"/>
                  </a:lnTo>
                  <a:lnTo>
                    <a:pt x="9523" y="45849"/>
                  </a:lnTo>
                  <a:lnTo>
                    <a:pt x="9939" y="45932"/>
                  </a:lnTo>
                  <a:lnTo>
                    <a:pt x="10376" y="45973"/>
                  </a:lnTo>
                  <a:lnTo>
                    <a:pt x="11291" y="46036"/>
                  </a:lnTo>
                  <a:lnTo>
                    <a:pt x="12185" y="46098"/>
                  </a:lnTo>
                  <a:lnTo>
                    <a:pt x="13100" y="46140"/>
                  </a:lnTo>
                  <a:lnTo>
                    <a:pt x="13994" y="46160"/>
                  </a:lnTo>
                  <a:lnTo>
                    <a:pt x="14826" y="46140"/>
                  </a:lnTo>
                  <a:lnTo>
                    <a:pt x="15657" y="46098"/>
                  </a:lnTo>
                  <a:lnTo>
                    <a:pt x="16489" y="46015"/>
                  </a:lnTo>
                  <a:lnTo>
                    <a:pt x="17321" y="45890"/>
                  </a:lnTo>
                  <a:lnTo>
                    <a:pt x="18152" y="45724"/>
                  </a:lnTo>
                  <a:lnTo>
                    <a:pt x="18568" y="45620"/>
                  </a:lnTo>
                  <a:lnTo>
                    <a:pt x="18963" y="45495"/>
                  </a:lnTo>
                  <a:lnTo>
                    <a:pt x="19379" y="45370"/>
                  </a:lnTo>
                  <a:lnTo>
                    <a:pt x="19795" y="45225"/>
                  </a:lnTo>
                  <a:lnTo>
                    <a:pt x="20190" y="45079"/>
                  </a:lnTo>
                  <a:lnTo>
                    <a:pt x="20606" y="44892"/>
                  </a:lnTo>
                  <a:lnTo>
                    <a:pt x="20939" y="44746"/>
                  </a:lnTo>
                  <a:lnTo>
                    <a:pt x="21271" y="44559"/>
                  </a:lnTo>
                  <a:lnTo>
                    <a:pt x="21583" y="44393"/>
                  </a:lnTo>
                  <a:lnTo>
                    <a:pt x="21895" y="44206"/>
                  </a:lnTo>
                  <a:lnTo>
                    <a:pt x="22186" y="43998"/>
                  </a:lnTo>
                  <a:lnTo>
                    <a:pt x="22457" y="43811"/>
                  </a:lnTo>
                  <a:lnTo>
                    <a:pt x="22727" y="43603"/>
                  </a:lnTo>
                  <a:lnTo>
                    <a:pt x="22997" y="43374"/>
                  </a:lnTo>
                  <a:lnTo>
                    <a:pt x="23247" y="43145"/>
                  </a:lnTo>
                  <a:lnTo>
                    <a:pt x="23475" y="42917"/>
                  </a:lnTo>
                  <a:lnTo>
                    <a:pt x="23704" y="42688"/>
                  </a:lnTo>
                  <a:lnTo>
                    <a:pt x="23933" y="42438"/>
                  </a:lnTo>
                  <a:lnTo>
                    <a:pt x="24328" y="41919"/>
                  </a:lnTo>
                  <a:lnTo>
                    <a:pt x="24681" y="41399"/>
                  </a:lnTo>
                  <a:lnTo>
                    <a:pt x="24993" y="40837"/>
                  </a:lnTo>
                  <a:lnTo>
                    <a:pt x="25264" y="40276"/>
                  </a:lnTo>
                  <a:lnTo>
                    <a:pt x="25492" y="39673"/>
                  </a:lnTo>
                  <a:lnTo>
                    <a:pt x="25679" y="39070"/>
                  </a:lnTo>
                  <a:lnTo>
                    <a:pt x="25825" y="38467"/>
                  </a:lnTo>
                  <a:lnTo>
                    <a:pt x="25929" y="37843"/>
                  </a:lnTo>
                  <a:lnTo>
                    <a:pt x="25991" y="37199"/>
                  </a:lnTo>
                  <a:lnTo>
                    <a:pt x="26012" y="36554"/>
                  </a:lnTo>
                  <a:lnTo>
                    <a:pt x="25991" y="36138"/>
                  </a:lnTo>
                  <a:lnTo>
                    <a:pt x="25971" y="35702"/>
                  </a:lnTo>
                  <a:lnTo>
                    <a:pt x="25929" y="35265"/>
                  </a:lnTo>
                  <a:lnTo>
                    <a:pt x="25867" y="34849"/>
                  </a:lnTo>
                  <a:lnTo>
                    <a:pt x="25825" y="34620"/>
                  </a:lnTo>
                  <a:lnTo>
                    <a:pt x="25783" y="34516"/>
                  </a:lnTo>
                  <a:lnTo>
                    <a:pt x="25742" y="34433"/>
                  </a:lnTo>
                  <a:lnTo>
                    <a:pt x="25700" y="34329"/>
                  </a:lnTo>
                  <a:lnTo>
                    <a:pt x="25617" y="34246"/>
                  </a:lnTo>
                  <a:lnTo>
                    <a:pt x="25534" y="34184"/>
                  </a:lnTo>
                  <a:lnTo>
                    <a:pt x="25430" y="34142"/>
                  </a:lnTo>
                  <a:lnTo>
                    <a:pt x="25284" y="34121"/>
                  </a:lnTo>
                  <a:lnTo>
                    <a:pt x="25201" y="34142"/>
                  </a:lnTo>
                  <a:lnTo>
                    <a:pt x="25118" y="34163"/>
                  </a:lnTo>
                  <a:lnTo>
                    <a:pt x="25035" y="34205"/>
                  </a:lnTo>
                  <a:lnTo>
                    <a:pt x="24972" y="34267"/>
                  </a:lnTo>
                  <a:lnTo>
                    <a:pt x="24848" y="34412"/>
                  </a:lnTo>
                  <a:lnTo>
                    <a:pt x="24702" y="34537"/>
                  </a:lnTo>
                  <a:lnTo>
                    <a:pt x="24453" y="34808"/>
                  </a:lnTo>
                  <a:lnTo>
                    <a:pt x="24182" y="35057"/>
                  </a:lnTo>
                  <a:lnTo>
                    <a:pt x="23912" y="35286"/>
                  </a:lnTo>
                  <a:lnTo>
                    <a:pt x="23621" y="35494"/>
                  </a:lnTo>
                  <a:lnTo>
                    <a:pt x="23330" y="35702"/>
                  </a:lnTo>
                  <a:lnTo>
                    <a:pt x="23018" y="35889"/>
                  </a:lnTo>
                  <a:lnTo>
                    <a:pt x="22706" y="36076"/>
                  </a:lnTo>
                  <a:lnTo>
                    <a:pt x="22394" y="36242"/>
                  </a:lnTo>
                  <a:lnTo>
                    <a:pt x="21750" y="36554"/>
                  </a:lnTo>
                  <a:lnTo>
                    <a:pt x="21105" y="36824"/>
                  </a:lnTo>
                  <a:lnTo>
                    <a:pt x="20419" y="37074"/>
                  </a:lnTo>
                  <a:lnTo>
                    <a:pt x="19733" y="37303"/>
                  </a:lnTo>
                  <a:lnTo>
                    <a:pt x="19462" y="37386"/>
                  </a:lnTo>
                  <a:lnTo>
                    <a:pt x="19192" y="37469"/>
                  </a:lnTo>
                  <a:lnTo>
                    <a:pt x="18651" y="37573"/>
                  </a:lnTo>
                  <a:lnTo>
                    <a:pt x="18111" y="37635"/>
                  </a:lnTo>
                  <a:lnTo>
                    <a:pt x="17570" y="37656"/>
                  </a:lnTo>
                  <a:lnTo>
                    <a:pt x="17050" y="37635"/>
                  </a:lnTo>
                  <a:lnTo>
                    <a:pt x="16510" y="37594"/>
                  </a:lnTo>
                  <a:lnTo>
                    <a:pt x="15990" y="37511"/>
                  </a:lnTo>
                  <a:lnTo>
                    <a:pt x="15449" y="37427"/>
                  </a:lnTo>
                  <a:lnTo>
                    <a:pt x="14888" y="37323"/>
                  </a:lnTo>
                  <a:lnTo>
                    <a:pt x="14327" y="37199"/>
                  </a:lnTo>
                  <a:lnTo>
                    <a:pt x="13786" y="37053"/>
                  </a:lnTo>
                  <a:lnTo>
                    <a:pt x="13245" y="36887"/>
                  </a:lnTo>
                  <a:lnTo>
                    <a:pt x="12726" y="36720"/>
                  </a:lnTo>
                  <a:lnTo>
                    <a:pt x="12206" y="36513"/>
                  </a:lnTo>
                  <a:lnTo>
                    <a:pt x="11707" y="36305"/>
                  </a:lnTo>
                  <a:lnTo>
                    <a:pt x="11208" y="36076"/>
                  </a:lnTo>
                  <a:lnTo>
                    <a:pt x="10709" y="35826"/>
                  </a:lnTo>
                  <a:lnTo>
                    <a:pt x="10230" y="35556"/>
                  </a:lnTo>
                  <a:lnTo>
                    <a:pt x="9773" y="35265"/>
                  </a:lnTo>
                  <a:lnTo>
                    <a:pt x="9316" y="34932"/>
                  </a:lnTo>
                  <a:lnTo>
                    <a:pt x="8858" y="34600"/>
                  </a:lnTo>
                  <a:lnTo>
                    <a:pt x="8442" y="34246"/>
                  </a:lnTo>
                  <a:lnTo>
                    <a:pt x="8006" y="33872"/>
                  </a:lnTo>
                  <a:lnTo>
                    <a:pt x="7611" y="33477"/>
                  </a:lnTo>
                  <a:lnTo>
                    <a:pt x="7215" y="33061"/>
                  </a:lnTo>
                  <a:lnTo>
                    <a:pt x="6841" y="32645"/>
                  </a:lnTo>
                  <a:lnTo>
                    <a:pt x="6488" y="32208"/>
                  </a:lnTo>
                  <a:lnTo>
                    <a:pt x="6134" y="31772"/>
                  </a:lnTo>
                  <a:lnTo>
                    <a:pt x="5802" y="31314"/>
                  </a:lnTo>
                  <a:lnTo>
                    <a:pt x="5490" y="30857"/>
                  </a:lnTo>
                  <a:lnTo>
                    <a:pt x="5178" y="30379"/>
                  </a:lnTo>
                  <a:lnTo>
                    <a:pt x="4907" y="29900"/>
                  </a:lnTo>
                  <a:lnTo>
                    <a:pt x="4616" y="29422"/>
                  </a:lnTo>
                  <a:lnTo>
                    <a:pt x="4367" y="28923"/>
                  </a:lnTo>
                  <a:lnTo>
                    <a:pt x="4117" y="28424"/>
                  </a:lnTo>
                  <a:lnTo>
                    <a:pt x="3889" y="27904"/>
                  </a:lnTo>
                  <a:lnTo>
                    <a:pt x="3660" y="27405"/>
                  </a:lnTo>
                  <a:lnTo>
                    <a:pt x="3452" y="26865"/>
                  </a:lnTo>
                  <a:lnTo>
                    <a:pt x="3244" y="26345"/>
                  </a:lnTo>
                  <a:lnTo>
                    <a:pt x="3078" y="25804"/>
                  </a:lnTo>
                  <a:lnTo>
                    <a:pt x="2828" y="25056"/>
                  </a:lnTo>
                  <a:lnTo>
                    <a:pt x="2641" y="24307"/>
                  </a:lnTo>
                  <a:lnTo>
                    <a:pt x="2454" y="23559"/>
                  </a:lnTo>
                  <a:lnTo>
                    <a:pt x="2308" y="22810"/>
                  </a:lnTo>
                  <a:lnTo>
                    <a:pt x="2204" y="22041"/>
                  </a:lnTo>
                  <a:lnTo>
                    <a:pt x="2121" y="21292"/>
                  </a:lnTo>
                  <a:lnTo>
                    <a:pt x="2080" y="20544"/>
                  </a:lnTo>
                  <a:lnTo>
                    <a:pt x="2059" y="19774"/>
                  </a:lnTo>
                  <a:lnTo>
                    <a:pt x="2059" y="19234"/>
                  </a:lnTo>
                  <a:lnTo>
                    <a:pt x="2100" y="18693"/>
                  </a:lnTo>
                  <a:lnTo>
                    <a:pt x="2142" y="18152"/>
                  </a:lnTo>
                  <a:lnTo>
                    <a:pt x="2184" y="17612"/>
                  </a:lnTo>
                  <a:lnTo>
                    <a:pt x="2267" y="17071"/>
                  </a:lnTo>
                  <a:lnTo>
                    <a:pt x="2371" y="16531"/>
                  </a:lnTo>
                  <a:lnTo>
                    <a:pt x="2475" y="15990"/>
                  </a:lnTo>
                  <a:lnTo>
                    <a:pt x="2599" y="15429"/>
                  </a:lnTo>
                  <a:lnTo>
                    <a:pt x="2745" y="14930"/>
                  </a:lnTo>
                  <a:lnTo>
                    <a:pt x="2891" y="14410"/>
                  </a:lnTo>
                  <a:lnTo>
                    <a:pt x="3057" y="13911"/>
                  </a:lnTo>
                  <a:lnTo>
                    <a:pt x="3244" y="13433"/>
                  </a:lnTo>
                  <a:lnTo>
                    <a:pt x="3452" y="12954"/>
                  </a:lnTo>
                  <a:lnTo>
                    <a:pt x="3681" y="12476"/>
                  </a:lnTo>
                  <a:lnTo>
                    <a:pt x="3909" y="11998"/>
                  </a:lnTo>
                  <a:lnTo>
                    <a:pt x="4159" y="11540"/>
                  </a:lnTo>
                  <a:lnTo>
                    <a:pt x="4408" y="11104"/>
                  </a:lnTo>
                  <a:lnTo>
                    <a:pt x="4679" y="10646"/>
                  </a:lnTo>
                  <a:lnTo>
                    <a:pt x="4970" y="10230"/>
                  </a:lnTo>
                  <a:lnTo>
                    <a:pt x="5282" y="9794"/>
                  </a:lnTo>
                  <a:lnTo>
                    <a:pt x="5594" y="9378"/>
                  </a:lnTo>
                  <a:lnTo>
                    <a:pt x="5926" y="8962"/>
                  </a:lnTo>
                  <a:lnTo>
                    <a:pt x="6280" y="8567"/>
                  </a:lnTo>
                  <a:lnTo>
                    <a:pt x="6633" y="8172"/>
                  </a:lnTo>
                  <a:lnTo>
                    <a:pt x="7319" y="7444"/>
                  </a:lnTo>
                  <a:lnTo>
                    <a:pt x="8026" y="6758"/>
                  </a:lnTo>
                  <a:lnTo>
                    <a:pt x="8754" y="6113"/>
                  </a:lnTo>
                  <a:lnTo>
                    <a:pt x="9128" y="5802"/>
                  </a:lnTo>
                  <a:lnTo>
                    <a:pt x="9523" y="5490"/>
                  </a:lnTo>
                  <a:lnTo>
                    <a:pt x="9919" y="5199"/>
                  </a:lnTo>
                  <a:lnTo>
                    <a:pt x="10314" y="4928"/>
                  </a:lnTo>
                  <a:lnTo>
                    <a:pt x="10729" y="4658"/>
                  </a:lnTo>
                  <a:lnTo>
                    <a:pt x="11145" y="4388"/>
                  </a:lnTo>
                  <a:lnTo>
                    <a:pt x="11561" y="4159"/>
                  </a:lnTo>
                  <a:lnTo>
                    <a:pt x="11998" y="3909"/>
                  </a:lnTo>
                  <a:lnTo>
                    <a:pt x="12434" y="3701"/>
                  </a:lnTo>
                  <a:lnTo>
                    <a:pt x="12892" y="3494"/>
                  </a:lnTo>
                  <a:lnTo>
                    <a:pt x="13412" y="3286"/>
                  </a:lnTo>
                  <a:lnTo>
                    <a:pt x="13911" y="3078"/>
                  </a:lnTo>
                  <a:lnTo>
                    <a:pt x="14410" y="2911"/>
                  </a:lnTo>
                  <a:lnTo>
                    <a:pt x="14930" y="2724"/>
                  </a:lnTo>
                  <a:lnTo>
                    <a:pt x="15429" y="2579"/>
                  </a:lnTo>
                  <a:lnTo>
                    <a:pt x="15948" y="2433"/>
                  </a:lnTo>
                  <a:lnTo>
                    <a:pt x="16447" y="2308"/>
                  </a:lnTo>
                  <a:lnTo>
                    <a:pt x="16967" y="2184"/>
                  </a:lnTo>
                  <a:lnTo>
                    <a:pt x="17466" y="2080"/>
                  </a:lnTo>
                  <a:lnTo>
                    <a:pt x="17986" y="1996"/>
                  </a:lnTo>
                  <a:lnTo>
                    <a:pt x="18485" y="1913"/>
                  </a:lnTo>
                  <a:lnTo>
                    <a:pt x="19005" y="1851"/>
                  </a:lnTo>
                  <a:lnTo>
                    <a:pt x="19504" y="1809"/>
                  </a:lnTo>
                  <a:lnTo>
                    <a:pt x="20024" y="1768"/>
                  </a:lnTo>
                  <a:lnTo>
                    <a:pt x="20544" y="1747"/>
                  </a:lnTo>
                  <a:close/>
                  <a:moveTo>
                    <a:pt x="21604" y="0"/>
                  </a:moveTo>
                  <a:lnTo>
                    <a:pt x="20502" y="21"/>
                  </a:lnTo>
                  <a:lnTo>
                    <a:pt x="19774" y="63"/>
                  </a:lnTo>
                  <a:lnTo>
                    <a:pt x="19067" y="125"/>
                  </a:lnTo>
                  <a:lnTo>
                    <a:pt x="18340" y="208"/>
                  </a:lnTo>
                  <a:lnTo>
                    <a:pt x="17653" y="333"/>
                  </a:lnTo>
                  <a:lnTo>
                    <a:pt x="16967" y="479"/>
                  </a:lnTo>
                  <a:lnTo>
                    <a:pt x="16281" y="624"/>
                  </a:lnTo>
                  <a:lnTo>
                    <a:pt x="15595" y="811"/>
                  </a:lnTo>
                  <a:lnTo>
                    <a:pt x="14930" y="1019"/>
                  </a:lnTo>
                  <a:lnTo>
                    <a:pt x="14264" y="1248"/>
                  </a:lnTo>
                  <a:lnTo>
                    <a:pt x="13620" y="1497"/>
                  </a:lnTo>
                  <a:lnTo>
                    <a:pt x="12954" y="1768"/>
                  </a:lnTo>
                  <a:lnTo>
                    <a:pt x="12330" y="2080"/>
                  </a:lnTo>
                  <a:lnTo>
                    <a:pt x="11686" y="2392"/>
                  </a:lnTo>
                  <a:lnTo>
                    <a:pt x="11062" y="2724"/>
                  </a:lnTo>
                  <a:lnTo>
                    <a:pt x="10438" y="3098"/>
                  </a:lnTo>
                  <a:lnTo>
                    <a:pt x="9835" y="3473"/>
                  </a:lnTo>
                  <a:lnTo>
                    <a:pt x="9149" y="3930"/>
                  </a:lnTo>
                  <a:lnTo>
                    <a:pt x="8484" y="4408"/>
                  </a:lnTo>
                  <a:lnTo>
                    <a:pt x="7818" y="4907"/>
                  </a:lnTo>
                  <a:lnTo>
                    <a:pt x="7195" y="5406"/>
                  </a:lnTo>
                  <a:lnTo>
                    <a:pt x="6592" y="5947"/>
                  </a:lnTo>
                  <a:lnTo>
                    <a:pt x="5989" y="6488"/>
                  </a:lnTo>
                  <a:lnTo>
                    <a:pt x="5427" y="7049"/>
                  </a:lnTo>
                  <a:lnTo>
                    <a:pt x="4866" y="7631"/>
                  </a:lnTo>
                  <a:lnTo>
                    <a:pt x="4346" y="8234"/>
                  </a:lnTo>
                  <a:lnTo>
                    <a:pt x="3847" y="8858"/>
                  </a:lnTo>
                  <a:lnTo>
                    <a:pt x="3390" y="9503"/>
                  </a:lnTo>
                  <a:lnTo>
                    <a:pt x="2932" y="10189"/>
                  </a:lnTo>
                  <a:lnTo>
                    <a:pt x="2516" y="10875"/>
                  </a:lnTo>
                  <a:lnTo>
                    <a:pt x="2121" y="11603"/>
                  </a:lnTo>
                  <a:lnTo>
                    <a:pt x="1768" y="12351"/>
                  </a:lnTo>
                  <a:lnTo>
                    <a:pt x="1435" y="13121"/>
                  </a:lnTo>
                  <a:lnTo>
                    <a:pt x="1206" y="13703"/>
                  </a:lnTo>
                  <a:lnTo>
                    <a:pt x="1019" y="14306"/>
                  </a:lnTo>
                  <a:lnTo>
                    <a:pt x="832" y="14909"/>
                  </a:lnTo>
                  <a:lnTo>
                    <a:pt x="687" y="15533"/>
                  </a:lnTo>
                  <a:lnTo>
                    <a:pt x="541" y="16136"/>
                  </a:lnTo>
                  <a:lnTo>
                    <a:pt x="416" y="16739"/>
                  </a:lnTo>
                  <a:lnTo>
                    <a:pt x="333" y="17362"/>
                  </a:lnTo>
                  <a:lnTo>
                    <a:pt x="250" y="17986"/>
                  </a:lnTo>
                  <a:lnTo>
                    <a:pt x="167" y="18610"/>
                  </a:lnTo>
                  <a:lnTo>
                    <a:pt x="125" y="19234"/>
                  </a:lnTo>
                  <a:lnTo>
                    <a:pt x="42" y="20481"/>
                  </a:lnTo>
                  <a:lnTo>
                    <a:pt x="21" y="21729"/>
                  </a:lnTo>
                  <a:lnTo>
                    <a:pt x="0" y="22997"/>
                  </a:lnTo>
                  <a:lnTo>
                    <a:pt x="21" y="23600"/>
                  </a:lnTo>
                  <a:lnTo>
                    <a:pt x="63" y="24224"/>
                  </a:lnTo>
                  <a:lnTo>
                    <a:pt x="125" y="24827"/>
                  </a:lnTo>
                  <a:lnTo>
                    <a:pt x="208" y="25451"/>
                  </a:lnTo>
                  <a:lnTo>
                    <a:pt x="333" y="26054"/>
                  </a:lnTo>
                  <a:lnTo>
                    <a:pt x="458" y="26657"/>
                  </a:lnTo>
                  <a:lnTo>
                    <a:pt x="603" y="27260"/>
                  </a:lnTo>
                  <a:lnTo>
                    <a:pt x="770" y="27842"/>
                  </a:lnTo>
                  <a:lnTo>
                    <a:pt x="998" y="28528"/>
                  </a:lnTo>
                  <a:lnTo>
                    <a:pt x="1269" y="29193"/>
                  </a:lnTo>
                  <a:lnTo>
                    <a:pt x="1539" y="29838"/>
                  </a:lnTo>
                  <a:lnTo>
                    <a:pt x="1851" y="30483"/>
                  </a:lnTo>
                  <a:lnTo>
                    <a:pt x="2204" y="31106"/>
                  </a:lnTo>
                  <a:lnTo>
                    <a:pt x="2558" y="31709"/>
                  </a:lnTo>
                  <a:lnTo>
                    <a:pt x="2932" y="32312"/>
                  </a:lnTo>
                  <a:lnTo>
                    <a:pt x="3327" y="32915"/>
                  </a:lnTo>
                  <a:lnTo>
                    <a:pt x="3826" y="33602"/>
                  </a:lnTo>
                  <a:lnTo>
                    <a:pt x="4325" y="34246"/>
                  </a:lnTo>
                  <a:lnTo>
                    <a:pt x="4866" y="34891"/>
                  </a:lnTo>
                  <a:lnTo>
                    <a:pt x="5427" y="35514"/>
                  </a:lnTo>
                  <a:lnTo>
                    <a:pt x="6009" y="36117"/>
                  </a:lnTo>
                  <a:lnTo>
                    <a:pt x="6612" y="36679"/>
                  </a:lnTo>
                  <a:lnTo>
                    <a:pt x="7257" y="37219"/>
                  </a:lnTo>
                  <a:lnTo>
                    <a:pt x="7943" y="37719"/>
                  </a:lnTo>
                  <a:lnTo>
                    <a:pt x="8401" y="38030"/>
                  </a:lnTo>
                  <a:lnTo>
                    <a:pt x="8837" y="38301"/>
                  </a:lnTo>
                  <a:lnTo>
                    <a:pt x="9295" y="38571"/>
                  </a:lnTo>
                  <a:lnTo>
                    <a:pt x="9773" y="38800"/>
                  </a:lnTo>
                  <a:lnTo>
                    <a:pt x="10230" y="39028"/>
                  </a:lnTo>
                  <a:lnTo>
                    <a:pt x="10709" y="39236"/>
                  </a:lnTo>
                  <a:lnTo>
                    <a:pt x="11187" y="39403"/>
                  </a:lnTo>
                  <a:lnTo>
                    <a:pt x="11665" y="39569"/>
                  </a:lnTo>
                  <a:lnTo>
                    <a:pt x="12143" y="39715"/>
                  </a:lnTo>
                  <a:lnTo>
                    <a:pt x="12622" y="39819"/>
                  </a:lnTo>
                  <a:lnTo>
                    <a:pt x="13121" y="39923"/>
                  </a:lnTo>
                  <a:lnTo>
                    <a:pt x="13620" y="40006"/>
                  </a:lnTo>
                  <a:lnTo>
                    <a:pt x="14119" y="40068"/>
                  </a:lnTo>
                  <a:lnTo>
                    <a:pt x="14618" y="40130"/>
                  </a:lnTo>
                  <a:lnTo>
                    <a:pt x="15117" y="40151"/>
                  </a:lnTo>
                  <a:lnTo>
                    <a:pt x="15616" y="40151"/>
                  </a:lnTo>
                  <a:lnTo>
                    <a:pt x="16385" y="40130"/>
                  </a:lnTo>
                  <a:lnTo>
                    <a:pt x="17154" y="40089"/>
                  </a:lnTo>
                  <a:lnTo>
                    <a:pt x="17924" y="39985"/>
                  </a:lnTo>
                  <a:lnTo>
                    <a:pt x="18693" y="39860"/>
                  </a:lnTo>
                  <a:lnTo>
                    <a:pt x="19379" y="39715"/>
                  </a:lnTo>
                  <a:lnTo>
                    <a:pt x="20065" y="39548"/>
                  </a:lnTo>
                  <a:lnTo>
                    <a:pt x="20752" y="39361"/>
                  </a:lnTo>
                  <a:lnTo>
                    <a:pt x="21417" y="39132"/>
                  </a:lnTo>
                  <a:lnTo>
                    <a:pt x="22082" y="38904"/>
                  </a:lnTo>
                  <a:lnTo>
                    <a:pt x="22727" y="38613"/>
                  </a:lnTo>
                  <a:lnTo>
                    <a:pt x="23371" y="38322"/>
                  </a:lnTo>
                  <a:lnTo>
                    <a:pt x="24016" y="37968"/>
                  </a:lnTo>
                  <a:lnTo>
                    <a:pt x="23933" y="38384"/>
                  </a:lnTo>
                  <a:lnTo>
                    <a:pt x="23829" y="38800"/>
                  </a:lnTo>
                  <a:lnTo>
                    <a:pt x="23704" y="39195"/>
                  </a:lnTo>
                  <a:lnTo>
                    <a:pt x="23579" y="39590"/>
                  </a:lnTo>
                  <a:lnTo>
                    <a:pt x="23434" y="39985"/>
                  </a:lnTo>
                  <a:lnTo>
                    <a:pt x="23267" y="40359"/>
                  </a:lnTo>
                  <a:lnTo>
                    <a:pt x="23080" y="40733"/>
                  </a:lnTo>
                  <a:lnTo>
                    <a:pt x="22893" y="41108"/>
                  </a:lnTo>
                  <a:lnTo>
                    <a:pt x="22685" y="41420"/>
                  </a:lnTo>
                  <a:lnTo>
                    <a:pt x="22477" y="41732"/>
                  </a:lnTo>
                  <a:lnTo>
                    <a:pt x="22249" y="42023"/>
                  </a:lnTo>
                  <a:lnTo>
                    <a:pt x="21999" y="42293"/>
                  </a:lnTo>
                  <a:lnTo>
                    <a:pt x="21750" y="42542"/>
                  </a:lnTo>
                  <a:lnTo>
                    <a:pt x="21479" y="42771"/>
                  </a:lnTo>
                  <a:lnTo>
                    <a:pt x="21209" y="42979"/>
                  </a:lnTo>
                  <a:lnTo>
                    <a:pt x="20918" y="43187"/>
                  </a:lnTo>
                  <a:lnTo>
                    <a:pt x="20606" y="43374"/>
                  </a:lnTo>
                  <a:lnTo>
                    <a:pt x="20294" y="43541"/>
                  </a:lnTo>
                  <a:lnTo>
                    <a:pt x="19982" y="43686"/>
                  </a:lnTo>
                  <a:lnTo>
                    <a:pt x="19650" y="43811"/>
                  </a:lnTo>
                  <a:lnTo>
                    <a:pt x="19317" y="43936"/>
                  </a:lnTo>
                  <a:lnTo>
                    <a:pt x="18963" y="44060"/>
                  </a:lnTo>
                  <a:lnTo>
                    <a:pt x="18610" y="44164"/>
                  </a:lnTo>
                  <a:lnTo>
                    <a:pt x="18256" y="44247"/>
                  </a:lnTo>
                  <a:lnTo>
                    <a:pt x="17737" y="44351"/>
                  </a:lnTo>
                  <a:lnTo>
                    <a:pt x="17217" y="44455"/>
                  </a:lnTo>
                  <a:lnTo>
                    <a:pt x="16718" y="44518"/>
                  </a:lnTo>
                  <a:lnTo>
                    <a:pt x="16198" y="44601"/>
                  </a:lnTo>
                  <a:lnTo>
                    <a:pt x="15678" y="44643"/>
                  </a:lnTo>
                  <a:lnTo>
                    <a:pt x="15158" y="44684"/>
                  </a:lnTo>
                  <a:lnTo>
                    <a:pt x="14659" y="44705"/>
                  </a:lnTo>
                  <a:lnTo>
                    <a:pt x="14139" y="44705"/>
                  </a:lnTo>
                  <a:lnTo>
                    <a:pt x="13391" y="44684"/>
                  </a:lnTo>
                  <a:lnTo>
                    <a:pt x="12622" y="44643"/>
                  </a:lnTo>
                  <a:lnTo>
                    <a:pt x="11873" y="44580"/>
                  </a:lnTo>
                  <a:lnTo>
                    <a:pt x="11124" y="44476"/>
                  </a:lnTo>
                  <a:lnTo>
                    <a:pt x="10376" y="44372"/>
                  </a:lnTo>
                  <a:lnTo>
                    <a:pt x="9627" y="44227"/>
                  </a:lnTo>
                  <a:lnTo>
                    <a:pt x="8879" y="44060"/>
                  </a:lnTo>
                  <a:lnTo>
                    <a:pt x="8151" y="43873"/>
                  </a:lnTo>
                  <a:lnTo>
                    <a:pt x="7756" y="43790"/>
                  </a:lnTo>
                  <a:lnTo>
                    <a:pt x="7382" y="43728"/>
                  </a:lnTo>
                  <a:lnTo>
                    <a:pt x="7028" y="43686"/>
                  </a:lnTo>
                  <a:lnTo>
                    <a:pt x="6675" y="43665"/>
                  </a:lnTo>
                  <a:lnTo>
                    <a:pt x="6467" y="43665"/>
                  </a:lnTo>
                  <a:lnTo>
                    <a:pt x="6238" y="43686"/>
                  </a:lnTo>
                  <a:lnTo>
                    <a:pt x="6030" y="43728"/>
                  </a:lnTo>
                  <a:lnTo>
                    <a:pt x="5822" y="43769"/>
                  </a:lnTo>
                  <a:lnTo>
                    <a:pt x="5635" y="43811"/>
                  </a:lnTo>
                  <a:lnTo>
                    <a:pt x="5427" y="43894"/>
                  </a:lnTo>
                  <a:lnTo>
                    <a:pt x="5240" y="43977"/>
                  </a:lnTo>
                  <a:lnTo>
                    <a:pt x="5053" y="44060"/>
                  </a:lnTo>
                  <a:lnTo>
                    <a:pt x="4866" y="44185"/>
                  </a:lnTo>
                  <a:lnTo>
                    <a:pt x="4700" y="44310"/>
                  </a:lnTo>
                  <a:lnTo>
                    <a:pt x="4325" y="44601"/>
                  </a:lnTo>
                  <a:lnTo>
                    <a:pt x="3972" y="44934"/>
                  </a:lnTo>
                  <a:lnTo>
                    <a:pt x="3618" y="45329"/>
                  </a:lnTo>
                  <a:lnTo>
                    <a:pt x="3265" y="45807"/>
                  </a:lnTo>
                  <a:lnTo>
                    <a:pt x="2911" y="46285"/>
                  </a:lnTo>
                  <a:lnTo>
                    <a:pt x="2599" y="46763"/>
                  </a:lnTo>
                  <a:lnTo>
                    <a:pt x="2308" y="47262"/>
                  </a:lnTo>
                  <a:lnTo>
                    <a:pt x="2038" y="47761"/>
                  </a:lnTo>
                  <a:lnTo>
                    <a:pt x="1789" y="48260"/>
                  </a:lnTo>
                  <a:lnTo>
                    <a:pt x="1560" y="48780"/>
                  </a:lnTo>
                  <a:lnTo>
                    <a:pt x="1373" y="49300"/>
                  </a:lnTo>
                  <a:lnTo>
                    <a:pt x="1186" y="49841"/>
                  </a:lnTo>
                  <a:lnTo>
                    <a:pt x="1040" y="50381"/>
                  </a:lnTo>
                  <a:lnTo>
                    <a:pt x="894" y="50922"/>
                  </a:lnTo>
                  <a:lnTo>
                    <a:pt x="770" y="51483"/>
                  </a:lnTo>
                  <a:lnTo>
                    <a:pt x="687" y="52045"/>
                  </a:lnTo>
                  <a:lnTo>
                    <a:pt x="603" y="52627"/>
                  </a:lnTo>
                  <a:lnTo>
                    <a:pt x="541" y="53188"/>
                  </a:lnTo>
                  <a:lnTo>
                    <a:pt x="499" y="53791"/>
                  </a:lnTo>
                  <a:lnTo>
                    <a:pt x="499" y="54249"/>
                  </a:lnTo>
                  <a:lnTo>
                    <a:pt x="520" y="54706"/>
                  </a:lnTo>
                  <a:lnTo>
                    <a:pt x="583" y="55143"/>
                  </a:lnTo>
                  <a:lnTo>
                    <a:pt x="687" y="55580"/>
                  </a:lnTo>
                  <a:lnTo>
                    <a:pt x="832" y="55995"/>
                  </a:lnTo>
                  <a:lnTo>
                    <a:pt x="1019" y="56390"/>
                  </a:lnTo>
                  <a:lnTo>
                    <a:pt x="1248" y="56806"/>
                  </a:lnTo>
                  <a:lnTo>
                    <a:pt x="1518" y="57181"/>
                  </a:lnTo>
                  <a:lnTo>
                    <a:pt x="1664" y="57389"/>
                  </a:lnTo>
                  <a:lnTo>
                    <a:pt x="1830" y="57576"/>
                  </a:lnTo>
                  <a:lnTo>
                    <a:pt x="2017" y="57742"/>
                  </a:lnTo>
                  <a:lnTo>
                    <a:pt x="2204" y="57908"/>
                  </a:lnTo>
                  <a:lnTo>
                    <a:pt x="2579" y="58220"/>
                  </a:lnTo>
                  <a:lnTo>
                    <a:pt x="2995" y="58470"/>
                  </a:lnTo>
                  <a:lnTo>
                    <a:pt x="3410" y="58719"/>
                  </a:lnTo>
                  <a:lnTo>
                    <a:pt x="3847" y="58927"/>
                  </a:lnTo>
                  <a:lnTo>
                    <a:pt x="4304" y="59114"/>
                  </a:lnTo>
                  <a:lnTo>
                    <a:pt x="4762" y="59301"/>
                  </a:lnTo>
                  <a:lnTo>
                    <a:pt x="5531" y="59593"/>
                  </a:lnTo>
                  <a:lnTo>
                    <a:pt x="6301" y="59842"/>
                  </a:lnTo>
                  <a:lnTo>
                    <a:pt x="7070" y="60071"/>
                  </a:lnTo>
                  <a:lnTo>
                    <a:pt x="7860" y="60279"/>
                  </a:lnTo>
                  <a:lnTo>
                    <a:pt x="8650" y="60466"/>
                  </a:lnTo>
                  <a:lnTo>
                    <a:pt x="9461" y="60632"/>
                  </a:lnTo>
                  <a:lnTo>
                    <a:pt x="11062" y="60944"/>
                  </a:lnTo>
                  <a:lnTo>
                    <a:pt x="12289" y="61131"/>
                  </a:lnTo>
                  <a:lnTo>
                    <a:pt x="12892" y="61214"/>
                  </a:lnTo>
                  <a:lnTo>
                    <a:pt x="13495" y="61298"/>
                  </a:lnTo>
                  <a:lnTo>
                    <a:pt x="14119" y="61339"/>
                  </a:lnTo>
                  <a:lnTo>
                    <a:pt x="14722" y="61381"/>
                  </a:lnTo>
                  <a:lnTo>
                    <a:pt x="15325" y="61402"/>
                  </a:lnTo>
                  <a:lnTo>
                    <a:pt x="15948" y="61422"/>
                  </a:lnTo>
                  <a:lnTo>
                    <a:pt x="16676" y="61402"/>
                  </a:lnTo>
                  <a:lnTo>
                    <a:pt x="17404" y="61360"/>
                  </a:lnTo>
                  <a:lnTo>
                    <a:pt x="18152" y="61298"/>
                  </a:lnTo>
                  <a:lnTo>
                    <a:pt x="18880" y="61214"/>
                  </a:lnTo>
                  <a:lnTo>
                    <a:pt x="19608" y="61090"/>
                  </a:lnTo>
                  <a:lnTo>
                    <a:pt x="20336" y="60923"/>
                  </a:lnTo>
                  <a:lnTo>
                    <a:pt x="21063" y="60757"/>
                  </a:lnTo>
                  <a:lnTo>
                    <a:pt x="21791" y="60528"/>
                  </a:lnTo>
                  <a:lnTo>
                    <a:pt x="22498" y="60300"/>
                  </a:lnTo>
                  <a:lnTo>
                    <a:pt x="23184" y="60029"/>
                  </a:lnTo>
                  <a:lnTo>
                    <a:pt x="23870" y="59738"/>
                  </a:lnTo>
                  <a:lnTo>
                    <a:pt x="24515" y="59447"/>
                  </a:lnTo>
                  <a:lnTo>
                    <a:pt x="25180" y="59114"/>
                  </a:lnTo>
                  <a:lnTo>
                    <a:pt x="25804" y="58761"/>
                  </a:lnTo>
                  <a:lnTo>
                    <a:pt x="26428" y="58407"/>
                  </a:lnTo>
                  <a:lnTo>
                    <a:pt x="27052" y="58012"/>
                  </a:lnTo>
                  <a:lnTo>
                    <a:pt x="27655" y="57617"/>
                  </a:lnTo>
                  <a:lnTo>
                    <a:pt x="28237" y="57201"/>
                  </a:lnTo>
                  <a:lnTo>
                    <a:pt x="28840" y="56786"/>
                  </a:lnTo>
                  <a:lnTo>
                    <a:pt x="29401" y="56349"/>
                  </a:lnTo>
                  <a:lnTo>
                    <a:pt x="30545" y="55434"/>
                  </a:lnTo>
                  <a:lnTo>
                    <a:pt x="31668" y="54498"/>
                  </a:lnTo>
                  <a:lnTo>
                    <a:pt x="32292" y="53937"/>
                  </a:lnTo>
                  <a:lnTo>
                    <a:pt x="32895" y="53334"/>
                  </a:lnTo>
                  <a:lnTo>
                    <a:pt x="33477" y="52731"/>
                  </a:lnTo>
                  <a:lnTo>
                    <a:pt x="34017" y="52107"/>
                  </a:lnTo>
                  <a:lnTo>
                    <a:pt x="34558" y="51463"/>
                  </a:lnTo>
                  <a:lnTo>
                    <a:pt x="35057" y="50797"/>
                  </a:lnTo>
                  <a:lnTo>
                    <a:pt x="35535" y="50132"/>
                  </a:lnTo>
                  <a:lnTo>
                    <a:pt x="35993" y="49425"/>
                  </a:lnTo>
                  <a:lnTo>
                    <a:pt x="36450" y="48739"/>
                  </a:lnTo>
                  <a:lnTo>
                    <a:pt x="36866" y="48011"/>
                  </a:lnTo>
                  <a:lnTo>
                    <a:pt x="37261" y="47283"/>
                  </a:lnTo>
                  <a:lnTo>
                    <a:pt x="37656" y="46535"/>
                  </a:lnTo>
                  <a:lnTo>
                    <a:pt x="38030" y="45786"/>
                  </a:lnTo>
                  <a:lnTo>
                    <a:pt x="38384" y="45038"/>
                  </a:lnTo>
                  <a:lnTo>
                    <a:pt x="38737" y="44268"/>
                  </a:lnTo>
                  <a:lnTo>
                    <a:pt x="39070" y="43478"/>
                  </a:lnTo>
                  <a:lnTo>
                    <a:pt x="39403" y="42605"/>
                  </a:lnTo>
                  <a:lnTo>
                    <a:pt x="39715" y="41711"/>
                  </a:lnTo>
                  <a:lnTo>
                    <a:pt x="40006" y="40817"/>
                  </a:lnTo>
                  <a:lnTo>
                    <a:pt x="40276" y="39923"/>
                  </a:lnTo>
                  <a:lnTo>
                    <a:pt x="40754" y="38114"/>
                  </a:lnTo>
                  <a:lnTo>
                    <a:pt x="41232" y="36284"/>
                  </a:lnTo>
                  <a:lnTo>
                    <a:pt x="41461" y="35411"/>
                  </a:lnTo>
                  <a:lnTo>
                    <a:pt x="41669" y="34537"/>
                  </a:lnTo>
                  <a:lnTo>
                    <a:pt x="41856" y="33664"/>
                  </a:lnTo>
                  <a:lnTo>
                    <a:pt x="42043" y="32791"/>
                  </a:lnTo>
                  <a:lnTo>
                    <a:pt x="42189" y="31897"/>
                  </a:lnTo>
                  <a:lnTo>
                    <a:pt x="42334" y="31023"/>
                  </a:lnTo>
                  <a:lnTo>
                    <a:pt x="42438" y="30129"/>
                  </a:lnTo>
                  <a:lnTo>
                    <a:pt x="42542" y="29256"/>
                  </a:lnTo>
                  <a:lnTo>
                    <a:pt x="42605" y="28362"/>
                  </a:lnTo>
                  <a:lnTo>
                    <a:pt x="42667" y="27468"/>
                  </a:lnTo>
                  <a:lnTo>
                    <a:pt x="42688" y="26574"/>
                  </a:lnTo>
                  <a:lnTo>
                    <a:pt x="42688" y="25700"/>
                  </a:lnTo>
                  <a:lnTo>
                    <a:pt x="42667" y="24785"/>
                  </a:lnTo>
                  <a:lnTo>
                    <a:pt x="42626" y="23891"/>
                  </a:lnTo>
                  <a:lnTo>
                    <a:pt x="42563" y="22997"/>
                  </a:lnTo>
                  <a:lnTo>
                    <a:pt x="42459" y="22103"/>
                  </a:lnTo>
                  <a:lnTo>
                    <a:pt x="42272" y="20710"/>
                  </a:lnTo>
                  <a:lnTo>
                    <a:pt x="42023" y="19317"/>
                  </a:lnTo>
                  <a:lnTo>
                    <a:pt x="41752" y="17945"/>
                  </a:lnTo>
                  <a:lnTo>
                    <a:pt x="41607" y="17258"/>
                  </a:lnTo>
                  <a:lnTo>
                    <a:pt x="41440" y="16572"/>
                  </a:lnTo>
                  <a:lnTo>
                    <a:pt x="41253" y="15907"/>
                  </a:lnTo>
                  <a:lnTo>
                    <a:pt x="41066" y="15241"/>
                  </a:lnTo>
                  <a:lnTo>
                    <a:pt x="40858" y="14555"/>
                  </a:lnTo>
                  <a:lnTo>
                    <a:pt x="40629" y="13890"/>
                  </a:lnTo>
                  <a:lnTo>
                    <a:pt x="40401" y="13245"/>
                  </a:lnTo>
                  <a:lnTo>
                    <a:pt x="40151" y="12580"/>
                  </a:lnTo>
                  <a:lnTo>
                    <a:pt x="39881" y="11935"/>
                  </a:lnTo>
                  <a:lnTo>
                    <a:pt x="39611" y="11291"/>
                  </a:lnTo>
                  <a:lnTo>
                    <a:pt x="39340" y="10709"/>
                  </a:lnTo>
                  <a:lnTo>
                    <a:pt x="39049" y="10168"/>
                  </a:lnTo>
                  <a:lnTo>
                    <a:pt x="38737" y="9627"/>
                  </a:lnTo>
                  <a:lnTo>
                    <a:pt x="38405" y="9108"/>
                  </a:lnTo>
                  <a:lnTo>
                    <a:pt x="38051" y="8609"/>
                  </a:lnTo>
                  <a:lnTo>
                    <a:pt x="37698" y="8130"/>
                  </a:lnTo>
                  <a:lnTo>
                    <a:pt x="37303" y="7652"/>
                  </a:lnTo>
                  <a:lnTo>
                    <a:pt x="36908" y="7195"/>
                  </a:lnTo>
                  <a:lnTo>
                    <a:pt x="36492" y="6758"/>
                  </a:lnTo>
                  <a:lnTo>
                    <a:pt x="36076" y="6321"/>
                  </a:lnTo>
                  <a:lnTo>
                    <a:pt x="35639" y="5885"/>
                  </a:lnTo>
                  <a:lnTo>
                    <a:pt x="35182" y="5469"/>
                  </a:lnTo>
                  <a:lnTo>
                    <a:pt x="34246" y="4658"/>
                  </a:lnTo>
                  <a:lnTo>
                    <a:pt x="33310" y="3889"/>
                  </a:lnTo>
                  <a:lnTo>
                    <a:pt x="32645" y="3390"/>
                  </a:lnTo>
                  <a:lnTo>
                    <a:pt x="31980" y="2911"/>
                  </a:lnTo>
                  <a:lnTo>
                    <a:pt x="31314" y="2495"/>
                  </a:lnTo>
                  <a:lnTo>
                    <a:pt x="30628" y="2100"/>
                  </a:lnTo>
                  <a:lnTo>
                    <a:pt x="29921" y="1747"/>
                  </a:lnTo>
                  <a:lnTo>
                    <a:pt x="29214" y="1435"/>
                  </a:lnTo>
                  <a:lnTo>
                    <a:pt x="28486" y="1144"/>
                  </a:lnTo>
                  <a:lnTo>
                    <a:pt x="27759" y="894"/>
                  </a:lnTo>
                  <a:lnTo>
                    <a:pt x="27031" y="687"/>
                  </a:lnTo>
                  <a:lnTo>
                    <a:pt x="26282" y="499"/>
                  </a:lnTo>
                  <a:lnTo>
                    <a:pt x="25513" y="333"/>
                  </a:lnTo>
                  <a:lnTo>
                    <a:pt x="24744" y="208"/>
                  </a:lnTo>
                  <a:lnTo>
                    <a:pt x="23974" y="125"/>
                  </a:lnTo>
                  <a:lnTo>
                    <a:pt x="23184" y="42"/>
                  </a:lnTo>
                  <a:lnTo>
                    <a:pt x="22394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2670275" y="3961575"/>
              <a:ext cx="941425" cy="1400950"/>
            </a:xfrm>
            <a:custGeom>
              <a:avLst/>
              <a:gdLst/>
              <a:ahLst/>
              <a:cxnLst/>
              <a:rect l="l" t="t" r="r" b="b"/>
              <a:pathLst>
                <a:path w="37657" h="56038" fill="none" extrusionOk="0">
                  <a:moveTo>
                    <a:pt x="1" y="18028"/>
                  </a:moveTo>
                  <a:lnTo>
                    <a:pt x="1" y="18028"/>
                  </a:lnTo>
                  <a:lnTo>
                    <a:pt x="1" y="17488"/>
                  </a:lnTo>
                  <a:lnTo>
                    <a:pt x="42" y="16947"/>
                  </a:lnTo>
                  <a:lnTo>
                    <a:pt x="84" y="16406"/>
                  </a:lnTo>
                  <a:lnTo>
                    <a:pt x="126" y="15866"/>
                  </a:lnTo>
                  <a:lnTo>
                    <a:pt x="209" y="15325"/>
                  </a:lnTo>
                  <a:lnTo>
                    <a:pt x="313" y="14785"/>
                  </a:lnTo>
                  <a:lnTo>
                    <a:pt x="417" y="14244"/>
                  </a:lnTo>
                  <a:lnTo>
                    <a:pt x="541" y="13683"/>
                  </a:lnTo>
                  <a:lnTo>
                    <a:pt x="541" y="13683"/>
                  </a:lnTo>
                  <a:lnTo>
                    <a:pt x="687" y="13184"/>
                  </a:lnTo>
                  <a:lnTo>
                    <a:pt x="833" y="12664"/>
                  </a:lnTo>
                  <a:lnTo>
                    <a:pt x="999" y="12165"/>
                  </a:lnTo>
                  <a:lnTo>
                    <a:pt x="1186" y="11687"/>
                  </a:lnTo>
                  <a:lnTo>
                    <a:pt x="1394" y="11208"/>
                  </a:lnTo>
                  <a:lnTo>
                    <a:pt x="1623" y="10730"/>
                  </a:lnTo>
                  <a:lnTo>
                    <a:pt x="1851" y="10252"/>
                  </a:lnTo>
                  <a:lnTo>
                    <a:pt x="2101" y="9794"/>
                  </a:lnTo>
                  <a:lnTo>
                    <a:pt x="2350" y="9358"/>
                  </a:lnTo>
                  <a:lnTo>
                    <a:pt x="2621" y="8900"/>
                  </a:lnTo>
                  <a:lnTo>
                    <a:pt x="2912" y="8484"/>
                  </a:lnTo>
                  <a:lnTo>
                    <a:pt x="3224" y="8048"/>
                  </a:lnTo>
                  <a:lnTo>
                    <a:pt x="3536" y="7632"/>
                  </a:lnTo>
                  <a:lnTo>
                    <a:pt x="3868" y="7216"/>
                  </a:lnTo>
                  <a:lnTo>
                    <a:pt x="4222" y="6821"/>
                  </a:lnTo>
                  <a:lnTo>
                    <a:pt x="4575" y="6426"/>
                  </a:lnTo>
                  <a:lnTo>
                    <a:pt x="4575" y="6426"/>
                  </a:lnTo>
                  <a:lnTo>
                    <a:pt x="5261" y="5698"/>
                  </a:lnTo>
                  <a:lnTo>
                    <a:pt x="5968" y="5012"/>
                  </a:lnTo>
                  <a:lnTo>
                    <a:pt x="6696" y="4367"/>
                  </a:lnTo>
                  <a:lnTo>
                    <a:pt x="7070" y="4056"/>
                  </a:lnTo>
                  <a:lnTo>
                    <a:pt x="7465" y="3744"/>
                  </a:lnTo>
                  <a:lnTo>
                    <a:pt x="7861" y="3453"/>
                  </a:lnTo>
                  <a:lnTo>
                    <a:pt x="8256" y="3182"/>
                  </a:lnTo>
                  <a:lnTo>
                    <a:pt x="8671" y="2912"/>
                  </a:lnTo>
                  <a:lnTo>
                    <a:pt x="9087" y="2642"/>
                  </a:lnTo>
                  <a:lnTo>
                    <a:pt x="9503" y="2413"/>
                  </a:lnTo>
                  <a:lnTo>
                    <a:pt x="9940" y="2163"/>
                  </a:lnTo>
                  <a:lnTo>
                    <a:pt x="10376" y="1955"/>
                  </a:lnTo>
                  <a:lnTo>
                    <a:pt x="10834" y="1748"/>
                  </a:lnTo>
                  <a:lnTo>
                    <a:pt x="10834" y="1748"/>
                  </a:lnTo>
                  <a:lnTo>
                    <a:pt x="11354" y="1540"/>
                  </a:lnTo>
                  <a:lnTo>
                    <a:pt x="11853" y="1332"/>
                  </a:lnTo>
                  <a:lnTo>
                    <a:pt x="12352" y="1165"/>
                  </a:lnTo>
                  <a:lnTo>
                    <a:pt x="12872" y="978"/>
                  </a:lnTo>
                  <a:lnTo>
                    <a:pt x="13371" y="833"/>
                  </a:lnTo>
                  <a:lnTo>
                    <a:pt x="13890" y="687"/>
                  </a:lnTo>
                  <a:lnTo>
                    <a:pt x="14389" y="562"/>
                  </a:lnTo>
                  <a:lnTo>
                    <a:pt x="14909" y="438"/>
                  </a:lnTo>
                  <a:lnTo>
                    <a:pt x="15408" y="334"/>
                  </a:lnTo>
                  <a:lnTo>
                    <a:pt x="15928" y="250"/>
                  </a:lnTo>
                  <a:lnTo>
                    <a:pt x="16427" y="167"/>
                  </a:lnTo>
                  <a:lnTo>
                    <a:pt x="16947" y="105"/>
                  </a:lnTo>
                  <a:lnTo>
                    <a:pt x="17446" y="63"/>
                  </a:lnTo>
                  <a:lnTo>
                    <a:pt x="17966" y="22"/>
                  </a:lnTo>
                  <a:lnTo>
                    <a:pt x="18486" y="1"/>
                  </a:lnTo>
                  <a:lnTo>
                    <a:pt x="18985" y="1"/>
                  </a:lnTo>
                  <a:lnTo>
                    <a:pt x="18985" y="1"/>
                  </a:lnTo>
                  <a:lnTo>
                    <a:pt x="19858" y="22"/>
                  </a:lnTo>
                  <a:lnTo>
                    <a:pt x="20710" y="63"/>
                  </a:lnTo>
                  <a:lnTo>
                    <a:pt x="21584" y="167"/>
                  </a:lnTo>
                  <a:lnTo>
                    <a:pt x="22436" y="313"/>
                  </a:lnTo>
                  <a:lnTo>
                    <a:pt x="23310" y="479"/>
                  </a:lnTo>
                  <a:lnTo>
                    <a:pt x="24162" y="708"/>
                  </a:lnTo>
                  <a:lnTo>
                    <a:pt x="25035" y="957"/>
                  </a:lnTo>
                  <a:lnTo>
                    <a:pt x="25909" y="1269"/>
                  </a:lnTo>
                  <a:lnTo>
                    <a:pt x="25909" y="1269"/>
                  </a:lnTo>
                  <a:lnTo>
                    <a:pt x="26449" y="1477"/>
                  </a:lnTo>
                  <a:lnTo>
                    <a:pt x="26990" y="1706"/>
                  </a:lnTo>
                  <a:lnTo>
                    <a:pt x="27510" y="1935"/>
                  </a:lnTo>
                  <a:lnTo>
                    <a:pt x="28030" y="2205"/>
                  </a:lnTo>
                  <a:lnTo>
                    <a:pt x="28529" y="2475"/>
                  </a:lnTo>
                  <a:lnTo>
                    <a:pt x="29028" y="2766"/>
                  </a:lnTo>
                  <a:lnTo>
                    <a:pt x="29506" y="3078"/>
                  </a:lnTo>
                  <a:lnTo>
                    <a:pt x="29963" y="3390"/>
                  </a:lnTo>
                  <a:lnTo>
                    <a:pt x="30421" y="3744"/>
                  </a:lnTo>
                  <a:lnTo>
                    <a:pt x="30878" y="4097"/>
                  </a:lnTo>
                  <a:lnTo>
                    <a:pt x="31294" y="4471"/>
                  </a:lnTo>
                  <a:lnTo>
                    <a:pt x="31731" y="4866"/>
                  </a:lnTo>
                  <a:lnTo>
                    <a:pt x="32126" y="5282"/>
                  </a:lnTo>
                  <a:lnTo>
                    <a:pt x="32521" y="5698"/>
                  </a:lnTo>
                  <a:lnTo>
                    <a:pt x="32916" y="6135"/>
                  </a:lnTo>
                  <a:lnTo>
                    <a:pt x="33269" y="6592"/>
                  </a:lnTo>
                  <a:lnTo>
                    <a:pt x="33269" y="6592"/>
                  </a:lnTo>
                  <a:lnTo>
                    <a:pt x="33540" y="6967"/>
                  </a:lnTo>
                  <a:lnTo>
                    <a:pt x="33810" y="7341"/>
                  </a:lnTo>
                  <a:lnTo>
                    <a:pt x="34039" y="7715"/>
                  </a:lnTo>
                  <a:lnTo>
                    <a:pt x="34288" y="8110"/>
                  </a:lnTo>
                  <a:lnTo>
                    <a:pt x="34496" y="8484"/>
                  </a:lnTo>
                  <a:lnTo>
                    <a:pt x="34704" y="8879"/>
                  </a:lnTo>
                  <a:lnTo>
                    <a:pt x="35078" y="9690"/>
                  </a:lnTo>
                  <a:lnTo>
                    <a:pt x="35432" y="10501"/>
                  </a:lnTo>
                  <a:lnTo>
                    <a:pt x="35744" y="11354"/>
                  </a:lnTo>
                  <a:lnTo>
                    <a:pt x="36035" y="12186"/>
                  </a:lnTo>
                  <a:lnTo>
                    <a:pt x="36305" y="13059"/>
                  </a:lnTo>
                  <a:lnTo>
                    <a:pt x="36305" y="13059"/>
                  </a:lnTo>
                  <a:lnTo>
                    <a:pt x="36617" y="14161"/>
                  </a:lnTo>
                  <a:lnTo>
                    <a:pt x="36887" y="15284"/>
                  </a:lnTo>
                  <a:lnTo>
                    <a:pt x="37137" y="16406"/>
                  </a:lnTo>
                  <a:lnTo>
                    <a:pt x="37324" y="17550"/>
                  </a:lnTo>
                  <a:lnTo>
                    <a:pt x="37469" y="18694"/>
                  </a:lnTo>
                  <a:lnTo>
                    <a:pt x="37573" y="19837"/>
                  </a:lnTo>
                  <a:lnTo>
                    <a:pt x="37636" y="20981"/>
                  </a:lnTo>
                  <a:lnTo>
                    <a:pt x="37657" y="22145"/>
                  </a:lnTo>
                  <a:lnTo>
                    <a:pt x="37657" y="22145"/>
                  </a:lnTo>
                  <a:lnTo>
                    <a:pt x="37657" y="22707"/>
                  </a:lnTo>
                  <a:lnTo>
                    <a:pt x="37657" y="22707"/>
                  </a:lnTo>
                  <a:lnTo>
                    <a:pt x="37657" y="23933"/>
                  </a:lnTo>
                  <a:lnTo>
                    <a:pt x="37615" y="25139"/>
                  </a:lnTo>
                  <a:lnTo>
                    <a:pt x="37573" y="26345"/>
                  </a:lnTo>
                  <a:lnTo>
                    <a:pt x="37469" y="27551"/>
                  </a:lnTo>
                  <a:lnTo>
                    <a:pt x="37365" y="28757"/>
                  </a:lnTo>
                  <a:lnTo>
                    <a:pt x="37199" y="29963"/>
                  </a:lnTo>
                  <a:lnTo>
                    <a:pt x="37012" y="31169"/>
                  </a:lnTo>
                  <a:lnTo>
                    <a:pt x="36762" y="32355"/>
                  </a:lnTo>
                  <a:lnTo>
                    <a:pt x="36762" y="32355"/>
                  </a:lnTo>
                  <a:lnTo>
                    <a:pt x="36451" y="33706"/>
                  </a:lnTo>
                  <a:lnTo>
                    <a:pt x="36118" y="35058"/>
                  </a:lnTo>
                  <a:lnTo>
                    <a:pt x="35723" y="36388"/>
                  </a:lnTo>
                  <a:lnTo>
                    <a:pt x="35307" y="37698"/>
                  </a:lnTo>
                  <a:lnTo>
                    <a:pt x="34850" y="39008"/>
                  </a:lnTo>
                  <a:lnTo>
                    <a:pt x="34351" y="40297"/>
                  </a:lnTo>
                  <a:lnTo>
                    <a:pt x="34080" y="40942"/>
                  </a:lnTo>
                  <a:lnTo>
                    <a:pt x="33789" y="41566"/>
                  </a:lnTo>
                  <a:lnTo>
                    <a:pt x="33498" y="42210"/>
                  </a:lnTo>
                  <a:lnTo>
                    <a:pt x="33186" y="42834"/>
                  </a:lnTo>
                  <a:lnTo>
                    <a:pt x="33186" y="42834"/>
                  </a:lnTo>
                  <a:lnTo>
                    <a:pt x="32833" y="43500"/>
                  </a:lnTo>
                  <a:lnTo>
                    <a:pt x="32479" y="44165"/>
                  </a:lnTo>
                  <a:lnTo>
                    <a:pt x="32105" y="44830"/>
                  </a:lnTo>
                  <a:lnTo>
                    <a:pt x="31710" y="45475"/>
                  </a:lnTo>
                  <a:lnTo>
                    <a:pt x="31315" y="46099"/>
                  </a:lnTo>
                  <a:lnTo>
                    <a:pt x="30899" y="46722"/>
                  </a:lnTo>
                  <a:lnTo>
                    <a:pt x="30462" y="47325"/>
                  </a:lnTo>
                  <a:lnTo>
                    <a:pt x="30005" y="47928"/>
                  </a:lnTo>
                  <a:lnTo>
                    <a:pt x="29527" y="48490"/>
                  </a:lnTo>
                  <a:lnTo>
                    <a:pt x="29028" y="49051"/>
                  </a:lnTo>
                  <a:lnTo>
                    <a:pt x="28529" y="49592"/>
                  </a:lnTo>
                  <a:lnTo>
                    <a:pt x="27988" y="50132"/>
                  </a:lnTo>
                  <a:lnTo>
                    <a:pt x="27447" y="50631"/>
                  </a:lnTo>
                  <a:lnTo>
                    <a:pt x="26865" y="51130"/>
                  </a:lnTo>
                  <a:lnTo>
                    <a:pt x="26262" y="51609"/>
                  </a:lnTo>
                  <a:lnTo>
                    <a:pt x="25638" y="52045"/>
                  </a:lnTo>
                  <a:lnTo>
                    <a:pt x="25638" y="52045"/>
                  </a:lnTo>
                  <a:lnTo>
                    <a:pt x="25015" y="52461"/>
                  </a:lnTo>
                  <a:lnTo>
                    <a:pt x="24391" y="52856"/>
                  </a:lnTo>
                  <a:lnTo>
                    <a:pt x="23746" y="53231"/>
                  </a:lnTo>
                  <a:lnTo>
                    <a:pt x="23102" y="53563"/>
                  </a:lnTo>
                  <a:lnTo>
                    <a:pt x="22457" y="53896"/>
                  </a:lnTo>
                  <a:lnTo>
                    <a:pt x="21792" y="54187"/>
                  </a:lnTo>
                  <a:lnTo>
                    <a:pt x="21106" y="54457"/>
                  </a:lnTo>
                  <a:lnTo>
                    <a:pt x="20440" y="54707"/>
                  </a:lnTo>
                  <a:lnTo>
                    <a:pt x="19733" y="54936"/>
                  </a:lnTo>
                  <a:lnTo>
                    <a:pt x="19047" y="55143"/>
                  </a:lnTo>
                  <a:lnTo>
                    <a:pt x="18340" y="55331"/>
                  </a:lnTo>
                  <a:lnTo>
                    <a:pt x="17633" y="55497"/>
                  </a:lnTo>
                  <a:lnTo>
                    <a:pt x="16905" y="55643"/>
                  </a:lnTo>
                  <a:lnTo>
                    <a:pt x="16178" y="55746"/>
                  </a:lnTo>
                  <a:lnTo>
                    <a:pt x="15429" y="55850"/>
                  </a:lnTo>
                  <a:lnTo>
                    <a:pt x="14701" y="55934"/>
                  </a:lnTo>
                  <a:lnTo>
                    <a:pt x="14701" y="55934"/>
                  </a:lnTo>
                  <a:lnTo>
                    <a:pt x="14098" y="55975"/>
                  </a:lnTo>
                  <a:lnTo>
                    <a:pt x="13495" y="55996"/>
                  </a:lnTo>
                  <a:lnTo>
                    <a:pt x="12913" y="56017"/>
                  </a:lnTo>
                  <a:lnTo>
                    <a:pt x="12310" y="56038"/>
                  </a:lnTo>
                  <a:lnTo>
                    <a:pt x="12310" y="56038"/>
                  </a:lnTo>
                  <a:lnTo>
                    <a:pt x="11354" y="56017"/>
                  </a:lnTo>
                  <a:lnTo>
                    <a:pt x="10397" y="55954"/>
                  </a:lnTo>
                  <a:lnTo>
                    <a:pt x="9441" y="55871"/>
                  </a:lnTo>
                  <a:lnTo>
                    <a:pt x="8484" y="55746"/>
                  </a:lnTo>
                  <a:lnTo>
                    <a:pt x="7528" y="55580"/>
                  </a:lnTo>
                  <a:lnTo>
                    <a:pt x="6592" y="55393"/>
                  </a:lnTo>
                  <a:lnTo>
                    <a:pt x="5636" y="55164"/>
                  </a:lnTo>
                  <a:lnTo>
                    <a:pt x="4700" y="54894"/>
                  </a:lnTo>
                  <a:lnTo>
                    <a:pt x="4700" y="54894"/>
                  </a:lnTo>
                  <a:lnTo>
                    <a:pt x="3806" y="54603"/>
                  </a:lnTo>
                  <a:lnTo>
                    <a:pt x="3369" y="54437"/>
                  </a:lnTo>
                  <a:lnTo>
                    <a:pt x="2933" y="54270"/>
                  </a:lnTo>
                  <a:lnTo>
                    <a:pt x="2517" y="54062"/>
                  </a:lnTo>
                  <a:lnTo>
                    <a:pt x="2122" y="53834"/>
                  </a:lnTo>
                  <a:lnTo>
                    <a:pt x="1727" y="53563"/>
                  </a:lnTo>
                  <a:lnTo>
                    <a:pt x="1352" y="53251"/>
                  </a:lnTo>
                  <a:lnTo>
                    <a:pt x="1352" y="53251"/>
                  </a:lnTo>
                  <a:lnTo>
                    <a:pt x="1124" y="53043"/>
                  </a:lnTo>
                  <a:lnTo>
                    <a:pt x="916" y="52815"/>
                  </a:lnTo>
                  <a:lnTo>
                    <a:pt x="749" y="52565"/>
                  </a:lnTo>
                  <a:lnTo>
                    <a:pt x="604" y="52316"/>
                  </a:lnTo>
                  <a:lnTo>
                    <a:pt x="500" y="52045"/>
                  </a:lnTo>
                  <a:lnTo>
                    <a:pt x="417" y="51775"/>
                  </a:lnTo>
                  <a:lnTo>
                    <a:pt x="375" y="51484"/>
                  </a:lnTo>
                  <a:lnTo>
                    <a:pt x="354" y="51172"/>
                  </a:lnTo>
                  <a:lnTo>
                    <a:pt x="354" y="51172"/>
                  </a:lnTo>
                  <a:lnTo>
                    <a:pt x="375" y="50860"/>
                  </a:lnTo>
                  <a:lnTo>
                    <a:pt x="375" y="50860"/>
                  </a:lnTo>
                  <a:lnTo>
                    <a:pt x="437" y="50361"/>
                  </a:lnTo>
                  <a:lnTo>
                    <a:pt x="500" y="49883"/>
                  </a:lnTo>
                  <a:lnTo>
                    <a:pt x="604" y="49405"/>
                  </a:lnTo>
                  <a:lnTo>
                    <a:pt x="729" y="48926"/>
                  </a:lnTo>
                  <a:lnTo>
                    <a:pt x="853" y="48469"/>
                  </a:lnTo>
                  <a:lnTo>
                    <a:pt x="999" y="48012"/>
                  </a:lnTo>
                  <a:lnTo>
                    <a:pt x="1165" y="47554"/>
                  </a:lnTo>
                  <a:lnTo>
                    <a:pt x="1352" y="47117"/>
                  </a:lnTo>
                  <a:lnTo>
                    <a:pt x="1560" y="46681"/>
                  </a:lnTo>
                  <a:lnTo>
                    <a:pt x="1768" y="46244"/>
                  </a:lnTo>
                  <a:lnTo>
                    <a:pt x="2018" y="45828"/>
                  </a:lnTo>
                  <a:lnTo>
                    <a:pt x="2267" y="45412"/>
                  </a:lnTo>
                  <a:lnTo>
                    <a:pt x="2517" y="44997"/>
                  </a:lnTo>
                  <a:lnTo>
                    <a:pt x="2808" y="44602"/>
                  </a:lnTo>
                  <a:lnTo>
                    <a:pt x="3099" y="44206"/>
                  </a:lnTo>
                  <a:lnTo>
                    <a:pt x="3432" y="43811"/>
                  </a:lnTo>
                  <a:lnTo>
                    <a:pt x="3432" y="43811"/>
                  </a:lnTo>
                  <a:lnTo>
                    <a:pt x="3515" y="43707"/>
                  </a:lnTo>
                  <a:lnTo>
                    <a:pt x="3619" y="43624"/>
                  </a:lnTo>
                  <a:lnTo>
                    <a:pt x="3744" y="43562"/>
                  </a:lnTo>
                  <a:lnTo>
                    <a:pt x="3848" y="43500"/>
                  </a:lnTo>
                  <a:lnTo>
                    <a:pt x="3951" y="43458"/>
                  </a:lnTo>
                  <a:lnTo>
                    <a:pt x="4076" y="43437"/>
                  </a:lnTo>
                  <a:lnTo>
                    <a:pt x="4326" y="43416"/>
                  </a:lnTo>
                  <a:lnTo>
                    <a:pt x="4326" y="43416"/>
                  </a:lnTo>
                  <a:lnTo>
                    <a:pt x="4638" y="43437"/>
                  </a:lnTo>
                  <a:lnTo>
                    <a:pt x="4950" y="43500"/>
                  </a:lnTo>
                  <a:lnTo>
                    <a:pt x="4950" y="43500"/>
                  </a:lnTo>
                  <a:lnTo>
                    <a:pt x="5781" y="43707"/>
                  </a:lnTo>
                  <a:lnTo>
                    <a:pt x="6613" y="43915"/>
                  </a:lnTo>
                  <a:lnTo>
                    <a:pt x="7050" y="44019"/>
                  </a:lnTo>
                  <a:lnTo>
                    <a:pt x="7465" y="44103"/>
                  </a:lnTo>
                  <a:lnTo>
                    <a:pt x="7881" y="44186"/>
                  </a:lnTo>
                  <a:lnTo>
                    <a:pt x="8318" y="44227"/>
                  </a:lnTo>
                  <a:lnTo>
                    <a:pt x="8318" y="44227"/>
                  </a:lnTo>
                  <a:lnTo>
                    <a:pt x="9233" y="44290"/>
                  </a:lnTo>
                  <a:lnTo>
                    <a:pt x="10127" y="44352"/>
                  </a:lnTo>
                  <a:lnTo>
                    <a:pt x="11042" y="44394"/>
                  </a:lnTo>
                  <a:lnTo>
                    <a:pt x="11936" y="44414"/>
                  </a:lnTo>
                  <a:lnTo>
                    <a:pt x="11936" y="44414"/>
                  </a:lnTo>
                  <a:lnTo>
                    <a:pt x="12768" y="44394"/>
                  </a:lnTo>
                  <a:lnTo>
                    <a:pt x="13599" y="44352"/>
                  </a:lnTo>
                  <a:lnTo>
                    <a:pt x="14431" y="44269"/>
                  </a:lnTo>
                  <a:lnTo>
                    <a:pt x="15263" y="44144"/>
                  </a:lnTo>
                  <a:lnTo>
                    <a:pt x="16094" y="43978"/>
                  </a:lnTo>
                  <a:lnTo>
                    <a:pt x="16510" y="43874"/>
                  </a:lnTo>
                  <a:lnTo>
                    <a:pt x="16905" y="43749"/>
                  </a:lnTo>
                  <a:lnTo>
                    <a:pt x="17321" y="43624"/>
                  </a:lnTo>
                  <a:lnTo>
                    <a:pt x="17737" y="43479"/>
                  </a:lnTo>
                  <a:lnTo>
                    <a:pt x="18132" y="43333"/>
                  </a:lnTo>
                  <a:lnTo>
                    <a:pt x="18548" y="43146"/>
                  </a:lnTo>
                  <a:lnTo>
                    <a:pt x="18548" y="43146"/>
                  </a:lnTo>
                  <a:lnTo>
                    <a:pt x="18881" y="43000"/>
                  </a:lnTo>
                  <a:lnTo>
                    <a:pt x="19213" y="42813"/>
                  </a:lnTo>
                  <a:lnTo>
                    <a:pt x="19525" y="42647"/>
                  </a:lnTo>
                  <a:lnTo>
                    <a:pt x="19837" y="42460"/>
                  </a:lnTo>
                  <a:lnTo>
                    <a:pt x="20128" y="42252"/>
                  </a:lnTo>
                  <a:lnTo>
                    <a:pt x="20399" y="42065"/>
                  </a:lnTo>
                  <a:lnTo>
                    <a:pt x="20669" y="41857"/>
                  </a:lnTo>
                  <a:lnTo>
                    <a:pt x="20939" y="41628"/>
                  </a:lnTo>
                  <a:lnTo>
                    <a:pt x="21189" y="41399"/>
                  </a:lnTo>
                  <a:lnTo>
                    <a:pt x="21417" y="41171"/>
                  </a:lnTo>
                  <a:lnTo>
                    <a:pt x="21646" y="40942"/>
                  </a:lnTo>
                  <a:lnTo>
                    <a:pt x="21875" y="40692"/>
                  </a:lnTo>
                  <a:lnTo>
                    <a:pt x="22270" y="40173"/>
                  </a:lnTo>
                  <a:lnTo>
                    <a:pt x="22623" y="39653"/>
                  </a:lnTo>
                  <a:lnTo>
                    <a:pt x="22935" y="39091"/>
                  </a:lnTo>
                  <a:lnTo>
                    <a:pt x="23206" y="38530"/>
                  </a:lnTo>
                  <a:lnTo>
                    <a:pt x="23434" y="37927"/>
                  </a:lnTo>
                  <a:lnTo>
                    <a:pt x="23621" y="37324"/>
                  </a:lnTo>
                  <a:lnTo>
                    <a:pt x="23767" y="36721"/>
                  </a:lnTo>
                  <a:lnTo>
                    <a:pt x="23871" y="36097"/>
                  </a:lnTo>
                  <a:lnTo>
                    <a:pt x="23933" y="35453"/>
                  </a:lnTo>
                  <a:lnTo>
                    <a:pt x="23954" y="34808"/>
                  </a:lnTo>
                  <a:lnTo>
                    <a:pt x="23954" y="34808"/>
                  </a:lnTo>
                  <a:lnTo>
                    <a:pt x="23933" y="34392"/>
                  </a:lnTo>
                  <a:lnTo>
                    <a:pt x="23913" y="33956"/>
                  </a:lnTo>
                  <a:lnTo>
                    <a:pt x="23871" y="33519"/>
                  </a:lnTo>
                  <a:lnTo>
                    <a:pt x="23809" y="33103"/>
                  </a:lnTo>
                  <a:lnTo>
                    <a:pt x="23809" y="33103"/>
                  </a:lnTo>
                  <a:lnTo>
                    <a:pt x="23767" y="32874"/>
                  </a:lnTo>
                  <a:lnTo>
                    <a:pt x="23725" y="32770"/>
                  </a:lnTo>
                  <a:lnTo>
                    <a:pt x="23684" y="32687"/>
                  </a:lnTo>
                  <a:lnTo>
                    <a:pt x="23642" y="32583"/>
                  </a:lnTo>
                  <a:lnTo>
                    <a:pt x="23559" y="32500"/>
                  </a:lnTo>
                  <a:lnTo>
                    <a:pt x="23476" y="32438"/>
                  </a:lnTo>
                  <a:lnTo>
                    <a:pt x="23372" y="32396"/>
                  </a:lnTo>
                  <a:lnTo>
                    <a:pt x="23372" y="32396"/>
                  </a:lnTo>
                  <a:lnTo>
                    <a:pt x="23226" y="32375"/>
                  </a:lnTo>
                  <a:lnTo>
                    <a:pt x="23226" y="32375"/>
                  </a:lnTo>
                  <a:lnTo>
                    <a:pt x="23143" y="32396"/>
                  </a:lnTo>
                  <a:lnTo>
                    <a:pt x="23060" y="32417"/>
                  </a:lnTo>
                  <a:lnTo>
                    <a:pt x="22977" y="32459"/>
                  </a:lnTo>
                  <a:lnTo>
                    <a:pt x="22914" y="32521"/>
                  </a:lnTo>
                  <a:lnTo>
                    <a:pt x="22790" y="32666"/>
                  </a:lnTo>
                  <a:lnTo>
                    <a:pt x="22644" y="32791"/>
                  </a:lnTo>
                  <a:lnTo>
                    <a:pt x="22644" y="32791"/>
                  </a:lnTo>
                  <a:lnTo>
                    <a:pt x="22395" y="33062"/>
                  </a:lnTo>
                  <a:lnTo>
                    <a:pt x="22124" y="33311"/>
                  </a:lnTo>
                  <a:lnTo>
                    <a:pt x="21854" y="33540"/>
                  </a:lnTo>
                  <a:lnTo>
                    <a:pt x="21563" y="33748"/>
                  </a:lnTo>
                  <a:lnTo>
                    <a:pt x="21272" y="33956"/>
                  </a:lnTo>
                  <a:lnTo>
                    <a:pt x="20960" y="34143"/>
                  </a:lnTo>
                  <a:lnTo>
                    <a:pt x="20648" y="34330"/>
                  </a:lnTo>
                  <a:lnTo>
                    <a:pt x="20336" y="34496"/>
                  </a:lnTo>
                  <a:lnTo>
                    <a:pt x="19692" y="34808"/>
                  </a:lnTo>
                  <a:lnTo>
                    <a:pt x="19047" y="35078"/>
                  </a:lnTo>
                  <a:lnTo>
                    <a:pt x="18361" y="35328"/>
                  </a:lnTo>
                  <a:lnTo>
                    <a:pt x="17675" y="35557"/>
                  </a:lnTo>
                  <a:lnTo>
                    <a:pt x="17675" y="35557"/>
                  </a:lnTo>
                  <a:lnTo>
                    <a:pt x="17404" y="35640"/>
                  </a:lnTo>
                  <a:lnTo>
                    <a:pt x="17134" y="35723"/>
                  </a:lnTo>
                  <a:lnTo>
                    <a:pt x="16593" y="35827"/>
                  </a:lnTo>
                  <a:lnTo>
                    <a:pt x="16053" y="35889"/>
                  </a:lnTo>
                  <a:lnTo>
                    <a:pt x="15512" y="35910"/>
                  </a:lnTo>
                  <a:lnTo>
                    <a:pt x="15512" y="35910"/>
                  </a:lnTo>
                  <a:lnTo>
                    <a:pt x="14992" y="35889"/>
                  </a:lnTo>
                  <a:lnTo>
                    <a:pt x="14452" y="35848"/>
                  </a:lnTo>
                  <a:lnTo>
                    <a:pt x="13932" y="35765"/>
                  </a:lnTo>
                  <a:lnTo>
                    <a:pt x="13391" y="35681"/>
                  </a:lnTo>
                  <a:lnTo>
                    <a:pt x="13391" y="35681"/>
                  </a:lnTo>
                  <a:lnTo>
                    <a:pt x="12830" y="35577"/>
                  </a:lnTo>
                  <a:lnTo>
                    <a:pt x="12269" y="35453"/>
                  </a:lnTo>
                  <a:lnTo>
                    <a:pt x="11728" y="35307"/>
                  </a:lnTo>
                  <a:lnTo>
                    <a:pt x="11187" y="35141"/>
                  </a:lnTo>
                  <a:lnTo>
                    <a:pt x="10668" y="34974"/>
                  </a:lnTo>
                  <a:lnTo>
                    <a:pt x="10148" y="34767"/>
                  </a:lnTo>
                  <a:lnTo>
                    <a:pt x="9649" y="34559"/>
                  </a:lnTo>
                  <a:lnTo>
                    <a:pt x="9150" y="34330"/>
                  </a:lnTo>
                  <a:lnTo>
                    <a:pt x="8651" y="34080"/>
                  </a:lnTo>
                  <a:lnTo>
                    <a:pt x="8172" y="33810"/>
                  </a:lnTo>
                  <a:lnTo>
                    <a:pt x="7715" y="33519"/>
                  </a:lnTo>
                  <a:lnTo>
                    <a:pt x="7258" y="33186"/>
                  </a:lnTo>
                  <a:lnTo>
                    <a:pt x="6800" y="32854"/>
                  </a:lnTo>
                  <a:lnTo>
                    <a:pt x="6384" y="32500"/>
                  </a:lnTo>
                  <a:lnTo>
                    <a:pt x="5948" y="32126"/>
                  </a:lnTo>
                  <a:lnTo>
                    <a:pt x="5553" y="31731"/>
                  </a:lnTo>
                  <a:lnTo>
                    <a:pt x="5553" y="31731"/>
                  </a:lnTo>
                  <a:lnTo>
                    <a:pt x="5157" y="31315"/>
                  </a:lnTo>
                  <a:lnTo>
                    <a:pt x="4783" y="30899"/>
                  </a:lnTo>
                  <a:lnTo>
                    <a:pt x="4430" y="30462"/>
                  </a:lnTo>
                  <a:lnTo>
                    <a:pt x="4076" y="30026"/>
                  </a:lnTo>
                  <a:lnTo>
                    <a:pt x="3744" y="29568"/>
                  </a:lnTo>
                  <a:lnTo>
                    <a:pt x="3432" y="29111"/>
                  </a:lnTo>
                  <a:lnTo>
                    <a:pt x="3120" y="28633"/>
                  </a:lnTo>
                  <a:lnTo>
                    <a:pt x="2849" y="28154"/>
                  </a:lnTo>
                  <a:lnTo>
                    <a:pt x="2558" y="27676"/>
                  </a:lnTo>
                  <a:lnTo>
                    <a:pt x="2309" y="27177"/>
                  </a:lnTo>
                  <a:lnTo>
                    <a:pt x="2059" y="26678"/>
                  </a:lnTo>
                  <a:lnTo>
                    <a:pt x="1831" y="26158"/>
                  </a:lnTo>
                  <a:lnTo>
                    <a:pt x="1602" y="25659"/>
                  </a:lnTo>
                  <a:lnTo>
                    <a:pt x="1394" y="25119"/>
                  </a:lnTo>
                  <a:lnTo>
                    <a:pt x="1186" y="24599"/>
                  </a:lnTo>
                  <a:lnTo>
                    <a:pt x="1020" y="24058"/>
                  </a:lnTo>
                  <a:lnTo>
                    <a:pt x="1020" y="24058"/>
                  </a:lnTo>
                  <a:lnTo>
                    <a:pt x="770" y="23310"/>
                  </a:lnTo>
                  <a:lnTo>
                    <a:pt x="583" y="22561"/>
                  </a:lnTo>
                  <a:lnTo>
                    <a:pt x="396" y="21813"/>
                  </a:lnTo>
                  <a:lnTo>
                    <a:pt x="250" y="21064"/>
                  </a:lnTo>
                  <a:lnTo>
                    <a:pt x="146" y="20295"/>
                  </a:lnTo>
                  <a:lnTo>
                    <a:pt x="63" y="19546"/>
                  </a:lnTo>
                  <a:lnTo>
                    <a:pt x="22" y="18798"/>
                  </a:lnTo>
                  <a:lnTo>
                    <a:pt x="1" y="180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2618825" y="3917925"/>
              <a:ext cx="1067200" cy="1535575"/>
            </a:xfrm>
            <a:custGeom>
              <a:avLst/>
              <a:gdLst/>
              <a:ahLst/>
              <a:cxnLst/>
              <a:rect l="l" t="t" r="r" b="b"/>
              <a:pathLst>
                <a:path w="42688" h="61423" fill="none" extrusionOk="0">
                  <a:moveTo>
                    <a:pt x="21604" y="0"/>
                  </a:moveTo>
                  <a:lnTo>
                    <a:pt x="21604" y="0"/>
                  </a:lnTo>
                  <a:lnTo>
                    <a:pt x="20502" y="21"/>
                  </a:lnTo>
                  <a:lnTo>
                    <a:pt x="20502" y="21"/>
                  </a:lnTo>
                  <a:lnTo>
                    <a:pt x="19774" y="63"/>
                  </a:lnTo>
                  <a:lnTo>
                    <a:pt x="19067" y="125"/>
                  </a:lnTo>
                  <a:lnTo>
                    <a:pt x="18340" y="208"/>
                  </a:lnTo>
                  <a:lnTo>
                    <a:pt x="17653" y="333"/>
                  </a:lnTo>
                  <a:lnTo>
                    <a:pt x="16967" y="479"/>
                  </a:lnTo>
                  <a:lnTo>
                    <a:pt x="16281" y="624"/>
                  </a:lnTo>
                  <a:lnTo>
                    <a:pt x="15595" y="811"/>
                  </a:lnTo>
                  <a:lnTo>
                    <a:pt x="14930" y="1019"/>
                  </a:lnTo>
                  <a:lnTo>
                    <a:pt x="14264" y="1248"/>
                  </a:lnTo>
                  <a:lnTo>
                    <a:pt x="13620" y="1497"/>
                  </a:lnTo>
                  <a:lnTo>
                    <a:pt x="12954" y="1768"/>
                  </a:lnTo>
                  <a:lnTo>
                    <a:pt x="12330" y="2080"/>
                  </a:lnTo>
                  <a:lnTo>
                    <a:pt x="11686" y="2392"/>
                  </a:lnTo>
                  <a:lnTo>
                    <a:pt x="11062" y="2724"/>
                  </a:lnTo>
                  <a:lnTo>
                    <a:pt x="10438" y="3098"/>
                  </a:lnTo>
                  <a:lnTo>
                    <a:pt x="9835" y="3473"/>
                  </a:lnTo>
                  <a:lnTo>
                    <a:pt x="9835" y="3473"/>
                  </a:lnTo>
                  <a:lnTo>
                    <a:pt x="9149" y="3930"/>
                  </a:lnTo>
                  <a:lnTo>
                    <a:pt x="8484" y="4408"/>
                  </a:lnTo>
                  <a:lnTo>
                    <a:pt x="7818" y="4907"/>
                  </a:lnTo>
                  <a:lnTo>
                    <a:pt x="7195" y="5406"/>
                  </a:lnTo>
                  <a:lnTo>
                    <a:pt x="6592" y="5947"/>
                  </a:lnTo>
                  <a:lnTo>
                    <a:pt x="5989" y="6488"/>
                  </a:lnTo>
                  <a:lnTo>
                    <a:pt x="5427" y="7049"/>
                  </a:lnTo>
                  <a:lnTo>
                    <a:pt x="4866" y="7631"/>
                  </a:lnTo>
                  <a:lnTo>
                    <a:pt x="4346" y="8234"/>
                  </a:lnTo>
                  <a:lnTo>
                    <a:pt x="3847" y="8858"/>
                  </a:lnTo>
                  <a:lnTo>
                    <a:pt x="3390" y="9503"/>
                  </a:lnTo>
                  <a:lnTo>
                    <a:pt x="2932" y="10189"/>
                  </a:lnTo>
                  <a:lnTo>
                    <a:pt x="2516" y="10875"/>
                  </a:lnTo>
                  <a:lnTo>
                    <a:pt x="2121" y="11603"/>
                  </a:lnTo>
                  <a:lnTo>
                    <a:pt x="1768" y="12351"/>
                  </a:lnTo>
                  <a:lnTo>
                    <a:pt x="1435" y="13121"/>
                  </a:lnTo>
                  <a:lnTo>
                    <a:pt x="1435" y="13121"/>
                  </a:lnTo>
                  <a:lnTo>
                    <a:pt x="1206" y="13703"/>
                  </a:lnTo>
                  <a:lnTo>
                    <a:pt x="1019" y="14306"/>
                  </a:lnTo>
                  <a:lnTo>
                    <a:pt x="832" y="14909"/>
                  </a:lnTo>
                  <a:lnTo>
                    <a:pt x="687" y="15533"/>
                  </a:lnTo>
                  <a:lnTo>
                    <a:pt x="541" y="16136"/>
                  </a:lnTo>
                  <a:lnTo>
                    <a:pt x="416" y="16739"/>
                  </a:lnTo>
                  <a:lnTo>
                    <a:pt x="333" y="17362"/>
                  </a:lnTo>
                  <a:lnTo>
                    <a:pt x="250" y="17986"/>
                  </a:lnTo>
                  <a:lnTo>
                    <a:pt x="167" y="18610"/>
                  </a:lnTo>
                  <a:lnTo>
                    <a:pt x="125" y="19234"/>
                  </a:lnTo>
                  <a:lnTo>
                    <a:pt x="42" y="20481"/>
                  </a:lnTo>
                  <a:lnTo>
                    <a:pt x="21" y="21729"/>
                  </a:lnTo>
                  <a:lnTo>
                    <a:pt x="0" y="22997"/>
                  </a:lnTo>
                  <a:lnTo>
                    <a:pt x="0" y="22997"/>
                  </a:lnTo>
                  <a:lnTo>
                    <a:pt x="21" y="23600"/>
                  </a:lnTo>
                  <a:lnTo>
                    <a:pt x="63" y="24224"/>
                  </a:lnTo>
                  <a:lnTo>
                    <a:pt x="125" y="24827"/>
                  </a:lnTo>
                  <a:lnTo>
                    <a:pt x="208" y="25451"/>
                  </a:lnTo>
                  <a:lnTo>
                    <a:pt x="333" y="26054"/>
                  </a:lnTo>
                  <a:lnTo>
                    <a:pt x="458" y="26657"/>
                  </a:lnTo>
                  <a:lnTo>
                    <a:pt x="603" y="27260"/>
                  </a:lnTo>
                  <a:lnTo>
                    <a:pt x="770" y="27842"/>
                  </a:lnTo>
                  <a:lnTo>
                    <a:pt x="770" y="27842"/>
                  </a:lnTo>
                  <a:lnTo>
                    <a:pt x="998" y="28528"/>
                  </a:lnTo>
                  <a:lnTo>
                    <a:pt x="1269" y="29193"/>
                  </a:lnTo>
                  <a:lnTo>
                    <a:pt x="1539" y="29838"/>
                  </a:lnTo>
                  <a:lnTo>
                    <a:pt x="1851" y="30483"/>
                  </a:lnTo>
                  <a:lnTo>
                    <a:pt x="2204" y="31106"/>
                  </a:lnTo>
                  <a:lnTo>
                    <a:pt x="2558" y="31709"/>
                  </a:lnTo>
                  <a:lnTo>
                    <a:pt x="2932" y="32312"/>
                  </a:lnTo>
                  <a:lnTo>
                    <a:pt x="3327" y="32915"/>
                  </a:lnTo>
                  <a:lnTo>
                    <a:pt x="3327" y="32915"/>
                  </a:lnTo>
                  <a:lnTo>
                    <a:pt x="3826" y="33602"/>
                  </a:lnTo>
                  <a:lnTo>
                    <a:pt x="4325" y="34246"/>
                  </a:lnTo>
                  <a:lnTo>
                    <a:pt x="4866" y="34891"/>
                  </a:lnTo>
                  <a:lnTo>
                    <a:pt x="5427" y="35514"/>
                  </a:lnTo>
                  <a:lnTo>
                    <a:pt x="6009" y="36117"/>
                  </a:lnTo>
                  <a:lnTo>
                    <a:pt x="6612" y="36679"/>
                  </a:lnTo>
                  <a:lnTo>
                    <a:pt x="7257" y="37219"/>
                  </a:lnTo>
                  <a:lnTo>
                    <a:pt x="7943" y="37719"/>
                  </a:lnTo>
                  <a:lnTo>
                    <a:pt x="7943" y="37719"/>
                  </a:lnTo>
                  <a:lnTo>
                    <a:pt x="8401" y="38030"/>
                  </a:lnTo>
                  <a:lnTo>
                    <a:pt x="8837" y="38301"/>
                  </a:lnTo>
                  <a:lnTo>
                    <a:pt x="9295" y="38571"/>
                  </a:lnTo>
                  <a:lnTo>
                    <a:pt x="9773" y="38800"/>
                  </a:lnTo>
                  <a:lnTo>
                    <a:pt x="10230" y="39028"/>
                  </a:lnTo>
                  <a:lnTo>
                    <a:pt x="10709" y="39236"/>
                  </a:lnTo>
                  <a:lnTo>
                    <a:pt x="11187" y="39403"/>
                  </a:lnTo>
                  <a:lnTo>
                    <a:pt x="11665" y="39569"/>
                  </a:lnTo>
                  <a:lnTo>
                    <a:pt x="12143" y="39715"/>
                  </a:lnTo>
                  <a:lnTo>
                    <a:pt x="12622" y="39819"/>
                  </a:lnTo>
                  <a:lnTo>
                    <a:pt x="13121" y="39923"/>
                  </a:lnTo>
                  <a:lnTo>
                    <a:pt x="13620" y="40006"/>
                  </a:lnTo>
                  <a:lnTo>
                    <a:pt x="14119" y="40068"/>
                  </a:lnTo>
                  <a:lnTo>
                    <a:pt x="14618" y="40130"/>
                  </a:lnTo>
                  <a:lnTo>
                    <a:pt x="15117" y="40151"/>
                  </a:lnTo>
                  <a:lnTo>
                    <a:pt x="15616" y="40151"/>
                  </a:lnTo>
                  <a:lnTo>
                    <a:pt x="15616" y="40151"/>
                  </a:lnTo>
                  <a:lnTo>
                    <a:pt x="16385" y="40130"/>
                  </a:lnTo>
                  <a:lnTo>
                    <a:pt x="17154" y="40089"/>
                  </a:lnTo>
                  <a:lnTo>
                    <a:pt x="17924" y="39985"/>
                  </a:lnTo>
                  <a:lnTo>
                    <a:pt x="18693" y="39860"/>
                  </a:lnTo>
                  <a:lnTo>
                    <a:pt x="18693" y="39860"/>
                  </a:lnTo>
                  <a:lnTo>
                    <a:pt x="19379" y="39715"/>
                  </a:lnTo>
                  <a:lnTo>
                    <a:pt x="20065" y="39548"/>
                  </a:lnTo>
                  <a:lnTo>
                    <a:pt x="20752" y="39361"/>
                  </a:lnTo>
                  <a:lnTo>
                    <a:pt x="21417" y="39132"/>
                  </a:lnTo>
                  <a:lnTo>
                    <a:pt x="22082" y="38904"/>
                  </a:lnTo>
                  <a:lnTo>
                    <a:pt x="22727" y="38613"/>
                  </a:lnTo>
                  <a:lnTo>
                    <a:pt x="23371" y="38322"/>
                  </a:lnTo>
                  <a:lnTo>
                    <a:pt x="24016" y="37968"/>
                  </a:lnTo>
                  <a:lnTo>
                    <a:pt x="24016" y="37968"/>
                  </a:lnTo>
                  <a:lnTo>
                    <a:pt x="23933" y="38384"/>
                  </a:lnTo>
                  <a:lnTo>
                    <a:pt x="23829" y="38800"/>
                  </a:lnTo>
                  <a:lnTo>
                    <a:pt x="23704" y="39195"/>
                  </a:lnTo>
                  <a:lnTo>
                    <a:pt x="23579" y="39590"/>
                  </a:lnTo>
                  <a:lnTo>
                    <a:pt x="23434" y="39985"/>
                  </a:lnTo>
                  <a:lnTo>
                    <a:pt x="23267" y="40359"/>
                  </a:lnTo>
                  <a:lnTo>
                    <a:pt x="23080" y="40733"/>
                  </a:lnTo>
                  <a:lnTo>
                    <a:pt x="22893" y="41108"/>
                  </a:lnTo>
                  <a:lnTo>
                    <a:pt x="22893" y="41108"/>
                  </a:lnTo>
                  <a:lnTo>
                    <a:pt x="22685" y="41420"/>
                  </a:lnTo>
                  <a:lnTo>
                    <a:pt x="22477" y="41732"/>
                  </a:lnTo>
                  <a:lnTo>
                    <a:pt x="22249" y="42023"/>
                  </a:lnTo>
                  <a:lnTo>
                    <a:pt x="21999" y="42293"/>
                  </a:lnTo>
                  <a:lnTo>
                    <a:pt x="21750" y="42542"/>
                  </a:lnTo>
                  <a:lnTo>
                    <a:pt x="21479" y="42771"/>
                  </a:lnTo>
                  <a:lnTo>
                    <a:pt x="21209" y="42979"/>
                  </a:lnTo>
                  <a:lnTo>
                    <a:pt x="20918" y="43187"/>
                  </a:lnTo>
                  <a:lnTo>
                    <a:pt x="20606" y="43374"/>
                  </a:lnTo>
                  <a:lnTo>
                    <a:pt x="20294" y="43541"/>
                  </a:lnTo>
                  <a:lnTo>
                    <a:pt x="19982" y="43686"/>
                  </a:lnTo>
                  <a:lnTo>
                    <a:pt x="19650" y="43811"/>
                  </a:lnTo>
                  <a:lnTo>
                    <a:pt x="19317" y="43936"/>
                  </a:lnTo>
                  <a:lnTo>
                    <a:pt x="18963" y="44060"/>
                  </a:lnTo>
                  <a:lnTo>
                    <a:pt x="18610" y="44164"/>
                  </a:lnTo>
                  <a:lnTo>
                    <a:pt x="18256" y="44247"/>
                  </a:lnTo>
                  <a:lnTo>
                    <a:pt x="18256" y="44247"/>
                  </a:lnTo>
                  <a:lnTo>
                    <a:pt x="17737" y="44351"/>
                  </a:lnTo>
                  <a:lnTo>
                    <a:pt x="17217" y="44455"/>
                  </a:lnTo>
                  <a:lnTo>
                    <a:pt x="16718" y="44518"/>
                  </a:lnTo>
                  <a:lnTo>
                    <a:pt x="16198" y="44601"/>
                  </a:lnTo>
                  <a:lnTo>
                    <a:pt x="15678" y="44643"/>
                  </a:lnTo>
                  <a:lnTo>
                    <a:pt x="15158" y="44684"/>
                  </a:lnTo>
                  <a:lnTo>
                    <a:pt x="14659" y="44705"/>
                  </a:lnTo>
                  <a:lnTo>
                    <a:pt x="14139" y="44705"/>
                  </a:lnTo>
                  <a:lnTo>
                    <a:pt x="14139" y="44705"/>
                  </a:lnTo>
                  <a:lnTo>
                    <a:pt x="13391" y="44684"/>
                  </a:lnTo>
                  <a:lnTo>
                    <a:pt x="12622" y="44643"/>
                  </a:lnTo>
                  <a:lnTo>
                    <a:pt x="11873" y="44580"/>
                  </a:lnTo>
                  <a:lnTo>
                    <a:pt x="11124" y="44476"/>
                  </a:lnTo>
                  <a:lnTo>
                    <a:pt x="10376" y="44372"/>
                  </a:lnTo>
                  <a:lnTo>
                    <a:pt x="9627" y="44227"/>
                  </a:lnTo>
                  <a:lnTo>
                    <a:pt x="8879" y="44060"/>
                  </a:lnTo>
                  <a:lnTo>
                    <a:pt x="8151" y="43873"/>
                  </a:lnTo>
                  <a:lnTo>
                    <a:pt x="8151" y="43873"/>
                  </a:lnTo>
                  <a:lnTo>
                    <a:pt x="7756" y="43790"/>
                  </a:lnTo>
                  <a:lnTo>
                    <a:pt x="7382" y="43728"/>
                  </a:lnTo>
                  <a:lnTo>
                    <a:pt x="7028" y="43686"/>
                  </a:lnTo>
                  <a:lnTo>
                    <a:pt x="6675" y="43665"/>
                  </a:lnTo>
                  <a:lnTo>
                    <a:pt x="6675" y="43665"/>
                  </a:lnTo>
                  <a:lnTo>
                    <a:pt x="6467" y="43665"/>
                  </a:lnTo>
                  <a:lnTo>
                    <a:pt x="6238" y="43686"/>
                  </a:lnTo>
                  <a:lnTo>
                    <a:pt x="6030" y="43728"/>
                  </a:lnTo>
                  <a:lnTo>
                    <a:pt x="5822" y="43769"/>
                  </a:lnTo>
                  <a:lnTo>
                    <a:pt x="5635" y="43811"/>
                  </a:lnTo>
                  <a:lnTo>
                    <a:pt x="5427" y="43894"/>
                  </a:lnTo>
                  <a:lnTo>
                    <a:pt x="5240" y="43977"/>
                  </a:lnTo>
                  <a:lnTo>
                    <a:pt x="5053" y="44060"/>
                  </a:lnTo>
                  <a:lnTo>
                    <a:pt x="4866" y="44185"/>
                  </a:lnTo>
                  <a:lnTo>
                    <a:pt x="4700" y="44310"/>
                  </a:lnTo>
                  <a:lnTo>
                    <a:pt x="4325" y="44601"/>
                  </a:lnTo>
                  <a:lnTo>
                    <a:pt x="3972" y="44934"/>
                  </a:lnTo>
                  <a:lnTo>
                    <a:pt x="3618" y="45329"/>
                  </a:lnTo>
                  <a:lnTo>
                    <a:pt x="3618" y="45329"/>
                  </a:lnTo>
                  <a:lnTo>
                    <a:pt x="3265" y="45807"/>
                  </a:lnTo>
                  <a:lnTo>
                    <a:pt x="2911" y="46285"/>
                  </a:lnTo>
                  <a:lnTo>
                    <a:pt x="2599" y="46763"/>
                  </a:lnTo>
                  <a:lnTo>
                    <a:pt x="2308" y="47262"/>
                  </a:lnTo>
                  <a:lnTo>
                    <a:pt x="2038" y="47761"/>
                  </a:lnTo>
                  <a:lnTo>
                    <a:pt x="1789" y="48260"/>
                  </a:lnTo>
                  <a:lnTo>
                    <a:pt x="1560" y="48780"/>
                  </a:lnTo>
                  <a:lnTo>
                    <a:pt x="1373" y="49300"/>
                  </a:lnTo>
                  <a:lnTo>
                    <a:pt x="1186" y="49841"/>
                  </a:lnTo>
                  <a:lnTo>
                    <a:pt x="1040" y="50381"/>
                  </a:lnTo>
                  <a:lnTo>
                    <a:pt x="894" y="50922"/>
                  </a:lnTo>
                  <a:lnTo>
                    <a:pt x="770" y="51483"/>
                  </a:lnTo>
                  <a:lnTo>
                    <a:pt x="687" y="52045"/>
                  </a:lnTo>
                  <a:lnTo>
                    <a:pt x="603" y="52627"/>
                  </a:lnTo>
                  <a:lnTo>
                    <a:pt x="541" y="53188"/>
                  </a:lnTo>
                  <a:lnTo>
                    <a:pt x="499" y="53791"/>
                  </a:lnTo>
                  <a:lnTo>
                    <a:pt x="499" y="53791"/>
                  </a:lnTo>
                  <a:lnTo>
                    <a:pt x="499" y="54249"/>
                  </a:lnTo>
                  <a:lnTo>
                    <a:pt x="520" y="54706"/>
                  </a:lnTo>
                  <a:lnTo>
                    <a:pt x="583" y="55143"/>
                  </a:lnTo>
                  <a:lnTo>
                    <a:pt x="687" y="55580"/>
                  </a:lnTo>
                  <a:lnTo>
                    <a:pt x="832" y="55995"/>
                  </a:lnTo>
                  <a:lnTo>
                    <a:pt x="1019" y="56390"/>
                  </a:lnTo>
                  <a:lnTo>
                    <a:pt x="1248" y="56806"/>
                  </a:lnTo>
                  <a:lnTo>
                    <a:pt x="1518" y="57181"/>
                  </a:lnTo>
                  <a:lnTo>
                    <a:pt x="1518" y="57181"/>
                  </a:lnTo>
                  <a:lnTo>
                    <a:pt x="1664" y="57389"/>
                  </a:lnTo>
                  <a:lnTo>
                    <a:pt x="1830" y="57576"/>
                  </a:lnTo>
                  <a:lnTo>
                    <a:pt x="2017" y="57742"/>
                  </a:lnTo>
                  <a:lnTo>
                    <a:pt x="2204" y="57908"/>
                  </a:lnTo>
                  <a:lnTo>
                    <a:pt x="2579" y="58220"/>
                  </a:lnTo>
                  <a:lnTo>
                    <a:pt x="2995" y="58470"/>
                  </a:lnTo>
                  <a:lnTo>
                    <a:pt x="3410" y="58719"/>
                  </a:lnTo>
                  <a:lnTo>
                    <a:pt x="3847" y="58927"/>
                  </a:lnTo>
                  <a:lnTo>
                    <a:pt x="4304" y="59114"/>
                  </a:lnTo>
                  <a:lnTo>
                    <a:pt x="4762" y="59301"/>
                  </a:lnTo>
                  <a:lnTo>
                    <a:pt x="4762" y="59301"/>
                  </a:lnTo>
                  <a:lnTo>
                    <a:pt x="5531" y="59593"/>
                  </a:lnTo>
                  <a:lnTo>
                    <a:pt x="6301" y="59842"/>
                  </a:lnTo>
                  <a:lnTo>
                    <a:pt x="7070" y="60071"/>
                  </a:lnTo>
                  <a:lnTo>
                    <a:pt x="7860" y="60279"/>
                  </a:lnTo>
                  <a:lnTo>
                    <a:pt x="8650" y="60466"/>
                  </a:lnTo>
                  <a:lnTo>
                    <a:pt x="9461" y="60632"/>
                  </a:lnTo>
                  <a:lnTo>
                    <a:pt x="11062" y="60944"/>
                  </a:lnTo>
                  <a:lnTo>
                    <a:pt x="11062" y="60944"/>
                  </a:lnTo>
                  <a:lnTo>
                    <a:pt x="12289" y="61131"/>
                  </a:lnTo>
                  <a:lnTo>
                    <a:pt x="12892" y="61214"/>
                  </a:lnTo>
                  <a:lnTo>
                    <a:pt x="13495" y="61298"/>
                  </a:lnTo>
                  <a:lnTo>
                    <a:pt x="14119" y="61339"/>
                  </a:lnTo>
                  <a:lnTo>
                    <a:pt x="14722" y="61381"/>
                  </a:lnTo>
                  <a:lnTo>
                    <a:pt x="15325" y="61402"/>
                  </a:lnTo>
                  <a:lnTo>
                    <a:pt x="15948" y="61422"/>
                  </a:lnTo>
                  <a:lnTo>
                    <a:pt x="15948" y="61422"/>
                  </a:lnTo>
                  <a:lnTo>
                    <a:pt x="16676" y="61402"/>
                  </a:lnTo>
                  <a:lnTo>
                    <a:pt x="17404" y="61360"/>
                  </a:lnTo>
                  <a:lnTo>
                    <a:pt x="18152" y="61298"/>
                  </a:lnTo>
                  <a:lnTo>
                    <a:pt x="18880" y="61214"/>
                  </a:lnTo>
                  <a:lnTo>
                    <a:pt x="19608" y="61090"/>
                  </a:lnTo>
                  <a:lnTo>
                    <a:pt x="20336" y="60923"/>
                  </a:lnTo>
                  <a:lnTo>
                    <a:pt x="21063" y="60757"/>
                  </a:lnTo>
                  <a:lnTo>
                    <a:pt x="21791" y="60528"/>
                  </a:lnTo>
                  <a:lnTo>
                    <a:pt x="21791" y="60528"/>
                  </a:lnTo>
                  <a:lnTo>
                    <a:pt x="22498" y="60300"/>
                  </a:lnTo>
                  <a:lnTo>
                    <a:pt x="23184" y="60029"/>
                  </a:lnTo>
                  <a:lnTo>
                    <a:pt x="23870" y="59738"/>
                  </a:lnTo>
                  <a:lnTo>
                    <a:pt x="24515" y="59447"/>
                  </a:lnTo>
                  <a:lnTo>
                    <a:pt x="25180" y="59114"/>
                  </a:lnTo>
                  <a:lnTo>
                    <a:pt x="25804" y="58761"/>
                  </a:lnTo>
                  <a:lnTo>
                    <a:pt x="26428" y="58407"/>
                  </a:lnTo>
                  <a:lnTo>
                    <a:pt x="27052" y="58012"/>
                  </a:lnTo>
                  <a:lnTo>
                    <a:pt x="27655" y="57617"/>
                  </a:lnTo>
                  <a:lnTo>
                    <a:pt x="28237" y="57201"/>
                  </a:lnTo>
                  <a:lnTo>
                    <a:pt x="28840" y="56786"/>
                  </a:lnTo>
                  <a:lnTo>
                    <a:pt x="29401" y="56349"/>
                  </a:lnTo>
                  <a:lnTo>
                    <a:pt x="30545" y="55434"/>
                  </a:lnTo>
                  <a:lnTo>
                    <a:pt x="31668" y="54498"/>
                  </a:lnTo>
                  <a:lnTo>
                    <a:pt x="31668" y="54498"/>
                  </a:lnTo>
                  <a:lnTo>
                    <a:pt x="32292" y="53937"/>
                  </a:lnTo>
                  <a:lnTo>
                    <a:pt x="32895" y="53334"/>
                  </a:lnTo>
                  <a:lnTo>
                    <a:pt x="33477" y="52731"/>
                  </a:lnTo>
                  <a:lnTo>
                    <a:pt x="34017" y="52107"/>
                  </a:lnTo>
                  <a:lnTo>
                    <a:pt x="34558" y="51463"/>
                  </a:lnTo>
                  <a:lnTo>
                    <a:pt x="35057" y="50797"/>
                  </a:lnTo>
                  <a:lnTo>
                    <a:pt x="35535" y="50132"/>
                  </a:lnTo>
                  <a:lnTo>
                    <a:pt x="35993" y="49425"/>
                  </a:lnTo>
                  <a:lnTo>
                    <a:pt x="36450" y="48739"/>
                  </a:lnTo>
                  <a:lnTo>
                    <a:pt x="36866" y="48011"/>
                  </a:lnTo>
                  <a:lnTo>
                    <a:pt x="37261" y="47283"/>
                  </a:lnTo>
                  <a:lnTo>
                    <a:pt x="37656" y="46535"/>
                  </a:lnTo>
                  <a:lnTo>
                    <a:pt x="38030" y="45786"/>
                  </a:lnTo>
                  <a:lnTo>
                    <a:pt x="38384" y="45038"/>
                  </a:lnTo>
                  <a:lnTo>
                    <a:pt x="38737" y="44268"/>
                  </a:lnTo>
                  <a:lnTo>
                    <a:pt x="39070" y="43478"/>
                  </a:lnTo>
                  <a:lnTo>
                    <a:pt x="39070" y="43478"/>
                  </a:lnTo>
                  <a:lnTo>
                    <a:pt x="39403" y="42605"/>
                  </a:lnTo>
                  <a:lnTo>
                    <a:pt x="39715" y="41711"/>
                  </a:lnTo>
                  <a:lnTo>
                    <a:pt x="40006" y="40817"/>
                  </a:lnTo>
                  <a:lnTo>
                    <a:pt x="40276" y="39923"/>
                  </a:lnTo>
                  <a:lnTo>
                    <a:pt x="40754" y="38114"/>
                  </a:lnTo>
                  <a:lnTo>
                    <a:pt x="41232" y="36284"/>
                  </a:lnTo>
                  <a:lnTo>
                    <a:pt x="41232" y="36284"/>
                  </a:lnTo>
                  <a:lnTo>
                    <a:pt x="41461" y="35411"/>
                  </a:lnTo>
                  <a:lnTo>
                    <a:pt x="41669" y="34537"/>
                  </a:lnTo>
                  <a:lnTo>
                    <a:pt x="41856" y="33664"/>
                  </a:lnTo>
                  <a:lnTo>
                    <a:pt x="42043" y="32791"/>
                  </a:lnTo>
                  <a:lnTo>
                    <a:pt x="42189" y="31897"/>
                  </a:lnTo>
                  <a:lnTo>
                    <a:pt x="42334" y="31023"/>
                  </a:lnTo>
                  <a:lnTo>
                    <a:pt x="42438" y="30129"/>
                  </a:lnTo>
                  <a:lnTo>
                    <a:pt x="42542" y="29256"/>
                  </a:lnTo>
                  <a:lnTo>
                    <a:pt x="42605" y="28362"/>
                  </a:lnTo>
                  <a:lnTo>
                    <a:pt x="42667" y="27468"/>
                  </a:lnTo>
                  <a:lnTo>
                    <a:pt x="42688" y="26574"/>
                  </a:lnTo>
                  <a:lnTo>
                    <a:pt x="42688" y="25700"/>
                  </a:lnTo>
                  <a:lnTo>
                    <a:pt x="42667" y="24785"/>
                  </a:lnTo>
                  <a:lnTo>
                    <a:pt x="42626" y="23891"/>
                  </a:lnTo>
                  <a:lnTo>
                    <a:pt x="42563" y="22997"/>
                  </a:lnTo>
                  <a:lnTo>
                    <a:pt x="42459" y="22103"/>
                  </a:lnTo>
                  <a:lnTo>
                    <a:pt x="42459" y="22103"/>
                  </a:lnTo>
                  <a:lnTo>
                    <a:pt x="42272" y="20710"/>
                  </a:lnTo>
                  <a:lnTo>
                    <a:pt x="42023" y="19317"/>
                  </a:lnTo>
                  <a:lnTo>
                    <a:pt x="41752" y="17945"/>
                  </a:lnTo>
                  <a:lnTo>
                    <a:pt x="41607" y="17258"/>
                  </a:lnTo>
                  <a:lnTo>
                    <a:pt x="41440" y="16572"/>
                  </a:lnTo>
                  <a:lnTo>
                    <a:pt x="41253" y="15907"/>
                  </a:lnTo>
                  <a:lnTo>
                    <a:pt x="41066" y="15241"/>
                  </a:lnTo>
                  <a:lnTo>
                    <a:pt x="40858" y="14555"/>
                  </a:lnTo>
                  <a:lnTo>
                    <a:pt x="40629" y="13890"/>
                  </a:lnTo>
                  <a:lnTo>
                    <a:pt x="40401" y="13245"/>
                  </a:lnTo>
                  <a:lnTo>
                    <a:pt x="40151" y="12580"/>
                  </a:lnTo>
                  <a:lnTo>
                    <a:pt x="39881" y="11935"/>
                  </a:lnTo>
                  <a:lnTo>
                    <a:pt x="39611" y="11291"/>
                  </a:lnTo>
                  <a:lnTo>
                    <a:pt x="39611" y="11291"/>
                  </a:lnTo>
                  <a:lnTo>
                    <a:pt x="39340" y="10709"/>
                  </a:lnTo>
                  <a:lnTo>
                    <a:pt x="39049" y="10168"/>
                  </a:lnTo>
                  <a:lnTo>
                    <a:pt x="38737" y="9627"/>
                  </a:lnTo>
                  <a:lnTo>
                    <a:pt x="38405" y="9108"/>
                  </a:lnTo>
                  <a:lnTo>
                    <a:pt x="38051" y="8609"/>
                  </a:lnTo>
                  <a:lnTo>
                    <a:pt x="37698" y="8130"/>
                  </a:lnTo>
                  <a:lnTo>
                    <a:pt x="37303" y="7652"/>
                  </a:lnTo>
                  <a:lnTo>
                    <a:pt x="36908" y="7195"/>
                  </a:lnTo>
                  <a:lnTo>
                    <a:pt x="36492" y="6758"/>
                  </a:lnTo>
                  <a:lnTo>
                    <a:pt x="36076" y="6321"/>
                  </a:lnTo>
                  <a:lnTo>
                    <a:pt x="35639" y="5885"/>
                  </a:lnTo>
                  <a:lnTo>
                    <a:pt x="35182" y="5469"/>
                  </a:lnTo>
                  <a:lnTo>
                    <a:pt x="34246" y="4658"/>
                  </a:lnTo>
                  <a:lnTo>
                    <a:pt x="33310" y="3889"/>
                  </a:lnTo>
                  <a:lnTo>
                    <a:pt x="33310" y="3889"/>
                  </a:lnTo>
                  <a:lnTo>
                    <a:pt x="32645" y="3390"/>
                  </a:lnTo>
                  <a:lnTo>
                    <a:pt x="31980" y="2911"/>
                  </a:lnTo>
                  <a:lnTo>
                    <a:pt x="31314" y="2495"/>
                  </a:lnTo>
                  <a:lnTo>
                    <a:pt x="30628" y="2100"/>
                  </a:lnTo>
                  <a:lnTo>
                    <a:pt x="29921" y="1747"/>
                  </a:lnTo>
                  <a:lnTo>
                    <a:pt x="29214" y="1435"/>
                  </a:lnTo>
                  <a:lnTo>
                    <a:pt x="28486" y="1144"/>
                  </a:lnTo>
                  <a:lnTo>
                    <a:pt x="27759" y="894"/>
                  </a:lnTo>
                  <a:lnTo>
                    <a:pt x="27031" y="687"/>
                  </a:lnTo>
                  <a:lnTo>
                    <a:pt x="26282" y="499"/>
                  </a:lnTo>
                  <a:lnTo>
                    <a:pt x="25513" y="333"/>
                  </a:lnTo>
                  <a:lnTo>
                    <a:pt x="24744" y="208"/>
                  </a:lnTo>
                  <a:lnTo>
                    <a:pt x="23974" y="125"/>
                  </a:lnTo>
                  <a:lnTo>
                    <a:pt x="23184" y="42"/>
                  </a:lnTo>
                  <a:lnTo>
                    <a:pt x="22394" y="0"/>
                  </a:lnTo>
                  <a:lnTo>
                    <a:pt x="21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3004525" y="4229300"/>
              <a:ext cx="291125" cy="322300"/>
            </a:xfrm>
            <a:custGeom>
              <a:avLst/>
              <a:gdLst/>
              <a:ahLst/>
              <a:cxnLst/>
              <a:rect l="l" t="t" r="r" b="b"/>
              <a:pathLst>
                <a:path w="11645" h="12892" extrusionOk="0">
                  <a:moveTo>
                    <a:pt x="7008" y="1456"/>
                  </a:moveTo>
                  <a:lnTo>
                    <a:pt x="7216" y="1477"/>
                  </a:lnTo>
                  <a:lnTo>
                    <a:pt x="7403" y="1497"/>
                  </a:lnTo>
                  <a:lnTo>
                    <a:pt x="7611" y="1539"/>
                  </a:lnTo>
                  <a:lnTo>
                    <a:pt x="7798" y="1581"/>
                  </a:lnTo>
                  <a:lnTo>
                    <a:pt x="7985" y="1664"/>
                  </a:lnTo>
                  <a:lnTo>
                    <a:pt x="8172" y="1747"/>
                  </a:lnTo>
                  <a:lnTo>
                    <a:pt x="8359" y="1851"/>
                  </a:lnTo>
                  <a:lnTo>
                    <a:pt x="8546" y="1955"/>
                  </a:lnTo>
                  <a:lnTo>
                    <a:pt x="8734" y="2100"/>
                  </a:lnTo>
                  <a:lnTo>
                    <a:pt x="8921" y="2246"/>
                  </a:lnTo>
                  <a:lnTo>
                    <a:pt x="9087" y="2412"/>
                  </a:lnTo>
                  <a:lnTo>
                    <a:pt x="9253" y="2599"/>
                  </a:lnTo>
                  <a:lnTo>
                    <a:pt x="9420" y="2786"/>
                  </a:lnTo>
                  <a:lnTo>
                    <a:pt x="9586" y="3015"/>
                  </a:lnTo>
                  <a:lnTo>
                    <a:pt x="9898" y="3493"/>
                  </a:lnTo>
                  <a:lnTo>
                    <a:pt x="10064" y="3785"/>
                  </a:lnTo>
                  <a:lnTo>
                    <a:pt x="10210" y="4096"/>
                  </a:lnTo>
                  <a:lnTo>
                    <a:pt x="10314" y="4408"/>
                  </a:lnTo>
                  <a:lnTo>
                    <a:pt x="10418" y="4741"/>
                  </a:lnTo>
                  <a:lnTo>
                    <a:pt x="10480" y="5094"/>
                  </a:lnTo>
                  <a:lnTo>
                    <a:pt x="10543" y="5469"/>
                  </a:lnTo>
                  <a:lnTo>
                    <a:pt x="10563" y="5864"/>
                  </a:lnTo>
                  <a:lnTo>
                    <a:pt x="10563" y="6259"/>
                  </a:lnTo>
                  <a:lnTo>
                    <a:pt x="10522" y="6841"/>
                  </a:lnTo>
                  <a:lnTo>
                    <a:pt x="10439" y="7361"/>
                  </a:lnTo>
                  <a:lnTo>
                    <a:pt x="10314" y="7860"/>
                  </a:lnTo>
                  <a:lnTo>
                    <a:pt x="10147" y="8338"/>
                  </a:lnTo>
                  <a:lnTo>
                    <a:pt x="9960" y="8775"/>
                  </a:lnTo>
                  <a:lnTo>
                    <a:pt x="9836" y="8962"/>
                  </a:lnTo>
                  <a:lnTo>
                    <a:pt x="9711" y="9170"/>
                  </a:lnTo>
                  <a:lnTo>
                    <a:pt x="9565" y="9357"/>
                  </a:lnTo>
                  <a:lnTo>
                    <a:pt x="9420" y="9544"/>
                  </a:lnTo>
                  <a:lnTo>
                    <a:pt x="9274" y="9710"/>
                  </a:lnTo>
                  <a:lnTo>
                    <a:pt x="9108" y="9856"/>
                  </a:lnTo>
                  <a:lnTo>
                    <a:pt x="8941" y="10022"/>
                  </a:lnTo>
                  <a:lnTo>
                    <a:pt x="8754" y="10168"/>
                  </a:lnTo>
                  <a:lnTo>
                    <a:pt x="8567" y="10293"/>
                  </a:lnTo>
                  <a:lnTo>
                    <a:pt x="8359" y="10417"/>
                  </a:lnTo>
                  <a:lnTo>
                    <a:pt x="7943" y="10646"/>
                  </a:lnTo>
                  <a:lnTo>
                    <a:pt x="7486" y="10833"/>
                  </a:lnTo>
                  <a:lnTo>
                    <a:pt x="7008" y="10979"/>
                  </a:lnTo>
                  <a:lnTo>
                    <a:pt x="6488" y="11083"/>
                  </a:lnTo>
                  <a:lnTo>
                    <a:pt x="5927" y="11145"/>
                  </a:lnTo>
                  <a:lnTo>
                    <a:pt x="5344" y="11166"/>
                  </a:lnTo>
                  <a:lnTo>
                    <a:pt x="5324" y="11166"/>
                  </a:lnTo>
                  <a:lnTo>
                    <a:pt x="4949" y="11145"/>
                  </a:lnTo>
                  <a:lnTo>
                    <a:pt x="4575" y="11083"/>
                  </a:lnTo>
                  <a:lnTo>
                    <a:pt x="4242" y="11000"/>
                  </a:lnTo>
                  <a:lnTo>
                    <a:pt x="3930" y="10875"/>
                  </a:lnTo>
                  <a:lnTo>
                    <a:pt x="3619" y="10729"/>
                  </a:lnTo>
                  <a:lnTo>
                    <a:pt x="3369" y="10542"/>
                  </a:lnTo>
                  <a:lnTo>
                    <a:pt x="3120" y="10313"/>
                  </a:lnTo>
                  <a:lnTo>
                    <a:pt x="2891" y="10085"/>
                  </a:lnTo>
                  <a:lnTo>
                    <a:pt x="2704" y="9794"/>
                  </a:lnTo>
                  <a:lnTo>
                    <a:pt x="2537" y="9503"/>
                  </a:lnTo>
                  <a:lnTo>
                    <a:pt x="2413" y="9170"/>
                  </a:lnTo>
                  <a:lnTo>
                    <a:pt x="2309" y="8837"/>
                  </a:lnTo>
                  <a:lnTo>
                    <a:pt x="2225" y="8463"/>
                  </a:lnTo>
                  <a:lnTo>
                    <a:pt x="2184" y="8068"/>
                  </a:lnTo>
                  <a:lnTo>
                    <a:pt x="2163" y="7652"/>
                  </a:lnTo>
                  <a:lnTo>
                    <a:pt x="2184" y="7215"/>
                  </a:lnTo>
                  <a:lnTo>
                    <a:pt x="2225" y="6862"/>
                  </a:lnTo>
                  <a:lnTo>
                    <a:pt x="2267" y="6529"/>
                  </a:lnTo>
                  <a:lnTo>
                    <a:pt x="2329" y="6197"/>
                  </a:lnTo>
                  <a:lnTo>
                    <a:pt x="2413" y="5885"/>
                  </a:lnTo>
                  <a:lnTo>
                    <a:pt x="2496" y="5573"/>
                  </a:lnTo>
                  <a:lnTo>
                    <a:pt x="2600" y="5261"/>
                  </a:lnTo>
                  <a:lnTo>
                    <a:pt x="2724" y="4949"/>
                  </a:lnTo>
                  <a:lnTo>
                    <a:pt x="2870" y="4658"/>
                  </a:lnTo>
                  <a:lnTo>
                    <a:pt x="3016" y="4367"/>
                  </a:lnTo>
                  <a:lnTo>
                    <a:pt x="3182" y="4076"/>
                  </a:lnTo>
                  <a:lnTo>
                    <a:pt x="3348" y="3805"/>
                  </a:lnTo>
                  <a:lnTo>
                    <a:pt x="3556" y="3535"/>
                  </a:lnTo>
                  <a:lnTo>
                    <a:pt x="3764" y="3286"/>
                  </a:lnTo>
                  <a:lnTo>
                    <a:pt x="3972" y="3036"/>
                  </a:lnTo>
                  <a:lnTo>
                    <a:pt x="4222" y="2807"/>
                  </a:lnTo>
                  <a:lnTo>
                    <a:pt x="4471" y="2579"/>
                  </a:lnTo>
                  <a:lnTo>
                    <a:pt x="4783" y="2308"/>
                  </a:lnTo>
                  <a:lnTo>
                    <a:pt x="5116" y="2080"/>
                  </a:lnTo>
                  <a:lnTo>
                    <a:pt x="5428" y="1892"/>
                  </a:lnTo>
                  <a:lnTo>
                    <a:pt x="5760" y="1747"/>
                  </a:lnTo>
                  <a:lnTo>
                    <a:pt x="6072" y="1622"/>
                  </a:lnTo>
                  <a:lnTo>
                    <a:pt x="6384" y="1539"/>
                  </a:lnTo>
                  <a:lnTo>
                    <a:pt x="6696" y="1477"/>
                  </a:lnTo>
                  <a:lnTo>
                    <a:pt x="7008" y="1456"/>
                  </a:lnTo>
                  <a:close/>
                  <a:moveTo>
                    <a:pt x="5365" y="0"/>
                  </a:moveTo>
                  <a:lnTo>
                    <a:pt x="5012" y="42"/>
                  </a:lnTo>
                  <a:lnTo>
                    <a:pt x="4658" y="83"/>
                  </a:lnTo>
                  <a:lnTo>
                    <a:pt x="4325" y="167"/>
                  </a:lnTo>
                  <a:lnTo>
                    <a:pt x="4014" y="271"/>
                  </a:lnTo>
                  <a:lnTo>
                    <a:pt x="3702" y="395"/>
                  </a:lnTo>
                  <a:lnTo>
                    <a:pt x="3411" y="520"/>
                  </a:lnTo>
                  <a:lnTo>
                    <a:pt x="3140" y="686"/>
                  </a:lnTo>
                  <a:lnTo>
                    <a:pt x="2745" y="978"/>
                  </a:lnTo>
                  <a:lnTo>
                    <a:pt x="2392" y="1269"/>
                  </a:lnTo>
                  <a:lnTo>
                    <a:pt x="2038" y="1581"/>
                  </a:lnTo>
                  <a:lnTo>
                    <a:pt x="1747" y="1913"/>
                  </a:lnTo>
                  <a:lnTo>
                    <a:pt x="1456" y="2246"/>
                  </a:lnTo>
                  <a:lnTo>
                    <a:pt x="1207" y="2620"/>
                  </a:lnTo>
                  <a:lnTo>
                    <a:pt x="978" y="2974"/>
                  </a:lnTo>
                  <a:lnTo>
                    <a:pt x="770" y="3369"/>
                  </a:lnTo>
                  <a:lnTo>
                    <a:pt x="604" y="3764"/>
                  </a:lnTo>
                  <a:lnTo>
                    <a:pt x="437" y="4159"/>
                  </a:lnTo>
                  <a:lnTo>
                    <a:pt x="312" y="4575"/>
                  </a:lnTo>
                  <a:lnTo>
                    <a:pt x="209" y="5011"/>
                  </a:lnTo>
                  <a:lnTo>
                    <a:pt x="125" y="5469"/>
                  </a:lnTo>
                  <a:lnTo>
                    <a:pt x="63" y="5905"/>
                  </a:lnTo>
                  <a:lnTo>
                    <a:pt x="21" y="6384"/>
                  </a:lnTo>
                  <a:lnTo>
                    <a:pt x="1" y="6862"/>
                  </a:lnTo>
                  <a:lnTo>
                    <a:pt x="1" y="7028"/>
                  </a:lnTo>
                  <a:lnTo>
                    <a:pt x="1" y="7340"/>
                  </a:lnTo>
                  <a:lnTo>
                    <a:pt x="42" y="7652"/>
                  </a:lnTo>
                  <a:lnTo>
                    <a:pt x="63" y="7964"/>
                  </a:lnTo>
                  <a:lnTo>
                    <a:pt x="105" y="8255"/>
                  </a:lnTo>
                  <a:lnTo>
                    <a:pt x="250" y="8858"/>
                  </a:lnTo>
                  <a:lnTo>
                    <a:pt x="416" y="9461"/>
                  </a:lnTo>
                  <a:lnTo>
                    <a:pt x="541" y="9856"/>
                  </a:lnTo>
                  <a:lnTo>
                    <a:pt x="708" y="10230"/>
                  </a:lnTo>
                  <a:lnTo>
                    <a:pt x="895" y="10584"/>
                  </a:lnTo>
                  <a:lnTo>
                    <a:pt x="1082" y="10916"/>
                  </a:lnTo>
                  <a:lnTo>
                    <a:pt x="1311" y="11228"/>
                  </a:lnTo>
                  <a:lnTo>
                    <a:pt x="1539" y="11499"/>
                  </a:lnTo>
                  <a:lnTo>
                    <a:pt x="1789" y="11769"/>
                  </a:lnTo>
                  <a:lnTo>
                    <a:pt x="2059" y="11998"/>
                  </a:lnTo>
                  <a:lnTo>
                    <a:pt x="2329" y="12206"/>
                  </a:lnTo>
                  <a:lnTo>
                    <a:pt x="2641" y="12372"/>
                  </a:lnTo>
                  <a:lnTo>
                    <a:pt x="2953" y="12538"/>
                  </a:lnTo>
                  <a:lnTo>
                    <a:pt x="3265" y="12663"/>
                  </a:lnTo>
                  <a:lnTo>
                    <a:pt x="3619" y="12767"/>
                  </a:lnTo>
                  <a:lnTo>
                    <a:pt x="3972" y="12829"/>
                  </a:lnTo>
                  <a:lnTo>
                    <a:pt x="4325" y="12892"/>
                  </a:lnTo>
                  <a:lnTo>
                    <a:pt x="5116" y="12892"/>
                  </a:lnTo>
                  <a:lnTo>
                    <a:pt x="5469" y="12850"/>
                  </a:lnTo>
                  <a:lnTo>
                    <a:pt x="5823" y="12809"/>
                  </a:lnTo>
                  <a:lnTo>
                    <a:pt x="6155" y="12746"/>
                  </a:lnTo>
                  <a:lnTo>
                    <a:pt x="6509" y="12663"/>
                  </a:lnTo>
                  <a:lnTo>
                    <a:pt x="6841" y="12559"/>
                  </a:lnTo>
                  <a:lnTo>
                    <a:pt x="7153" y="12455"/>
                  </a:lnTo>
                  <a:lnTo>
                    <a:pt x="7465" y="12330"/>
                  </a:lnTo>
                  <a:lnTo>
                    <a:pt x="7777" y="12185"/>
                  </a:lnTo>
                  <a:lnTo>
                    <a:pt x="8089" y="12018"/>
                  </a:lnTo>
                  <a:lnTo>
                    <a:pt x="8359" y="11831"/>
                  </a:lnTo>
                  <a:lnTo>
                    <a:pt x="8650" y="11644"/>
                  </a:lnTo>
                  <a:lnTo>
                    <a:pt x="8921" y="11457"/>
                  </a:lnTo>
                  <a:lnTo>
                    <a:pt x="9170" y="11249"/>
                  </a:lnTo>
                  <a:lnTo>
                    <a:pt x="9420" y="11020"/>
                  </a:lnTo>
                  <a:lnTo>
                    <a:pt x="9669" y="10771"/>
                  </a:lnTo>
                  <a:lnTo>
                    <a:pt x="9877" y="10542"/>
                  </a:lnTo>
                  <a:lnTo>
                    <a:pt x="10106" y="10272"/>
                  </a:lnTo>
                  <a:lnTo>
                    <a:pt x="10293" y="10002"/>
                  </a:lnTo>
                  <a:lnTo>
                    <a:pt x="10501" y="9731"/>
                  </a:lnTo>
                  <a:lnTo>
                    <a:pt x="10667" y="9440"/>
                  </a:lnTo>
                  <a:lnTo>
                    <a:pt x="10834" y="9149"/>
                  </a:lnTo>
                  <a:lnTo>
                    <a:pt x="10979" y="8858"/>
                  </a:lnTo>
                  <a:lnTo>
                    <a:pt x="11104" y="8546"/>
                  </a:lnTo>
                  <a:lnTo>
                    <a:pt x="11229" y="8234"/>
                  </a:lnTo>
                  <a:lnTo>
                    <a:pt x="11333" y="7922"/>
                  </a:lnTo>
                  <a:lnTo>
                    <a:pt x="11437" y="7590"/>
                  </a:lnTo>
                  <a:lnTo>
                    <a:pt x="11499" y="7257"/>
                  </a:lnTo>
                  <a:lnTo>
                    <a:pt x="11561" y="6924"/>
                  </a:lnTo>
                  <a:lnTo>
                    <a:pt x="11603" y="6592"/>
                  </a:lnTo>
                  <a:lnTo>
                    <a:pt x="11624" y="6259"/>
                  </a:lnTo>
                  <a:lnTo>
                    <a:pt x="11645" y="5905"/>
                  </a:lnTo>
                  <a:lnTo>
                    <a:pt x="11624" y="5614"/>
                  </a:lnTo>
                  <a:lnTo>
                    <a:pt x="11603" y="5323"/>
                  </a:lnTo>
                  <a:lnTo>
                    <a:pt x="11582" y="5011"/>
                  </a:lnTo>
                  <a:lnTo>
                    <a:pt x="11541" y="4720"/>
                  </a:lnTo>
                  <a:lnTo>
                    <a:pt x="11478" y="4408"/>
                  </a:lnTo>
                  <a:lnTo>
                    <a:pt x="11395" y="4117"/>
                  </a:lnTo>
                  <a:lnTo>
                    <a:pt x="11291" y="3805"/>
                  </a:lnTo>
                  <a:lnTo>
                    <a:pt x="11187" y="3514"/>
                  </a:lnTo>
                  <a:lnTo>
                    <a:pt x="11000" y="3078"/>
                  </a:lnTo>
                  <a:lnTo>
                    <a:pt x="10792" y="2662"/>
                  </a:lnTo>
                  <a:lnTo>
                    <a:pt x="10543" y="2287"/>
                  </a:lnTo>
                  <a:lnTo>
                    <a:pt x="10251" y="1955"/>
                  </a:lnTo>
                  <a:lnTo>
                    <a:pt x="9960" y="1622"/>
                  </a:lnTo>
                  <a:lnTo>
                    <a:pt x="9628" y="1352"/>
                  </a:lnTo>
                  <a:lnTo>
                    <a:pt x="9274" y="1081"/>
                  </a:lnTo>
                  <a:lnTo>
                    <a:pt x="8921" y="853"/>
                  </a:lnTo>
                  <a:lnTo>
                    <a:pt x="8546" y="645"/>
                  </a:lnTo>
                  <a:lnTo>
                    <a:pt x="8151" y="478"/>
                  </a:lnTo>
                  <a:lnTo>
                    <a:pt x="7756" y="333"/>
                  </a:lnTo>
                  <a:lnTo>
                    <a:pt x="7361" y="208"/>
                  </a:lnTo>
                  <a:lnTo>
                    <a:pt x="6945" y="104"/>
                  </a:lnTo>
                  <a:lnTo>
                    <a:pt x="6550" y="42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3058600" y="4265675"/>
              <a:ext cx="210025" cy="242775"/>
            </a:xfrm>
            <a:custGeom>
              <a:avLst/>
              <a:gdLst/>
              <a:ahLst/>
              <a:cxnLst/>
              <a:rect l="l" t="t" r="r" b="b"/>
              <a:pathLst>
                <a:path w="8401" h="9711" fill="none" extrusionOk="0">
                  <a:moveTo>
                    <a:pt x="3161" y="9711"/>
                  </a:moveTo>
                  <a:lnTo>
                    <a:pt x="3161" y="9711"/>
                  </a:lnTo>
                  <a:lnTo>
                    <a:pt x="2786" y="9690"/>
                  </a:lnTo>
                  <a:lnTo>
                    <a:pt x="2412" y="9628"/>
                  </a:lnTo>
                  <a:lnTo>
                    <a:pt x="2079" y="9545"/>
                  </a:lnTo>
                  <a:lnTo>
                    <a:pt x="1767" y="9420"/>
                  </a:lnTo>
                  <a:lnTo>
                    <a:pt x="1456" y="9274"/>
                  </a:lnTo>
                  <a:lnTo>
                    <a:pt x="1206" y="9087"/>
                  </a:lnTo>
                  <a:lnTo>
                    <a:pt x="957" y="8858"/>
                  </a:lnTo>
                  <a:lnTo>
                    <a:pt x="728" y="8630"/>
                  </a:lnTo>
                  <a:lnTo>
                    <a:pt x="541" y="8339"/>
                  </a:lnTo>
                  <a:lnTo>
                    <a:pt x="374" y="8048"/>
                  </a:lnTo>
                  <a:lnTo>
                    <a:pt x="250" y="7715"/>
                  </a:lnTo>
                  <a:lnTo>
                    <a:pt x="146" y="7382"/>
                  </a:lnTo>
                  <a:lnTo>
                    <a:pt x="62" y="7008"/>
                  </a:lnTo>
                  <a:lnTo>
                    <a:pt x="21" y="6613"/>
                  </a:lnTo>
                  <a:lnTo>
                    <a:pt x="0" y="6197"/>
                  </a:lnTo>
                  <a:lnTo>
                    <a:pt x="21" y="5760"/>
                  </a:lnTo>
                  <a:lnTo>
                    <a:pt x="21" y="5760"/>
                  </a:lnTo>
                  <a:lnTo>
                    <a:pt x="62" y="5407"/>
                  </a:lnTo>
                  <a:lnTo>
                    <a:pt x="104" y="5074"/>
                  </a:lnTo>
                  <a:lnTo>
                    <a:pt x="166" y="4742"/>
                  </a:lnTo>
                  <a:lnTo>
                    <a:pt x="250" y="4430"/>
                  </a:lnTo>
                  <a:lnTo>
                    <a:pt x="333" y="4118"/>
                  </a:lnTo>
                  <a:lnTo>
                    <a:pt x="437" y="3806"/>
                  </a:lnTo>
                  <a:lnTo>
                    <a:pt x="561" y="3494"/>
                  </a:lnTo>
                  <a:lnTo>
                    <a:pt x="707" y="3203"/>
                  </a:lnTo>
                  <a:lnTo>
                    <a:pt x="853" y="2912"/>
                  </a:lnTo>
                  <a:lnTo>
                    <a:pt x="1019" y="2621"/>
                  </a:lnTo>
                  <a:lnTo>
                    <a:pt x="1185" y="2350"/>
                  </a:lnTo>
                  <a:lnTo>
                    <a:pt x="1393" y="2080"/>
                  </a:lnTo>
                  <a:lnTo>
                    <a:pt x="1601" y="1831"/>
                  </a:lnTo>
                  <a:lnTo>
                    <a:pt x="1809" y="1581"/>
                  </a:lnTo>
                  <a:lnTo>
                    <a:pt x="2059" y="1352"/>
                  </a:lnTo>
                  <a:lnTo>
                    <a:pt x="2308" y="1124"/>
                  </a:lnTo>
                  <a:lnTo>
                    <a:pt x="2308" y="1124"/>
                  </a:lnTo>
                  <a:lnTo>
                    <a:pt x="2620" y="853"/>
                  </a:lnTo>
                  <a:lnTo>
                    <a:pt x="2953" y="625"/>
                  </a:lnTo>
                  <a:lnTo>
                    <a:pt x="3265" y="437"/>
                  </a:lnTo>
                  <a:lnTo>
                    <a:pt x="3597" y="292"/>
                  </a:lnTo>
                  <a:lnTo>
                    <a:pt x="3909" y="167"/>
                  </a:lnTo>
                  <a:lnTo>
                    <a:pt x="4221" y="84"/>
                  </a:lnTo>
                  <a:lnTo>
                    <a:pt x="4533" y="22"/>
                  </a:lnTo>
                  <a:lnTo>
                    <a:pt x="4845" y="1"/>
                  </a:lnTo>
                  <a:lnTo>
                    <a:pt x="4845" y="1"/>
                  </a:lnTo>
                  <a:lnTo>
                    <a:pt x="5053" y="22"/>
                  </a:lnTo>
                  <a:lnTo>
                    <a:pt x="5240" y="42"/>
                  </a:lnTo>
                  <a:lnTo>
                    <a:pt x="5448" y="84"/>
                  </a:lnTo>
                  <a:lnTo>
                    <a:pt x="5635" y="126"/>
                  </a:lnTo>
                  <a:lnTo>
                    <a:pt x="5822" y="209"/>
                  </a:lnTo>
                  <a:lnTo>
                    <a:pt x="6009" y="292"/>
                  </a:lnTo>
                  <a:lnTo>
                    <a:pt x="6196" y="396"/>
                  </a:lnTo>
                  <a:lnTo>
                    <a:pt x="6383" y="500"/>
                  </a:lnTo>
                  <a:lnTo>
                    <a:pt x="6571" y="645"/>
                  </a:lnTo>
                  <a:lnTo>
                    <a:pt x="6758" y="791"/>
                  </a:lnTo>
                  <a:lnTo>
                    <a:pt x="6924" y="957"/>
                  </a:lnTo>
                  <a:lnTo>
                    <a:pt x="7090" y="1144"/>
                  </a:lnTo>
                  <a:lnTo>
                    <a:pt x="7257" y="1331"/>
                  </a:lnTo>
                  <a:lnTo>
                    <a:pt x="7423" y="1560"/>
                  </a:lnTo>
                  <a:lnTo>
                    <a:pt x="7735" y="2038"/>
                  </a:lnTo>
                  <a:lnTo>
                    <a:pt x="7735" y="2038"/>
                  </a:lnTo>
                  <a:lnTo>
                    <a:pt x="7901" y="2330"/>
                  </a:lnTo>
                  <a:lnTo>
                    <a:pt x="8047" y="2641"/>
                  </a:lnTo>
                  <a:lnTo>
                    <a:pt x="8151" y="2953"/>
                  </a:lnTo>
                  <a:lnTo>
                    <a:pt x="8255" y="3286"/>
                  </a:lnTo>
                  <a:lnTo>
                    <a:pt x="8317" y="3639"/>
                  </a:lnTo>
                  <a:lnTo>
                    <a:pt x="8380" y="4014"/>
                  </a:lnTo>
                  <a:lnTo>
                    <a:pt x="8400" y="4409"/>
                  </a:lnTo>
                  <a:lnTo>
                    <a:pt x="8400" y="4804"/>
                  </a:lnTo>
                  <a:lnTo>
                    <a:pt x="8400" y="4804"/>
                  </a:lnTo>
                  <a:lnTo>
                    <a:pt x="8359" y="5386"/>
                  </a:lnTo>
                  <a:lnTo>
                    <a:pt x="8276" y="5906"/>
                  </a:lnTo>
                  <a:lnTo>
                    <a:pt x="8151" y="6405"/>
                  </a:lnTo>
                  <a:lnTo>
                    <a:pt x="7984" y="6883"/>
                  </a:lnTo>
                  <a:lnTo>
                    <a:pt x="7797" y="7320"/>
                  </a:lnTo>
                  <a:lnTo>
                    <a:pt x="7673" y="7507"/>
                  </a:lnTo>
                  <a:lnTo>
                    <a:pt x="7548" y="7715"/>
                  </a:lnTo>
                  <a:lnTo>
                    <a:pt x="7402" y="7902"/>
                  </a:lnTo>
                  <a:lnTo>
                    <a:pt x="7257" y="8089"/>
                  </a:lnTo>
                  <a:lnTo>
                    <a:pt x="7111" y="8255"/>
                  </a:lnTo>
                  <a:lnTo>
                    <a:pt x="6945" y="8401"/>
                  </a:lnTo>
                  <a:lnTo>
                    <a:pt x="6778" y="8567"/>
                  </a:lnTo>
                  <a:lnTo>
                    <a:pt x="6591" y="8713"/>
                  </a:lnTo>
                  <a:lnTo>
                    <a:pt x="6404" y="8838"/>
                  </a:lnTo>
                  <a:lnTo>
                    <a:pt x="6196" y="8962"/>
                  </a:lnTo>
                  <a:lnTo>
                    <a:pt x="5780" y="9191"/>
                  </a:lnTo>
                  <a:lnTo>
                    <a:pt x="5323" y="9378"/>
                  </a:lnTo>
                  <a:lnTo>
                    <a:pt x="4845" y="9524"/>
                  </a:lnTo>
                  <a:lnTo>
                    <a:pt x="4325" y="9628"/>
                  </a:lnTo>
                  <a:lnTo>
                    <a:pt x="3764" y="9690"/>
                  </a:lnTo>
                  <a:lnTo>
                    <a:pt x="3181" y="9711"/>
                  </a:lnTo>
                  <a:lnTo>
                    <a:pt x="3181" y="9711"/>
                  </a:lnTo>
                  <a:lnTo>
                    <a:pt x="3161" y="9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3004525" y="4229300"/>
              <a:ext cx="291125" cy="322300"/>
            </a:xfrm>
            <a:custGeom>
              <a:avLst/>
              <a:gdLst/>
              <a:ahLst/>
              <a:cxnLst/>
              <a:rect l="l" t="t" r="r" b="b"/>
              <a:pathLst>
                <a:path w="11645" h="12892" fill="none" extrusionOk="0">
                  <a:moveTo>
                    <a:pt x="5739" y="0"/>
                  </a:moveTo>
                  <a:lnTo>
                    <a:pt x="5739" y="0"/>
                  </a:lnTo>
                  <a:lnTo>
                    <a:pt x="5365" y="0"/>
                  </a:lnTo>
                  <a:lnTo>
                    <a:pt x="5012" y="42"/>
                  </a:lnTo>
                  <a:lnTo>
                    <a:pt x="4658" y="83"/>
                  </a:lnTo>
                  <a:lnTo>
                    <a:pt x="4325" y="167"/>
                  </a:lnTo>
                  <a:lnTo>
                    <a:pt x="4014" y="271"/>
                  </a:lnTo>
                  <a:lnTo>
                    <a:pt x="3702" y="395"/>
                  </a:lnTo>
                  <a:lnTo>
                    <a:pt x="3411" y="520"/>
                  </a:lnTo>
                  <a:lnTo>
                    <a:pt x="3140" y="686"/>
                  </a:lnTo>
                  <a:lnTo>
                    <a:pt x="3140" y="686"/>
                  </a:lnTo>
                  <a:lnTo>
                    <a:pt x="2745" y="978"/>
                  </a:lnTo>
                  <a:lnTo>
                    <a:pt x="2392" y="1269"/>
                  </a:lnTo>
                  <a:lnTo>
                    <a:pt x="2038" y="1581"/>
                  </a:lnTo>
                  <a:lnTo>
                    <a:pt x="1747" y="1913"/>
                  </a:lnTo>
                  <a:lnTo>
                    <a:pt x="1456" y="2246"/>
                  </a:lnTo>
                  <a:lnTo>
                    <a:pt x="1207" y="2620"/>
                  </a:lnTo>
                  <a:lnTo>
                    <a:pt x="978" y="2974"/>
                  </a:lnTo>
                  <a:lnTo>
                    <a:pt x="770" y="3369"/>
                  </a:lnTo>
                  <a:lnTo>
                    <a:pt x="604" y="3764"/>
                  </a:lnTo>
                  <a:lnTo>
                    <a:pt x="437" y="4159"/>
                  </a:lnTo>
                  <a:lnTo>
                    <a:pt x="312" y="4575"/>
                  </a:lnTo>
                  <a:lnTo>
                    <a:pt x="209" y="5011"/>
                  </a:lnTo>
                  <a:lnTo>
                    <a:pt x="125" y="5469"/>
                  </a:lnTo>
                  <a:lnTo>
                    <a:pt x="63" y="5905"/>
                  </a:lnTo>
                  <a:lnTo>
                    <a:pt x="21" y="6384"/>
                  </a:lnTo>
                  <a:lnTo>
                    <a:pt x="1" y="6862"/>
                  </a:lnTo>
                  <a:lnTo>
                    <a:pt x="1" y="6862"/>
                  </a:lnTo>
                  <a:lnTo>
                    <a:pt x="1" y="7028"/>
                  </a:lnTo>
                  <a:lnTo>
                    <a:pt x="1" y="7028"/>
                  </a:lnTo>
                  <a:lnTo>
                    <a:pt x="1" y="7340"/>
                  </a:lnTo>
                  <a:lnTo>
                    <a:pt x="42" y="7652"/>
                  </a:lnTo>
                  <a:lnTo>
                    <a:pt x="63" y="7964"/>
                  </a:lnTo>
                  <a:lnTo>
                    <a:pt x="105" y="8255"/>
                  </a:lnTo>
                  <a:lnTo>
                    <a:pt x="250" y="8858"/>
                  </a:lnTo>
                  <a:lnTo>
                    <a:pt x="416" y="9461"/>
                  </a:lnTo>
                  <a:lnTo>
                    <a:pt x="416" y="9461"/>
                  </a:lnTo>
                  <a:lnTo>
                    <a:pt x="541" y="9856"/>
                  </a:lnTo>
                  <a:lnTo>
                    <a:pt x="708" y="10230"/>
                  </a:lnTo>
                  <a:lnTo>
                    <a:pt x="895" y="10584"/>
                  </a:lnTo>
                  <a:lnTo>
                    <a:pt x="1082" y="10916"/>
                  </a:lnTo>
                  <a:lnTo>
                    <a:pt x="1311" y="11228"/>
                  </a:lnTo>
                  <a:lnTo>
                    <a:pt x="1539" y="11499"/>
                  </a:lnTo>
                  <a:lnTo>
                    <a:pt x="1789" y="11769"/>
                  </a:lnTo>
                  <a:lnTo>
                    <a:pt x="2059" y="11998"/>
                  </a:lnTo>
                  <a:lnTo>
                    <a:pt x="2329" y="12206"/>
                  </a:lnTo>
                  <a:lnTo>
                    <a:pt x="2641" y="12372"/>
                  </a:lnTo>
                  <a:lnTo>
                    <a:pt x="2953" y="12538"/>
                  </a:lnTo>
                  <a:lnTo>
                    <a:pt x="3265" y="12663"/>
                  </a:lnTo>
                  <a:lnTo>
                    <a:pt x="3619" y="12767"/>
                  </a:lnTo>
                  <a:lnTo>
                    <a:pt x="3972" y="12829"/>
                  </a:lnTo>
                  <a:lnTo>
                    <a:pt x="4325" y="12892"/>
                  </a:lnTo>
                  <a:lnTo>
                    <a:pt x="4700" y="12892"/>
                  </a:lnTo>
                  <a:lnTo>
                    <a:pt x="4700" y="12892"/>
                  </a:lnTo>
                  <a:lnTo>
                    <a:pt x="4741" y="12892"/>
                  </a:lnTo>
                  <a:lnTo>
                    <a:pt x="4741" y="12892"/>
                  </a:lnTo>
                  <a:lnTo>
                    <a:pt x="5116" y="12892"/>
                  </a:lnTo>
                  <a:lnTo>
                    <a:pt x="5469" y="12850"/>
                  </a:lnTo>
                  <a:lnTo>
                    <a:pt x="5823" y="12809"/>
                  </a:lnTo>
                  <a:lnTo>
                    <a:pt x="6155" y="12746"/>
                  </a:lnTo>
                  <a:lnTo>
                    <a:pt x="6509" y="12663"/>
                  </a:lnTo>
                  <a:lnTo>
                    <a:pt x="6841" y="12559"/>
                  </a:lnTo>
                  <a:lnTo>
                    <a:pt x="7153" y="12455"/>
                  </a:lnTo>
                  <a:lnTo>
                    <a:pt x="7465" y="12330"/>
                  </a:lnTo>
                  <a:lnTo>
                    <a:pt x="7777" y="12185"/>
                  </a:lnTo>
                  <a:lnTo>
                    <a:pt x="8089" y="12018"/>
                  </a:lnTo>
                  <a:lnTo>
                    <a:pt x="8359" y="11831"/>
                  </a:lnTo>
                  <a:lnTo>
                    <a:pt x="8650" y="11644"/>
                  </a:lnTo>
                  <a:lnTo>
                    <a:pt x="8921" y="11457"/>
                  </a:lnTo>
                  <a:lnTo>
                    <a:pt x="9170" y="11249"/>
                  </a:lnTo>
                  <a:lnTo>
                    <a:pt x="9420" y="11020"/>
                  </a:lnTo>
                  <a:lnTo>
                    <a:pt x="9669" y="10771"/>
                  </a:lnTo>
                  <a:lnTo>
                    <a:pt x="9877" y="10542"/>
                  </a:lnTo>
                  <a:lnTo>
                    <a:pt x="10106" y="10272"/>
                  </a:lnTo>
                  <a:lnTo>
                    <a:pt x="10293" y="10002"/>
                  </a:lnTo>
                  <a:lnTo>
                    <a:pt x="10501" y="9731"/>
                  </a:lnTo>
                  <a:lnTo>
                    <a:pt x="10667" y="9440"/>
                  </a:lnTo>
                  <a:lnTo>
                    <a:pt x="10834" y="9149"/>
                  </a:lnTo>
                  <a:lnTo>
                    <a:pt x="10979" y="8858"/>
                  </a:lnTo>
                  <a:lnTo>
                    <a:pt x="11104" y="8546"/>
                  </a:lnTo>
                  <a:lnTo>
                    <a:pt x="11229" y="8234"/>
                  </a:lnTo>
                  <a:lnTo>
                    <a:pt x="11333" y="7922"/>
                  </a:lnTo>
                  <a:lnTo>
                    <a:pt x="11437" y="7590"/>
                  </a:lnTo>
                  <a:lnTo>
                    <a:pt x="11499" y="7257"/>
                  </a:lnTo>
                  <a:lnTo>
                    <a:pt x="11561" y="6924"/>
                  </a:lnTo>
                  <a:lnTo>
                    <a:pt x="11603" y="6592"/>
                  </a:lnTo>
                  <a:lnTo>
                    <a:pt x="11624" y="6259"/>
                  </a:lnTo>
                  <a:lnTo>
                    <a:pt x="11645" y="5905"/>
                  </a:lnTo>
                  <a:lnTo>
                    <a:pt x="11645" y="5905"/>
                  </a:lnTo>
                  <a:lnTo>
                    <a:pt x="11624" y="5614"/>
                  </a:lnTo>
                  <a:lnTo>
                    <a:pt x="11603" y="5323"/>
                  </a:lnTo>
                  <a:lnTo>
                    <a:pt x="11582" y="5011"/>
                  </a:lnTo>
                  <a:lnTo>
                    <a:pt x="11541" y="4720"/>
                  </a:lnTo>
                  <a:lnTo>
                    <a:pt x="11478" y="4408"/>
                  </a:lnTo>
                  <a:lnTo>
                    <a:pt x="11395" y="4117"/>
                  </a:lnTo>
                  <a:lnTo>
                    <a:pt x="11291" y="3805"/>
                  </a:lnTo>
                  <a:lnTo>
                    <a:pt x="11187" y="3514"/>
                  </a:lnTo>
                  <a:lnTo>
                    <a:pt x="11187" y="3514"/>
                  </a:lnTo>
                  <a:lnTo>
                    <a:pt x="11000" y="3078"/>
                  </a:lnTo>
                  <a:lnTo>
                    <a:pt x="10792" y="2662"/>
                  </a:lnTo>
                  <a:lnTo>
                    <a:pt x="10543" y="2287"/>
                  </a:lnTo>
                  <a:lnTo>
                    <a:pt x="10251" y="1955"/>
                  </a:lnTo>
                  <a:lnTo>
                    <a:pt x="9960" y="1622"/>
                  </a:lnTo>
                  <a:lnTo>
                    <a:pt x="9628" y="1352"/>
                  </a:lnTo>
                  <a:lnTo>
                    <a:pt x="9274" y="1081"/>
                  </a:lnTo>
                  <a:lnTo>
                    <a:pt x="8921" y="853"/>
                  </a:lnTo>
                  <a:lnTo>
                    <a:pt x="8546" y="645"/>
                  </a:lnTo>
                  <a:lnTo>
                    <a:pt x="8151" y="478"/>
                  </a:lnTo>
                  <a:lnTo>
                    <a:pt x="7756" y="333"/>
                  </a:lnTo>
                  <a:lnTo>
                    <a:pt x="7361" y="208"/>
                  </a:lnTo>
                  <a:lnTo>
                    <a:pt x="6945" y="104"/>
                  </a:lnTo>
                  <a:lnTo>
                    <a:pt x="6550" y="42"/>
                  </a:lnTo>
                  <a:lnTo>
                    <a:pt x="6134" y="0"/>
                  </a:lnTo>
                  <a:lnTo>
                    <a:pt x="57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719675" y="4138850"/>
              <a:ext cx="143475" cy="382100"/>
            </a:xfrm>
            <a:custGeom>
              <a:avLst/>
              <a:gdLst/>
              <a:ahLst/>
              <a:cxnLst/>
              <a:rect l="l" t="t" r="r" b="b"/>
              <a:pathLst>
                <a:path w="5739" h="15284" extrusionOk="0">
                  <a:moveTo>
                    <a:pt x="5677" y="0"/>
                  </a:moveTo>
                  <a:lnTo>
                    <a:pt x="5573" y="42"/>
                  </a:lnTo>
                  <a:lnTo>
                    <a:pt x="5469" y="63"/>
                  </a:lnTo>
                  <a:lnTo>
                    <a:pt x="5261" y="167"/>
                  </a:lnTo>
                  <a:lnTo>
                    <a:pt x="5094" y="312"/>
                  </a:lnTo>
                  <a:lnTo>
                    <a:pt x="4907" y="437"/>
                  </a:lnTo>
                  <a:lnTo>
                    <a:pt x="4699" y="624"/>
                  </a:lnTo>
                  <a:lnTo>
                    <a:pt x="4491" y="811"/>
                  </a:lnTo>
                  <a:lnTo>
                    <a:pt x="4096" y="1227"/>
                  </a:lnTo>
                  <a:lnTo>
                    <a:pt x="3722" y="1664"/>
                  </a:lnTo>
                  <a:lnTo>
                    <a:pt x="3389" y="2142"/>
                  </a:lnTo>
                  <a:lnTo>
                    <a:pt x="2994" y="2703"/>
                  </a:lnTo>
                  <a:lnTo>
                    <a:pt x="2641" y="3306"/>
                  </a:lnTo>
                  <a:lnTo>
                    <a:pt x="2308" y="3889"/>
                  </a:lnTo>
                  <a:lnTo>
                    <a:pt x="1996" y="4512"/>
                  </a:lnTo>
                  <a:lnTo>
                    <a:pt x="1684" y="5136"/>
                  </a:lnTo>
                  <a:lnTo>
                    <a:pt x="1393" y="5760"/>
                  </a:lnTo>
                  <a:lnTo>
                    <a:pt x="853" y="7028"/>
                  </a:lnTo>
                  <a:lnTo>
                    <a:pt x="686" y="7486"/>
                  </a:lnTo>
                  <a:lnTo>
                    <a:pt x="520" y="7943"/>
                  </a:lnTo>
                  <a:lnTo>
                    <a:pt x="374" y="8401"/>
                  </a:lnTo>
                  <a:lnTo>
                    <a:pt x="270" y="8858"/>
                  </a:lnTo>
                  <a:lnTo>
                    <a:pt x="166" y="9315"/>
                  </a:lnTo>
                  <a:lnTo>
                    <a:pt x="104" y="9773"/>
                  </a:lnTo>
                  <a:lnTo>
                    <a:pt x="42" y="10230"/>
                  </a:lnTo>
                  <a:lnTo>
                    <a:pt x="21" y="10709"/>
                  </a:lnTo>
                  <a:lnTo>
                    <a:pt x="0" y="11166"/>
                  </a:lnTo>
                  <a:lnTo>
                    <a:pt x="0" y="11623"/>
                  </a:lnTo>
                  <a:lnTo>
                    <a:pt x="21" y="12102"/>
                  </a:lnTo>
                  <a:lnTo>
                    <a:pt x="63" y="12580"/>
                  </a:lnTo>
                  <a:lnTo>
                    <a:pt x="104" y="13037"/>
                  </a:lnTo>
                  <a:lnTo>
                    <a:pt x="187" y="13516"/>
                  </a:lnTo>
                  <a:lnTo>
                    <a:pt x="270" y="13994"/>
                  </a:lnTo>
                  <a:lnTo>
                    <a:pt x="354" y="14451"/>
                  </a:lnTo>
                  <a:lnTo>
                    <a:pt x="416" y="14638"/>
                  </a:lnTo>
                  <a:lnTo>
                    <a:pt x="499" y="14805"/>
                  </a:lnTo>
                  <a:lnTo>
                    <a:pt x="582" y="14950"/>
                  </a:lnTo>
                  <a:lnTo>
                    <a:pt x="686" y="15075"/>
                  </a:lnTo>
                  <a:lnTo>
                    <a:pt x="811" y="15158"/>
                  </a:lnTo>
                  <a:lnTo>
                    <a:pt x="936" y="15241"/>
                  </a:lnTo>
                  <a:lnTo>
                    <a:pt x="1081" y="15283"/>
                  </a:lnTo>
                  <a:lnTo>
                    <a:pt x="1352" y="15283"/>
                  </a:lnTo>
                  <a:lnTo>
                    <a:pt x="1518" y="15241"/>
                  </a:lnTo>
                  <a:lnTo>
                    <a:pt x="1643" y="15158"/>
                  </a:lnTo>
                  <a:lnTo>
                    <a:pt x="1768" y="15075"/>
                  </a:lnTo>
                  <a:lnTo>
                    <a:pt x="1872" y="14950"/>
                  </a:lnTo>
                  <a:lnTo>
                    <a:pt x="1934" y="14805"/>
                  </a:lnTo>
                  <a:lnTo>
                    <a:pt x="1996" y="14618"/>
                  </a:lnTo>
                  <a:lnTo>
                    <a:pt x="2017" y="14431"/>
                  </a:lnTo>
                  <a:lnTo>
                    <a:pt x="1996" y="14202"/>
                  </a:lnTo>
                  <a:lnTo>
                    <a:pt x="1975" y="13703"/>
                  </a:lnTo>
                  <a:lnTo>
                    <a:pt x="1955" y="13225"/>
                  </a:lnTo>
                  <a:lnTo>
                    <a:pt x="1955" y="12746"/>
                  </a:lnTo>
                  <a:lnTo>
                    <a:pt x="1955" y="12247"/>
                  </a:lnTo>
                  <a:lnTo>
                    <a:pt x="1996" y="11769"/>
                  </a:lnTo>
                  <a:lnTo>
                    <a:pt x="2038" y="11291"/>
                  </a:lnTo>
                  <a:lnTo>
                    <a:pt x="2079" y="10813"/>
                  </a:lnTo>
                  <a:lnTo>
                    <a:pt x="2163" y="10334"/>
                  </a:lnTo>
                  <a:lnTo>
                    <a:pt x="2246" y="9877"/>
                  </a:lnTo>
                  <a:lnTo>
                    <a:pt x="2350" y="9399"/>
                  </a:lnTo>
                  <a:lnTo>
                    <a:pt x="2454" y="8941"/>
                  </a:lnTo>
                  <a:lnTo>
                    <a:pt x="2578" y="8463"/>
                  </a:lnTo>
                  <a:lnTo>
                    <a:pt x="2724" y="8006"/>
                  </a:lnTo>
                  <a:lnTo>
                    <a:pt x="2890" y="7548"/>
                  </a:lnTo>
                  <a:lnTo>
                    <a:pt x="3057" y="7091"/>
                  </a:lnTo>
                  <a:lnTo>
                    <a:pt x="3223" y="6633"/>
                  </a:lnTo>
                  <a:lnTo>
                    <a:pt x="4408" y="3722"/>
                  </a:lnTo>
                  <a:lnTo>
                    <a:pt x="5573" y="811"/>
                  </a:lnTo>
                  <a:lnTo>
                    <a:pt x="5656" y="624"/>
                  </a:lnTo>
                  <a:lnTo>
                    <a:pt x="5718" y="458"/>
                  </a:lnTo>
                  <a:lnTo>
                    <a:pt x="5739" y="354"/>
                  </a:lnTo>
                  <a:lnTo>
                    <a:pt x="5739" y="250"/>
                  </a:lnTo>
                  <a:lnTo>
                    <a:pt x="5718" y="125"/>
                  </a:lnTo>
                  <a:lnTo>
                    <a:pt x="5677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719675" y="4138850"/>
              <a:ext cx="143475" cy="382100"/>
            </a:xfrm>
            <a:custGeom>
              <a:avLst/>
              <a:gdLst/>
              <a:ahLst/>
              <a:cxnLst/>
              <a:rect l="l" t="t" r="r" b="b"/>
              <a:pathLst>
                <a:path w="5739" h="15284" fill="none" extrusionOk="0">
                  <a:moveTo>
                    <a:pt x="5677" y="0"/>
                  </a:moveTo>
                  <a:lnTo>
                    <a:pt x="5677" y="0"/>
                  </a:lnTo>
                  <a:lnTo>
                    <a:pt x="5573" y="42"/>
                  </a:lnTo>
                  <a:lnTo>
                    <a:pt x="5469" y="63"/>
                  </a:lnTo>
                  <a:lnTo>
                    <a:pt x="5261" y="167"/>
                  </a:lnTo>
                  <a:lnTo>
                    <a:pt x="5094" y="312"/>
                  </a:lnTo>
                  <a:lnTo>
                    <a:pt x="4907" y="437"/>
                  </a:lnTo>
                  <a:lnTo>
                    <a:pt x="4907" y="437"/>
                  </a:lnTo>
                  <a:lnTo>
                    <a:pt x="4699" y="624"/>
                  </a:lnTo>
                  <a:lnTo>
                    <a:pt x="4491" y="811"/>
                  </a:lnTo>
                  <a:lnTo>
                    <a:pt x="4096" y="1227"/>
                  </a:lnTo>
                  <a:lnTo>
                    <a:pt x="3722" y="1664"/>
                  </a:lnTo>
                  <a:lnTo>
                    <a:pt x="3389" y="2142"/>
                  </a:lnTo>
                  <a:lnTo>
                    <a:pt x="3389" y="2142"/>
                  </a:lnTo>
                  <a:lnTo>
                    <a:pt x="2994" y="2703"/>
                  </a:lnTo>
                  <a:lnTo>
                    <a:pt x="2641" y="3306"/>
                  </a:lnTo>
                  <a:lnTo>
                    <a:pt x="2308" y="3889"/>
                  </a:lnTo>
                  <a:lnTo>
                    <a:pt x="1996" y="4512"/>
                  </a:lnTo>
                  <a:lnTo>
                    <a:pt x="1684" y="5136"/>
                  </a:lnTo>
                  <a:lnTo>
                    <a:pt x="1393" y="5760"/>
                  </a:lnTo>
                  <a:lnTo>
                    <a:pt x="853" y="7028"/>
                  </a:lnTo>
                  <a:lnTo>
                    <a:pt x="853" y="7028"/>
                  </a:lnTo>
                  <a:lnTo>
                    <a:pt x="686" y="7486"/>
                  </a:lnTo>
                  <a:lnTo>
                    <a:pt x="520" y="7943"/>
                  </a:lnTo>
                  <a:lnTo>
                    <a:pt x="374" y="8401"/>
                  </a:lnTo>
                  <a:lnTo>
                    <a:pt x="270" y="8858"/>
                  </a:lnTo>
                  <a:lnTo>
                    <a:pt x="166" y="9315"/>
                  </a:lnTo>
                  <a:lnTo>
                    <a:pt x="104" y="9773"/>
                  </a:lnTo>
                  <a:lnTo>
                    <a:pt x="42" y="10230"/>
                  </a:lnTo>
                  <a:lnTo>
                    <a:pt x="21" y="10709"/>
                  </a:lnTo>
                  <a:lnTo>
                    <a:pt x="0" y="11166"/>
                  </a:lnTo>
                  <a:lnTo>
                    <a:pt x="0" y="11623"/>
                  </a:lnTo>
                  <a:lnTo>
                    <a:pt x="21" y="12102"/>
                  </a:lnTo>
                  <a:lnTo>
                    <a:pt x="63" y="12580"/>
                  </a:lnTo>
                  <a:lnTo>
                    <a:pt x="104" y="13037"/>
                  </a:lnTo>
                  <a:lnTo>
                    <a:pt x="187" y="13516"/>
                  </a:lnTo>
                  <a:lnTo>
                    <a:pt x="270" y="13994"/>
                  </a:lnTo>
                  <a:lnTo>
                    <a:pt x="354" y="14451"/>
                  </a:lnTo>
                  <a:lnTo>
                    <a:pt x="354" y="14451"/>
                  </a:lnTo>
                  <a:lnTo>
                    <a:pt x="416" y="14638"/>
                  </a:lnTo>
                  <a:lnTo>
                    <a:pt x="499" y="14805"/>
                  </a:lnTo>
                  <a:lnTo>
                    <a:pt x="582" y="14950"/>
                  </a:lnTo>
                  <a:lnTo>
                    <a:pt x="686" y="15075"/>
                  </a:lnTo>
                  <a:lnTo>
                    <a:pt x="811" y="15158"/>
                  </a:lnTo>
                  <a:lnTo>
                    <a:pt x="936" y="15241"/>
                  </a:lnTo>
                  <a:lnTo>
                    <a:pt x="1081" y="15283"/>
                  </a:lnTo>
                  <a:lnTo>
                    <a:pt x="1227" y="15283"/>
                  </a:lnTo>
                  <a:lnTo>
                    <a:pt x="1227" y="15283"/>
                  </a:lnTo>
                  <a:lnTo>
                    <a:pt x="1352" y="15283"/>
                  </a:lnTo>
                  <a:lnTo>
                    <a:pt x="1352" y="15283"/>
                  </a:lnTo>
                  <a:lnTo>
                    <a:pt x="1518" y="15241"/>
                  </a:lnTo>
                  <a:lnTo>
                    <a:pt x="1643" y="15158"/>
                  </a:lnTo>
                  <a:lnTo>
                    <a:pt x="1768" y="15075"/>
                  </a:lnTo>
                  <a:lnTo>
                    <a:pt x="1872" y="14950"/>
                  </a:lnTo>
                  <a:lnTo>
                    <a:pt x="1934" y="14805"/>
                  </a:lnTo>
                  <a:lnTo>
                    <a:pt x="1996" y="14618"/>
                  </a:lnTo>
                  <a:lnTo>
                    <a:pt x="2017" y="14431"/>
                  </a:lnTo>
                  <a:lnTo>
                    <a:pt x="1996" y="14202"/>
                  </a:lnTo>
                  <a:lnTo>
                    <a:pt x="1996" y="14202"/>
                  </a:lnTo>
                  <a:lnTo>
                    <a:pt x="1975" y="13703"/>
                  </a:lnTo>
                  <a:lnTo>
                    <a:pt x="1955" y="13225"/>
                  </a:lnTo>
                  <a:lnTo>
                    <a:pt x="1955" y="12746"/>
                  </a:lnTo>
                  <a:lnTo>
                    <a:pt x="1955" y="12247"/>
                  </a:lnTo>
                  <a:lnTo>
                    <a:pt x="1996" y="11769"/>
                  </a:lnTo>
                  <a:lnTo>
                    <a:pt x="2038" y="11291"/>
                  </a:lnTo>
                  <a:lnTo>
                    <a:pt x="2079" y="10813"/>
                  </a:lnTo>
                  <a:lnTo>
                    <a:pt x="2163" y="10334"/>
                  </a:lnTo>
                  <a:lnTo>
                    <a:pt x="2246" y="9877"/>
                  </a:lnTo>
                  <a:lnTo>
                    <a:pt x="2350" y="9399"/>
                  </a:lnTo>
                  <a:lnTo>
                    <a:pt x="2454" y="8941"/>
                  </a:lnTo>
                  <a:lnTo>
                    <a:pt x="2578" y="8463"/>
                  </a:lnTo>
                  <a:lnTo>
                    <a:pt x="2724" y="8006"/>
                  </a:lnTo>
                  <a:lnTo>
                    <a:pt x="2890" y="7548"/>
                  </a:lnTo>
                  <a:lnTo>
                    <a:pt x="3057" y="7091"/>
                  </a:lnTo>
                  <a:lnTo>
                    <a:pt x="3223" y="6633"/>
                  </a:lnTo>
                  <a:lnTo>
                    <a:pt x="3223" y="6633"/>
                  </a:lnTo>
                  <a:lnTo>
                    <a:pt x="4408" y="3722"/>
                  </a:lnTo>
                  <a:lnTo>
                    <a:pt x="5573" y="811"/>
                  </a:lnTo>
                  <a:lnTo>
                    <a:pt x="5573" y="811"/>
                  </a:lnTo>
                  <a:lnTo>
                    <a:pt x="5656" y="624"/>
                  </a:lnTo>
                  <a:lnTo>
                    <a:pt x="5718" y="458"/>
                  </a:lnTo>
                  <a:lnTo>
                    <a:pt x="5739" y="354"/>
                  </a:lnTo>
                  <a:lnTo>
                    <a:pt x="5739" y="250"/>
                  </a:lnTo>
                  <a:lnTo>
                    <a:pt x="5718" y="125"/>
                  </a:lnTo>
                  <a:lnTo>
                    <a:pt x="56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2794525" y="5088550"/>
              <a:ext cx="301000" cy="58250"/>
            </a:xfrm>
            <a:custGeom>
              <a:avLst/>
              <a:gdLst/>
              <a:ahLst/>
              <a:cxnLst/>
              <a:rect l="l" t="t" r="r" b="b"/>
              <a:pathLst>
                <a:path w="12040" h="2330" extrusionOk="0">
                  <a:moveTo>
                    <a:pt x="811" y="1"/>
                  </a:moveTo>
                  <a:lnTo>
                    <a:pt x="686" y="22"/>
                  </a:lnTo>
                  <a:lnTo>
                    <a:pt x="562" y="42"/>
                  </a:lnTo>
                  <a:lnTo>
                    <a:pt x="458" y="84"/>
                  </a:lnTo>
                  <a:lnTo>
                    <a:pt x="333" y="126"/>
                  </a:lnTo>
                  <a:lnTo>
                    <a:pt x="250" y="209"/>
                  </a:lnTo>
                  <a:lnTo>
                    <a:pt x="167" y="313"/>
                  </a:lnTo>
                  <a:lnTo>
                    <a:pt x="104" y="417"/>
                  </a:lnTo>
                  <a:lnTo>
                    <a:pt x="42" y="562"/>
                  </a:lnTo>
                  <a:lnTo>
                    <a:pt x="0" y="749"/>
                  </a:lnTo>
                  <a:lnTo>
                    <a:pt x="0" y="936"/>
                  </a:lnTo>
                  <a:lnTo>
                    <a:pt x="21" y="1082"/>
                  </a:lnTo>
                  <a:lnTo>
                    <a:pt x="83" y="1228"/>
                  </a:lnTo>
                  <a:lnTo>
                    <a:pt x="187" y="1352"/>
                  </a:lnTo>
                  <a:lnTo>
                    <a:pt x="312" y="1456"/>
                  </a:lnTo>
                  <a:lnTo>
                    <a:pt x="458" y="1560"/>
                  </a:lnTo>
                  <a:lnTo>
                    <a:pt x="603" y="1643"/>
                  </a:lnTo>
                  <a:lnTo>
                    <a:pt x="1061" y="1831"/>
                  </a:lnTo>
                  <a:lnTo>
                    <a:pt x="1518" y="1976"/>
                  </a:lnTo>
                  <a:lnTo>
                    <a:pt x="1996" y="2080"/>
                  </a:lnTo>
                  <a:lnTo>
                    <a:pt x="2475" y="2163"/>
                  </a:lnTo>
                  <a:lnTo>
                    <a:pt x="3202" y="2246"/>
                  </a:lnTo>
                  <a:lnTo>
                    <a:pt x="3930" y="2288"/>
                  </a:lnTo>
                  <a:lnTo>
                    <a:pt x="4658" y="2330"/>
                  </a:lnTo>
                  <a:lnTo>
                    <a:pt x="6134" y="2330"/>
                  </a:lnTo>
                  <a:lnTo>
                    <a:pt x="6883" y="2309"/>
                  </a:lnTo>
                  <a:lnTo>
                    <a:pt x="8401" y="2226"/>
                  </a:lnTo>
                  <a:lnTo>
                    <a:pt x="9024" y="2163"/>
                  </a:lnTo>
                  <a:lnTo>
                    <a:pt x="9336" y="2122"/>
                  </a:lnTo>
                  <a:lnTo>
                    <a:pt x="9648" y="2059"/>
                  </a:lnTo>
                  <a:lnTo>
                    <a:pt x="9939" y="1976"/>
                  </a:lnTo>
                  <a:lnTo>
                    <a:pt x="10251" y="1893"/>
                  </a:lnTo>
                  <a:lnTo>
                    <a:pt x="10542" y="1810"/>
                  </a:lnTo>
                  <a:lnTo>
                    <a:pt x="10854" y="1685"/>
                  </a:lnTo>
                  <a:lnTo>
                    <a:pt x="11187" y="1539"/>
                  </a:lnTo>
                  <a:lnTo>
                    <a:pt x="11499" y="1352"/>
                  </a:lnTo>
                  <a:lnTo>
                    <a:pt x="11644" y="1269"/>
                  </a:lnTo>
                  <a:lnTo>
                    <a:pt x="11790" y="1144"/>
                  </a:lnTo>
                  <a:lnTo>
                    <a:pt x="11915" y="1020"/>
                  </a:lnTo>
                  <a:lnTo>
                    <a:pt x="12039" y="874"/>
                  </a:lnTo>
                  <a:lnTo>
                    <a:pt x="11977" y="812"/>
                  </a:lnTo>
                  <a:lnTo>
                    <a:pt x="11935" y="770"/>
                  </a:lnTo>
                  <a:lnTo>
                    <a:pt x="11831" y="708"/>
                  </a:lnTo>
                  <a:lnTo>
                    <a:pt x="11623" y="708"/>
                  </a:lnTo>
                  <a:lnTo>
                    <a:pt x="10293" y="666"/>
                  </a:lnTo>
                  <a:lnTo>
                    <a:pt x="8983" y="625"/>
                  </a:lnTo>
                  <a:lnTo>
                    <a:pt x="7652" y="604"/>
                  </a:lnTo>
                  <a:lnTo>
                    <a:pt x="6342" y="541"/>
                  </a:lnTo>
                  <a:lnTo>
                    <a:pt x="5011" y="479"/>
                  </a:lnTo>
                  <a:lnTo>
                    <a:pt x="3701" y="375"/>
                  </a:lnTo>
                  <a:lnTo>
                    <a:pt x="3057" y="313"/>
                  </a:lnTo>
                  <a:lnTo>
                    <a:pt x="2391" y="229"/>
                  </a:lnTo>
                  <a:lnTo>
                    <a:pt x="1726" y="146"/>
                  </a:lnTo>
                  <a:lnTo>
                    <a:pt x="1082" y="42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2794525" y="5088550"/>
              <a:ext cx="301000" cy="58250"/>
            </a:xfrm>
            <a:custGeom>
              <a:avLst/>
              <a:gdLst/>
              <a:ahLst/>
              <a:cxnLst/>
              <a:rect l="l" t="t" r="r" b="b"/>
              <a:pathLst>
                <a:path w="12040" h="2330" fill="none" extrusionOk="0">
                  <a:moveTo>
                    <a:pt x="811" y="1"/>
                  </a:moveTo>
                  <a:lnTo>
                    <a:pt x="811" y="1"/>
                  </a:lnTo>
                  <a:lnTo>
                    <a:pt x="686" y="22"/>
                  </a:lnTo>
                  <a:lnTo>
                    <a:pt x="562" y="42"/>
                  </a:lnTo>
                  <a:lnTo>
                    <a:pt x="458" y="84"/>
                  </a:lnTo>
                  <a:lnTo>
                    <a:pt x="333" y="126"/>
                  </a:lnTo>
                  <a:lnTo>
                    <a:pt x="250" y="209"/>
                  </a:lnTo>
                  <a:lnTo>
                    <a:pt x="167" y="313"/>
                  </a:lnTo>
                  <a:lnTo>
                    <a:pt x="104" y="417"/>
                  </a:lnTo>
                  <a:lnTo>
                    <a:pt x="42" y="562"/>
                  </a:lnTo>
                  <a:lnTo>
                    <a:pt x="42" y="562"/>
                  </a:lnTo>
                  <a:lnTo>
                    <a:pt x="0" y="749"/>
                  </a:lnTo>
                  <a:lnTo>
                    <a:pt x="0" y="936"/>
                  </a:lnTo>
                  <a:lnTo>
                    <a:pt x="21" y="1082"/>
                  </a:lnTo>
                  <a:lnTo>
                    <a:pt x="83" y="1228"/>
                  </a:lnTo>
                  <a:lnTo>
                    <a:pt x="187" y="1352"/>
                  </a:lnTo>
                  <a:lnTo>
                    <a:pt x="312" y="1456"/>
                  </a:lnTo>
                  <a:lnTo>
                    <a:pt x="458" y="1560"/>
                  </a:lnTo>
                  <a:lnTo>
                    <a:pt x="603" y="1643"/>
                  </a:lnTo>
                  <a:lnTo>
                    <a:pt x="603" y="1643"/>
                  </a:lnTo>
                  <a:lnTo>
                    <a:pt x="1061" y="1831"/>
                  </a:lnTo>
                  <a:lnTo>
                    <a:pt x="1518" y="1976"/>
                  </a:lnTo>
                  <a:lnTo>
                    <a:pt x="1996" y="2080"/>
                  </a:lnTo>
                  <a:lnTo>
                    <a:pt x="2475" y="2163"/>
                  </a:lnTo>
                  <a:lnTo>
                    <a:pt x="2475" y="2163"/>
                  </a:lnTo>
                  <a:lnTo>
                    <a:pt x="3202" y="2246"/>
                  </a:lnTo>
                  <a:lnTo>
                    <a:pt x="3930" y="2288"/>
                  </a:lnTo>
                  <a:lnTo>
                    <a:pt x="4658" y="2330"/>
                  </a:lnTo>
                  <a:lnTo>
                    <a:pt x="5365" y="2330"/>
                  </a:lnTo>
                  <a:lnTo>
                    <a:pt x="5365" y="2330"/>
                  </a:lnTo>
                  <a:lnTo>
                    <a:pt x="6134" y="2330"/>
                  </a:lnTo>
                  <a:lnTo>
                    <a:pt x="6883" y="2309"/>
                  </a:lnTo>
                  <a:lnTo>
                    <a:pt x="8401" y="2226"/>
                  </a:lnTo>
                  <a:lnTo>
                    <a:pt x="8401" y="2226"/>
                  </a:lnTo>
                  <a:lnTo>
                    <a:pt x="9024" y="2163"/>
                  </a:lnTo>
                  <a:lnTo>
                    <a:pt x="9336" y="2122"/>
                  </a:lnTo>
                  <a:lnTo>
                    <a:pt x="9648" y="2059"/>
                  </a:lnTo>
                  <a:lnTo>
                    <a:pt x="9939" y="1976"/>
                  </a:lnTo>
                  <a:lnTo>
                    <a:pt x="10251" y="1893"/>
                  </a:lnTo>
                  <a:lnTo>
                    <a:pt x="10542" y="1810"/>
                  </a:lnTo>
                  <a:lnTo>
                    <a:pt x="10854" y="1685"/>
                  </a:lnTo>
                  <a:lnTo>
                    <a:pt x="10854" y="1685"/>
                  </a:lnTo>
                  <a:lnTo>
                    <a:pt x="11187" y="1539"/>
                  </a:lnTo>
                  <a:lnTo>
                    <a:pt x="11499" y="1352"/>
                  </a:lnTo>
                  <a:lnTo>
                    <a:pt x="11644" y="1269"/>
                  </a:lnTo>
                  <a:lnTo>
                    <a:pt x="11790" y="1144"/>
                  </a:lnTo>
                  <a:lnTo>
                    <a:pt x="11915" y="1020"/>
                  </a:lnTo>
                  <a:lnTo>
                    <a:pt x="12039" y="874"/>
                  </a:lnTo>
                  <a:lnTo>
                    <a:pt x="12039" y="874"/>
                  </a:lnTo>
                  <a:lnTo>
                    <a:pt x="11977" y="812"/>
                  </a:lnTo>
                  <a:lnTo>
                    <a:pt x="11935" y="770"/>
                  </a:lnTo>
                  <a:lnTo>
                    <a:pt x="11831" y="708"/>
                  </a:lnTo>
                  <a:lnTo>
                    <a:pt x="11727" y="708"/>
                  </a:lnTo>
                  <a:lnTo>
                    <a:pt x="11623" y="708"/>
                  </a:lnTo>
                  <a:lnTo>
                    <a:pt x="11623" y="708"/>
                  </a:lnTo>
                  <a:lnTo>
                    <a:pt x="10293" y="666"/>
                  </a:lnTo>
                  <a:lnTo>
                    <a:pt x="8983" y="625"/>
                  </a:lnTo>
                  <a:lnTo>
                    <a:pt x="7652" y="604"/>
                  </a:lnTo>
                  <a:lnTo>
                    <a:pt x="6342" y="541"/>
                  </a:lnTo>
                  <a:lnTo>
                    <a:pt x="5011" y="479"/>
                  </a:lnTo>
                  <a:lnTo>
                    <a:pt x="3701" y="375"/>
                  </a:lnTo>
                  <a:lnTo>
                    <a:pt x="3057" y="313"/>
                  </a:lnTo>
                  <a:lnTo>
                    <a:pt x="2391" y="229"/>
                  </a:lnTo>
                  <a:lnTo>
                    <a:pt x="1726" y="146"/>
                  </a:lnTo>
                  <a:lnTo>
                    <a:pt x="1082" y="42"/>
                  </a:lnTo>
                  <a:lnTo>
                    <a:pt x="1082" y="42"/>
                  </a:lnTo>
                  <a:lnTo>
                    <a:pt x="8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352275" y="4332750"/>
              <a:ext cx="49425" cy="113325"/>
            </a:xfrm>
            <a:custGeom>
              <a:avLst/>
              <a:gdLst/>
              <a:ahLst/>
              <a:cxnLst/>
              <a:rect l="l" t="t" r="r" b="b"/>
              <a:pathLst>
                <a:path w="1977" h="4533" extrusionOk="0">
                  <a:moveTo>
                    <a:pt x="937" y="0"/>
                  </a:moveTo>
                  <a:lnTo>
                    <a:pt x="770" y="21"/>
                  </a:lnTo>
                  <a:lnTo>
                    <a:pt x="625" y="62"/>
                  </a:lnTo>
                  <a:lnTo>
                    <a:pt x="500" y="125"/>
                  </a:lnTo>
                  <a:lnTo>
                    <a:pt x="375" y="208"/>
                  </a:lnTo>
                  <a:lnTo>
                    <a:pt x="292" y="312"/>
                  </a:lnTo>
                  <a:lnTo>
                    <a:pt x="209" y="416"/>
                  </a:lnTo>
                  <a:lnTo>
                    <a:pt x="147" y="561"/>
                  </a:lnTo>
                  <a:lnTo>
                    <a:pt x="126" y="707"/>
                  </a:lnTo>
                  <a:lnTo>
                    <a:pt x="63" y="1185"/>
                  </a:lnTo>
                  <a:lnTo>
                    <a:pt x="22" y="1643"/>
                  </a:lnTo>
                  <a:lnTo>
                    <a:pt x="1" y="2121"/>
                  </a:lnTo>
                  <a:lnTo>
                    <a:pt x="1" y="2599"/>
                  </a:lnTo>
                  <a:lnTo>
                    <a:pt x="22" y="3077"/>
                  </a:lnTo>
                  <a:lnTo>
                    <a:pt x="63" y="3556"/>
                  </a:lnTo>
                  <a:lnTo>
                    <a:pt x="126" y="4034"/>
                  </a:lnTo>
                  <a:lnTo>
                    <a:pt x="230" y="4533"/>
                  </a:lnTo>
                  <a:lnTo>
                    <a:pt x="396" y="4470"/>
                  </a:lnTo>
                  <a:lnTo>
                    <a:pt x="542" y="4408"/>
                  </a:lnTo>
                  <a:lnTo>
                    <a:pt x="687" y="4325"/>
                  </a:lnTo>
                  <a:lnTo>
                    <a:pt x="791" y="4242"/>
                  </a:lnTo>
                  <a:lnTo>
                    <a:pt x="895" y="4138"/>
                  </a:lnTo>
                  <a:lnTo>
                    <a:pt x="978" y="4034"/>
                  </a:lnTo>
                  <a:lnTo>
                    <a:pt x="1124" y="3805"/>
                  </a:lnTo>
                  <a:lnTo>
                    <a:pt x="1311" y="3514"/>
                  </a:lnTo>
                  <a:lnTo>
                    <a:pt x="1456" y="3202"/>
                  </a:lnTo>
                  <a:lnTo>
                    <a:pt x="1581" y="2869"/>
                  </a:lnTo>
                  <a:lnTo>
                    <a:pt x="1685" y="2558"/>
                  </a:lnTo>
                  <a:lnTo>
                    <a:pt x="1789" y="2225"/>
                  </a:lnTo>
                  <a:lnTo>
                    <a:pt x="1852" y="1892"/>
                  </a:lnTo>
                  <a:lnTo>
                    <a:pt x="1955" y="1206"/>
                  </a:lnTo>
                  <a:lnTo>
                    <a:pt x="1976" y="1060"/>
                  </a:lnTo>
                  <a:lnTo>
                    <a:pt x="1955" y="915"/>
                  </a:lnTo>
                  <a:lnTo>
                    <a:pt x="1935" y="769"/>
                  </a:lnTo>
                  <a:lnTo>
                    <a:pt x="1872" y="645"/>
                  </a:lnTo>
                  <a:lnTo>
                    <a:pt x="1810" y="499"/>
                  </a:lnTo>
                  <a:lnTo>
                    <a:pt x="1727" y="353"/>
                  </a:lnTo>
                  <a:lnTo>
                    <a:pt x="1644" y="250"/>
                  </a:lnTo>
                  <a:lnTo>
                    <a:pt x="1540" y="166"/>
                  </a:lnTo>
                  <a:lnTo>
                    <a:pt x="1436" y="83"/>
                  </a:lnTo>
                  <a:lnTo>
                    <a:pt x="1290" y="42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3352275" y="4332750"/>
              <a:ext cx="49425" cy="113325"/>
            </a:xfrm>
            <a:custGeom>
              <a:avLst/>
              <a:gdLst/>
              <a:ahLst/>
              <a:cxnLst/>
              <a:rect l="l" t="t" r="r" b="b"/>
              <a:pathLst>
                <a:path w="1977" h="4533" fill="none" extrusionOk="0">
                  <a:moveTo>
                    <a:pt x="999" y="0"/>
                  </a:moveTo>
                  <a:lnTo>
                    <a:pt x="999" y="0"/>
                  </a:lnTo>
                  <a:lnTo>
                    <a:pt x="937" y="0"/>
                  </a:lnTo>
                  <a:lnTo>
                    <a:pt x="937" y="0"/>
                  </a:lnTo>
                  <a:lnTo>
                    <a:pt x="770" y="21"/>
                  </a:lnTo>
                  <a:lnTo>
                    <a:pt x="625" y="62"/>
                  </a:lnTo>
                  <a:lnTo>
                    <a:pt x="500" y="125"/>
                  </a:lnTo>
                  <a:lnTo>
                    <a:pt x="375" y="208"/>
                  </a:lnTo>
                  <a:lnTo>
                    <a:pt x="292" y="312"/>
                  </a:lnTo>
                  <a:lnTo>
                    <a:pt x="209" y="416"/>
                  </a:lnTo>
                  <a:lnTo>
                    <a:pt x="147" y="561"/>
                  </a:lnTo>
                  <a:lnTo>
                    <a:pt x="126" y="707"/>
                  </a:lnTo>
                  <a:lnTo>
                    <a:pt x="126" y="707"/>
                  </a:lnTo>
                  <a:lnTo>
                    <a:pt x="63" y="1185"/>
                  </a:lnTo>
                  <a:lnTo>
                    <a:pt x="22" y="1643"/>
                  </a:lnTo>
                  <a:lnTo>
                    <a:pt x="1" y="2121"/>
                  </a:lnTo>
                  <a:lnTo>
                    <a:pt x="1" y="2599"/>
                  </a:lnTo>
                  <a:lnTo>
                    <a:pt x="22" y="3077"/>
                  </a:lnTo>
                  <a:lnTo>
                    <a:pt x="63" y="3556"/>
                  </a:lnTo>
                  <a:lnTo>
                    <a:pt x="126" y="4034"/>
                  </a:lnTo>
                  <a:lnTo>
                    <a:pt x="230" y="4533"/>
                  </a:lnTo>
                  <a:lnTo>
                    <a:pt x="230" y="4533"/>
                  </a:lnTo>
                  <a:lnTo>
                    <a:pt x="396" y="4470"/>
                  </a:lnTo>
                  <a:lnTo>
                    <a:pt x="542" y="4408"/>
                  </a:lnTo>
                  <a:lnTo>
                    <a:pt x="687" y="4325"/>
                  </a:lnTo>
                  <a:lnTo>
                    <a:pt x="791" y="4242"/>
                  </a:lnTo>
                  <a:lnTo>
                    <a:pt x="895" y="4138"/>
                  </a:lnTo>
                  <a:lnTo>
                    <a:pt x="978" y="4034"/>
                  </a:lnTo>
                  <a:lnTo>
                    <a:pt x="1124" y="3805"/>
                  </a:lnTo>
                  <a:lnTo>
                    <a:pt x="1124" y="3805"/>
                  </a:lnTo>
                  <a:lnTo>
                    <a:pt x="1311" y="3514"/>
                  </a:lnTo>
                  <a:lnTo>
                    <a:pt x="1456" y="3202"/>
                  </a:lnTo>
                  <a:lnTo>
                    <a:pt x="1581" y="2869"/>
                  </a:lnTo>
                  <a:lnTo>
                    <a:pt x="1685" y="2558"/>
                  </a:lnTo>
                  <a:lnTo>
                    <a:pt x="1789" y="2225"/>
                  </a:lnTo>
                  <a:lnTo>
                    <a:pt x="1852" y="1892"/>
                  </a:lnTo>
                  <a:lnTo>
                    <a:pt x="1955" y="1206"/>
                  </a:lnTo>
                  <a:lnTo>
                    <a:pt x="1955" y="1206"/>
                  </a:lnTo>
                  <a:lnTo>
                    <a:pt x="1976" y="1060"/>
                  </a:lnTo>
                  <a:lnTo>
                    <a:pt x="1955" y="915"/>
                  </a:lnTo>
                  <a:lnTo>
                    <a:pt x="1935" y="769"/>
                  </a:lnTo>
                  <a:lnTo>
                    <a:pt x="1872" y="645"/>
                  </a:lnTo>
                  <a:lnTo>
                    <a:pt x="1872" y="645"/>
                  </a:lnTo>
                  <a:lnTo>
                    <a:pt x="1810" y="499"/>
                  </a:lnTo>
                  <a:lnTo>
                    <a:pt x="1727" y="353"/>
                  </a:lnTo>
                  <a:lnTo>
                    <a:pt x="1644" y="250"/>
                  </a:lnTo>
                  <a:lnTo>
                    <a:pt x="1540" y="166"/>
                  </a:lnTo>
                  <a:lnTo>
                    <a:pt x="1436" y="83"/>
                  </a:lnTo>
                  <a:lnTo>
                    <a:pt x="1290" y="42"/>
                  </a:lnTo>
                  <a:lnTo>
                    <a:pt x="1145" y="0"/>
                  </a:lnTo>
                  <a:lnTo>
                    <a:pt x="9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2903175" y="4042675"/>
              <a:ext cx="86825" cy="69175"/>
            </a:xfrm>
            <a:custGeom>
              <a:avLst/>
              <a:gdLst/>
              <a:ahLst/>
              <a:cxnLst/>
              <a:rect l="l" t="t" r="r" b="b"/>
              <a:pathLst>
                <a:path w="3473" h="2767" extrusionOk="0">
                  <a:moveTo>
                    <a:pt x="2828" y="1"/>
                  </a:moveTo>
                  <a:lnTo>
                    <a:pt x="2474" y="21"/>
                  </a:lnTo>
                  <a:lnTo>
                    <a:pt x="2121" y="105"/>
                  </a:lnTo>
                  <a:lnTo>
                    <a:pt x="1747" y="209"/>
                  </a:lnTo>
                  <a:lnTo>
                    <a:pt x="1393" y="354"/>
                  </a:lnTo>
                  <a:lnTo>
                    <a:pt x="1060" y="541"/>
                  </a:lnTo>
                  <a:lnTo>
                    <a:pt x="749" y="770"/>
                  </a:lnTo>
                  <a:lnTo>
                    <a:pt x="478" y="999"/>
                  </a:lnTo>
                  <a:lnTo>
                    <a:pt x="353" y="1123"/>
                  </a:lnTo>
                  <a:lnTo>
                    <a:pt x="250" y="1269"/>
                  </a:lnTo>
                  <a:lnTo>
                    <a:pt x="146" y="1415"/>
                  </a:lnTo>
                  <a:lnTo>
                    <a:pt x="83" y="1560"/>
                  </a:lnTo>
                  <a:lnTo>
                    <a:pt x="21" y="1706"/>
                  </a:lnTo>
                  <a:lnTo>
                    <a:pt x="0" y="1872"/>
                  </a:lnTo>
                  <a:lnTo>
                    <a:pt x="0" y="2018"/>
                  </a:lnTo>
                  <a:lnTo>
                    <a:pt x="42" y="2163"/>
                  </a:lnTo>
                  <a:lnTo>
                    <a:pt x="104" y="2309"/>
                  </a:lnTo>
                  <a:lnTo>
                    <a:pt x="208" y="2454"/>
                  </a:lnTo>
                  <a:lnTo>
                    <a:pt x="353" y="2600"/>
                  </a:lnTo>
                  <a:lnTo>
                    <a:pt x="520" y="2704"/>
                  </a:lnTo>
                  <a:lnTo>
                    <a:pt x="686" y="2745"/>
                  </a:lnTo>
                  <a:lnTo>
                    <a:pt x="853" y="2766"/>
                  </a:lnTo>
                  <a:lnTo>
                    <a:pt x="998" y="2766"/>
                  </a:lnTo>
                  <a:lnTo>
                    <a:pt x="1123" y="2724"/>
                  </a:lnTo>
                  <a:lnTo>
                    <a:pt x="1268" y="2683"/>
                  </a:lnTo>
                  <a:lnTo>
                    <a:pt x="1393" y="2621"/>
                  </a:lnTo>
                  <a:lnTo>
                    <a:pt x="1705" y="2454"/>
                  </a:lnTo>
                  <a:lnTo>
                    <a:pt x="1996" y="2246"/>
                  </a:lnTo>
                  <a:lnTo>
                    <a:pt x="2266" y="2038"/>
                  </a:lnTo>
                  <a:lnTo>
                    <a:pt x="2516" y="1810"/>
                  </a:lnTo>
                  <a:lnTo>
                    <a:pt x="2745" y="1560"/>
                  </a:lnTo>
                  <a:lnTo>
                    <a:pt x="2953" y="1290"/>
                  </a:lnTo>
                  <a:lnTo>
                    <a:pt x="3161" y="999"/>
                  </a:lnTo>
                  <a:lnTo>
                    <a:pt x="3327" y="708"/>
                  </a:lnTo>
                  <a:lnTo>
                    <a:pt x="3410" y="562"/>
                  </a:lnTo>
                  <a:lnTo>
                    <a:pt x="3452" y="416"/>
                  </a:lnTo>
                  <a:lnTo>
                    <a:pt x="3472" y="333"/>
                  </a:lnTo>
                  <a:lnTo>
                    <a:pt x="3452" y="250"/>
                  </a:lnTo>
                  <a:lnTo>
                    <a:pt x="3452" y="167"/>
                  </a:lnTo>
                  <a:lnTo>
                    <a:pt x="3410" y="105"/>
                  </a:lnTo>
                  <a:lnTo>
                    <a:pt x="3264" y="63"/>
                  </a:lnTo>
                  <a:lnTo>
                    <a:pt x="3140" y="21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2903175" y="4042675"/>
              <a:ext cx="86825" cy="69175"/>
            </a:xfrm>
            <a:custGeom>
              <a:avLst/>
              <a:gdLst/>
              <a:ahLst/>
              <a:cxnLst/>
              <a:rect l="l" t="t" r="r" b="b"/>
              <a:pathLst>
                <a:path w="3473" h="2767" fill="none" extrusionOk="0">
                  <a:moveTo>
                    <a:pt x="2828" y="1"/>
                  </a:moveTo>
                  <a:lnTo>
                    <a:pt x="2828" y="1"/>
                  </a:lnTo>
                  <a:lnTo>
                    <a:pt x="2474" y="21"/>
                  </a:lnTo>
                  <a:lnTo>
                    <a:pt x="2121" y="105"/>
                  </a:lnTo>
                  <a:lnTo>
                    <a:pt x="1747" y="209"/>
                  </a:lnTo>
                  <a:lnTo>
                    <a:pt x="1393" y="354"/>
                  </a:lnTo>
                  <a:lnTo>
                    <a:pt x="1060" y="541"/>
                  </a:lnTo>
                  <a:lnTo>
                    <a:pt x="749" y="770"/>
                  </a:lnTo>
                  <a:lnTo>
                    <a:pt x="478" y="999"/>
                  </a:lnTo>
                  <a:lnTo>
                    <a:pt x="353" y="1123"/>
                  </a:lnTo>
                  <a:lnTo>
                    <a:pt x="250" y="1269"/>
                  </a:lnTo>
                  <a:lnTo>
                    <a:pt x="250" y="1269"/>
                  </a:lnTo>
                  <a:lnTo>
                    <a:pt x="146" y="1415"/>
                  </a:lnTo>
                  <a:lnTo>
                    <a:pt x="83" y="1560"/>
                  </a:lnTo>
                  <a:lnTo>
                    <a:pt x="21" y="1706"/>
                  </a:lnTo>
                  <a:lnTo>
                    <a:pt x="0" y="1872"/>
                  </a:lnTo>
                  <a:lnTo>
                    <a:pt x="0" y="2018"/>
                  </a:lnTo>
                  <a:lnTo>
                    <a:pt x="42" y="2163"/>
                  </a:lnTo>
                  <a:lnTo>
                    <a:pt x="104" y="2309"/>
                  </a:lnTo>
                  <a:lnTo>
                    <a:pt x="208" y="2454"/>
                  </a:lnTo>
                  <a:lnTo>
                    <a:pt x="208" y="2454"/>
                  </a:lnTo>
                  <a:lnTo>
                    <a:pt x="353" y="2600"/>
                  </a:lnTo>
                  <a:lnTo>
                    <a:pt x="520" y="2704"/>
                  </a:lnTo>
                  <a:lnTo>
                    <a:pt x="686" y="2745"/>
                  </a:lnTo>
                  <a:lnTo>
                    <a:pt x="853" y="2766"/>
                  </a:lnTo>
                  <a:lnTo>
                    <a:pt x="853" y="2766"/>
                  </a:lnTo>
                  <a:lnTo>
                    <a:pt x="998" y="2766"/>
                  </a:lnTo>
                  <a:lnTo>
                    <a:pt x="1123" y="2724"/>
                  </a:lnTo>
                  <a:lnTo>
                    <a:pt x="1268" y="2683"/>
                  </a:lnTo>
                  <a:lnTo>
                    <a:pt x="1393" y="2621"/>
                  </a:lnTo>
                  <a:lnTo>
                    <a:pt x="1393" y="2621"/>
                  </a:lnTo>
                  <a:lnTo>
                    <a:pt x="1705" y="2454"/>
                  </a:lnTo>
                  <a:lnTo>
                    <a:pt x="1996" y="2246"/>
                  </a:lnTo>
                  <a:lnTo>
                    <a:pt x="2266" y="2038"/>
                  </a:lnTo>
                  <a:lnTo>
                    <a:pt x="2516" y="1810"/>
                  </a:lnTo>
                  <a:lnTo>
                    <a:pt x="2745" y="1560"/>
                  </a:lnTo>
                  <a:lnTo>
                    <a:pt x="2953" y="1290"/>
                  </a:lnTo>
                  <a:lnTo>
                    <a:pt x="3161" y="999"/>
                  </a:lnTo>
                  <a:lnTo>
                    <a:pt x="3327" y="708"/>
                  </a:lnTo>
                  <a:lnTo>
                    <a:pt x="3327" y="708"/>
                  </a:lnTo>
                  <a:lnTo>
                    <a:pt x="3410" y="562"/>
                  </a:lnTo>
                  <a:lnTo>
                    <a:pt x="3452" y="416"/>
                  </a:lnTo>
                  <a:lnTo>
                    <a:pt x="3472" y="333"/>
                  </a:lnTo>
                  <a:lnTo>
                    <a:pt x="3452" y="250"/>
                  </a:lnTo>
                  <a:lnTo>
                    <a:pt x="3452" y="167"/>
                  </a:lnTo>
                  <a:lnTo>
                    <a:pt x="3410" y="105"/>
                  </a:lnTo>
                  <a:lnTo>
                    <a:pt x="3410" y="105"/>
                  </a:lnTo>
                  <a:lnTo>
                    <a:pt x="3264" y="63"/>
                  </a:lnTo>
                  <a:lnTo>
                    <a:pt x="3140" y="21"/>
                  </a:lnTo>
                  <a:lnTo>
                    <a:pt x="28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2674450" y="3955350"/>
              <a:ext cx="941400" cy="1400950"/>
            </a:xfrm>
            <a:custGeom>
              <a:avLst/>
              <a:gdLst/>
              <a:ahLst/>
              <a:cxnLst/>
              <a:rect l="l" t="t" r="r" b="b"/>
              <a:pathLst>
                <a:path w="37656" h="56038" extrusionOk="0">
                  <a:moveTo>
                    <a:pt x="19358" y="10709"/>
                  </a:moveTo>
                  <a:lnTo>
                    <a:pt x="19670" y="10730"/>
                  </a:lnTo>
                  <a:lnTo>
                    <a:pt x="19961" y="10750"/>
                  </a:lnTo>
                  <a:lnTo>
                    <a:pt x="20252" y="10813"/>
                  </a:lnTo>
                  <a:lnTo>
                    <a:pt x="20564" y="10875"/>
                  </a:lnTo>
                  <a:lnTo>
                    <a:pt x="20855" y="10958"/>
                  </a:lnTo>
                  <a:lnTo>
                    <a:pt x="21146" y="11041"/>
                  </a:lnTo>
                  <a:lnTo>
                    <a:pt x="21438" y="11145"/>
                  </a:lnTo>
                  <a:lnTo>
                    <a:pt x="21729" y="11270"/>
                  </a:lnTo>
                  <a:lnTo>
                    <a:pt x="21999" y="11395"/>
                  </a:lnTo>
                  <a:lnTo>
                    <a:pt x="22269" y="11561"/>
                  </a:lnTo>
                  <a:lnTo>
                    <a:pt x="22540" y="11728"/>
                  </a:lnTo>
                  <a:lnTo>
                    <a:pt x="22810" y="11894"/>
                  </a:lnTo>
                  <a:lnTo>
                    <a:pt x="23059" y="12102"/>
                  </a:lnTo>
                  <a:lnTo>
                    <a:pt x="23288" y="12310"/>
                  </a:lnTo>
                  <a:lnTo>
                    <a:pt x="23517" y="12539"/>
                  </a:lnTo>
                  <a:lnTo>
                    <a:pt x="23725" y="12767"/>
                  </a:lnTo>
                  <a:lnTo>
                    <a:pt x="23933" y="13038"/>
                  </a:lnTo>
                  <a:lnTo>
                    <a:pt x="24120" y="13308"/>
                  </a:lnTo>
                  <a:lnTo>
                    <a:pt x="24286" y="13599"/>
                  </a:lnTo>
                  <a:lnTo>
                    <a:pt x="24432" y="13890"/>
                  </a:lnTo>
                  <a:lnTo>
                    <a:pt x="24556" y="14223"/>
                  </a:lnTo>
                  <a:lnTo>
                    <a:pt x="24702" y="14639"/>
                  </a:lnTo>
                  <a:lnTo>
                    <a:pt x="24827" y="15054"/>
                  </a:lnTo>
                  <a:lnTo>
                    <a:pt x="24910" y="15491"/>
                  </a:lnTo>
                  <a:lnTo>
                    <a:pt x="24972" y="15907"/>
                  </a:lnTo>
                  <a:lnTo>
                    <a:pt x="24993" y="16323"/>
                  </a:lnTo>
                  <a:lnTo>
                    <a:pt x="25014" y="16739"/>
                  </a:lnTo>
                  <a:lnTo>
                    <a:pt x="24993" y="17155"/>
                  </a:lnTo>
                  <a:lnTo>
                    <a:pt x="24952" y="17570"/>
                  </a:lnTo>
                  <a:lnTo>
                    <a:pt x="24868" y="17986"/>
                  </a:lnTo>
                  <a:lnTo>
                    <a:pt x="24785" y="18381"/>
                  </a:lnTo>
                  <a:lnTo>
                    <a:pt x="24660" y="18776"/>
                  </a:lnTo>
                  <a:lnTo>
                    <a:pt x="24515" y="19171"/>
                  </a:lnTo>
                  <a:lnTo>
                    <a:pt x="24369" y="19546"/>
                  </a:lnTo>
                  <a:lnTo>
                    <a:pt x="24182" y="19899"/>
                  </a:lnTo>
                  <a:lnTo>
                    <a:pt x="23974" y="20253"/>
                  </a:lnTo>
                  <a:lnTo>
                    <a:pt x="23746" y="20606"/>
                  </a:lnTo>
                  <a:lnTo>
                    <a:pt x="23517" y="20939"/>
                  </a:lnTo>
                  <a:lnTo>
                    <a:pt x="23247" y="21251"/>
                  </a:lnTo>
                  <a:lnTo>
                    <a:pt x="22976" y="21542"/>
                  </a:lnTo>
                  <a:lnTo>
                    <a:pt x="22685" y="21833"/>
                  </a:lnTo>
                  <a:lnTo>
                    <a:pt x="22373" y="22103"/>
                  </a:lnTo>
                  <a:lnTo>
                    <a:pt x="22041" y="22332"/>
                  </a:lnTo>
                  <a:lnTo>
                    <a:pt x="21708" y="22561"/>
                  </a:lnTo>
                  <a:lnTo>
                    <a:pt x="21354" y="22789"/>
                  </a:lnTo>
                  <a:lnTo>
                    <a:pt x="20980" y="22976"/>
                  </a:lnTo>
                  <a:lnTo>
                    <a:pt x="20606" y="23143"/>
                  </a:lnTo>
                  <a:lnTo>
                    <a:pt x="20211" y="23268"/>
                  </a:lnTo>
                  <a:lnTo>
                    <a:pt x="19795" y="23392"/>
                  </a:lnTo>
                  <a:lnTo>
                    <a:pt x="19379" y="23496"/>
                  </a:lnTo>
                  <a:lnTo>
                    <a:pt x="18963" y="23559"/>
                  </a:lnTo>
                  <a:lnTo>
                    <a:pt x="18527" y="23600"/>
                  </a:lnTo>
                  <a:lnTo>
                    <a:pt x="17695" y="23600"/>
                  </a:lnTo>
                  <a:lnTo>
                    <a:pt x="17341" y="23538"/>
                  </a:lnTo>
                  <a:lnTo>
                    <a:pt x="16988" y="23476"/>
                  </a:lnTo>
                  <a:lnTo>
                    <a:pt x="16634" y="23372"/>
                  </a:lnTo>
                  <a:lnTo>
                    <a:pt x="16323" y="23247"/>
                  </a:lnTo>
                  <a:lnTo>
                    <a:pt x="16011" y="23080"/>
                  </a:lnTo>
                  <a:lnTo>
                    <a:pt x="15699" y="22914"/>
                  </a:lnTo>
                  <a:lnTo>
                    <a:pt x="15428" y="22706"/>
                  </a:lnTo>
                  <a:lnTo>
                    <a:pt x="15158" y="22477"/>
                  </a:lnTo>
                  <a:lnTo>
                    <a:pt x="14909" y="22207"/>
                  </a:lnTo>
                  <a:lnTo>
                    <a:pt x="14680" y="21937"/>
                  </a:lnTo>
                  <a:lnTo>
                    <a:pt x="14451" y="21625"/>
                  </a:lnTo>
                  <a:lnTo>
                    <a:pt x="14264" y="21292"/>
                  </a:lnTo>
                  <a:lnTo>
                    <a:pt x="14077" y="20939"/>
                  </a:lnTo>
                  <a:lnTo>
                    <a:pt x="13911" y="20565"/>
                  </a:lnTo>
                  <a:lnTo>
                    <a:pt x="13786" y="20169"/>
                  </a:lnTo>
                  <a:lnTo>
                    <a:pt x="13599" y="19525"/>
                  </a:lnTo>
                  <a:lnTo>
                    <a:pt x="13536" y="19213"/>
                  </a:lnTo>
                  <a:lnTo>
                    <a:pt x="13474" y="18880"/>
                  </a:lnTo>
                  <a:lnTo>
                    <a:pt x="13432" y="18548"/>
                  </a:lnTo>
                  <a:lnTo>
                    <a:pt x="13391" y="18236"/>
                  </a:lnTo>
                  <a:lnTo>
                    <a:pt x="13370" y="17903"/>
                  </a:lnTo>
                  <a:lnTo>
                    <a:pt x="13370" y="17570"/>
                  </a:lnTo>
                  <a:lnTo>
                    <a:pt x="13391" y="17092"/>
                  </a:lnTo>
                  <a:lnTo>
                    <a:pt x="13432" y="16614"/>
                  </a:lnTo>
                  <a:lnTo>
                    <a:pt x="13495" y="16177"/>
                  </a:lnTo>
                  <a:lnTo>
                    <a:pt x="13578" y="15720"/>
                  </a:lnTo>
                  <a:lnTo>
                    <a:pt x="13682" y="15283"/>
                  </a:lnTo>
                  <a:lnTo>
                    <a:pt x="13807" y="14867"/>
                  </a:lnTo>
                  <a:lnTo>
                    <a:pt x="13973" y="14472"/>
                  </a:lnTo>
                  <a:lnTo>
                    <a:pt x="14139" y="14077"/>
                  </a:lnTo>
                  <a:lnTo>
                    <a:pt x="14347" y="13682"/>
                  </a:lnTo>
                  <a:lnTo>
                    <a:pt x="14576" y="13329"/>
                  </a:lnTo>
                  <a:lnTo>
                    <a:pt x="14825" y="12954"/>
                  </a:lnTo>
                  <a:lnTo>
                    <a:pt x="15117" y="12622"/>
                  </a:lnTo>
                  <a:lnTo>
                    <a:pt x="15408" y="12289"/>
                  </a:lnTo>
                  <a:lnTo>
                    <a:pt x="15761" y="11977"/>
                  </a:lnTo>
                  <a:lnTo>
                    <a:pt x="16115" y="11686"/>
                  </a:lnTo>
                  <a:lnTo>
                    <a:pt x="16510" y="11395"/>
                  </a:lnTo>
                  <a:lnTo>
                    <a:pt x="16718" y="11270"/>
                  </a:lnTo>
                  <a:lnTo>
                    <a:pt x="16946" y="11145"/>
                  </a:lnTo>
                  <a:lnTo>
                    <a:pt x="17175" y="11041"/>
                  </a:lnTo>
                  <a:lnTo>
                    <a:pt x="17425" y="10958"/>
                  </a:lnTo>
                  <a:lnTo>
                    <a:pt x="17674" y="10875"/>
                  </a:lnTo>
                  <a:lnTo>
                    <a:pt x="17944" y="10813"/>
                  </a:lnTo>
                  <a:lnTo>
                    <a:pt x="18215" y="10771"/>
                  </a:lnTo>
                  <a:lnTo>
                    <a:pt x="18506" y="10730"/>
                  </a:lnTo>
                  <a:lnTo>
                    <a:pt x="18776" y="10709"/>
                  </a:lnTo>
                  <a:close/>
                  <a:moveTo>
                    <a:pt x="18319" y="0"/>
                  </a:moveTo>
                  <a:lnTo>
                    <a:pt x="17383" y="63"/>
                  </a:lnTo>
                  <a:lnTo>
                    <a:pt x="16447" y="167"/>
                  </a:lnTo>
                  <a:lnTo>
                    <a:pt x="15512" y="312"/>
                  </a:lnTo>
                  <a:lnTo>
                    <a:pt x="14576" y="520"/>
                  </a:lnTo>
                  <a:lnTo>
                    <a:pt x="13640" y="749"/>
                  </a:lnTo>
                  <a:lnTo>
                    <a:pt x="12705" y="1040"/>
                  </a:lnTo>
                  <a:lnTo>
                    <a:pt x="11769" y="1373"/>
                  </a:lnTo>
                  <a:lnTo>
                    <a:pt x="10833" y="1747"/>
                  </a:lnTo>
                  <a:lnTo>
                    <a:pt x="10376" y="1955"/>
                  </a:lnTo>
                  <a:lnTo>
                    <a:pt x="9939" y="2163"/>
                  </a:lnTo>
                  <a:lnTo>
                    <a:pt x="9502" y="2412"/>
                  </a:lnTo>
                  <a:lnTo>
                    <a:pt x="9087" y="2641"/>
                  </a:lnTo>
                  <a:lnTo>
                    <a:pt x="8671" y="2911"/>
                  </a:lnTo>
                  <a:lnTo>
                    <a:pt x="8255" y="3182"/>
                  </a:lnTo>
                  <a:lnTo>
                    <a:pt x="7860" y="3452"/>
                  </a:lnTo>
                  <a:lnTo>
                    <a:pt x="7465" y="3743"/>
                  </a:lnTo>
                  <a:lnTo>
                    <a:pt x="7070" y="4055"/>
                  </a:lnTo>
                  <a:lnTo>
                    <a:pt x="6695" y="4367"/>
                  </a:lnTo>
                  <a:lnTo>
                    <a:pt x="5968" y="5012"/>
                  </a:lnTo>
                  <a:lnTo>
                    <a:pt x="5261" y="5698"/>
                  </a:lnTo>
                  <a:lnTo>
                    <a:pt x="4575" y="6425"/>
                  </a:lnTo>
                  <a:lnTo>
                    <a:pt x="4221" y="6820"/>
                  </a:lnTo>
                  <a:lnTo>
                    <a:pt x="3868" y="7216"/>
                  </a:lnTo>
                  <a:lnTo>
                    <a:pt x="3535" y="7631"/>
                  </a:lnTo>
                  <a:lnTo>
                    <a:pt x="3223" y="8047"/>
                  </a:lnTo>
                  <a:lnTo>
                    <a:pt x="2911" y="8484"/>
                  </a:lnTo>
                  <a:lnTo>
                    <a:pt x="2620" y="8900"/>
                  </a:lnTo>
                  <a:lnTo>
                    <a:pt x="2350" y="9357"/>
                  </a:lnTo>
                  <a:lnTo>
                    <a:pt x="2100" y="9794"/>
                  </a:lnTo>
                  <a:lnTo>
                    <a:pt x="1851" y="10251"/>
                  </a:lnTo>
                  <a:lnTo>
                    <a:pt x="1622" y="10730"/>
                  </a:lnTo>
                  <a:lnTo>
                    <a:pt x="1393" y="11208"/>
                  </a:lnTo>
                  <a:lnTo>
                    <a:pt x="1185" y="11686"/>
                  </a:lnTo>
                  <a:lnTo>
                    <a:pt x="998" y="12164"/>
                  </a:lnTo>
                  <a:lnTo>
                    <a:pt x="832" y="12663"/>
                  </a:lnTo>
                  <a:lnTo>
                    <a:pt x="686" y="13183"/>
                  </a:lnTo>
                  <a:lnTo>
                    <a:pt x="541" y="13682"/>
                  </a:lnTo>
                  <a:lnTo>
                    <a:pt x="395" y="14347"/>
                  </a:lnTo>
                  <a:lnTo>
                    <a:pt x="270" y="14992"/>
                  </a:lnTo>
                  <a:lnTo>
                    <a:pt x="167" y="15657"/>
                  </a:lnTo>
                  <a:lnTo>
                    <a:pt x="83" y="16302"/>
                  </a:lnTo>
                  <a:lnTo>
                    <a:pt x="42" y="16947"/>
                  </a:lnTo>
                  <a:lnTo>
                    <a:pt x="0" y="17612"/>
                  </a:lnTo>
                  <a:lnTo>
                    <a:pt x="0" y="18257"/>
                  </a:lnTo>
                  <a:lnTo>
                    <a:pt x="21" y="18901"/>
                  </a:lnTo>
                  <a:lnTo>
                    <a:pt x="63" y="19546"/>
                  </a:lnTo>
                  <a:lnTo>
                    <a:pt x="125" y="20190"/>
                  </a:lnTo>
                  <a:lnTo>
                    <a:pt x="229" y="20835"/>
                  </a:lnTo>
                  <a:lnTo>
                    <a:pt x="333" y="21479"/>
                  </a:lnTo>
                  <a:lnTo>
                    <a:pt x="478" y="22124"/>
                  </a:lnTo>
                  <a:lnTo>
                    <a:pt x="624" y="22769"/>
                  </a:lnTo>
                  <a:lnTo>
                    <a:pt x="811" y="23413"/>
                  </a:lnTo>
                  <a:lnTo>
                    <a:pt x="1019" y="24058"/>
                  </a:lnTo>
                  <a:lnTo>
                    <a:pt x="1185" y="24598"/>
                  </a:lnTo>
                  <a:lnTo>
                    <a:pt x="1393" y="25118"/>
                  </a:lnTo>
                  <a:lnTo>
                    <a:pt x="1601" y="25659"/>
                  </a:lnTo>
                  <a:lnTo>
                    <a:pt x="1830" y="26158"/>
                  </a:lnTo>
                  <a:lnTo>
                    <a:pt x="2059" y="26678"/>
                  </a:lnTo>
                  <a:lnTo>
                    <a:pt x="2308" y="27177"/>
                  </a:lnTo>
                  <a:lnTo>
                    <a:pt x="2558" y="27676"/>
                  </a:lnTo>
                  <a:lnTo>
                    <a:pt x="2849" y="28154"/>
                  </a:lnTo>
                  <a:lnTo>
                    <a:pt x="3119" y="28632"/>
                  </a:lnTo>
                  <a:lnTo>
                    <a:pt x="3431" y="29110"/>
                  </a:lnTo>
                  <a:lnTo>
                    <a:pt x="3743" y="29568"/>
                  </a:lnTo>
                  <a:lnTo>
                    <a:pt x="4076" y="30025"/>
                  </a:lnTo>
                  <a:lnTo>
                    <a:pt x="4429" y="30462"/>
                  </a:lnTo>
                  <a:lnTo>
                    <a:pt x="4783" y="30899"/>
                  </a:lnTo>
                  <a:lnTo>
                    <a:pt x="5157" y="31314"/>
                  </a:lnTo>
                  <a:lnTo>
                    <a:pt x="5552" y="31730"/>
                  </a:lnTo>
                  <a:lnTo>
                    <a:pt x="5947" y="32125"/>
                  </a:lnTo>
                  <a:lnTo>
                    <a:pt x="6384" y="32500"/>
                  </a:lnTo>
                  <a:lnTo>
                    <a:pt x="6799" y="32853"/>
                  </a:lnTo>
                  <a:lnTo>
                    <a:pt x="7257" y="33186"/>
                  </a:lnTo>
                  <a:lnTo>
                    <a:pt x="7714" y="33518"/>
                  </a:lnTo>
                  <a:lnTo>
                    <a:pt x="8172" y="33810"/>
                  </a:lnTo>
                  <a:lnTo>
                    <a:pt x="8650" y="34080"/>
                  </a:lnTo>
                  <a:lnTo>
                    <a:pt x="9149" y="34329"/>
                  </a:lnTo>
                  <a:lnTo>
                    <a:pt x="9648" y="34558"/>
                  </a:lnTo>
                  <a:lnTo>
                    <a:pt x="10147" y="34766"/>
                  </a:lnTo>
                  <a:lnTo>
                    <a:pt x="10667" y="34974"/>
                  </a:lnTo>
                  <a:lnTo>
                    <a:pt x="11187" y="35140"/>
                  </a:lnTo>
                  <a:lnTo>
                    <a:pt x="11727" y="35307"/>
                  </a:lnTo>
                  <a:lnTo>
                    <a:pt x="12268" y="35452"/>
                  </a:lnTo>
                  <a:lnTo>
                    <a:pt x="12829" y="35577"/>
                  </a:lnTo>
                  <a:lnTo>
                    <a:pt x="13391" y="35681"/>
                  </a:lnTo>
                  <a:lnTo>
                    <a:pt x="13931" y="35764"/>
                  </a:lnTo>
                  <a:lnTo>
                    <a:pt x="14472" y="35847"/>
                  </a:lnTo>
                  <a:lnTo>
                    <a:pt x="15013" y="35889"/>
                  </a:lnTo>
                  <a:lnTo>
                    <a:pt x="15532" y="35910"/>
                  </a:lnTo>
                  <a:lnTo>
                    <a:pt x="16073" y="35889"/>
                  </a:lnTo>
                  <a:lnTo>
                    <a:pt x="16614" y="35826"/>
                  </a:lnTo>
                  <a:lnTo>
                    <a:pt x="17154" y="35722"/>
                  </a:lnTo>
                  <a:lnTo>
                    <a:pt x="17674" y="35556"/>
                  </a:lnTo>
                  <a:lnTo>
                    <a:pt x="18360" y="35327"/>
                  </a:lnTo>
                  <a:lnTo>
                    <a:pt x="19046" y="35078"/>
                  </a:lnTo>
                  <a:lnTo>
                    <a:pt x="19691" y="34808"/>
                  </a:lnTo>
                  <a:lnTo>
                    <a:pt x="20336" y="34496"/>
                  </a:lnTo>
                  <a:lnTo>
                    <a:pt x="20647" y="34329"/>
                  </a:lnTo>
                  <a:lnTo>
                    <a:pt x="20959" y="34142"/>
                  </a:lnTo>
                  <a:lnTo>
                    <a:pt x="21271" y="33955"/>
                  </a:lnTo>
                  <a:lnTo>
                    <a:pt x="21562" y="33747"/>
                  </a:lnTo>
                  <a:lnTo>
                    <a:pt x="21853" y="33539"/>
                  </a:lnTo>
                  <a:lnTo>
                    <a:pt x="22124" y="33311"/>
                  </a:lnTo>
                  <a:lnTo>
                    <a:pt x="22394" y="33061"/>
                  </a:lnTo>
                  <a:lnTo>
                    <a:pt x="22644" y="32791"/>
                  </a:lnTo>
                  <a:lnTo>
                    <a:pt x="22810" y="32624"/>
                  </a:lnTo>
                  <a:lnTo>
                    <a:pt x="22955" y="32479"/>
                  </a:lnTo>
                  <a:lnTo>
                    <a:pt x="23039" y="32416"/>
                  </a:lnTo>
                  <a:lnTo>
                    <a:pt x="23143" y="32375"/>
                  </a:lnTo>
                  <a:lnTo>
                    <a:pt x="23247" y="32375"/>
                  </a:lnTo>
                  <a:lnTo>
                    <a:pt x="23371" y="32396"/>
                  </a:lnTo>
                  <a:lnTo>
                    <a:pt x="23475" y="32437"/>
                  </a:lnTo>
                  <a:lnTo>
                    <a:pt x="23558" y="32500"/>
                  </a:lnTo>
                  <a:lnTo>
                    <a:pt x="23642" y="32583"/>
                  </a:lnTo>
                  <a:lnTo>
                    <a:pt x="23683" y="32687"/>
                  </a:lnTo>
                  <a:lnTo>
                    <a:pt x="23725" y="32770"/>
                  </a:lnTo>
                  <a:lnTo>
                    <a:pt x="23766" y="32874"/>
                  </a:lnTo>
                  <a:lnTo>
                    <a:pt x="23808" y="33103"/>
                  </a:lnTo>
                  <a:lnTo>
                    <a:pt x="23849" y="33477"/>
                  </a:lnTo>
                  <a:lnTo>
                    <a:pt x="23891" y="33851"/>
                  </a:lnTo>
                  <a:lnTo>
                    <a:pt x="23933" y="34225"/>
                  </a:lnTo>
                  <a:lnTo>
                    <a:pt x="23933" y="34620"/>
                  </a:lnTo>
                  <a:lnTo>
                    <a:pt x="23933" y="34995"/>
                  </a:lnTo>
                  <a:lnTo>
                    <a:pt x="23933" y="35369"/>
                  </a:lnTo>
                  <a:lnTo>
                    <a:pt x="23912" y="35722"/>
                  </a:lnTo>
                  <a:lnTo>
                    <a:pt x="23870" y="36097"/>
                  </a:lnTo>
                  <a:lnTo>
                    <a:pt x="23808" y="36471"/>
                  </a:lnTo>
                  <a:lnTo>
                    <a:pt x="23746" y="36825"/>
                  </a:lnTo>
                  <a:lnTo>
                    <a:pt x="23662" y="37199"/>
                  </a:lnTo>
                  <a:lnTo>
                    <a:pt x="23558" y="37552"/>
                  </a:lnTo>
                  <a:lnTo>
                    <a:pt x="23454" y="37885"/>
                  </a:lnTo>
                  <a:lnTo>
                    <a:pt x="23330" y="38238"/>
                  </a:lnTo>
                  <a:lnTo>
                    <a:pt x="23184" y="38571"/>
                  </a:lnTo>
                  <a:lnTo>
                    <a:pt x="23018" y="38904"/>
                  </a:lnTo>
                  <a:lnTo>
                    <a:pt x="22851" y="39236"/>
                  </a:lnTo>
                  <a:lnTo>
                    <a:pt x="22685" y="39569"/>
                  </a:lnTo>
                  <a:lnTo>
                    <a:pt x="22477" y="39881"/>
                  </a:lnTo>
                  <a:lnTo>
                    <a:pt x="22269" y="40193"/>
                  </a:lnTo>
                  <a:lnTo>
                    <a:pt x="22041" y="40484"/>
                  </a:lnTo>
                  <a:lnTo>
                    <a:pt x="21791" y="40775"/>
                  </a:lnTo>
                  <a:lnTo>
                    <a:pt x="21541" y="41066"/>
                  </a:lnTo>
                  <a:lnTo>
                    <a:pt x="21271" y="41337"/>
                  </a:lnTo>
                  <a:lnTo>
                    <a:pt x="20980" y="41586"/>
                  </a:lnTo>
                  <a:lnTo>
                    <a:pt x="20668" y="41856"/>
                  </a:lnTo>
                  <a:lnTo>
                    <a:pt x="20356" y="42085"/>
                  </a:lnTo>
                  <a:lnTo>
                    <a:pt x="20024" y="42335"/>
                  </a:lnTo>
                  <a:lnTo>
                    <a:pt x="19670" y="42543"/>
                  </a:lnTo>
                  <a:lnTo>
                    <a:pt x="19317" y="42771"/>
                  </a:lnTo>
                  <a:lnTo>
                    <a:pt x="18942" y="42958"/>
                  </a:lnTo>
                  <a:lnTo>
                    <a:pt x="18547" y="43146"/>
                  </a:lnTo>
                  <a:lnTo>
                    <a:pt x="17924" y="43416"/>
                  </a:lnTo>
                  <a:lnTo>
                    <a:pt x="17300" y="43645"/>
                  </a:lnTo>
                  <a:lnTo>
                    <a:pt x="16676" y="43832"/>
                  </a:lnTo>
                  <a:lnTo>
                    <a:pt x="16031" y="43977"/>
                  </a:lnTo>
                  <a:lnTo>
                    <a:pt x="15408" y="44123"/>
                  </a:lnTo>
                  <a:lnTo>
                    <a:pt x="14763" y="44227"/>
                  </a:lnTo>
                  <a:lnTo>
                    <a:pt x="14139" y="44289"/>
                  </a:lnTo>
                  <a:lnTo>
                    <a:pt x="13495" y="44352"/>
                  </a:lnTo>
                  <a:lnTo>
                    <a:pt x="12850" y="44393"/>
                  </a:lnTo>
                  <a:lnTo>
                    <a:pt x="10916" y="44393"/>
                  </a:lnTo>
                  <a:lnTo>
                    <a:pt x="9627" y="44331"/>
                  </a:lnTo>
                  <a:lnTo>
                    <a:pt x="8317" y="44227"/>
                  </a:lnTo>
                  <a:lnTo>
                    <a:pt x="7881" y="44185"/>
                  </a:lnTo>
                  <a:lnTo>
                    <a:pt x="7465" y="44102"/>
                  </a:lnTo>
                  <a:lnTo>
                    <a:pt x="7049" y="44019"/>
                  </a:lnTo>
                  <a:lnTo>
                    <a:pt x="6612" y="43915"/>
                  </a:lnTo>
                  <a:lnTo>
                    <a:pt x="5781" y="43707"/>
                  </a:lnTo>
                  <a:lnTo>
                    <a:pt x="4949" y="43499"/>
                  </a:lnTo>
                  <a:lnTo>
                    <a:pt x="4741" y="43457"/>
                  </a:lnTo>
                  <a:lnTo>
                    <a:pt x="4533" y="43416"/>
                  </a:lnTo>
                  <a:lnTo>
                    <a:pt x="4138" y="43416"/>
                  </a:lnTo>
                  <a:lnTo>
                    <a:pt x="3930" y="43457"/>
                  </a:lnTo>
                  <a:lnTo>
                    <a:pt x="3764" y="43541"/>
                  </a:lnTo>
                  <a:lnTo>
                    <a:pt x="3577" y="43665"/>
                  </a:lnTo>
                  <a:lnTo>
                    <a:pt x="3431" y="43811"/>
                  </a:lnTo>
                  <a:lnTo>
                    <a:pt x="3098" y="44206"/>
                  </a:lnTo>
                  <a:lnTo>
                    <a:pt x="2807" y="44601"/>
                  </a:lnTo>
                  <a:lnTo>
                    <a:pt x="2516" y="44996"/>
                  </a:lnTo>
                  <a:lnTo>
                    <a:pt x="2267" y="45412"/>
                  </a:lnTo>
                  <a:lnTo>
                    <a:pt x="2017" y="45828"/>
                  </a:lnTo>
                  <a:lnTo>
                    <a:pt x="1768" y="46244"/>
                  </a:lnTo>
                  <a:lnTo>
                    <a:pt x="1560" y="46680"/>
                  </a:lnTo>
                  <a:lnTo>
                    <a:pt x="1352" y="47117"/>
                  </a:lnTo>
                  <a:lnTo>
                    <a:pt x="1165" y="47554"/>
                  </a:lnTo>
                  <a:lnTo>
                    <a:pt x="998" y="48011"/>
                  </a:lnTo>
                  <a:lnTo>
                    <a:pt x="853" y="48468"/>
                  </a:lnTo>
                  <a:lnTo>
                    <a:pt x="728" y="48926"/>
                  </a:lnTo>
                  <a:lnTo>
                    <a:pt x="603" y="49404"/>
                  </a:lnTo>
                  <a:lnTo>
                    <a:pt x="499" y="49882"/>
                  </a:lnTo>
                  <a:lnTo>
                    <a:pt x="437" y="50361"/>
                  </a:lnTo>
                  <a:lnTo>
                    <a:pt x="374" y="50860"/>
                  </a:lnTo>
                  <a:lnTo>
                    <a:pt x="354" y="51213"/>
                  </a:lnTo>
                  <a:lnTo>
                    <a:pt x="374" y="51546"/>
                  </a:lnTo>
                  <a:lnTo>
                    <a:pt x="437" y="51879"/>
                  </a:lnTo>
                  <a:lnTo>
                    <a:pt x="541" y="52170"/>
                  </a:lnTo>
                  <a:lnTo>
                    <a:pt x="686" y="52461"/>
                  </a:lnTo>
                  <a:lnTo>
                    <a:pt x="873" y="52752"/>
                  </a:lnTo>
                  <a:lnTo>
                    <a:pt x="1081" y="53001"/>
                  </a:lnTo>
                  <a:lnTo>
                    <a:pt x="1352" y="53251"/>
                  </a:lnTo>
                  <a:lnTo>
                    <a:pt x="1726" y="53563"/>
                  </a:lnTo>
                  <a:lnTo>
                    <a:pt x="2121" y="53833"/>
                  </a:lnTo>
                  <a:lnTo>
                    <a:pt x="2516" y="54062"/>
                  </a:lnTo>
                  <a:lnTo>
                    <a:pt x="2932" y="54270"/>
                  </a:lnTo>
                  <a:lnTo>
                    <a:pt x="3369" y="54436"/>
                  </a:lnTo>
                  <a:lnTo>
                    <a:pt x="3805" y="54602"/>
                  </a:lnTo>
                  <a:lnTo>
                    <a:pt x="4699" y="54893"/>
                  </a:lnTo>
                  <a:lnTo>
                    <a:pt x="5323" y="55081"/>
                  </a:lnTo>
                  <a:lnTo>
                    <a:pt x="5926" y="55226"/>
                  </a:lnTo>
                  <a:lnTo>
                    <a:pt x="6550" y="55392"/>
                  </a:lnTo>
                  <a:lnTo>
                    <a:pt x="7153" y="55517"/>
                  </a:lnTo>
                  <a:lnTo>
                    <a:pt x="7777" y="55642"/>
                  </a:lnTo>
                  <a:lnTo>
                    <a:pt x="8400" y="55725"/>
                  </a:lnTo>
                  <a:lnTo>
                    <a:pt x="9024" y="55829"/>
                  </a:lnTo>
                  <a:lnTo>
                    <a:pt x="9648" y="55892"/>
                  </a:lnTo>
                  <a:lnTo>
                    <a:pt x="10272" y="55954"/>
                  </a:lnTo>
                  <a:lnTo>
                    <a:pt x="10896" y="55995"/>
                  </a:lnTo>
                  <a:lnTo>
                    <a:pt x="11519" y="56016"/>
                  </a:lnTo>
                  <a:lnTo>
                    <a:pt x="12164" y="56037"/>
                  </a:lnTo>
                  <a:lnTo>
                    <a:pt x="12788" y="56016"/>
                  </a:lnTo>
                  <a:lnTo>
                    <a:pt x="13432" y="55995"/>
                  </a:lnTo>
                  <a:lnTo>
                    <a:pt x="14056" y="55975"/>
                  </a:lnTo>
                  <a:lnTo>
                    <a:pt x="14701" y="55933"/>
                  </a:lnTo>
                  <a:lnTo>
                    <a:pt x="15428" y="55850"/>
                  </a:lnTo>
                  <a:lnTo>
                    <a:pt x="16177" y="55746"/>
                  </a:lnTo>
                  <a:lnTo>
                    <a:pt x="16905" y="55642"/>
                  </a:lnTo>
                  <a:lnTo>
                    <a:pt x="17632" y="55496"/>
                  </a:lnTo>
                  <a:lnTo>
                    <a:pt x="18339" y="55330"/>
                  </a:lnTo>
                  <a:lnTo>
                    <a:pt x="19046" y="55143"/>
                  </a:lnTo>
                  <a:lnTo>
                    <a:pt x="19733" y="54935"/>
                  </a:lnTo>
                  <a:lnTo>
                    <a:pt x="20439" y="54706"/>
                  </a:lnTo>
                  <a:lnTo>
                    <a:pt x="21105" y="54457"/>
                  </a:lnTo>
                  <a:lnTo>
                    <a:pt x="21791" y="54187"/>
                  </a:lnTo>
                  <a:lnTo>
                    <a:pt x="22456" y="53895"/>
                  </a:lnTo>
                  <a:lnTo>
                    <a:pt x="23101" y="53563"/>
                  </a:lnTo>
                  <a:lnTo>
                    <a:pt x="23746" y="53230"/>
                  </a:lnTo>
                  <a:lnTo>
                    <a:pt x="24390" y="52856"/>
                  </a:lnTo>
                  <a:lnTo>
                    <a:pt x="25014" y="52461"/>
                  </a:lnTo>
                  <a:lnTo>
                    <a:pt x="25638" y="52045"/>
                  </a:lnTo>
                  <a:lnTo>
                    <a:pt x="26261" y="51608"/>
                  </a:lnTo>
                  <a:lnTo>
                    <a:pt x="26864" y="51130"/>
                  </a:lnTo>
                  <a:lnTo>
                    <a:pt x="27447" y="50631"/>
                  </a:lnTo>
                  <a:lnTo>
                    <a:pt x="27987" y="50132"/>
                  </a:lnTo>
                  <a:lnTo>
                    <a:pt x="28528" y="49591"/>
                  </a:lnTo>
                  <a:lnTo>
                    <a:pt x="29027" y="49051"/>
                  </a:lnTo>
                  <a:lnTo>
                    <a:pt x="29526" y="48489"/>
                  </a:lnTo>
                  <a:lnTo>
                    <a:pt x="30004" y="47928"/>
                  </a:lnTo>
                  <a:lnTo>
                    <a:pt x="30462" y="47325"/>
                  </a:lnTo>
                  <a:lnTo>
                    <a:pt x="30898" y="46722"/>
                  </a:lnTo>
                  <a:lnTo>
                    <a:pt x="31314" y="46098"/>
                  </a:lnTo>
                  <a:lnTo>
                    <a:pt x="31709" y="45474"/>
                  </a:lnTo>
                  <a:lnTo>
                    <a:pt x="32104" y="44830"/>
                  </a:lnTo>
                  <a:lnTo>
                    <a:pt x="32479" y="44164"/>
                  </a:lnTo>
                  <a:lnTo>
                    <a:pt x="32832" y="43499"/>
                  </a:lnTo>
                  <a:lnTo>
                    <a:pt x="33185" y="42834"/>
                  </a:lnTo>
                  <a:lnTo>
                    <a:pt x="33497" y="42210"/>
                  </a:lnTo>
                  <a:lnTo>
                    <a:pt x="33788" y="41565"/>
                  </a:lnTo>
                  <a:lnTo>
                    <a:pt x="34080" y="40941"/>
                  </a:lnTo>
                  <a:lnTo>
                    <a:pt x="34350" y="40297"/>
                  </a:lnTo>
                  <a:lnTo>
                    <a:pt x="34849" y="39008"/>
                  </a:lnTo>
                  <a:lnTo>
                    <a:pt x="35306" y="37698"/>
                  </a:lnTo>
                  <a:lnTo>
                    <a:pt x="35722" y="36388"/>
                  </a:lnTo>
                  <a:lnTo>
                    <a:pt x="36117" y="35057"/>
                  </a:lnTo>
                  <a:lnTo>
                    <a:pt x="36450" y="33706"/>
                  </a:lnTo>
                  <a:lnTo>
                    <a:pt x="36762" y="32354"/>
                  </a:lnTo>
                  <a:lnTo>
                    <a:pt x="37011" y="31086"/>
                  </a:lnTo>
                  <a:lnTo>
                    <a:pt x="37219" y="29817"/>
                  </a:lnTo>
                  <a:lnTo>
                    <a:pt x="37386" y="28549"/>
                  </a:lnTo>
                  <a:lnTo>
                    <a:pt x="37490" y="27281"/>
                  </a:lnTo>
                  <a:lnTo>
                    <a:pt x="37573" y="25991"/>
                  </a:lnTo>
                  <a:lnTo>
                    <a:pt x="37635" y="24723"/>
                  </a:lnTo>
                  <a:lnTo>
                    <a:pt x="37656" y="23434"/>
                  </a:lnTo>
                  <a:lnTo>
                    <a:pt x="37656" y="22145"/>
                  </a:lnTo>
                  <a:lnTo>
                    <a:pt x="37635" y="20980"/>
                  </a:lnTo>
                  <a:lnTo>
                    <a:pt x="37573" y="19837"/>
                  </a:lnTo>
                  <a:lnTo>
                    <a:pt x="37469" y="18693"/>
                  </a:lnTo>
                  <a:lnTo>
                    <a:pt x="37323" y="17550"/>
                  </a:lnTo>
                  <a:lnTo>
                    <a:pt x="37136" y="16406"/>
                  </a:lnTo>
                  <a:lnTo>
                    <a:pt x="36887" y="15283"/>
                  </a:lnTo>
                  <a:lnTo>
                    <a:pt x="36616" y="14160"/>
                  </a:lnTo>
                  <a:lnTo>
                    <a:pt x="36304" y="13058"/>
                  </a:lnTo>
                  <a:lnTo>
                    <a:pt x="36034" y="12185"/>
                  </a:lnTo>
                  <a:lnTo>
                    <a:pt x="35743" y="11353"/>
                  </a:lnTo>
                  <a:lnTo>
                    <a:pt x="35431" y="10501"/>
                  </a:lnTo>
                  <a:lnTo>
                    <a:pt x="35078" y="9690"/>
                  </a:lnTo>
                  <a:lnTo>
                    <a:pt x="34703" y="8879"/>
                  </a:lnTo>
                  <a:lnTo>
                    <a:pt x="34495" y="8484"/>
                  </a:lnTo>
                  <a:lnTo>
                    <a:pt x="34287" y="8110"/>
                  </a:lnTo>
                  <a:lnTo>
                    <a:pt x="34038" y="7715"/>
                  </a:lnTo>
                  <a:lnTo>
                    <a:pt x="33809" y="7340"/>
                  </a:lnTo>
                  <a:lnTo>
                    <a:pt x="33539" y="6966"/>
                  </a:lnTo>
                  <a:lnTo>
                    <a:pt x="33269" y="6592"/>
                  </a:lnTo>
                  <a:lnTo>
                    <a:pt x="32915" y="6134"/>
                  </a:lnTo>
                  <a:lnTo>
                    <a:pt x="32520" y="5698"/>
                  </a:lnTo>
                  <a:lnTo>
                    <a:pt x="32125" y="5282"/>
                  </a:lnTo>
                  <a:lnTo>
                    <a:pt x="31730" y="4866"/>
                  </a:lnTo>
                  <a:lnTo>
                    <a:pt x="31293" y="4471"/>
                  </a:lnTo>
                  <a:lnTo>
                    <a:pt x="30877" y="4097"/>
                  </a:lnTo>
                  <a:lnTo>
                    <a:pt x="30420" y="3743"/>
                  </a:lnTo>
                  <a:lnTo>
                    <a:pt x="29963" y="3390"/>
                  </a:lnTo>
                  <a:lnTo>
                    <a:pt x="29505" y="3078"/>
                  </a:lnTo>
                  <a:lnTo>
                    <a:pt x="29027" y="2766"/>
                  </a:lnTo>
                  <a:lnTo>
                    <a:pt x="28528" y="2475"/>
                  </a:lnTo>
                  <a:lnTo>
                    <a:pt x="28029" y="2204"/>
                  </a:lnTo>
                  <a:lnTo>
                    <a:pt x="27509" y="1934"/>
                  </a:lnTo>
                  <a:lnTo>
                    <a:pt x="26989" y="1705"/>
                  </a:lnTo>
                  <a:lnTo>
                    <a:pt x="26449" y="1477"/>
                  </a:lnTo>
                  <a:lnTo>
                    <a:pt x="25908" y="1269"/>
                  </a:lnTo>
                  <a:lnTo>
                    <a:pt x="24952" y="936"/>
                  </a:lnTo>
                  <a:lnTo>
                    <a:pt x="23995" y="666"/>
                  </a:lnTo>
                  <a:lnTo>
                    <a:pt x="23059" y="437"/>
                  </a:lnTo>
                  <a:lnTo>
                    <a:pt x="22103" y="250"/>
                  </a:lnTo>
                  <a:lnTo>
                    <a:pt x="21167" y="125"/>
                  </a:lnTo>
                  <a:lnTo>
                    <a:pt x="20211" y="42"/>
                  </a:lnTo>
                  <a:lnTo>
                    <a:pt x="19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2622975" y="3911675"/>
              <a:ext cx="1067225" cy="1535575"/>
            </a:xfrm>
            <a:custGeom>
              <a:avLst/>
              <a:gdLst/>
              <a:ahLst/>
              <a:cxnLst/>
              <a:rect l="l" t="t" r="r" b="b"/>
              <a:pathLst>
                <a:path w="42689" h="61423" extrusionOk="0">
                  <a:moveTo>
                    <a:pt x="21334" y="1747"/>
                  </a:moveTo>
                  <a:lnTo>
                    <a:pt x="22270" y="1789"/>
                  </a:lnTo>
                  <a:lnTo>
                    <a:pt x="23226" y="1872"/>
                  </a:lnTo>
                  <a:lnTo>
                    <a:pt x="24162" y="1997"/>
                  </a:lnTo>
                  <a:lnTo>
                    <a:pt x="25118" y="2184"/>
                  </a:lnTo>
                  <a:lnTo>
                    <a:pt x="26054" y="2413"/>
                  </a:lnTo>
                  <a:lnTo>
                    <a:pt x="27011" y="2683"/>
                  </a:lnTo>
                  <a:lnTo>
                    <a:pt x="27967" y="3016"/>
                  </a:lnTo>
                  <a:lnTo>
                    <a:pt x="28508" y="3224"/>
                  </a:lnTo>
                  <a:lnTo>
                    <a:pt x="29048" y="3452"/>
                  </a:lnTo>
                  <a:lnTo>
                    <a:pt x="29568" y="3681"/>
                  </a:lnTo>
                  <a:lnTo>
                    <a:pt x="30088" y="3951"/>
                  </a:lnTo>
                  <a:lnTo>
                    <a:pt x="30587" y="4222"/>
                  </a:lnTo>
                  <a:lnTo>
                    <a:pt x="31086" y="4513"/>
                  </a:lnTo>
                  <a:lnTo>
                    <a:pt x="31564" y="4825"/>
                  </a:lnTo>
                  <a:lnTo>
                    <a:pt x="32022" y="5137"/>
                  </a:lnTo>
                  <a:lnTo>
                    <a:pt x="32479" y="5490"/>
                  </a:lnTo>
                  <a:lnTo>
                    <a:pt x="32936" y="5844"/>
                  </a:lnTo>
                  <a:lnTo>
                    <a:pt x="33352" y="6218"/>
                  </a:lnTo>
                  <a:lnTo>
                    <a:pt x="33789" y="6613"/>
                  </a:lnTo>
                  <a:lnTo>
                    <a:pt x="34184" y="7029"/>
                  </a:lnTo>
                  <a:lnTo>
                    <a:pt x="34579" y="7445"/>
                  </a:lnTo>
                  <a:lnTo>
                    <a:pt x="34974" y="7881"/>
                  </a:lnTo>
                  <a:lnTo>
                    <a:pt x="35328" y="8339"/>
                  </a:lnTo>
                  <a:lnTo>
                    <a:pt x="35598" y="8713"/>
                  </a:lnTo>
                  <a:lnTo>
                    <a:pt x="35868" y="9087"/>
                  </a:lnTo>
                  <a:lnTo>
                    <a:pt x="36097" y="9462"/>
                  </a:lnTo>
                  <a:lnTo>
                    <a:pt x="36346" y="9857"/>
                  </a:lnTo>
                  <a:lnTo>
                    <a:pt x="36554" y="10231"/>
                  </a:lnTo>
                  <a:lnTo>
                    <a:pt x="36762" y="10626"/>
                  </a:lnTo>
                  <a:lnTo>
                    <a:pt x="37137" y="11437"/>
                  </a:lnTo>
                  <a:lnTo>
                    <a:pt x="37490" y="12248"/>
                  </a:lnTo>
                  <a:lnTo>
                    <a:pt x="37802" y="13100"/>
                  </a:lnTo>
                  <a:lnTo>
                    <a:pt x="38093" y="13932"/>
                  </a:lnTo>
                  <a:lnTo>
                    <a:pt x="38363" y="14805"/>
                  </a:lnTo>
                  <a:lnTo>
                    <a:pt x="38675" y="15907"/>
                  </a:lnTo>
                  <a:lnTo>
                    <a:pt x="38946" y="17030"/>
                  </a:lnTo>
                  <a:lnTo>
                    <a:pt x="39195" y="18153"/>
                  </a:lnTo>
                  <a:lnTo>
                    <a:pt x="39382" y="19297"/>
                  </a:lnTo>
                  <a:lnTo>
                    <a:pt x="39528" y="20440"/>
                  </a:lnTo>
                  <a:lnTo>
                    <a:pt x="39632" y="21584"/>
                  </a:lnTo>
                  <a:lnTo>
                    <a:pt x="39694" y="22727"/>
                  </a:lnTo>
                  <a:lnTo>
                    <a:pt x="39715" y="23892"/>
                  </a:lnTo>
                  <a:lnTo>
                    <a:pt x="39715" y="25181"/>
                  </a:lnTo>
                  <a:lnTo>
                    <a:pt x="39694" y="26470"/>
                  </a:lnTo>
                  <a:lnTo>
                    <a:pt x="39632" y="27738"/>
                  </a:lnTo>
                  <a:lnTo>
                    <a:pt x="39549" y="29028"/>
                  </a:lnTo>
                  <a:lnTo>
                    <a:pt x="39445" y="30296"/>
                  </a:lnTo>
                  <a:lnTo>
                    <a:pt x="39278" y="31564"/>
                  </a:lnTo>
                  <a:lnTo>
                    <a:pt x="39070" y="32833"/>
                  </a:lnTo>
                  <a:lnTo>
                    <a:pt x="38821" y="34101"/>
                  </a:lnTo>
                  <a:lnTo>
                    <a:pt x="38509" y="35453"/>
                  </a:lnTo>
                  <a:lnTo>
                    <a:pt x="38176" y="36804"/>
                  </a:lnTo>
                  <a:lnTo>
                    <a:pt x="37781" y="38135"/>
                  </a:lnTo>
                  <a:lnTo>
                    <a:pt x="37365" y="39445"/>
                  </a:lnTo>
                  <a:lnTo>
                    <a:pt x="36908" y="40755"/>
                  </a:lnTo>
                  <a:lnTo>
                    <a:pt x="36409" y="42044"/>
                  </a:lnTo>
                  <a:lnTo>
                    <a:pt x="36139" y="42688"/>
                  </a:lnTo>
                  <a:lnTo>
                    <a:pt x="35847" y="43312"/>
                  </a:lnTo>
                  <a:lnTo>
                    <a:pt x="35556" y="43957"/>
                  </a:lnTo>
                  <a:lnTo>
                    <a:pt x="35244" y="44581"/>
                  </a:lnTo>
                  <a:lnTo>
                    <a:pt x="34891" y="45246"/>
                  </a:lnTo>
                  <a:lnTo>
                    <a:pt x="34538" y="45911"/>
                  </a:lnTo>
                  <a:lnTo>
                    <a:pt x="34163" y="46577"/>
                  </a:lnTo>
                  <a:lnTo>
                    <a:pt x="33768" y="47221"/>
                  </a:lnTo>
                  <a:lnTo>
                    <a:pt x="33373" y="47845"/>
                  </a:lnTo>
                  <a:lnTo>
                    <a:pt x="32957" y="48469"/>
                  </a:lnTo>
                  <a:lnTo>
                    <a:pt x="32521" y="49072"/>
                  </a:lnTo>
                  <a:lnTo>
                    <a:pt x="32063" y="49675"/>
                  </a:lnTo>
                  <a:lnTo>
                    <a:pt x="31585" y="50236"/>
                  </a:lnTo>
                  <a:lnTo>
                    <a:pt x="31086" y="50798"/>
                  </a:lnTo>
                  <a:lnTo>
                    <a:pt x="30587" y="51338"/>
                  </a:lnTo>
                  <a:lnTo>
                    <a:pt x="30046" y="51879"/>
                  </a:lnTo>
                  <a:lnTo>
                    <a:pt x="29506" y="52378"/>
                  </a:lnTo>
                  <a:lnTo>
                    <a:pt x="28923" y="52877"/>
                  </a:lnTo>
                  <a:lnTo>
                    <a:pt x="28320" y="53355"/>
                  </a:lnTo>
                  <a:lnTo>
                    <a:pt x="27697" y="53792"/>
                  </a:lnTo>
                  <a:lnTo>
                    <a:pt x="27073" y="54208"/>
                  </a:lnTo>
                  <a:lnTo>
                    <a:pt x="26449" y="54603"/>
                  </a:lnTo>
                  <a:lnTo>
                    <a:pt x="25805" y="54977"/>
                  </a:lnTo>
                  <a:lnTo>
                    <a:pt x="25160" y="55310"/>
                  </a:lnTo>
                  <a:lnTo>
                    <a:pt x="24515" y="55642"/>
                  </a:lnTo>
                  <a:lnTo>
                    <a:pt x="23850" y="55934"/>
                  </a:lnTo>
                  <a:lnTo>
                    <a:pt x="23164" y="56204"/>
                  </a:lnTo>
                  <a:lnTo>
                    <a:pt x="22498" y="56453"/>
                  </a:lnTo>
                  <a:lnTo>
                    <a:pt x="21792" y="56682"/>
                  </a:lnTo>
                  <a:lnTo>
                    <a:pt x="21105" y="56890"/>
                  </a:lnTo>
                  <a:lnTo>
                    <a:pt x="20398" y="57077"/>
                  </a:lnTo>
                  <a:lnTo>
                    <a:pt x="19691" y="57243"/>
                  </a:lnTo>
                  <a:lnTo>
                    <a:pt x="18964" y="57389"/>
                  </a:lnTo>
                  <a:lnTo>
                    <a:pt x="18236" y="57493"/>
                  </a:lnTo>
                  <a:lnTo>
                    <a:pt x="17487" y="57597"/>
                  </a:lnTo>
                  <a:lnTo>
                    <a:pt x="16760" y="57680"/>
                  </a:lnTo>
                  <a:lnTo>
                    <a:pt x="16115" y="57722"/>
                  </a:lnTo>
                  <a:lnTo>
                    <a:pt x="15491" y="57742"/>
                  </a:lnTo>
                  <a:lnTo>
                    <a:pt x="14847" y="57763"/>
                  </a:lnTo>
                  <a:lnTo>
                    <a:pt x="14223" y="57784"/>
                  </a:lnTo>
                  <a:lnTo>
                    <a:pt x="13578" y="57763"/>
                  </a:lnTo>
                  <a:lnTo>
                    <a:pt x="12955" y="57742"/>
                  </a:lnTo>
                  <a:lnTo>
                    <a:pt x="12331" y="57701"/>
                  </a:lnTo>
                  <a:lnTo>
                    <a:pt x="11707" y="57639"/>
                  </a:lnTo>
                  <a:lnTo>
                    <a:pt x="11083" y="57576"/>
                  </a:lnTo>
                  <a:lnTo>
                    <a:pt x="10459" y="57472"/>
                  </a:lnTo>
                  <a:lnTo>
                    <a:pt x="9836" y="57389"/>
                  </a:lnTo>
                  <a:lnTo>
                    <a:pt x="9212" y="57264"/>
                  </a:lnTo>
                  <a:lnTo>
                    <a:pt x="8609" y="57139"/>
                  </a:lnTo>
                  <a:lnTo>
                    <a:pt x="7985" y="56973"/>
                  </a:lnTo>
                  <a:lnTo>
                    <a:pt x="7382" y="56828"/>
                  </a:lnTo>
                  <a:lnTo>
                    <a:pt x="6758" y="56640"/>
                  </a:lnTo>
                  <a:lnTo>
                    <a:pt x="5864" y="56349"/>
                  </a:lnTo>
                  <a:lnTo>
                    <a:pt x="5428" y="56183"/>
                  </a:lnTo>
                  <a:lnTo>
                    <a:pt x="4991" y="56017"/>
                  </a:lnTo>
                  <a:lnTo>
                    <a:pt x="4575" y="55809"/>
                  </a:lnTo>
                  <a:lnTo>
                    <a:pt x="4180" y="55580"/>
                  </a:lnTo>
                  <a:lnTo>
                    <a:pt x="3785" y="55310"/>
                  </a:lnTo>
                  <a:lnTo>
                    <a:pt x="3411" y="54998"/>
                  </a:lnTo>
                  <a:lnTo>
                    <a:pt x="3140" y="54748"/>
                  </a:lnTo>
                  <a:lnTo>
                    <a:pt x="2932" y="54499"/>
                  </a:lnTo>
                  <a:lnTo>
                    <a:pt x="2745" y="54208"/>
                  </a:lnTo>
                  <a:lnTo>
                    <a:pt x="2600" y="53917"/>
                  </a:lnTo>
                  <a:lnTo>
                    <a:pt x="2496" y="53626"/>
                  </a:lnTo>
                  <a:lnTo>
                    <a:pt x="2433" y="53293"/>
                  </a:lnTo>
                  <a:lnTo>
                    <a:pt x="2413" y="52960"/>
                  </a:lnTo>
                  <a:lnTo>
                    <a:pt x="2433" y="52607"/>
                  </a:lnTo>
                  <a:lnTo>
                    <a:pt x="2496" y="52108"/>
                  </a:lnTo>
                  <a:lnTo>
                    <a:pt x="2558" y="51629"/>
                  </a:lnTo>
                  <a:lnTo>
                    <a:pt x="2662" y="51151"/>
                  </a:lnTo>
                  <a:lnTo>
                    <a:pt x="2787" y="50673"/>
                  </a:lnTo>
                  <a:lnTo>
                    <a:pt x="2912" y="50215"/>
                  </a:lnTo>
                  <a:lnTo>
                    <a:pt x="3057" y="49758"/>
                  </a:lnTo>
                  <a:lnTo>
                    <a:pt x="3224" y="49301"/>
                  </a:lnTo>
                  <a:lnTo>
                    <a:pt x="3411" y="48864"/>
                  </a:lnTo>
                  <a:lnTo>
                    <a:pt x="3619" y="48427"/>
                  </a:lnTo>
                  <a:lnTo>
                    <a:pt x="3827" y="47991"/>
                  </a:lnTo>
                  <a:lnTo>
                    <a:pt x="4076" y="47575"/>
                  </a:lnTo>
                  <a:lnTo>
                    <a:pt x="4326" y="47159"/>
                  </a:lnTo>
                  <a:lnTo>
                    <a:pt x="4575" y="46743"/>
                  </a:lnTo>
                  <a:lnTo>
                    <a:pt x="4866" y="46348"/>
                  </a:lnTo>
                  <a:lnTo>
                    <a:pt x="5157" y="45953"/>
                  </a:lnTo>
                  <a:lnTo>
                    <a:pt x="5490" y="45558"/>
                  </a:lnTo>
                  <a:lnTo>
                    <a:pt x="5636" y="45412"/>
                  </a:lnTo>
                  <a:lnTo>
                    <a:pt x="5823" y="45288"/>
                  </a:lnTo>
                  <a:lnTo>
                    <a:pt x="5989" y="45204"/>
                  </a:lnTo>
                  <a:lnTo>
                    <a:pt x="6197" y="45163"/>
                  </a:lnTo>
                  <a:lnTo>
                    <a:pt x="6592" y="45163"/>
                  </a:lnTo>
                  <a:lnTo>
                    <a:pt x="6800" y="45204"/>
                  </a:lnTo>
                  <a:lnTo>
                    <a:pt x="7008" y="45246"/>
                  </a:lnTo>
                  <a:lnTo>
                    <a:pt x="7840" y="45454"/>
                  </a:lnTo>
                  <a:lnTo>
                    <a:pt x="8671" y="45662"/>
                  </a:lnTo>
                  <a:lnTo>
                    <a:pt x="9108" y="45766"/>
                  </a:lnTo>
                  <a:lnTo>
                    <a:pt x="9524" y="45849"/>
                  </a:lnTo>
                  <a:lnTo>
                    <a:pt x="9940" y="45932"/>
                  </a:lnTo>
                  <a:lnTo>
                    <a:pt x="10376" y="45974"/>
                  </a:lnTo>
                  <a:lnTo>
                    <a:pt x="11686" y="46078"/>
                  </a:lnTo>
                  <a:lnTo>
                    <a:pt x="12975" y="46140"/>
                  </a:lnTo>
                  <a:lnTo>
                    <a:pt x="14909" y="46140"/>
                  </a:lnTo>
                  <a:lnTo>
                    <a:pt x="15554" y="46099"/>
                  </a:lnTo>
                  <a:lnTo>
                    <a:pt x="16198" y="46036"/>
                  </a:lnTo>
                  <a:lnTo>
                    <a:pt x="16822" y="45974"/>
                  </a:lnTo>
                  <a:lnTo>
                    <a:pt x="17467" y="45870"/>
                  </a:lnTo>
                  <a:lnTo>
                    <a:pt x="18090" y="45724"/>
                  </a:lnTo>
                  <a:lnTo>
                    <a:pt x="18735" y="45579"/>
                  </a:lnTo>
                  <a:lnTo>
                    <a:pt x="19359" y="45392"/>
                  </a:lnTo>
                  <a:lnTo>
                    <a:pt x="19983" y="45163"/>
                  </a:lnTo>
                  <a:lnTo>
                    <a:pt x="20606" y="44893"/>
                  </a:lnTo>
                  <a:lnTo>
                    <a:pt x="21001" y="44705"/>
                  </a:lnTo>
                  <a:lnTo>
                    <a:pt x="21376" y="44518"/>
                  </a:lnTo>
                  <a:lnTo>
                    <a:pt x="21729" y="44290"/>
                  </a:lnTo>
                  <a:lnTo>
                    <a:pt x="22083" y="44082"/>
                  </a:lnTo>
                  <a:lnTo>
                    <a:pt x="22415" y="43832"/>
                  </a:lnTo>
                  <a:lnTo>
                    <a:pt x="22727" y="43603"/>
                  </a:lnTo>
                  <a:lnTo>
                    <a:pt x="23039" y="43333"/>
                  </a:lnTo>
                  <a:lnTo>
                    <a:pt x="23330" y="43084"/>
                  </a:lnTo>
                  <a:lnTo>
                    <a:pt x="23600" y="42813"/>
                  </a:lnTo>
                  <a:lnTo>
                    <a:pt x="23850" y="42522"/>
                  </a:lnTo>
                  <a:lnTo>
                    <a:pt x="24100" y="42231"/>
                  </a:lnTo>
                  <a:lnTo>
                    <a:pt x="24328" y="41940"/>
                  </a:lnTo>
                  <a:lnTo>
                    <a:pt x="24536" y="41628"/>
                  </a:lnTo>
                  <a:lnTo>
                    <a:pt x="24744" y="41316"/>
                  </a:lnTo>
                  <a:lnTo>
                    <a:pt x="24910" y="40983"/>
                  </a:lnTo>
                  <a:lnTo>
                    <a:pt x="25077" y="40651"/>
                  </a:lnTo>
                  <a:lnTo>
                    <a:pt x="25243" y="40318"/>
                  </a:lnTo>
                  <a:lnTo>
                    <a:pt x="25389" y="39985"/>
                  </a:lnTo>
                  <a:lnTo>
                    <a:pt x="25513" y="39632"/>
                  </a:lnTo>
                  <a:lnTo>
                    <a:pt x="25617" y="39299"/>
                  </a:lnTo>
                  <a:lnTo>
                    <a:pt x="25721" y="38946"/>
                  </a:lnTo>
                  <a:lnTo>
                    <a:pt x="25805" y="38572"/>
                  </a:lnTo>
                  <a:lnTo>
                    <a:pt x="25867" y="38218"/>
                  </a:lnTo>
                  <a:lnTo>
                    <a:pt x="25929" y="37844"/>
                  </a:lnTo>
                  <a:lnTo>
                    <a:pt x="25971" y="37469"/>
                  </a:lnTo>
                  <a:lnTo>
                    <a:pt x="25992" y="37116"/>
                  </a:lnTo>
                  <a:lnTo>
                    <a:pt x="25992" y="36742"/>
                  </a:lnTo>
                  <a:lnTo>
                    <a:pt x="25992" y="36367"/>
                  </a:lnTo>
                  <a:lnTo>
                    <a:pt x="25992" y="35972"/>
                  </a:lnTo>
                  <a:lnTo>
                    <a:pt x="25950" y="35598"/>
                  </a:lnTo>
                  <a:lnTo>
                    <a:pt x="25908" y="35224"/>
                  </a:lnTo>
                  <a:lnTo>
                    <a:pt x="25867" y="34850"/>
                  </a:lnTo>
                  <a:lnTo>
                    <a:pt x="25825" y="34621"/>
                  </a:lnTo>
                  <a:lnTo>
                    <a:pt x="25784" y="34517"/>
                  </a:lnTo>
                  <a:lnTo>
                    <a:pt x="25742" y="34434"/>
                  </a:lnTo>
                  <a:lnTo>
                    <a:pt x="25701" y="34330"/>
                  </a:lnTo>
                  <a:lnTo>
                    <a:pt x="25617" y="34247"/>
                  </a:lnTo>
                  <a:lnTo>
                    <a:pt x="25534" y="34184"/>
                  </a:lnTo>
                  <a:lnTo>
                    <a:pt x="25430" y="34143"/>
                  </a:lnTo>
                  <a:lnTo>
                    <a:pt x="25306" y="34122"/>
                  </a:lnTo>
                  <a:lnTo>
                    <a:pt x="25202" y="34122"/>
                  </a:lnTo>
                  <a:lnTo>
                    <a:pt x="25098" y="34163"/>
                  </a:lnTo>
                  <a:lnTo>
                    <a:pt x="25014" y="34226"/>
                  </a:lnTo>
                  <a:lnTo>
                    <a:pt x="24869" y="34371"/>
                  </a:lnTo>
                  <a:lnTo>
                    <a:pt x="24703" y="34538"/>
                  </a:lnTo>
                  <a:lnTo>
                    <a:pt x="24453" y="34808"/>
                  </a:lnTo>
                  <a:lnTo>
                    <a:pt x="24183" y="35058"/>
                  </a:lnTo>
                  <a:lnTo>
                    <a:pt x="23912" y="35286"/>
                  </a:lnTo>
                  <a:lnTo>
                    <a:pt x="23621" y="35494"/>
                  </a:lnTo>
                  <a:lnTo>
                    <a:pt x="23330" y="35702"/>
                  </a:lnTo>
                  <a:lnTo>
                    <a:pt x="23018" y="35889"/>
                  </a:lnTo>
                  <a:lnTo>
                    <a:pt x="22706" y="36076"/>
                  </a:lnTo>
                  <a:lnTo>
                    <a:pt x="22395" y="36243"/>
                  </a:lnTo>
                  <a:lnTo>
                    <a:pt x="21750" y="36555"/>
                  </a:lnTo>
                  <a:lnTo>
                    <a:pt x="21105" y="36825"/>
                  </a:lnTo>
                  <a:lnTo>
                    <a:pt x="20419" y="37074"/>
                  </a:lnTo>
                  <a:lnTo>
                    <a:pt x="19733" y="37303"/>
                  </a:lnTo>
                  <a:lnTo>
                    <a:pt x="19213" y="37469"/>
                  </a:lnTo>
                  <a:lnTo>
                    <a:pt x="18673" y="37573"/>
                  </a:lnTo>
                  <a:lnTo>
                    <a:pt x="18132" y="37636"/>
                  </a:lnTo>
                  <a:lnTo>
                    <a:pt x="17591" y="37657"/>
                  </a:lnTo>
                  <a:lnTo>
                    <a:pt x="17072" y="37636"/>
                  </a:lnTo>
                  <a:lnTo>
                    <a:pt x="16531" y="37594"/>
                  </a:lnTo>
                  <a:lnTo>
                    <a:pt x="15990" y="37511"/>
                  </a:lnTo>
                  <a:lnTo>
                    <a:pt x="15450" y="37428"/>
                  </a:lnTo>
                  <a:lnTo>
                    <a:pt x="14888" y="37324"/>
                  </a:lnTo>
                  <a:lnTo>
                    <a:pt x="14327" y="37199"/>
                  </a:lnTo>
                  <a:lnTo>
                    <a:pt x="13786" y="37054"/>
                  </a:lnTo>
                  <a:lnTo>
                    <a:pt x="13246" y="36887"/>
                  </a:lnTo>
                  <a:lnTo>
                    <a:pt x="12726" y="36721"/>
                  </a:lnTo>
                  <a:lnTo>
                    <a:pt x="12206" y="36513"/>
                  </a:lnTo>
                  <a:lnTo>
                    <a:pt x="11707" y="36305"/>
                  </a:lnTo>
                  <a:lnTo>
                    <a:pt x="11208" y="36076"/>
                  </a:lnTo>
                  <a:lnTo>
                    <a:pt x="10709" y="35827"/>
                  </a:lnTo>
                  <a:lnTo>
                    <a:pt x="10231" y="35557"/>
                  </a:lnTo>
                  <a:lnTo>
                    <a:pt x="9773" y="35265"/>
                  </a:lnTo>
                  <a:lnTo>
                    <a:pt x="9316" y="34933"/>
                  </a:lnTo>
                  <a:lnTo>
                    <a:pt x="8858" y="34600"/>
                  </a:lnTo>
                  <a:lnTo>
                    <a:pt x="8443" y="34247"/>
                  </a:lnTo>
                  <a:lnTo>
                    <a:pt x="8006" y="33872"/>
                  </a:lnTo>
                  <a:lnTo>
                    <a:pt x="7611" y="33477"/>
                  </a:lnTo>
                  <a:lnTo>
                    <a:pt x="7216" y="33061"/>
                  </a:lnTo>
                  <a:lnTo>
                    <a:pt x="6842" y="32646"/>
                  </a:lnTo>
                  <a:lnTo>
                    <a:pt x="6488" y="32209"/>
                  </a:lnTo>
                  <a:lnTo>
                    <a:pt x="6135" y="31772"/>
                  </a:lnTo>
                  <a:lnTo>
                    <a:pt x="5802" y="31315"/>
                  </a:lnTo>
                  <a:lnTo>
                    <a:pt x="5490" y="30857"/>
                  </a:lnTo>
                  <a:lnTo>
                    <a:pt x="5178" y="30379"/>
                  </a:lnTo>
                  <a:lnTo>
                    <a:pt x="4908" y="29901"/>
                  </a:lnTo>
                  <a:lnTo>
                    <a:pt x="4617" y="29423"/>
                  </a:lnTo>
                  <a:lnTo>
                    <a:pt x="4367" y="28924"/>
                  </a:lnTo>
                  <a:lnTo>
                    <a:pt x="4118" y="28425"/>
                  </a:lnTo>
                  <a:lnTo>
                    <a:pt x="3889" y="27905"/>
                  </a:lnTo>
                  <a:lnTo>
                    <a:pt x="3660" y="27406"/>
                  </a:lnTo>
                  <a:lnTo>
                    <a:pt x="3452" y="26865"/>
                  </a:lnTo>
                  <a:lnTo>
                    <a:pt x="3244" y="26345"/>
                  </a:lnTo>
                  <a:lnTo>
                    <a:pt x="3078" y="25805"/>
                  </a:lnTo>
                  <a:lnTo>
                    <a:pt x="2870" y="25160"/>
                  </a:lnTo>
                  <a:lnTo>
                    <a:pt x="2683" y="24516"/>
                  </a:lnTo>
                  <a:lnTo>
                    <a:pt x="2537" y="23871"/>
                  </a:lnTo>
                  <a:lnTo>
                    <a:pt x="2392" y="23226"/>
                  </a:lnTo>
                  <a:lnTo>
                    <a:pt x="2288" y="22582"/>
                  </a:lnTo>
                  <a:lnTo>
                    <a:pt x="2184" y="21937"/>
                  </a:lnTo>
                  <a:lnTo>
                    <a:pt x="2122" y="21293"/>
                  </a:lnTo>
                  <a:lnTo>
                    <a:pt x="2080" y="20648"/>
                  </a:lnTo>
                  <a:lnTo>
                    <a:pt x="2059" y="20004"/>
                  </a:lnTo>
                  <a:lnTo>
                    <a:pt x="2059" y="19359"/>
                  </a:lnTo>
                  <a:lnTo>
                    <a:pt x="2101" y="18694"/>
                  </a:lnTo>
                  <a:lnTo>
                    <a:pt x="2142" y="18049"/>
                  </a:lnTo>
                  <a:lnTo>
                    <a:pt x="2226" y="17404"/>
                  </a:lnTo>
                  <a:lnTo>
                    <a:pt x="2329" y="16739"/>
                  </a:lnTo>
                  <a:lnTo>
                    <a:pt x="2454" y="16094"/>
                  </a:lnTo>
                  <a:lnTo>
                    <a:pt x="2600" y="15429"/>
                  </a:lnTo>
                  <a:lnTo>
                    <a:pt x="2745" y="14930"/>
                  </a:lnTo>
                  <a:lnTo>
                    <a:pt x="2891" y="14410"/>
                  </a:lnTo>
                  <a:lnTo>
                    <a:pt x="3057" y="13911"/>
                  </a:lnTo>
                  <a:lnTo>
                    <a:pt x="3244" y="13433"/>
                  </a:lnTo>
                  <a:lnTo>
                    <a:pt x="3452" y="12955"/>
                  </a:lnTo>
                  <a:lnTo>
                    <a:pt x="3681" y="12477"/>
                  </a:lnTo>
                  <a:lnTo>
                    <a:pt x="3910" y="11998"/>
                  </a:lnTo>
                  <a:lnTo>
                    <a:pt x="4159" y="11541"/>
                  </a:lnTo>
                  <a:lnTo>
                    <a:pt x="4409" y="11104"/>
                  </a:lnTo>
                  <a:lnTo>
                    <a:pt x="4679" y="10647"/>
                  </a:lnTo>
                  <a:lnTo>
                    <a:pt x="4970" y="10231"/>
                  </a:lnTo>
                  <a:lnTo>
                    <a:pt x="5282" y="9794"/>
                  </a:lnTo>
                  <a:lnTo>
                    <a:pt x="5594" y="9378"/>
                  </a:lnTo>
                  <a:lnTo>
                    <a:pt x="5927" y="8963"/>
                  </a:lnTo>
                  <a:lnTo>
                    <a:pt x="6280" y="8567"/>
                  </a:lnTo>
                  <a:lnTo>
                    <a:pt x="6634" y="8172"/>
                  </a:lnTo>
                  <a:lnTo>
                    <a:pt x="7320" y="7445"/>
                  </a:lnTo>
                  <a:lnTo>
                    <a:pt x="8027" y="6759"/>
                  </a:lnTo>
                  <a:lnTo>
                    <a:pt x="8754" y="6114"/>
                  </a:lnTo>
                  <a:lnTo>
                    <a:pt x="9129" y="5802"/>
                  </a:lnTo>
                  <a:lnTo>
                    <a:pt x="9524" y="5490"/>
                  </a:lnTo>
                  <a:lnTo>
                    <a:pt x="9919" y="5199"/>
                  </a:lnTo>
                  <a:lnTo>
                    <a:pt x="10314" y="4929"/>
                  </a:lnTo>
                  <a:lnTo>
                    <a:pt x="10730" y="4658"/>
                  </a:lnTo>
                  <a:lnTo>
                    <a:pt x="11146" y="4388"/>
                  </a:lnTo>
                  <a:lnTo>
                    <a:pt x="11561" y="4159"/>
                  </a:lnTo>
                  <a:lnTo>
                    <a:pt x="11998" y="3910"/>
                  </a:lnTo>
                  <a:lnTo>
                    <a:pt x="12435" y="3702"/>
                  </a:lnTo>
                  <a:lnTo>
                    <a:pt x="12892" y="3494"/>
                  </a:lnTo>
                  <a:lnTo>
                    <a:pt x="13828" y="3120"/>
                  </a:lnTo>
                  <a:lnTo>
                    <a:pt x="14764" y="2787"/>
                  </a:lnTo>
                  <a:lnTo>
                    <a:pt x="15699" y="2496"/>
                  </a:lnTo>
                  <a:lnTo>
                    <a:pt x="16635" y="2267"/>
                  </a:lnTo>
                  <a:lnTo>
                    <a:pt x="17571" y="2059"/>
                  </a:lnTo>
                  <a:lnTo>
                    <a:pt x="18506" y="1914"/>
                  </a:lnTo>
                  <a:lnTo>
                    <a:pt x="19442" y="1810"/>
                  </a:lnTo>
                  <a:lnTo>
                    <a:pt x="20378" y="1747"/>
                  </a:lnTo>
                  <a:close/>
                  <a:moveTo>
                    <a:pt x="21376" y="1"/>
                  </a:moveTo>
                  <a:lnTo>
                    <a:pt x="20502" y="22"/>
                  </a:lnTo>
                  <a:lnTo>
                    <a:pt x="19775" y="63"/>
                  </a:lnTo>
                  <a:lnTo>
                    <a:pt x="19068" y="126"/>
                  </a:lnTo>
                  <a:lnTo>
                    <a:pt x="18340" y="209"/>
                  </a:lnTo>
                  <a:lnTo>
                    <a:pt x="17654" y="334"/>
                  </a:lnTo>
                  <a:lnTo>
                    <a:pt x="16968" y="479"/>
                  </a:lnTo>
                  <a:lnTo>
                    <a:pt x="16281" y="625"/>
                  </a:lnTo>
                  <a:lnTo>
                    <a:pt x="15595" y="812"/>
                  </a:lnTo>
                  <a:lnTo>
                    <a:pt x="14930" y="1020"/>
                  </a:lnTo>
                  <a:lnTo>
                    <a:pt x="14265" y="1248"/>
                  </a:lnTo>
                  <a:lnTo>
                    <a:pt x="13620" y="1498"/>
                  </a:lnTo>
                  <a:lnTo>
                    <a:pt x="12955" y="1768"/>
                  </a:lnTo>
                  <a:lnTo>
                    <a:pt x="12331" y="2080"/>
                  </a:lnTo>
                  <a:lnTo>
                    <a:pt x="11686" y="2392"/>
                  </a:lnTo>
                  <a:lnTo>
                    <a:pt x="11062" y="2725"/>
                  </a:lnTo>
                  <a:lnTo>
                    <a:pt x="10439" y="3099"/>
                  </a:lnTo>
                  <a:lnTo>
                    <a:pt x="9836" y="3473"/>
                  </a:lnTo>
                  <a:lnTo>
                    <a:pt x="9150" y="3931"/>
                  </a:lnTo>
                  <a:lnTo>
                    <a:pt x="8484" y="4409"/>
                  </a:lnTo>
                  <a:lnTo>
                    <a:pt x="7819" y="4908"/>
                  </a:lnTo>
                  <a:lnTo>
                    <a:pt x="7195" y="5407"/>
                  </a:lnTo>
                  <a:lnTo>
                    <a:pt x="6592" y="5948"/>
                  </a:lnTo>
                  <a:lnTo>
                    <a:pt x="5989" y="6488"/>
                  </a:lnTo>
                  <a:lnTo>
                    <a:pt x="5428" y="7050"/>
                  </a:lnTo>
                  <a:lnTo>
                    <a:pt x="4866" y="7632"/>
                  </a:lnTo>
                  <a:lnTo>
                    <a:pt x="4346" y="8235"/>
                  </a:lnTo>
                  <a:lnTo>
                    <a:pt x="3847" y="8859"/>
                  </a:lnTo>
                  <a:lnTo>
                    <a:pt x="3390" y="9503"/>
                  </a:lnTo>
                  <a:lnTo>
                    <a:pt x="2932" y="10189"/>
                  </a:lnTo>
                  <a:lnTo>
                    <a:pt x="2517" y="10875"/>
                  </a:lnTo>
                  <a:lnTo>
                    <a:pt x="2122" y="11603"/>
                  </a:lnTo>
                  <a:lnTo>
                    <a:pt x="1768" y="12352"/>
                  </a:lnTo>
                  <a:lnTo>
                    <a:pt x="1435" y="13121"/>
                  </a:lnTo>
                  <a:lnTo>
                    <a:pt x="1207" y="13703"/>
                  </a:lnTo>
                  <a:lnTo>
                    <a:pt x="1020" y="14306"/>
                  </a:lnTo>
                  <a:lnTo>
                    <a:pt x="832" y="14909"/>
                  </a:lnTo>
                  <a:lnTo>
                    <a:pt x="687" y="15533"/>
                  </a:lnTo>
                  <a:lnTo>
                    <a:pt x="541" y="16136"/>
                  </a:lnTo>
                  <a:lnTo>
                    <a:pt x="417" y="16739"/>
                  </a:lnTo>
                  <a:lnTo>
                    <a:pt x="333" y="17363"/>
                  </a:lnTo>
                  <a:lnTo>
                    <a:pt x="250" y="17987"/>
                  </a:lnTo>
                  <a:lnTo>
                    <a:pt x="167" y="18610"/>
                  </a:lnTo>
                  <a:lnTo>
                    <a:pt x="125" y="19234"/>
                  </a:lnTo>
                  <a:lnTo>
                    <a:pt x="42" y="20482"/>
                  </a:lnTo>
                  <a:lnTo>
                    <a:pt x="21" y="21729"/>
                  </a:lnTo>
                  <a:lnTo>
                    <a:pt x="1" y="22998"/>
                  </a:lnTo>
                  <a:lnTo>
                    <a:pt x="21" y="23601"/>
                  </a:lnTo>
                  <a:lnTo>
                    <a:pt x="63" y="24224"/>
                  </a:lnTo>
                  <a:lnTo>
                    <a:pt x="125" y="24827"/>
                  </a:lnTo>
                  <a:lnTo>
                    <a:pt x="209" y="25451"/>
                  </a:lnTo>
                  <a:lnTo>
                    <a:pt x="333" y="26054"/>
                  </a:lnTo>
                  <a:lnTo>
                    <a:pt x="458" y="26657"/>
                  </a:lnTo>
                  <a:lnTo>
                    <a:pt x="604" y="27260"/>
                  </a:lnTo>
                  <a:lnTo>
                    <a:pt x="770" y="27842"/>
                  </a:lnTo>
                  <a:lnTo>
                    <a:pt x="999" y="28529"/>
                  </a:lnTo>
                  <a:lnTo>
                    <a:pt x="1269" y="29194"/>
                  </a:lnTo>
                  <a:lnTo>
                    <a:pt x="1539" y="29839"/>
                  </a:lnTo>
                  <a:lnTo>
                    <a:pt x="1851" y="30483"/>
                  </a:lnTo>
                  <a:lnTo>
                    <a:pt x="2205" y="31107"/>
                  </a:lnTo>
                  <a:lnTo>
                    <a:pt x="2558" y="31710"/>
                  </a:lnTo>
                  <a:lnTo>
                    <a:pt x="2932" y="32313"/>
                  </a:lnTo>
                  <a:lnTo>
                    <a:pt x="3328" y="32916"/>
                  </a:lnTo>
                  <a:lnTo>
                    <a:pt x="3827" y="33602"/>
                  </a:lnTo>
                  <a:lnTo>
                    <a:pt x="4326" y="34247"/>
                  </a:lnTo>
                  <a:lnTo>
                    <a:pt x="4866" y="34891"/>
                  </a:lnTo>
                  <a:lnTo>
                    <a:pt x="5428" y="35515"/>
                  </a:lnTo>
                  <a:lnTo>
                    <a:pt x="6010" y="36118"/>
                  </a:lnTo>
                  <a:lnTo>
                    <a:pt x="6613" y="36679"/>
                  </a:lnTo>
                  <a:lnTo>
                    <a:pt x="7257" y="37220"/>
                  </a:lnTo>
                  <a:lnTo>
                    <a:pt x="7944" y="37719"/>
                  </a:lnTo>
                  <a:lnTo>
                    <a:pt x="8567" y="38135"/>
                  </a:lnTo>
                  <a:lnTo>
                    <a:pt x="9191" y="38509"/>
                  </a:lnTo>
                  <a:lnTo>
                    <a:pt x="9815" y="38842"/>
                  </a:lnTo>
                  <a:lnTo>
                    <a:pt x="10459" y="39133"/>
                  </a:lnTo>
                  <a:lnTo>
                    <a:pt x="11104" y="39382"/>
                  </a:lnTo>
                  <a:lnTo>
                    <a:pt x="11769" y="39590"/>
                  </a:lnTo>
                  <a:lnTo>
                    <a:pt x="12414" y="39777"/>
                  </a:lnTo>
                  <a:lnTo>
                    <a:pt x="13100" y="39923"/>
                  </a:lnTo>
                  <a:lnTo>
                    <a:pt x="13766" y="40027"/>
                  </a:lnTo>
                  <a:lnTo>
                    <a:pt x="14452" y="40110"/>
                  </a:lnTo>
                  <a:lnTo>
                    <a:pt x="15138" y="40152"/>
                  </a:lnTo>
                  <a:lnTo>
                    <a:pt x="15845" y="40152"/>
                  </a:lnTo>
                  <a:lnTo>
                    <a:pt x="16552" y="40131"/>
                  </a:lnTo>
                  <a:lnTo>
                    <a:pt x="17259" y="40069"/>
                  </a:lnTo>
                  <a:lnTo>
                    <a:pt x="17966" y="39985"/>
                  </a:lnTo>
                  <a:lnTo>
                    <a:pt x="18693" y="39861"/>
                  </a:lnTo>
                  <a:lnTo>
                    <a:pt x="19380" y="39715"/>
                  </a:lnTo>
                  <a:lnTo>
                    <a:pt x="20066" y="39549"/>
                  </a:lnTo>
                  <a:lnTo>
                    <a:pt x="20752" y="39362"/>
                  </a:lnTo>
                  <a:lnTo>
                    <a:pt x="21417" y="39133"/>
                  </a:lnTo>
                  <a:lnTo>
                    <a:pt x="22083" y="38904"/>
                  </a:lnTo>
                  <a:lnTo>
                    <a:pt x="22727" y="38613"/>
                  </a:lnTo>
                  <a:lnTo>
                    <a:pt x="23372" y="38322"/>
                  </a:lnTo>
                  <a:lnTo>
                    <a:pt x="24016" y="37969"/>
                  </a:lnTo>
                  <a:lnTo>
                    <a:pt x="23933" y="38384"/>
                  </a:lnTo>
                  <a:lnTo>
                    <a:pt x="23829" y="38800"/>
                  </a:lnTo>
                  <a:lnTo>
                    <a:pt x="23704" y="39195"/>
                  </a:lnTo>
                  <a:lnTo>
                    <a:pt x="23580" y="39590"/>
                  </a:lnTo>
                  <a:lnTo>
                    <a:pt x="23434" y="39985"/>
                  </a:lnTo>
                  <a:lnTo>
                    <a:pt x="23268" y="40360"/>
                  </a:lnTo>
                  <a:lnTo>
                    <a:pt x="23081" y="40734"/>
                  </a:lnTo>
                  <a:lnTo>
                    <a:pt x="22894" y="41108"/>
                  </a:lnTo>
                  <a:lnTo>
                    <a:pt x="22686" y="41420"/>
                  </a:lnTo>
                  <a:lnTo>
                    <a:pt x="22478" y="41732"/>
                  </a:lnTo>
                  <a:lnTo>
                    <a:pt x="22249" y="42023"/>
                  </a:lnTo>
                  <a:lnTo>
                    <a:pt x="21999" y="42293"/>
                  </a:lnTo>
                  <a:lnTo>
                    <a:pt x="21750" y="42543"/>
                  </a:lnTo>
                  <a:lnTo>
                    <a:pt x="21480" y="42772"/>
                  </a:lnTo>
                  <a:lnTo>
                    <a:pt x="21209" y="42980"/>
                  </a:lnTo>
                  <a:lnTo>
                    <a:pt x="20918" y="43188"/>
                  </a:lnTo>
                  <a:lnTo>
                    <a:pt x="20606" y="43375"/>
                  </a:lnTo>
                  <a:lnTo>
                    <a:pt x="20294" y="43541"/>
                  </a:lnTo>
                  <a:lnTo>
                    <a:pt x="19983" y="43687"/>
                  </a:lnTo>
                  <a:lnTo>
                    <a:pt x="19650" y="43811"/>
                  </a:lnTo>
                  <a:lnTo>
                    <a:pt x="19317" y="43936"/>
                  </a:lnTo>
                  <a:lnTo>
                    <a:pt x="18964" y="44061"/>
                  </a:lnTo>
                  <a:lnTo>
                    <a:pt x="18610" y="44165"/>
                  </a:lnTo>
                  <a:lnTo>
                    <a:pt x="18257" y="44248"/>
                  </a:lnTo>
                  <a:lnTo>
                    <a:pt x="17633" y="44373"/>
                  </a:lnTo>
                  <a:lnTo>
                    <a:pt x="16988" y="44497"/>
                  </a:lnTo>
                  <a:lnTo>
                    <a:pt x="16344" y="44581"/>
                  </a:lnTo>
                  <a:lnTo>
                    <a:pt x="15720" y="44643"/>
                  </a:lnTo>
                  <a:lnTo>
                    <a:pt x="15075" y="44685"/>
                  </a:lnTo>
                  <a:lnTo>
                    <a:pt x="14452" y="44705"/>
                  </a:lnTo>
                  <a:lnTo>
                    <a:pt x="13807" y="44705"/>
                  </a:lnTo>
                  <a:lnTo>
                    <a:pt x="13183" y="44685"/>
                  </a:lnTo>
                  <a:lnTo>
                    <a:pt x="12539" y="44643"/>
                  </a:lnTo>
                  <a:lnTo>
                    <a:pt x="11915" y="44581"/>
                  </a:lnTo>
                  <a:lnTo>
                    <a:pt x="11291" y="44497"/>
                  </a:lnTo>
                  <a:lnTo>
                    <a:pt x="10647" y="44414"/>
                  </a:lnTo>
                  <a:lnTo>
                    <a:pt x="10023" y="44310"/>
                  </a:lnTo>
                  <a:lnTo>
                    <a:pt x="9399" y="44186"/>
                  </a:lnTo>
                  <a:lnTo>
                    <a:pt x="8775" y="44040"/>
                  </a:lnTo>
                  <a:lnTo>
                    <a:pt x="8151" y="43874"/>
                  </a:lnTo>
                  <a:lnTo>
                    <a:pt x="7777" y="43791"/>
                  </a:lnTo>
                  <a:lnTo>
                    <a:pt x="7445" y="43728"/>
                  </a:lnTo>
                  <a:lnTo>
                    <a:pt x="7112" y="43687"/>
                  </a:lnTo>
                  <a:lnTo>
                    <a:pt x="6779" y="43666"/>
                  </a:lnTo>
                  <a:lnTo>
                    <a:pt x="6488" y="43666"/>
                  </a:lnTo>
                  <a:lnTo>
                    <a:pt x="6197" y="43687"/>
                  </a:lnTo>
                  <a:lnTo>
                    <a:pt x="5906" y="43749"/>
                  </a:lnTo>
                  <a:lnTo>
                    <a:pt x="5636" y="43811"/>
                  </a:lnTo>
                  <a:lnTo>
                    <a:pt x="5365" y="43915"/>
                  </a:lnTo>
                  <a:lnTo>
                    <a:pt x="5095" y="44040"/>
                  </a:lnTo>
                  <a:lnTo>
                    <a:pt x="4845" y="44186"/>
                  </a:lnTo>
                  <a:lnTo>
                    <a:pt x="4596" y="44373"/>
                  </a:lnTo>
                  <a:lnTo>
                    <a:pt x="4346" y="44581"/>
                  </a:lnTo>
                  <a:lnTo>
                    <a:pt x="4118" y="44809"/>
                  </a:lnTo>
                  <a:lnTo>
                    <a:pt x="3868" y="45059"/>
                  </a:lnTo>
                  <a:lnTo>
                    <a:pt x="3619" y="45329"/>
                  </a:lnTo>
                  <a:lnTo>
                    <a:pt x="3265" y="45807"/>
                  </a:lnTo>
                  <a:lnTo>
                    <a:pt x="2912" y="46286"/>
                  </a:lnTo>
                  <a:lnTo>
                    <a:pt x="2600" y="46764"/>
                  </a:lnTo>
                  <a:lnTo>
                    <a:pt x="2309" y="47263"/>
                  </a:lnTo>
                  <a:lnTo>
                    <a:pt x="2038" y="47762"/>
                  </a:lnTo>
                  <a:lnTo>
                    <a:pt x="1789" y="48261"/>
                  </a:lnTo>
                  <a:lnTo>
                    <a:pt x="1560" y="48781"/>
                  </a:lnTo>
                  <a:lnTo>
                    <a:pt x="1373" y="49301"/>
                  </a:lnTo>
                  <a:lnTo>
                    <a:pt x="1186" y="49841"/>
                  </a:lnTo>
                  <a:lnTo>
                    <a:pt x="1040" y="50382"/>
                  </a:lnTo>
                  <a:lnTo>
                    <a:pt x="895" y="50922"/>
                  </a:lnTo>
                  <a:lnTo>
                    <a:pt x="770" y="51484"/>
                  </a:lnTo>
                  <a:lnTo>
                    <a:pt x="687" y="52045"/>
                  </a:lnTo>
                  <a:lnTo>
                    <a:pt x="604" y="52627"/>
                  </a:lnTo>
                  <a:lnTo>
                    <a:pt x="541" y="53189"/>
                  </a:lnTo>
                  <a:lnTo>
                    <a:pt x="500" y="53792"/>
                  </a:lnTo>
                  <a:lnTo>
                    <a:pt x="500" y="54249"/>
                  </a:lnTo>
                  <a:lnTo>
                    <a:pt x="521" y="54707"/>
                  </a:lnTo>
                  <a:lnTo>
                    <a:pt x="583" y="55143"/>
                  </a:lnTo>
                  <a:lnTo>
                    <a:pt x="687" y="55580"/>
                  </a:lnTo>
                  <a:lnTo>
                    <a:pt x="832" y="55996"/>
                  </a:lnTo>
                  <a:lnTo>
                    <a:pt x="1020" y="56391"/>
                  </a:lnTo>
                  <a:lnTo>
                    <a:pt x="1248" y="56807"/>
                  </a:lnTo>
                  <a:lnTo>
                    <a:pt x="1519" y="57181"/>
                  </a:lnTo>
                  <a:lnTo>
                    <a:pt x="1664" y="57389"/>
                  </a:lnTo>
                  <a:lnTo>
                    <a:pt x="1830" y="57576"/>
                  </a:lnTo>
                  <a:lnTo>
                    <a:pt x="2018" y="57742"/>
                  </a:lnTo>
                  <a:lnTo>
                    <a:pt x="2205" y="57909"/>
                  </a:lnTo>
                  <a:lnTo>
                    <a:pt x="2579" y="58221"/>
                  </a:lnTo>
                  <a:lnTo>
                    <a:pt x="2995" y="58470"/>
                  </a:lnTo>
                  <a:lnTo>
                    <a:pt x="3411" y="58720"/>
                  </a:lnTo>
                  <a:lnTo>
                    <a:pt x="3847" y="58928"/>
                  </a:lnTo>
                  <a:lnTo>
                    <a:pt x="4305" y="59115"/>
                  </a:lnTo>
                  <a:lnTo>
                    <a:pt x="4762" y="59302"/>
                  </a:lnTo>
                  <a:lnTo>
                    <a:pt x="5532" y="59593"/>
                  </a:lnTo>
                  <a:lnTo>
                    <a:pt x="6301" y="59843"/>
                  </a:lnTo>
                  <a:lnTo>
                    <a:pt x="7070" y="60071"/>
                  </a:lnTo>
                  <a:lnTo>
                    <a:pt x="7860" y="60279"/>
                  </a:lnTo>
                  <a:lnTo>
                    <a:pt x="8650" y="60466"/>
                  </a:lnTo>
                  <a:lnTo>
                    <a:pt x="9461" y="60633"/>
                  </a:lnTo>
                  <a:lnTo>
                    <a:pt x="11062" y="60945"/>
                  </a:lnTo>
                  <a:lnTo>
                    <a:pt x="11728" y="61069"/>
                  </a:lnTo>
                  <a:lnTo>
                    <a:pt x="12414" y="61153"/>
                  </a:lnTo>
                  <a:lnTo>
                    <a:pt x="13079" y="61236"/>
                  </a:lnTo>
                  <a:lnTo>
                    <a:pt x="13766" y="61319"/>
                  </a:lnTo>
                  <a:lnTo>
                    <a:pt x="14431" y="61360"/>
                  </a:lnTo>
                  <a:lnTo>
                    <a:pt x="15096" y="61402"/>
                  </a:lnTo>
                  <a:lnTo>
                    <a:pt x="15782" y="61423"/>
                  </a:lnTo>
                  <a:lnTo>
                    <a:pt x="16448" y="61402"/>
                  </a:lnTo>
                  <a:lnTo>
                    <a:pt x="17113" y="61381"/>
                  </a:lnTo>
                  <a:lnTo>
                    <a:pt x="17799" y="61340"/>
                  </a:lnTo>
                  <a:lnTo>
                    <a:pt x="18465" y="61256"/>
                  </a:lnTo>
                  <a:lnTo>
                    <a:pt x="19130" y="61173"/>
                  </a:lnTo>
                  <a:lnTo>
                    <a:pt x="19795" y="61049"/>
                  </a:lnTo>
                  <a:lnTo>
                    <a:pt x="20461" y="60903"/>
                  </a:lnTo>
                  <a:lnTo>
                    <a:pt x="21126" y="60737"/>
                  </a:lnTo>
                  <a:lnTo>
                    <a:pt x="21792" y="60529"/>
                  </a:lnTo>
                  <a:lnTo>
                    <a:pt x="22498" y="60300"/>
                  </a:lnTo>
                  <a:lnTo>
                    <a:pt x="23185" y="60030"/>
                  </a:lnTo>
                  <a:lnTo>
                    <a:pt x="23871" y="59739"/>
                  </a:lnTo>
                  <a:lnTo>
                    <a:pt x="24515" y="59447"/>
                  </a:lnTo>
                  <a:lnTo>
                    <a:pt x="25181" y="59115"/>
                  </a:lnTo>
                  <a:lnTo>
                    <a:pt x="25805" y="58761"/>
                  </a:lnTo>
                  <a:lnTo>
                    <a:pt x="26428" y="58408"/>
                  </a:lnTo>
                  <a:lnTo>
                    <a:pt x="27052" y="58013"/>
                  </a:lnTo>
                  <a:lnTo>
                    <a:pt x="27655" y="57618"/>
                  </a:lnTo>
                  <a:lnTo>
                    <a:pt x="28237" y="57202"/>
                  </a:lnTo>
                  <a:lnTo>
                    <a:pt x="28840" y="56786"/>
                  </a:lnTo>
                  <a:lnTo>
                    <a:pt x="29402" y="56349"/>
                  </a:lnTo>
                  <a:lnTo>
                    <a:pt x="30545" y="55434"/>
                  </a:lnTo>
                  <a:lnTo>
                    <a:pt x="31668" y="54499"/>
                  </a:lnTo>
                  <a:lnTo>
                    <a:pt x="32292" y="53937"/>
                  </a:lnTo>
                  <a:lnTo>
                    <a:pt x="32895" y="53334"/>
                  </a:lnTo>
                  <a:lnTo>
                    <a:pt x="33477" y="52731"/>
                  </a:lnTo>
                  <a:lnTo>
                    <a:pt x="34018" y="52108"/>
                  </a:lnTo>
                  <a:lnTo>
                    <a:pt x="34558" y="51463"/>
                  </a:lnTo>
                  <a:lnTo>
                    <a:pt x="35057" y="50798"/>
                  </a:lnTo>
                  <a:lnTo>
                    <a:pt x="35536" y="50132"/>
                  </a:lnTo>
                  <a:lnTo>
                    <a:pt x="35993" y="49425"/>
                  </a:lnTo>
                  <a:lnTo>
                    <a:pt x="36450" y="48739"/>
                  </a:lnTo>
                  <a:lnTo>
                    <a:pt x="36866" y="48011"/>
                  </a:lnTo>
                  <a:lnTo>
                    <a:pt x="37261" y="47284"/>
                  </a:lnTo>
                  <a:lnTo>
                    <a:pt x="37656" y="46535"/>
                  </a:lnTo>
                  <a:lnTo>
                    <a:pt x="38031" y="45787"/>
                  </a:lnTo>
                  <a:lnTo>
                    <a:pt x="38384" y="45038"/>
                  </a:lnTo>
                  <a:lnTo>
                    <a:pt x="38738" y="44269"/>
                  </a:lnTo>
                  <a:lnTo>
                    <a:pt x="39070" y="43479"/>
                  </a:lnTo>
                  <a:lnTo>
                    <a:pt x="39403" y="42605"/>
                  </a:lnTo>
                  <a:lnTo>
                    <a:pt x="39715" y="41711"/>
                  </a:lnTo>
                  <a:lnTo>
                    <a:pt x="40006" y="40817"/>
                  </a:lnTo>
                  <a:lnTo>
                    <a:pt x="40276" y="39923"/>
                  </a:lnTo>
                  <a:lnTo>
                    <a:pt x="40755" y="38114"/>
                  </a:lnTo>
                  <a:lnTo>
                    <a:pt x="41233" y="36284"/>
                  </a:lnTo>
                  <a:lnTo>
                    <a:pt x="41461" y="35411"/>
                  </a:lnTo>
                  <a:lnTo>
                    <a:pt x="41669" y="34538"/>
                  </a:lnTo>
                  <a:lnTo>
                    <a:pt x="41857" y="33664"/>
                  </a:lnTo>
                  <a:lnTo>
                    <a:pt x="42044" y="32791"/>
                  </a:lnTo>
                  <a:lnTo>
                    <a:pt x="42189" y="31897"/>
                  </a:lnTo>
                  <a:lnTo>
                    <a:pt x="42335" y="31024"/>
                  </a:lnTo>
                  <a:lnTo>
                    <a:pt x="42439" y="30130"/>
                  </a:lnTo>
                  <a:lnTo>
                    <a:pt x="42543" y="29256"/>
                  </a:lnTo>
                  <a:lnTo>
                    <a:pt x="42605" y="28362"/>
                  </a:lnTo>
                  <a:lnTo>
                    <a:pt x="42667" y="27468"/>
                  </a:lnTo>
                  <a:lnTo>
                    <a:pt x="42688" y="26574"/>
                  </a:lnTo>
                  <a:lnTo>
                    <a:pt x="42688" y="25701"/>
                  </a:lnTo>
                  <a:lnTo>
                    <a:pt x="42667" y="24786"/>
                  </a:lnTo>
                  <a:lnTo>
                    <a:pt x="42626" y="23892"/>
                  </a:lnTo>
                  <a:lnTo>
                    <a:pt x="42564" y="22998"/>
                  </a:lnTo>
                  <a:lnTo>
                    <a:pt x="42460" y="22104"/>
                  </a:lnTo>
                  <a:lnTo>
                    <a:pt x="42272" y="20710"/>
                  </a:lnTo>
                  <a:lnTo>
                    <a:pt x="42023" y="19317"/>
                  </a:lnTo>
                  <a:lnTo>
                    <a:pt x="41753" y="17945"/>
                  </a:lnTo>
                  <a:lnTo>
                    <a:pt x="41607" y="17259"/>
                  </a:lnTo>
                  <a:lnTo>
                    <a:pt x="41441" y="16573"/>
                  </a:lnTo>
                  <a:lnTo>
                    <a:pt x="41254" y="15907"/>
                  </a:lnTo>
                  <a:lnTo>
                    <a:pt x="41066" y="15242"/>
                  </a:lnTo>
                  <a:lnTo>
                    <a:pt x="40859" y="14556"/>
                  </a:lnTo>
                  <a:lnTo>
                    <a:pt x="40630" y="13890"/>
                  </a:lnTo>
                  <a:lnTo>
                    <a:pt x="40401" y="13246"/>
                  </a:lnTo>
                  <a:lnTo>
                    <a:pt x="40152" y="12580"/>
                  </a:lnTo>
                  <a:lnTo>
                    <a:pt x="39881" y="11936"/>
                  </a:lnTo>
                  <a:lnTo>
                    <a:pt x="39611" y="11291"/>
                  </a:lnTo>
                  <a:lnTo>
                    <a:pt x="39341" y="10709"/>
                  </a:lnTo>
                  <a:lnTo>
                    <a:pt x="39050" y="10169"/>
                  </a:lnTo>
                  <a:lnTo>
                    <a:pt x="38738" y="9628"/>
                  </a:lnTo>
                  <a:lnTo>
                    <a:pt x="38405" y="9108"/>
                  </a:lnTo>
                  <a:lnTo>
                    <a:pt x="38051" y="8609"/>
                  </a:lnTo>
                  <a:lnTo>
                    <a:pt x="37698" y="8131"/>
                  </a:lnTo>
                  <a:lnTo>
                    <a:pt x="37303" y="7653"/>
                  </a:lnTo>
                  <a:lnTo>
                    <a:pt x="36908" y="7195"/>
                  </a:lnTo>
                  <a:lnTo>
                    <a:pt x="36492" y="6759"/>
                  </a:lnTo>
                  <a:lnTo>
                    <a:pt x="36076" y="6322"/>
                  </a:lnTo>
                  <a:lnTo>
                    <a:pt x="35640" y="5885"/>
                  </a:lnTo>
                  <a:lnTo>
                    <a:pt x="35182" y="5469"/>
                  </a:lnTo>
                  <a:lnTo>
                    <a:pt x="34246" y="4658"/>
                  </a:lnTo>
                  <a:lnTo>
                    <a:pt x="33311" y="3889"/>
                  </a:lnTo>
                  <a:lnTo>
                    <a:pt x="32583" y="3348"/>
                  </a:lnTo>
                  <a:lnTo>
                    <a:pt x="31876" y="2849"/>
                  </a:lnTo>
                  <a:lnTo>
                    <a:pt x="31127" y="2392"/>
                  </a:lnTo>
                  <a:lnTo>
                    <a:pt x="30379" y="1976"/>
                  </a:lnTo>
                  <a:lnTo>
                    <a:pt x="29630" y="1602"/>
                  </a:lnTo>
                  <a:lnTo>
                    <a:pt x="28840" y="1290"/>
                  </a:lnTo>
                  <a:lnTo>
                    <a:pt x="28050" y="999"/>
                  </a:lnTo>
                  <a:lnTo>
                    <a:pt x="27260" y="749"/>
                  </a:lnTo>
                  <a:lnTo>
                    <a:pt x="26449" y="541"/>
                  </a:lnTo>
                  <a:lnTo>
                    <a:pt x="25638" y="354"/>
                  </a:lnTo>
                  <a:lnTo>
                    <a:pt x="24806" y="209"/>
                  </a:lnTo>
                  <a:lnTo>
                    <a:pt x="23954" y="105"/>
                  </a:lnTo>
                  <a:lnTo>
                    <a:pt x="23101" y="42"/>
                  </a:lnTo>
                  <a:lnTo>
                    <a:pt x="2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3008675" y="4223050"/>
              <a:ext cx="291125" cy="322325"/>
            </a:xfrm>
            <a:custGeom>
              <a:avLst/>
              <a:gdLst/>
              <a:ahLst/>
              <a:cxnLst/>
              <a:rect l="l" t="t" r="r" b="b"/>
              <a:pathLst>
                <a:path w="11645" h="12893" extrusionOk="0">
                  <a:moveTo>
                    <a:pt x="7050" y="1456"/>
                  </a:moveTo>
                  <a:lnTo>
                    <a:pt x="7403" y="1498"/>
                  </a:lnTo>
                  <a:lnTo>
                    <a:pt x="7757" y="1581"/>
                  </a:lnTo>
                  <a:lnTo>
                    <a:pt x="8089" y="1706"/>
                  </a:lnTo>
                  <a:lnTo>
                    <a:pt x="8422" y="1872"/>
                  </a:lnTo>
                  <a:lnTo>
                    <a:pt x="8734" y="2101"/>
                  </a:lnTo>
                  <a:lnTo>
                    <a:pt x="9046" y="2371"/>
                  </a:lnTo>
                  <a:lnTo>
                    <a:pt x="9337" y="2704"/>
                  </a:lnTo>
                  <a:lnTo>
                    <a:pt x="9628" y="3057"/>
                  </a:lnTo>
                  <a:lnTo>
                    <a:pt x="9898" y="3494"/>
                  </a:lnTo>
                  <a:lnTo>
                    <a:pt x="10065" y="3785"/>
                  </a:lnTo>
                  <a:lnTo>
                    <a:pt x="10210" y="4097"/>
                  </a:lnTo>
                  <a:lnTo>
                    <a:pt x="10314" y="4409"/>
                  </a:lnTo>
                  <a:lnTo>
                    <a:pt x="10418" y="4741"/>
                  </a:lnTo>
                  <a:lnTo>
                    <a:pt x="10480" y="5095"/>
                  </a:lnTo>
                  <a:lnTo>
                    <a:pt x="10543" y="5469"/>
                  </a:lnTo>
                  <a:lnTo>
                    <a:pt x="10564" y="5864"/>
                  </a:lnTo>
                  <a:lnTo>
                    <a:pt x="10564" y="6259"/>
                  </a:lnTo>
                  <a:lnTo>
                    <a:pt x="10522" y="6842"/>
                  </a:lnTo>
                  <a:lnTo>
                    <a:pt x="10439" y="7361"/>
                  </a:lnTo>
                  <a:lnTo>
                    <a:pt x="10314" y="7860"/>
                  </a:lnTo>
                  <a:lnTo>
                    <a:pt x="10148" y="8339"/>
                  </a:lnTo>
                  <a:lnTo>
                    <a:pt x="9961" y="8775"/>
                  </a:lnTo>
                  <a:lnTo>
                    <a:pt x="9836" y="8962"/>
                  </a:lnTo>
                  <a:lnTo>
                    <a:pt x="9711" y="9170"/>
                  </a:lnTo>
                  <a:lnTo>
                    <a:pt x="9566" y="9358"/>
                  </a:lnTo>
                  <a:lnTo>
                    <a:pt x="9420" y="9545"/>
                  </a:lnTo>
                  <a:lnTo>
                    <a:pt x="9275" y="9711"/>
                  </a:lnTo>
                  <a:lnTo>
                    <a:pt x="9108" y="9857"/>
                  </a:lnTo>
                  <a:lnTo>
                    <a:pt x="8942" y="10023"/>
                  </a:lnTo>
                  <a:lnTo>
                    <a:pt x="8755" y="10168"/>
                  </a:lnTo>
                  <a:lnTo>
                    <a:pt x="8568" y="10293"/>
                  </a:lnTo>
                  <a:lnTo>
                    <a:pt x="8360" y="10418"/>
                  </a:lnTo>
                  <a:lnTo>
                    <a:pt x="7944" y="10647"/>
                  </a:lnTo>
                  <a:lnTo>
                    <a:pt x="7486" y="10834"/>
                  </a:lnTo>
                  <a:lnTo>
                    <a:pt x="7008" y="10979"/>
                  </a:lnTo>
                  <a:lnTo>
                    <a:pt x="6488" y="11083"/>
                  </a:lnTo>
                  <a:lnTo>
                    <a:pt x="5927" y="11146"/>
                  </a:lnTo>
                  <a:lnTo>
                    <a:pt x="5345" y="11166"/>
                  </a:lnTo>
                  <a:lnTo>
                    <a:pt x="4970" y="11146"/>
                  </a:lnTo>
                  <a:lnTo>
                    <a:pt x="4596" y="11083"/>
                  </a:lnTo>
                  <a:lnTo>
                    <a:pt x="4263" y="11000"/>
                  </a:lnTo>
                  <a:lnTo>
                    <a:pt x="3931" y="10875"/>
                  </a:lnTo>
                  <a:lnTo>
                    <a:pt x="3640" y="10730"/>
                  </a:lnTo>
                  <a:lnTo>
                    <a:pt x="3369" y="10543"/>
                  </a:lnTo>
                  <a:lnTo>
                    <a:pt x="3120" y="10335"/>
                  </a:lnTo>
                  <a:lnTo>
                    <a:pt x="2912" y="10085"/>
                  </a:lnTo>
                  <a:lnTo>
                    <a:pt x="2704" y="9815"/>
                  </a:lnTo>
                  <a:lnTo>
                    <a:pt x="2558" y="9503"/>
                  </a:lnTo>
                  <a:lnTo>
                    <a:pt x="2413" y="9191"/>
                  </a:lnTo>
                  <a:lnTo>
                    <a:pt x="2309" y="8838"/>
                  </a:lnTo>
                  <a:lnTo>
                    <a:pt x="2226" y="8463"/>
                  </a:lnTo>
                  <a:lnTo>
                    <a:pt x="2184" y="8068"/>
                  </a:lnTo>
                  <a:lnTo>
                    <a:pt x="2163" y="7652"/>
                  </a:lnTo>
                  <a:lnTo>
                    <a:pt x="2184" y="7216"/>
                  </a:lnTo>
                  <a:lnTo>
                    <a:pt x="2226" y="6862"/>
                  </a:lnTo>
                  <a:lnTo>
                    <a:pt x="2267" y="6530"/>
                  </a:lnTo>
                  <a:lnTo>
                    <a:pt x="2330" y="6197"/>
                  </a:lnTo>
                  <a:lnTo>
                    <a:pt x="2413" y="5885"/>
                  </a:lnTo>
                  <a:lnTo>
                    <a:pt x="2496" y="5573"/>
                  </a:lnTo>
                  <a:lnTo>
                    <a:pt x="2600" y="5261"/>
                  </a:lnTo>
                  <a:lnTo>
                    <a:pt x="2725" y="4949"/>
                  </a:lnTo>
                  <a:lnTo>
                    <a:pt x="2870" y="4658"/>
                  </a:lnTo>
                  <a:lnTo>
                    <a:pt x="3016" y="4367"/>
                  </a:lnTo>
                  <a:lnTo>
                    <a:pt x="3182" y="4076"/>
                  </a:lnTo>
                  <a:lnTo>
                    <a:pt x="3349" y="3806"/>
                  </a:lnTo>
                  <a:lnTo>
                    <a:pt x="3557" y="3536"/>
                  </a:lnTo>
                  <a:lnTo>
                    <a:pt x="3764" y="3286"/>
                  </a:lnTo>
                  <a:lnTo>
                    <a:pt x="3972" y="3036"/>
                  </a:lnTo>
                  <a:lnTo>
                    <a:pt x="4222" y="2808"/>
                  </a:lnTo>
                  <a:lnTo>
                    <a:pt x="4471" y="2579"/>
                  </a:lnTo>
                  <a:lnTo>
                    <a:pt x="4846" y="2267"/>
                  </a:lnTo>
                  <a:lnTo>
                    <a:pt x="5220" y="2018"/>
                  </a:lnTo>
                  <a:lnTo>
                    <a:pt x="5594" y="1810"/>
                  </a:lnTo>
                  <a:lnTo>
                    <a:pt x="5968" y="1643"/>
                  </a:lnTo>
                  <a:lnTo>
                    <a:pt x="6343" y="1539"/>
                  </a:lnTo>
                  <a:lnTo>
                    <a:pt x="6696" y="1477"/>
                  </a:lnTo>
                  <a:lnTo>
                    <a:pt x="7050" y="1456"/>
                  </a:lnTo>
                  <a:close/>
                  <a:moveTo>
                    <a:pt x="5407" y="1"/>
                  </a:moveTo>
                  <a:lnTo>
                    <a:pt x="5137" y="22"/>
                  </a:lnTo>
                  <a:lnTo>
                    <a:pt x="4846" y="63"/>
                  </a:lnTo>
                  <a:lnTo>
                    <a:pt x="4575" y="105"/>
                  </a:lnTo>
                  <a:lnTo>
                    <a:pt x="4305" y="167"/>
                  </a:lnTo>
                  <a:lnTo>
                    <a:pt x="4056" y="250"/>
                  </a:lnTo>
                  <a:lnTo>
                    <a:pt x="3806" y="333"/>
                  </a:lnTo>
                  <a:lnTo>
                    <a:pt x="3577" y="437"/>
                  </a:lnTo>
                  <a:lnTo>
                    <a:pt x="3349" y="562"/>
                  </a:lnTo>
                  <a:lnTo>
                    <a:pt x="3141" y="687"/>
                  </a:lnTo>
                  <a:lnTo>
                    <a:pt x="2746" y="978"/>
                  </a:lnTo>
                  <a:lnTo>
                    <a:pt x="2392" y="1269"/>
                  </a:lnTo>
                  <a:lnTo>
                    <a:pt x="2039" y="1581"/>
                  </a:lnTo>
                  <a:lnTo>
                    <a:pt x="1748" y="1914"/>
                  </a:lnTo>
                  <a:lnTo>
                    <a:pt x="1456" y="2246"/>
                  </a:lnTo>
                  <a:lnTo>
                    <a:pt x="1207" y="2621"/>
                  </a:lnTo>
                  <a:lnTo>
                    <a:pt x="978" y="2974"/>
                  </a:lnTo>
                  <a:lnTo>
                    <a:pt x="770" y="3369"/>
                  </a:lnTo>
                  <a:lnTo>
                    <a:pt x="604" y="3764"/>
                  </a:lnTo>
                  <a:lnTo>
                    <a:pt x="438" y="4159"/>
                  </a:lnTo>
                  <a:lnTo>
                    <a:pt x="313" y="4575"/>
                  </a:lnTo>
                  <a:lnTo>
                    <a:pt x="209" y="5012"/>
                  </a:lnTo>
                  <a:lnTo>
                    <a:pt x="126" y="5469"/>
                  </a:lnTo>
                  <a:lnTo>
                    <a:pt x="63" y="5906"/>
                  </a:lnTo>
                  <a:lnTo>
                    <a:pt x="22" y="6384"/>
                  </a:lnTo>
                  <a:lnTo>
                    <a:pt x="1" y="6862"/>
                  </a:lnTo>
                  <a:lnTo>
                    <a:pt x="1" y="7195"/>
                  </a:lnTo>
                  <a:lnTo>
                    <a:pt x="22" y="7528"/>
                  </a:lnTo>
                  <a:lnTo>
                    <a:pt x="63" y="7840"/>
                  </a:lnTo>
                  <a:lnTo>
                    <a:pt x="105" y="8172"/>
                  </a:lnTo>
                  <a:lnTo>
                    <a:pt x="167" y="8505"/>
                  </a:lnTo>
                  <a:lnTo>
                    <a:pt x="230" y="8817"/>
                  </a:lnTo>
                  <a:lnTo>
                    <a:pt x="417" y="9461"/>
                  </a:lnTo>
                  <a:lnTo>
                    <a:pt x="542" y="9857"/>
                  </a:lnTo>
                  <a:lnTo>
                    <a:pt x="708" y="10231"/>
                  </a:lnTo>
                  <a:lnTo>
                    <a:pt x="895" y="10584"/>
                  </a:lnTo>
                  <a:lnTo>
                    <a:pt x="1082" y="10917"/>
                  </a:lnTo>
                  <a:lnTo>
                    <a:pt x="1311" y="11229"/>
                  </a:lnTo>
                  <a:lnTo>
                    <a:pt x="1540" y="11499"/>
                  </a:lnTo>
                  <a:lnTo>
                    <a:pt x="1789" y="11769"/>
                  </a:lnTo>
                  <a:lnTo>
                    <a:pt x="2059" y="11998"/>
                  </a:lnTo>
                  <a:lnTo>
                    <a:pt x="2330" y="12206"/>
                  </a:lnTo>
                  <a:lnTo>
                    <a:pt x="2642" y="12372"/>
                  </a:lnTo>
                  <a:lnTo>
                    <a:pt x="2954" y="12539"/>
                  </a:lnTo>
                  <a:lnTo>
                    <a:pt x="3265" y="12664"/>
                  </a:lnTo>
                  <a:lnTo>
                    <a:pt x="3619" y="12768"/>
                  </a:lnTo>
                  <a:lnTo>
                    <a:pt x="3972" y="12830"/>
                  </a:lnTo>
                  <a:lnTo>
                    <a:pt x="4326" y="12892"/>
                  </a:lnTo>
                  <a:lnTo>
                    <a:pt x="5158" y="12892"/>
                  </a:lnTo>
                  <a:lnTo>
                    <a:pt x="5594" y="12851"/>
                  </a:lnTo>
                  <a:lnTo>
                    <a:pt x="6010" y="12788"/>
                  </a:lnTo>
                  <a:lnTo>
                    <a:pt x="6426" y="12684"/>
                  </a:lnTo>
                  <a:lnTo>
                    <a:pt x="6842" y="12560"/>
                  </a:lnTo>
                  <a:lnTo>
                    <a:pt x="7237" y="12435"/>
                  </a:lnTo>
                  <a:lnTo>
                    <a:pt x="7611" y="12268"/>
                  </a:lnTo>
                  <a:lnTo>
                    <a:pt x="7985" y="12081"/>
                  </a:lnTo>
                  <a:lnTo>
                    <a:pt x="8339" y="11853"/>
                  </a:lnTo>
                  <a:lnTo>
                    <a:pt x="8672" y="11624"/>
                  </a:lnTo>
                  <a:lnTo>
                    <a:pt x="9004" y="11395"/>
                  </a:lnTo>
                  <a:lnTo>
                    <a:pt x="9316" y="11125"/>
                  </a:lnTo>
                  <a:lnTo>
                    <a:pt x="9607" y="10834"/>
                  </a:lnTo>
                  <a:lnTo>
                    <a:pt x="9878" y="10543"/>
                  </a:lnTo>
                  <a:lnTo>
                    <a:pt x="10148" y="10231"/>
                  </a:lnTo>
                  <a:lnTo>
                    <a:pt x="10377" y="9898"/>
                  </a:lnTo>
                  <a:lnTo>
                    <a:pt x="10605" y="9545"/>
                  </a:lnTo>
                  <a:lnTo>
                    <a:pt x="10813" y="9191"/>
                  </a:lnTo>
                  <a:lnTo>
                    <a:pt x="11000" y="8838"/>
                  </a:lnTo>
                  <a:lnTo>
                    <a:pt x="11146" y="8463"/>
                  </a:lnTo>
                  <a:lnTo>
                    <a:pt x="11291" y="8068"/>
                  </a:lnTo>
                  <a:lnTo>
                    <a:pt x="11416" y="7673"/>
                  </a:lnTo>
                  <a:lnTo>
                    <a:pt x="11499" y="7278"/>
                  </a:lnTo>
                  <a:lnTo>
                    <a:pt x="11583" y="6862"/>
                  </a:lnTo>
                  <a:lnTo>
                    <a:pt x="11624" y="6447"/>
                  </a:lnTo>
                  <a:lnTo>
                    <a:pt x="11645" y="6031"/>
                  </a:lnTo>
                  <a:lnTo>
                    <a:pt x="11624" y="5615"/>
                  </a:lnTo>
                  <a:lnTo>
                    <a:pt x="11603" y="5199"/>
                  </a:lnTo>
                  <a:lnTo>
                    <a:pt x="11541" y="4783"/>
                  </a:lnTo>
                  <a:lnTo>
                    <a:pt x="11458" y="4346"/>
                  </a:lnTo>
                  <a:lnTo>
                    <a:pt x="11333" y="3931"/>
                  </a:lnTo>
                  <a:lnTo>
                    <a:pt x="11187" y="3515"/>
                  </a:lnTo>
                  <a:lnTo>
                    <a:pt x="11063" y="3182"/>
                  </a:lnTo>
                  <a:lnTo>
                    <a:pt x="10917" y="2891"/>
                  </a:lnTo>
                  <a:lnTo>
                    <a:pt x="10751" y="2600"/>
                  </a:lnTo>
                  <a:lnTo>
                    <a:pt x="10564" y="2330"/>
                  </a:lnTo>
                  <a:lnTo>
                    <a:pt x="10356" y="2059"/>
                  </a:lnTo>
                  <a:lnTo>
                    <a:pt x="10148" y="1831"/>
                  </a:lnTo>
                  <a:lnTo>
                    <a:pt x="9919" y="1602"/>
                  </a:lnTo>
                  <a:lnTo>
                    <a:pt x="9690" y="1394"/>
                  </a:lnTo>
                  <a:lnTo>
                    <a:pt x="9441" y="1186"/>
                  </a:lnTo>
                  <a:lnTo>
                    <a:pt x="9171" y="1020"/>
                  </a:lnTo>
                  <a:lnTo>
                    <a:pt x="8900" y="853"/>
                  </a:lnTo>
                  <a:lnTo>
                    <a:pt x="8630" y="687"/>
                  </a:lnTo>
                  <a:lnTo>
                    <a:pt x="8360" y="562"/>
                  </a:lnTo>
                  <a:lnTo>
                    <a:pt x="8069" y="437"/>
                  </a:lnTo>
                  <a:lnTo>
                    <a:pt x="7777" y="333"/>
                  </a:lnTo>
                  <a:lnTo>
                    <a:pt x="7486" y="250"/>
                  </a:lnTo>
                  <a:lnTo>
                    <a:pt x="7195" y="167"/>
                  </a:lnTo>
                  <a:lnTo>
                    <a:pt x="6883" y="105"/>
                  </a:lnTo>
                  <a:lnTo>
                    <a:pt x="6592" y="42"/>
                  </a:lnTo>
                  <a:lnTo>
                    <a:pt x="6301" y="22"/>
                  </a:lnTo>
                  <a:lnTo>
                    <a:pt x="5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2723825" y="4132600"/>
              <a:ext cx="143500" cy="382100"/>
            </a:xfrm>
            <a:custGeom>
              <a:avLst/>
              <a:gdLst/>
              <a:ahLst/>
              <a:cxnLst/>
              <a:rect l="l" t="t" r="r" b="b"/>
              <a:pathLst>
                <a:path w="5740" h="15284" extrusionOk="0">
                  <a:moveTo>
                    <a:pt x="5677" y="1"/>
                  </a:moveTo>
                  <a:lnTo>
                    <a:pt x="5573" y="42"/>
                  </a:lnTo>
                  <a:lnTo>
                    <a:pt x="5469" y="63"/>
                  </a:lnTo>
                  <a:lnTo>
                    <a:pt x="5261" y="167"/>
                  </a:lnTo>
                  <a:lnTo>
                    <a:pt x="5095" y="313"/>
                  </a:lnTo>
                  <a:lnTo>
                    <a:pt x="4908" y="437"/>
                  </a:lnTo>
                  <a:lnTo>
                    <a:pt x="4700" y="625"/>
                  </a:lnTo>
                  <a:lnTo>
                    <a:pt x="4492" y="812"/>
                  </a:lnTo>
                  <a:lnTo>
                    <a:pt x="4097" y="1228"/>
                  </a:lnTo>
                  <a:lnTo>
                    <a:pt x="3722" y="1664"/>
                  </a:lnTo>
                  <a:lnTo>
                    <a:pt x="3390" y="2142"/>
                  </a:lnTo>
                  <a:lnTo>
                    <a:pt x="2995" y="2704"/>
                  </a:lnTo>
                  <a:lnTo>
                    <a:pt x="2641" y="3307"/>
                  </a:lnTo>
                  <a:lnTo>
                    <a:pt x="2308" y="3889"/>
                  </a:lnTo>
                  <a:lnTo>
                    <a:pt x="1997" y="4513"/>
                  </a:lnTo>
                  <a:lnTo>
                    <a:pt x="1685" y="5137"/>
                  </a:lnTo>
                  <a:lnTo>
                    <a:pt x="1394" y="5760"/>
                  </a:lnTo>
                  <a:lnTo>
                    <a:pt x="853" y="7029"/>
                  </a:lnTo>
                  <a:lnTo>
                    <a:pt x="687" y="7486"/>
                  </a:lnTo>
                  <a:lnTo>
                    <a:pt x="520" y="7944"/>
                  </a:lnTo>
                  <a:lnTo>
                    <a:pt x="375" y="8401"/>
                  </a:lnTo>
                  <a:lnTo>
                    <a:pt x="271" y="8859"/>
                  </a:lnTo>
                  <a:lnTo>
                    <a:pt x="167" y="9316"/>
                  </a:lnTo>
                  <a:lnTo>
                    <a:pt x="104" y="9773"/>
                  </a:lnTo>
                  <a:lnTo>
                    <a:pt x="42" y="10231"/>
                  </a:lnTo>
                  <a:lnTo>
                    <a:pt x="21" y="10709"/>
                  </a:lnTo>
                  <a:lnTo>
                    <a:pt x="0" y="11167"/>
                  </a:lnTo>
                  <a:lnTo>
                    <a:pt x="0" y="11624"/>
                  </a:lnTo>
                  <a:lnTo>
                    <a:pt x="21" y="12102"/>
                  </a:lnTo>
                  <a:lnTo>
                    <a:pt x="63" y="12580"/>
                  </a:lnTo>
                  <a:lnTo>
                    <a:pt x="104" y="13038"/>
                  </a:lnTo>
                  <a:lnTo>
                    <a:pt x="188" y="13516"/>
                  </a:lnTo>
                  <a:lnTo>
                    <a:pt x="271" y="13994"/>
                  </a:lnTo>
                  <a:lnTo>
                    <a:pt x="354" y="14452"/>
                  </a:lnTo>
                  <a:lnTo>
                    <a:pt x="416" y="14660"/>
                  </a:lnTo>
                  <a:lnTo>
                    <a:pt x="520" y="14847"/>
                  </a:lnTo>
                  <a:lnTo>
                    <a:pt x="624" y="14992"/>
                  </a:lnTo>
                  <a:lnTo>
                    <a:pt x="728" y="15117"/>
                  </a:lnTo>
                  <a:lnTo>
                    <a:pt x="874" y="15200"/>
                  </a:lnTo>
                  <a:lnTo>
                    <a:pt x="1019" y="15263"/>
                  </a:lnTo>
                  <a:lnTo>
                    <a:pt x="1186" y="15284"/>
                  </a:lnTo>
                  <a:lnTo>
                    <a:pt x="1352" y="15284"/>
                  </a:lnTo>
                  <a:lnTo>
                    <a:pt x="1518" y="15242"/>
                  </a:lnTo>
                  <a:lnTo>
                    <a:pt x="1643" y="15159"/>
                  </a:lnTo>
                  <a:lnTo>
                    <a:pt x="1768" y="15076"/>
                  </a:lnTo>
                  <a:lnTo>
                    <a:pt x="1872" y="14951"/>
                  </a:lnTo>
                  <a:lnTo>
                    <a:pt x="1934" y="14805"/>
                  </a:lnTo>
                  <a:lnTo>
                    <a:pt x="1997" y="14618"/>
                  </a:lnTo>
                  <a:lnTo>
                    <a:pt x="2017" y="14431"/>
                  </a:lnTo>
                  <a:lnTo>
                    <a:pt x="1997" y="14202"/>
                  </a:lnTo>
                  <a:lnTo>
                    <a:pt x="1976" y="13703"/>
                  </a:lnTo>
                  <a:lnTo>
                    <a:pt x="1955" y="13225"/>
                  </a:lnTo>
                  <a:lnTo>
                    <a:pt x="1955" y="12747"/>
                  </a:lnTo>
                  <a:lnTo>
                    <a:pt x="1955" y="12248"/>
                  </a:lnTo>
                  <a:lnTo>
                    <a:pt x="1997" y="11770"/>
                  </a:lnTo>
                  <a:lnTo>
                    <a:pt x="2038" y="11291"/>
                  </a:lnTo>
                  <a:lnTo>
                    <a:pt x="2080" y="10813"/>
                  </a:lnTo>
                  <a:lnTo>
                    <a:pt x="2163" y="10335"/>
                  </a:lnTo>
                  <a:lnTo>
                    <a:pt x="2246" y="9877"/>
                  </a:lnTo>
                  <a:lnTo>
                    <a:pt x="2350" y="9399"/>
                  </a:lnTo>
                  <a:lnTo>
                    <a:pt x="2454" y="8942"/>
                  </a:lnTo>
                  <a:lnTo>
                    <a:pt x="2579" y="8463"/>
                  </a:lnTo>
                  <a:lnTo>
                    <a:pt x="2724" y="8006"/>
                  </a:lnTo>
                  <a:lnTo>
                    <a:pt x="2891" y="7549"/>
                  </a:lnTo>
                  <a:lnTo>
                    <a:pt x="3057" y="7091"/>
                  </a:lnTo>
                  <a:lnTo>
                    <a:pt x="3223" y="6634"/>
                  </a:lnTo>
                  <a:lnTo>
                    <a:pt x="4409" y="3723"/>
                  </a:lnTo>
                  <a:lnTo>
                    <a:pt x="5573" y="812"/>
                  </a:lnTo>
                  <a:lnTo>
                    <a:pt x="5656" y="625"/>
                  </a:lnTo>
                  <a:lnTo>
                    <a:pt x="5719" y="458"/>
                  </a:lnTo>
                  <a:lnTo>
                    <a:pt x="5739" y="354"/>
                  </a:lnTo>
                  <a:lnTo>
                    <a:pt x="5739" y="250"/>
                  </a:lnTo>
                  <a:lnTo>
                    <a:pt x="5719" y="126"/>
                  </a:lnTo>
                  <a:lnTo>
                    <a:pt x="56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2798675" y="5082850"/>
              <a:ext cx="301000" cy="57725"/>
            </a:xfrm>
            <a:custGeom>
              <a:avLst/>
              <a:gdLst/>
              <a:ahLst/>
              <a:cxnLst/>
              <a:rect l="l" t="t" r="r" b="b"/>
              <a:pathLst>
                <a:path w="12040" h="2309" extrusionOk="0">
                  <a:moveTo>
                    <a:pt x="749" y="0"/>
                  </a:moveTo>
                  <a:lnTo>
                    <a:pt x="583" y="21"/>
                  </a:lnTo>
                  <a:lnTo>
                    <a:pt x="437" y="62"/>
                  </a:lnTo>
                  <a:lnTo>
                    <a:pt x="313" y="125"/>
                  </a:lnTo>
                  <a:lnTo>
                    <a:pt x="209" y="229"/>
                  </a:lnTo>
                  <a:lnTo>
                    <a:pt x="105" y="374"/>
                  </a:lnTo>
                  <a:lnTo>
                    <a:pt x="42" y="541"/>
                  </a:lnTo>
                  <a:lnTo>
                    <a:pt x="1" y="728"/>
                  </a:lnTo>
                  <a:lnTo>
                    <a:pt x="1" y="915"/>
                  </a:lnTo>
                  <a:lnTo>
                    <a:pt x="21" y="1060"/>
                  </a:lnTo>
                  <a:lnTo>
                    <a:pt x="84" y="1206"/>
                  </a:lnTo>
                  <a:lnTo>
                    <a:pt x="188" y="1331"/>
                  </a:lnTo>
                  <a:lnTo>
                    <a:pt x="313" y="1435"/>
                  </a:lnTo>
                  <a:lnTo>
                    <a:pt x="458" y="1539"/>
                  </a:lnTo>
                  <a:lnTo>
                    <a:pt x="604" y="1622"/>
                  </a:lnTo>
                  <a:lnTo>
                    <a:pt x="1061" y="1809"/>
                  </a:lnTo>
                  <a:lnTo>
                    <a:pt x="1519" y="1955"/>
                  </a:lnTo>
                  <a:lnTo>
                    <a:pt x="1997" y="2059"/>
                  </a:lnTo>
                  <a:lnTo>
                    <a:pt x="2475" y="2142"/>
                  </a:lnTo>
                  <a:lnTo>
                    <a:pt x="3203" y="2225"/>
                  </a:lnTo>
                  <a:lnTo>
                    <a:pt x="3951" y="2266"/>
                  </a:lnTo>
                  <a:lnTo>
                    <a:pt x="4700" y="2308"/>
                  </a:lnTo>
                  <a:lnTo>
                    <a:pt x="6176" y="2308"/>
                  </a:lnTo>
                  <a:lnTo>
                    <a:pt x="6904" y="2266"/>
                  </a:lnTo>
                  <a:lnTo>
                    <a:pt x="8401" y="2204"/>
                  </a:lnTo>
                  <a:lnTo>
                    <a:pt x="9025" y="2142"/>
                  </a:lnTo>
                  <a:lnTo>
                    <a:pt x="9337" y="2100"/>
                  </a:lnTo>
                  <a:lnTo>
                    <a:pt x="9649" y="2038"/>
                  </a:lnTo>
                  <a:lnTo>
                    <a:pt x="9940" y="1955"/>
                  </a:lnTo>
                  <a:lnTo>
                    <a:pt x="10251" y="1871"/>
                  </a:lnTo>
                  <a:lnTo>
                    <a:pt x="10543" y="1788"/>
                  </a:lnTo>
                  <a:lnTo>
                    <a:pt x="10854" y="1663"/>
                  </a:lnTo>
                  <a:lnTo>
                    <a:pt x="11187" y="1518"/>
                  </a:lnTo>
                  <a:lnTo>
                    <a:pt x="11499" y="1331"/>
                  </a:lnTo>
                  <a:lnTo>
                    <a:pt x="11645" y="1248"/>
                  </a:lnTo>
                  <a:lnTo>
                    <a:pt x="11790" y="1123"/>
                  </a:lnTo>
                  <a:lnTo>
                    <a:pt x="11915" y="998"/>
                  </a:lnTo>
                  <a:lnTo>
                    <a:pt x="12040" y="853"/>
                  </a:lnTo>
                  <a:lnTo>
                    <a:pt x="11977" y="790"/>
                  </a:lnTo>
                  <a:lnTo>
                    <a:pt x="11936" y="749"/>
                  </a:lnTo>
                  <a:lnTo>
                    <a:pt x="11832" y="686"/>
                  </a:lnTo>
                  <a:lnTo>
                    <a:pt x="11624" y="686"/>
                  </a:lnTo>
                  <a:lnTo>
                    <a:pt x="10293" y="645"/>
                  </a:lnTo>
                  <a:lnTo>
                    <a:pt x="8983" y="603"/>
                  </a:lnTo>
                  <a:lnTo>
                    <a:pt x="7652" y="582"/>
                  </a:lnTo>
                  <a:lnTo>
                    <a:pt x="6342" y="520"/>
                  </a:lnTo>
                  <a:lnTo>
                    <a:pt x="5012" y="457"/>
                  </a:lnTo>
                  <a:lnTo>
                    <a:pt x="3702" y="354"/>
                  </a:lnTo>
                  <a:lnTo>
                    <a:pt x="3057" y="291"/>
                  </a:lnTo>
                  <a:lnTo>
                    <a:pt x="2392" y="208"/>
                  </a:lnTo>
                  <a:lnTo>
                    <a:pt x="1726" y="125"/>
                  </a:lnTo>
                  <a:lnTo>
                    <a:pt x="1082" y="21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3356450" y="4326500"/>
              <a:ext cx="49400" cy="113350"/>
            </a:xfrm>
            <a:custGeom>
              <a:avLst/>
              <a:gdLst/>
              <a:ahLst/>
              <a:cxnLst/>
              <a:rect l="l" t="t" r="r" b="b"/>
              <a:pathLst>
                <a:path w="1976" h="4534" extrusionOk="0">
                  <a:moveTo>
                    <a:pt x="936" y="1"/>
                  </a:moveTo>
                  <a:lnTo>
                    <a:pt x="770" y="21"/>
                  </a:lnTo>
                  <a:lnTo>
                    <a:pt x="624" y="63"/>
                  </a:lnTo>
                  <a:lnTo>
                    <a:pt x="499" y="125"/>
                  </a:lnTo>
                  <a:lnTo>
                    <a:pt x="375" y="208"/>
                  </a:lnTo>
                  <a:lnTo>
                    <a:pt x="291" y="312"/>
                  </a:lnTo>
                  <a:lnTo>
                    <a:pt x="208" y="416"/>
                  </a:lnTo>
                  <a:lnTo>
                    <a:pt x="146" y="562"/>
                  </a:lnTo>
                  <a:lnTo>
                    <a:pt x="125" y="707"/>
                  </a:lnTo>
                  <a:lnTo>
                    <a:pt x="63" y="1186"/>
                  </a:lnTo>
                  <a:lnTo>
                    <a:pt x="21" y="1643"/>
                  </a:lnTo>
                  <a:lnTo>
                    <a:pt x="0" y="2121"/>
                  </a:lnTo>
                  <a:lnTo>
                    <a:pt x="0" y="2600"/>
                  </a:lnTo>
                  <a:lnTo>
                    <a:pt x="21" y="3078"/>
                  </a:lnTo>
                  <a:lnTo>
                    <a:pt x="63" y="3556"/>
                  </a:lnTo>
                  <a:lnTo>
                    <a:pt x="125" y="4034"/>
                  </a:lnTo>
                  <a:lnTo>
                    <a:pt x="229" y="4533"/>
                  </a:lnTo>
                  <a:lnTo>
                    <a:pt x="395" y="4471"/>
                  </a:lnTo>
                  <a:lnTo>
                    <a:pt x="541" y="4409"/>
                  </a:lnTo>
                  <a:lnTo>
                    <a:pt x="686" y="4325"/>
                  </a:lnTo>
                  <a:lnTo>
                    <a:pt x="790" y="4242"/>
                  </a:lnTo>
                  <a:lnTo>
                    <a:pt x="894" y="4138"/>
                  </a:lnTo>
                  <a:lnTo>
                    <a:pt x="978" y="4034"/>
                  </a:lnTo>
                  <a:lnTo>
                    <a:pt x="1123" y="3806"/>
                  </a:lnTo>
                  <a:lnTo>
                    <a:pt x="1310" y="3514"/>
                  </a:lnTo>
                  <a:lnTo>
                    <a:pt x="1456" y="3203"/>
                  </a:lnTo>
                  <a:lnTo>
                    <a:pt x="1581" y="2870"/>
                  </a:lnTo>
                  <a:lnTo>
                    <a:pt x="1685" y="2558"/>
                  </a:lnTo>
                  <a:lnTo>
                    <a:pt x="1788" y="2225"/>
                  </a:lnTo>
                  <a:lnTo>
                    <a:pt x="1851" y="1893"/>
                  </a:lnTo>
                  <a:lnTo>
                    <a:pt x="1955" y="1206"/>
                  </a:lnTo>
                  <a:lnTo>
                    <a:pt x="1976" y="1061"/>
                  </a:lnTo>
                  <a:lnTo>
                    <a:pt x="1955" y="915"/>
                  </a:lnTo>
                  <a:lnTo>
                    <a:pt x="1934" y="770"/>
                  </a:lnTo>
                  <a:lnTo>
                    <a:pt x="1872" y="645"/>
                  </a:lnTo>
                  <a:lnTo>
                    <a:pt x="1809" y="479"/>
                  </a:lnTo>
                  <a:lnTo>
                    <a:pt x="1726" y="354"/>
                  </a:lnTo>
                  <a:lnTo>
                    <a:pt x="1622" y="229"/>
                  </a:lnTo>
                  <a:lnTo>
                    <a:pt x="1518" y="146"/>
                  </a:lnTo>
                  <a:lnTo>
                    <a:pt x="1393" y="84"/>
                  </a:lnTo>
                  <a:lnTo>
                    <a:pt x="1269" y="21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2907325" y="4036450"/>
              <a:ext cx="86825" cy="69150"/>
            </a:xfrm>
            <a:custGeom>
              <a:avLst/>
              <a:gdLst/>
              <a:ahLst/>
              <a:cxnLst/>
              <a:rect l="l" t="t" r="r" b="b"/>
              <a:pathLst>
                <a:path w="3473" h="2766" extrusionOk="0">
                  <a:moveTo>
                    <a:pt x="2620" y="0"/>
                  </a:moveTo>
                  <a:lnTo>
                    <a:pt x="2412" y="42"/>
                  </a:lnTo>
                  <a:lnTo>
                    <a:pt x="2184" y="83"/>
                  </a:lnTo>
                  <a:lnTo>
                    <a:pt x="1955" y="146"/>
                  </a:lnTo>
                  <a:lnTo>
                    <a:pt x="1747" y="208"/>
                  </a:lnTo>
                  <a:lnTo>
                    <a:pt x="1518" y="312"/>
                  </a:lnTo>
                  <a:lnTo>
                    <a:pt x="1289" y="416"/>
                  </a:lnTo>
                  <a:lnTo>
                    <a:pt x="1082" y="520"/>
                  </a:lnTo>
                  <a:lnTo>
                    <a:pt x="894" y="645"/>
                  </a:lnTo>
                  <a:lnTo>
                    <a:pt x="707" y="790"/>
                  </a:lnTo>
                  <a:lnTo>
                    <a:pt x="541" y="936"/>
                  </a:lnTo>
                  <a:lnTo>
                    <a:pt x="375" y="1102"/>
                  </a:lnTo>
                  <a:lnTo>
                    <a:pt x="250" y="1268"/>
                  </a:lnTo>
                  <a:lnTo>
                    <a:pt x="146" y="1414"/>
                  </a:lnTo>
                  <a:lnTo>
                    <a:pt x="84" y="1560"/>
                  </a:lnTo>
                  <a:lnTo>
                    <a:pt x="21" y="1705"/>
                  </a:lnTo>
                  <a:lnTo>
                    <a:pt x="0" y="1871"/>
                  </a:lnTo>
                  <a:lnTo>
                    <a:pt x="0" y="2017"/>
                  </a:lnTo>
                  <a:lnTo>
                    <a:pt x="42" y="2163"/>
                  </a:lnTo>
                  <a:lnTo>
                    <a:pt x="104" y="2308"/>
                  </a:lnTo>
                  <a:lnTo>
                    <a:pt x="208" y="2454"/>
                  </a:lnTo>
                  <a:lnTo>
                    <a:pt x="354" y="2578"/>
                  </a:lnTo>
                  <a:lnTo>
                    <a:pt x="479" y="2682"/>
                  </a:lnTo>
                  <a:lnTo>
                    <a:pt x="624" y="2724"/>
                  </a:lnTo>
                  <a:lnTo>
                    <a:pt x="770" y="2766"/>
                  </a:lnTo>
                  <a:lnTo>
                    <a:pt x="936" y="2766"/>
                  </a:lnTo>
                  <a:lnTo>
                    <a:pt x="1082" y="2745"/>
                  </a:lnTo>
                  <a:lnTo>
                    <a:pt x="1248" y="2682"/>
                  </a:lnTo>
                  <a:lnTo>
                    <a:pt x="1393" y="2620"/>
                  </a:lnTo>
                  <a:lnTo>
                    <a:pt x="1705" y="2454"/>
                  </a:lnTo>
                  <a:lnTo>
                    <a:pt x="1996" y="2246"/>
                  </a:lnTo>
                  <a:lnTo>
                    <a:pt x="2267" y="2038"/>
                  </a:lnTo>
                  <a:lnTo>
                    <a:pt x="2516" y="1809"/>
                  </a:lnTo>
                  <a:lnTo>
                    <a:pt x="2745" y="1560"/>
                  </a:lnTo>
                  <a:lnTo>
                    <a:pt x="2953" y="1289"/>
                  </a:lnTo>
                  <a:lnTo>
                    <a:pt x="3161" y="998"/>
                  </a:lnTo>
                  <a:lnTo>
                    <a:pt x="3327" y="707"/>
                  </a:lnTo>
                  <a:lnTo>
                    <a:pt x="3410" y="562"/>
                  </a:lnTo>
                  <a:lnTo>
                    <a:pt x="3452" y="416"/>
                  </a:lnTo>
                  <a:lnTo>
                    <a:pt x="3473" y="333"/>
                  </a:lnTo>
                  <a:lnTo>
                    <a:pt x="3452" y="250"/>
                  </a:lnTo>
                  <a:lnTo>
                    <a:pt x="3452" y="166"/>
                  </a:lnTo>
                  <a:lnTo>
                    <a:pt x="3410" y="104"/>
                  </a:lnTo>
                  <a:lnTo>
                    <a:pt x="3223" y="42"/>
                  </a:lnTo>
                  <a:lnTo>
                    <a:pt x="3036" y="21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10378894" y="5591588"/>
            <a:ext cx="349716" cy="484555"/>
            <a:chOff x="1147225" y="2154700"/>
            <a:chExt cx="1129575" cy="1567800"/>
          </a:xfrm>
        </p:grpSpPr>
        <p:sp>
          <p:nvSpPr>
            <p:cNvPr id="1463" name="Google Shape;1463;p9"/>
            <p:cNvSpPr/>
            <p:nvPr/>
          </p:nvSpPr>
          <p:spPr>
            <a:xfrm>
              <a:off x="1147225" y="2160925"/>
              <a:ext cx="1125425" cy="1561575"/>
            </a:xfrm>
            <a:custGeom>
              <a:avLst/>
              <a:gdLst/>
              <a:ahLst/>
              <a:cxnLst/>
              <a:rect l="l" t="t" r="r" b="b"/>
              <a:pathLst>
                <a:path w="45017" h="62463" extrusionOk="0">
                  <a:moveTo>
                    <a:pt x="35223" y="1539"/>
                  </a:moveTo>
                  <a:lnTo>
                    <a:pt x="35805" y="1581"/>
                  </a:lnTo>
                  <a:lnTo>
                    <a:pt x="35868" y="1581"/>
                  </a:lnTo>
                  <a:lnTo>
                    <a:pt x="36429" y="1622"/>
                  </a:lnTo>
                  <a:lnTo>
                    <a:pt x="37011" y="1685"/>
                  </a:lnTo>
                  <a:lnTo>
                    <a:pt x="38134" y="1851"/>
                  </a:lnTo>
                  <a:lnTo>
                    <a:pt x="39278" y="2038"/>
                  </a:lnTo>
                  <a:lnTo>
                    <a:pt x="40400" y="2246"/>
                  </a:lnTo>
                  <a:lnTo>
                    <a:pt x="40837" y="2350"/>
                  </a:lnTo>
                  <a:lnTo>
                    <a:pt x="41170" y="2454"/>
                  </a:lnTo>
                  <a:lnTo>
                    <a:pt x="41315" y="2517"/>
                  </a:lnTo>
                  <a:lnTo>
                    <a:pt x="41440" y="2600"/>
                  </a:lnTo>
                  <a:lnTo>
                    <a:pt x="41565" y="2662"/>
                  </a:lnTo>
                  <a:lnTo>
                    <a:pt x="41648" y="2766"/>
                  </a:lnTo>
                  <a:lnTo>
                    <a:pt x="41731" y="2870"/>
                  </a:lnTo>
                  <a:lnTo>
                    <a:pt x="41814" y="2974"/>
                  </a:lnTo>
                  <a:lnTo>
                    <a:pt x="41877" y="3120"/>
                  </a:lnTo>
                  <a:lnTo>
                    <a:pt x="41918" y="3265"/>
                  </a:lnTo>
                  <a:lnTo>
                    <a:pt x="42001" y="3619"/>
                  </a:lnTo>
                  <a:lnTo>
                    <a:pt x="42064" y="4055"/>
                  </a:lnTo>
                  <a:lnTo>
                    <a:pt x="42147" y="4970"/>
                  </a:lnTo>
                  <a:lnTo>
                    <a:pt x="42209" y="5864"/>
                  </a:lnTo>
                  <a:lnTo>
                    <a:pt x="42313" y="7673"/>
                  </a:lnTo>
                  <a:lnTo>
                    <a:pt x="42376" y="9482"/>
                  </a:lnTo>
                  <a:lnTo>
                    <a:pt x="42396" y="11270"/>
                  </a:lnTo>
                  <a:lnTo>
                    <a:pt x="42396" y="11645"/>
                  </a:lnTo>
                  <a:lnTo>
                    <a:pt x="42376" y="15845"/>
                  </a:lnTo>
                  <a:lnTo>
                    <a:pt x="42334" y="20066"/>
                  </a:lnTo>
                  <a:lnTo>
                    <a:pt x="42251" y="28570"/>
                  </a:lnTo>
                  <a:lnTo>
                    <a:pt x="42168" y="29818"/>
                  </a:lnTo>
                  <a:lnTo>
                    <a:pt x="42105" y="31086"/>
                  </a:lnTo>
                  <a:lnTo>
                    <a:pt x="42022" y="33602"/>
                  </a:lnTo>
                  <a:lnTo>
                    <a:pt x="41981" y="36139"/>
                  </a:lnTo>
                  <a:lnTo>
                    <a:pt x="41960" y="38696"/>
                  </a:lnTo>
                  <a:lnTo>
                    <a:pt x="41981" y="41565"/>
                  </a:lnTo>
                  <a:lnTo>
                    <a:pt x="42001" y="44435"/>
                  </a:lnTo>
                  <a:lnTo>
                    <a:pt x="42001" y="45225"/>
                  </a:lnTo>
                  <a:lnTo>
                    <a:pt x="42001" y="46535"/>
                  </a:lnTo>
                  <a:lnTo>
                    <a:pt x="41960" y="47845"/>
                  </a:lnTo>
                  <a:lnTo>
                    <a:pt x="41897" y="49155"/>
                  </a:lnTo>
                  <a:lnTo>
                    <a:pt x="41814" y="50465"/>
                  </a:lnTo>
                  <a:lnTo>
                    <a:pt x="41710" y="51775"/>
                  </a:lnTo>
                  <a:lnTo>
                    <a:pt x="41606" y="53085"/>
                  </a:lnTo>
                  <a:lnTo>
                    <a:pt x="41336" y="55705"/>
                  </a:lnTo>
                  <a:lnTo>
                    <a:pt x="41294" y="56079"/>
                  </a:lnTo>
                  <a:lnTo>
                    <a:pt x="41232" y="56432"/>
                  </a:lnTo>
                  <a:lnTo>
                    <a:pt x="41170" y="56744"/>
                  </a:lnTo>
                  <a:lnTo>
                    <a:pt x="41066" y="57035"/>
                  </a:lnTo>
                  <a:lnTo>
                    <a:pt x="40962" y="57306"/>
                  </a:lnTo>
                  <a:lnTo>
                    <a:pt x="40837" y="57555"/>
                  </a:lnTo>
                  <a:lnTo>
                    <a:pt x="40691" y="57784"/>
                  </a:lnTo>
                  <a:lnTo>
                    <a:pt x="40525" y="57971"/>
                  </a:lnTo>
                  <a:lnTo>
                    <a:pt x="40338" y="58158"/>
                  </a:lnTo>
                  <a:lnTo>
                    <a:pt x="40130" y="58324"/>
                  </a:lnTo>
                  <a:lnTo>
                    <a:pt x="39901" y="58470"/>
                  </a:lnTo>
                  <a:lnTo>
                    <a:pt x="39652" y="58595"/>
                  </a:lnTo>
                  <a:lnTo>
                    <a:pt x="39361" y="58720"/>
                  </a:lnTo>
                  <a:lnTo>
                    <a:pt x="39049" y="58824"/>
                  </a:lnTo>
                  <a:lnTo>
                    <a:pt x="38695" y="58927"/>
                  </a:lnTo>
                  <a:lnTo>
                    <a:pt x="38321" y="59011"/>
                  </a:lnTo>
                  <a:lnTo>
                    <a:pt x="38280" y="59031"/>
                  </a:lnTo>
                  <a:lnTo>
                    <a:pt x="38259" y="59031"/>
                  </a:lnTo>
                  <a:lnTo>
                    <a:pt x="38176" y="59052"/>
                  </a:lnTo>
                  <a:lnTo>
                    <a:pt x="37635" y="59156"/>
                  </a:lnTo>
                  <a:lnTo>
                    <a:pt x="37094" y="59239"/>
                  </a:lnTo>
                  <a:lnTo>
                    <a:pt x="36554" y="59323"/>
                  </a:lnTo>
                  <a:lnTo>
                    <a:pt x="36013" y="59385"/>
                  </a:lnTo>
                  <a:lnTo>
                    <a:pt x="35452" y="59427"/>
                  </a:lnTo>
                  <a:lnTo>
                    <a:pt x="34911" y="59468"/>
                  </a:lnTo>
                  <a:lnTo>
                    <a:pt x="34370" y="59489"/>
                  </a:lnTo>
                  <a:lnTo>
                    <a:pt x="33809" y="59489"/>
                  </a:lnTo>
                  <a:lnTo>
                    <a:pt x="32915" y="59468"/>
                  </a:lnTo>
                  <a:lnTo>
                    <a:pt x="32021" y="59427"/>
                  </a:lnTo>
                  <a:lnTo>
                    <a:pt x="31792" y="59406"/>
                  </a:lnTo>
                  <a:lnTo>
                    <a:pt x="31563" y="59364"/>
                  </a:lnTo>
                  <a:lnTo>
                    <a:pt x="31376" y="59302"/>
                  </a:lnTo>
                  <a:lnTo>
                    <a:pt x="31168" y="59260"/>
                  </a:lnTo>
                  <a:lnTo>
                    <a:pt x="31002" y="59177"/>
                  </a:lnTo>
                  <a:lnTo>
                    <a:pt x="30815" y="59094"/>
                  </a:lnTo>
                  <a:lnTo>
                    <a:pt x="30669" y="58990"/>
                  </a:lnTo>
                  <a:lnTo>
                    <a:pt x="30524" y="58886"/>
                  </a:lnTo>
                  <a:lnTo>
                    <a:pt x="30378" y="58761"/>
                  </a:lnTo>
                  <a:lnTo>
                    <a:pt x="30253" y="58636"/>
                  </a:lnTo>
                  <a:lnTo>
                    <a:pt x="30129" y="58491"/>
                  </a:lnTo>
                  <a:lnTo>
                    <a:pt x="30025" y="58324"/>
                  </a:lnTo>
                  <a:lnTo>
                    <a:pt x="29921" y="58158"/>
                  </a:lnTo>
                  <a:lnTo>
                    <a:pt x="29838" y="57971"/>
                  </a:lnTo>
                  <a:lnTo>
                    <a:pt x="29671" y="57576"/>
                  </a:lnTo>
                  <a:lnTo>
                    <a:pt x="29276" y="56308"/>
                  </a:lnTo>
                  <a:lnTo>
                    <a:pt x="28923" y="55039"/>
                  </a:lnTo>
                  <a:lnTo>
                    <a:pt x="28590" y="53750"/>
                  </a:lnTo>
                  <a:lnTo>
                    <a:pt x="28299" y="52461"/>
                  </a:lnTo>
                  <a:lnTo>
                    <a:pt x="27966" y="50756"/>
                  </a:lnTo>
                  <a:lnTo>
                    <a:pt x="27654" y="49051"/>
                  </a:lnTo>
                  <a:lnTo>
                    <a:pt x="27363" y="47325"/>
                  </a:lnTo>
                  <a:lnTo>
                    <a:pt x="27114" y="45620"/>
                  </a:lnTo>
                  <a:lnTo>
                    <a:pt x="26885" y="43894"/>
                  </a:lnTo>
                  <a:lnTo>
                    <a:pt x="26656" y="42168"/>
                  </a:lnTo>
                  <a:lnTo>
                    <a:pt x="26199" y="38717"/>
                  </a:lnTo>
                  <a:lnTo>
                    <a:pt x="26116" y="38135"/>
                  </a:lnTo>
                  <a:lnTo>
                    <a:pt x="26053" y="37552"/>
                  </a:lnTo>
                  <a:lnTo>
                    <a:pt x="26033" y="37511"/>
                  </a:lnTo>
                  <a:lnTo>
                    <a:pt x="26012" y="37365"/>
                  </a:lnTo>
                  <a:lnTo>
                    <a:pt x="25970" y="37220"/>
                  </a:lnTo>
                  <a:lnTo>
                    <a:pt x="25908" y="37116"/>
                  </a:lnTo>
                  <a:lnTo>
                    <a:pt x="25845" y="37012"/>
                  </a:lnTo>
                  <a:lnTo>
                    <a:pt x="25741" y="36949"/>
                  </a:lnTo>
                  <a:lnTo>
                    <a:pt x="25637" y="36908"/>
                  </a:lnTo>
                  <a:lnTo>
                    <a:pt x="25513" y="36866"/>
                  </a:lnTo>
                  <a:lnTo>
                    <a:pt x="25222" y="36866"/>
                  </a:lnTo>
                  <a:lnTo>
                    <a:pt x="25180" y="36887"/>
                  </a:lnTo>
                  <a:lnTo>
                    <a:pt x="23932" y="36970"/>
                  </a:lnTo>
                  <a:lnTo>
                    <a:pt x="22706" y="37033"/>
                  </a:lnTo>
                  <a:lnTo>
                    <a:pt x="21479" y="37095"/>
                  </a:lnTo>
                  <a:lnTo>
                    <a:pt x="20231" y="37137"/>
                  </a:lnTo>
                  <a:lnTo>
                    <a:pt x="17757" y="37178"/>
                  </a:lnTo>
                  <a:lnTo>
                    <a:pt x="15303" y="37199"/>
                  </a:lnTo>
                  <a:lnTo>
                    <a:pt x="12434" y="37199"/>
                  </a:lnTo>
                  <a:lnTo>
                    <a:pt x="9585" y="37157"/>
                  </a:lnTo>
                  <a:lnTo>
                    <a:pt x="9149" y="37157"/>
                  </a:lnTo>
                  <a:lnTo>
                    <a:pt x="8192" y="37137"/>
                  </a:lnTo>
                  <a:lnTo>
                    <a:pt x="7236" y="37053"/>
                  </a:lnTo>
                  <a:lnTo>
                    <a:pt x="6279" y="36949"/>
                  </a:lnTo>
                  <a:lnTo>
                    <a:pt x="5344" y="36804"/>
                  </a:lnTo>
                  <a:lnTo>
                    <a:pt x="4886" y="36700"/>
                  </a:lnTo>
                  <a:lnTo>
                    <a:pt x="4470" y="36596"/>
                  </a:lnTo>
                  <a:lnTo>
                    <a:pt x="4075" y="36450"/>
                  </a:lnTo>
                  <a:lnTo>
                    <a:pt x="3743" y="36305"/>
                  </a:lnTo>
                  <a:lnTo>
                    <a:pt x="3410" y="36118"/>
                  </a:lnTo>
                  <a:lnTo>
                    <a:pt x="3140" y="35931"/>
                  </a:lnTo>
                  <a:lnTo>
                    <a:pt x="2890" y="35723"/>
                  </a:lnTo>
                  <a:lnTo>
                    <a:pt x="2661" y="35494"/>
                  </a:lnTo>
                  <a:lnTo>
                    <a:pt x="2454" y="35244"/>
                  </a:lnTo>
                  <a:lnTo>
                    <a:pt x="2287" y="34974"/>
                  </a:lnTo>
                  <a:lnTo>
                    <a:pt x="2142" y="34683"/>
                  </a:lnTo>
                  <a:lnTo>
                    <a:pt x="2038" y="34392"/>
                  </a:lnTo>
                  <a:lnTo>
                    <a:pt x="1934" y="34059"/>
                  </a:lnTo>
                  <a:lnTo>
                    <a:pt x="1871" y="33706"/>
                  </a:lnTo>
                  <a:lnTo>
                    <a:pt x="1809" y="33352"/>
                  </a:lnTo>
                  <a:lnTo>
                    <a:pt x="1788" y="32978"/>
                  </a:lnTo>
                  <a:lnTo>
                    <a:pt x="1767" y="32375"/>
                  </a:lnTo>
                  <a:lnTo>
                    <a:pt x="1767" y="31793"/>
                  </a:lnTo>
                  <a:lnTo>
                    <a:pt x="1788" y="30649"/>
                  </a:lnTo>
                  <a:lnTo>
                    <a:pt x="1830" y="29526"/>
                  </a:lnTo>
                  <a:lnTo>
                    <a:pt x="1996" y="27281"/>
                  </a:lnTo>
                  <a:lnTo>
                    <a:pt x="2142" y="25534"/>
                  </a:lnTo>
                  <a:lnTo>
                    <a:pt x="2308" y="23808"/>
                  </a:lnTo>
                  <a:lnTo>
                    <a:pt x="2516" y="22083"/>
                  </a:lnTo>
                  <a:lnTo>
                    <a:pt x="2745" y="20357"/>
                  </a:lnTo>
                  <a:lnTo>
                    <a:pt x="3015" y="18631"/>
                  </a:lnTo>
                  <a:lnTo>
                    <a:pt x="3306" y="16926"/>
                  </a:lnTo>
                  <a:lnTo>
                    <a:pt x="3618" y="15200"/>
                  </a:lnTo>
                  <a:lnTo>
                    <a:pt x="3951" y="13495"/>
                  </a:lnTo>
                  <a:lnTo>
                    <a:pt x="4138" y="12663"/>
                  </a:lnTo>
                  <a:lnTo>
                    <a:pt x="4325" y="11832"/>
                  </a:lnTo>
                  <a:lnTo>
                    <a:pt x="4533" y="11021"/>
                  </a:lnTo>
                  <a:lnTo>
                    <a:pt x="4782" y="10210"/>
                  </a:lnTo>
                  <a:lnTo>
                    <a:pt x="5053" y="9399"/>
                  </a:lnTo>
                  <a:lnTo>
                    <a:pt x="5365" y="8609"/>
                  </a:lnTo>
                  <a:lnTo>
                    <a:pt x="5718" y="7819"/>
                  </a:lnTo>
                  <a:lnTo>
                    <a:pt x="5905" y="7444"/>
                  </a:lnTo>
                  <a:lnTo>
                    <a:pt x="6113" y="7070"/>
                  </a:lnTo>
                  <a:lnTo>
                    <a:pt x="6342" y="6696"/>
                  </a:lnTo>
                  <a:lnTo>
                    <a:pt x="6591" y="6342"/>
                  </a:lnTo>
                  <a:lnTo>
                    <a:pt x="6862" y="6031"/>
                  </a:lnTo>
                  <a:lnTo>
                    <a:pt x="7153" y="5760"/>
                  </a:lnTo>
                  <a:lnTo>
                    <a:pt x="7465" y="5511"/>
                  </a:lnTo>
                  <a:lnTo>
                    <a:pt x="7818" y="5282"/>
                  </a:lnTo>
                  <a:lnTo>
                    <a:pt x="8213" y="5095"/>
                  </a:lnTo>
                  <a:lnTo>
                    <a:pt x="8629" y="4929"/>
                  </a:lnTo>
                  <a:lnTo>
                    <a:pt x="10251" y="4430"/>
                  </a:lnTo>
                  <a:lnTo>
                    <a:pt x="11062" y="4180"/>
                  </a:lnTo>
                  <a:lnTo>
                    <a:pt x="11852" y="3930"/>
                  </a:lnTo>
                  <a:lnTo>
                    <a:pt x="12684" y="3723"/>
                  </a:lnTo>
                  <a:lnTo>
                    <a:pt x="13495" y="3515"/>
                  </a:lnTo>
                  <a:lnTo>
                    <a:pt x="14326" y="3348"/>
                  </a:lnTo>
                  <a:lnTo>
                    <a:pt x="15158" y="3203"/>
                  </a:lnTo>
                  <a:lnTo>
                    <a:pt x="15595" y="3161"/>
                  </a:lnTo>
                  <a:lnTo>
                    <a:pt x="16031" y="3099"/>
                  </a:lnTo>
                  <a:lnTo>
                    <a:pt x="16468" y="3078"/>
                  </a:lnTo>
                  <a:lnTo>
                    <a:pt x="16905" y="3057"/>
                  </a:lnTo>
                  <a:lnTo>
                    <a:pt x="17404" y="3078"/>
                  </a:lnTo>
                  <a:lnTo>
                    <a:pt x="17903" y="3140"/>
                  </a:lnTo>
                  <a:lnTo>
                    <a:pt x="18090" y="3161"/>
                  </a:lnTo>
                  <a:lnTo>
                    <a:pt x="18256" y="3224"/>
                  </a:lnTo>
                  <a:lnTo>
                    <a:pt x="18381" y="3307"/>
                  </a:lnTo>
                  <a:lnTo>
                    <a:pt x="18485" y="3390"/>
                  </a:lnTo>
                  <a:lnTo>
                    <a:pt x="18547" y="3515"/>
                  </a:lnTo>
                  <a:lnTo>
                    <a:pt x="18610" y="3639"/>
                  </a:lnTo>
                  <a:lnTo>
                    <a:pt x="18630" y="3785"/>
                  </a:lnTo>
                  <a:lnTo>
                    <a:pt x="18651" y="3951"/>
                  </a:lnTo>
                  <a:lnTo>
                    <a:pt x="18651" y="4055"/>
                  </a:lnTo>
                  <a:lnTo>
                    <a:pt x="18610" y="4409"/>
                  </a:lnTo>
                  <a:lnTo>
                    <a:pt x="18506" y="4741"/>
                  </a:lnTo>
                  <a:lnTo>
                    <a:pt x="18131" y="6010"/>
                  </a:lnTo>
                  <a:lnTo>
                    <a:pt x="17778" y="7299"/>
                  </a:lnTo>
                  <a:lnTo>
                    <a:pt x="17466" y="8567"/>
                  </a:lnTo>
                  <a:lnTo>
                    <a:pt x="17196" y="9856"/>
                  </a:lnTo>
                  <a:lnTo>
                    <a:pt x="16946" y="11166"/>
                  </a:lnTo>
                  <a:lnTo>
                    <a:pt x="16717" y="12456"/>
                  </a:lnTo>
                  <a:lnTo>
                    <a:pt x="16509" y="13765"/>
                  </a:lnTo>
                  <a:lnTo>
                    <a:pt x="16302" y="15075"/>
                  </a:lnTo>
                  <a:lnTo>
                    <a:pt x="16198" y="15866"/>
                  </a:lnTo>
                  <a:lnTo>
                    <a:pt x="16114" y="16656"/>
                  </a:lnTo>
                  <a:lnTo>
                    <a:pt x="16031" y="17467"/>
                  </a:lnTo>
                  <a:lnTo>
                    <a:pt x="15969" y="18257"/>
                  </a:lnTo>
                  <a:lnTo>
                    <a:pt x="15865" y="19858"/>
                  </a:lnTo>
                  <a:lnTo>
                    <a:pt x="15803" y="21459"/>
                  </a:lnTo>
                  <a:lnTo>
                    <a:pt x="15782" y="21999"/>
                  </a:lnTo>
                  <a:lnTo>
                    <a:pt x="15803" y="22332"/>
                  </a:lnTo>
                  <a:lnTo>
                    <a:pt x="15823" y="22665"/>
                  </a:lnTo>
                  <a:lnTo>
                    <a:pt x="15865" y="22997"/>
                  </a:lnTo>
                  <a:lnTo>
                    <a:pt x="15948" y="23309"/>
                  </a:lnTo>
                  <a:lnTo>
                    <a:pt x="16052" y="23559"/>
                  </a:lnTo>
                  <a:lnTo>
                    <a:pt x="16156" y="23788"/>
                  </a:lnTo>
                  <a:lnTo>
                    <a:pt x="16281" y="23996"/>
                  </a:lnTo>
                  <a:lnTo>
                    <a:pt x="16426" y="24203"/>
                  </a:lnTo>
                  <a:lnTo>
                    <a:pt x="16593" y="24370"/>
                  </a:lnTo>
                  <a:lnTo>
                    <a:pt x="16801" y="24515"/>
                  </a:lnTo>
                  <a:lnTo>
                    <a:pt x="17008" y="24640"/>
                  </a:lnTo>
                  <a:lnTo>
                    <a:pt x="17258" y="24744"/>
                  </a:lnTo>
                  <a:lnTo>
                    <a:pt x="17279" y="24744"/>
                  </a:lnTo>
                  <a:lnTo>
                    <a:pt x="17341" y="24765"/>
                  </a:lnTo>
                  <a:lnTo>
                    <a:pt x="17362" y="24765"/>
                  </a:lnTo>
                  <a:lnTo>
                    <a:pt x="17383" y="24786"/>
                  </a:lnTo>
                  <a:lnTo>
                    <a:pt x="18027" y="24973"/>
                  </a:lnTo>
                  <a:lnTo>
                    <a:pt x="18672" y="25118"/>
                  </a:lnTo>
                  <a:lnTo>
                    <a:pt x="19296" y="25264"/>
                  </a:lnTo>
                  <a:lnTo>
                    <a:pt x="19940" y="25368"/>
                  </a:lnTo>
                  <a:lnTo>
                    <a:pt x="20585" y="25472"/>
                  </a:lnTo>
                  <a:lnTo>
                    <a:pt x="21229" y="25534"/>
                  </a:lnTo>
                  <a:lnTo>
                    <a:pt x="21895" y="25576"/>
                  </a:lnTo>
                  <a:lnTo>
                    <a:pt x="22539" y="25576"/>
                  </a:lnTo>
                  <a:lnTo>
                    <a:pt x="23350" y="25555"/>
                  </a:lnTo>
                  <a:lnTo>
                    <a:pt x="24161" y="25493"/>
                  </a:lnTo>
                  <a:lnTo>
                    <a:pt x="24972" y="25389"/>
                  </a:lnTo>
                  <a:lnTo>
                    <a:pt x="25783" y="25243"/>
                  </a:lnTo>
                  <a:lnTo>
                    <a:pt x="26261" y="25139"/>
                  </a:lnTo>
                  <a:lnTo>
                    <a:pt x="26469" y="25056"/>
                  </a:lnTo>
                  <a:lnTo>
                    <a:pt x="26656" y="24994"/>
                  </a:lnTo>
                  <a:lnTo>
                    <a:pt x="26843" y="24910"/>
                  </a:lnTo>
                  <a:lnTo>
                    <a:pt x="26989" y="24806"/>
                  </a:lnTo>
                  <a:lnTo>
                    <a:pt x="27135" y="24702"/>
                  </a:lnTo>
                  <a:lnTo>
                    <a:pt x="27259" y="24578"/>
                  </a:lnTo>
                  <a:lnTo>
                    <a:pt x="27363" y="24453"/>
                  </a:lnTo>
                  <a:lnTo>
                    <a:pt x="27467" y="24307"/>
                  </a:lnTo>
                  <a:lnTo>
                    <a:pt x="27550" y="24141"/>
                  </a:lnTo>
                  <a:lnTo>
                    <a:pt x="27613" y="23954"/>
                  </a:lnTo>
                  <a:lnTo>
                    <a:pt x="27696" y="23767"/>
                  </a:lnTo>
                  <a:lnTo>
                    <a:pt x="27738" y="23559"/>
                  </a:lnTo>
                  <a:lnTo>
                    <a:pt x="27842" y="23060"/>
                  </a:lnTo>
                  <a:lnTo>
                    <a:pt x="27945" y="22332"/>
                  </a:lnTo>
                  <a:lnTo>
                    <a:pt x="28008" y="21604"/>
                  </a:lnTo>
                  <a:lnTo>
                    <a:pt x="28070" y="20877"/>
                  </a:lnTo>
                  <a:lnTo>
                    <a:pt x="28133" y="20149"/>
                  </a:lnTo>
                  <a:lnTo>
                    <a:pt x="28216" y="18673"/>
                  </a:lnTo>
                  <a:lnTo>
                    <a:pt x="28299" y="17196"/>
                  </a:lnTo>
                  <a:lnTo>
                    <a:pt x="28424" y="15512"/>
                  </a:lnTo>
                  <a:lnTo>
                    <a:pt x="28569" y="13807"/>
                  </a:lnTo>
                  <a:lnTo>
                    <a:pt x="28736" y="12102"/>
                  </a:lnTo>
                  <a:lnTo>
                    <a:pt x="28923" y="10418"/>
                  </a:lnTo>
                  <a:lnTo>
                    <a:pt x="29131" y="8734"/>
                  </a:lnTo>
                  <a:lnTo>
                    <a:pt x="29359" y="7049"/>
                  </a:lnTo>
                  <a:lnTo>
                    <a:pt x="29630" y="5365"/>
                  </a:lnTo>
                  <a:lnTo>
                    <a:pt x="29900" y="3681"/>
                  </a:lnTo>
                  <a:lnTo>
                    <a:pt x="29983" y="3390"/>
                  </a:lnTo>
                  <a:lnTo>
                    <a:pt x="30066" y="3140"/>
                  </a:lnTo>
                  <a:lnTo>
                    <a:pt x="30191" y="2891"/>
                  </a:lnTo>
                  <a:lnTo>
                    <a:pt x="30357" y="2704"/>
                  </a:lnTo>
                  <a:lnTo>
                    <a:pt x="30524" y="2517"/>
                  </a:lnTo>
                  <a:lnTo>
                    <a:pt x="30732" y="2350"/>
                  </a:lnTo>
                  <a:lnTo>
                    <a:pt x="30960" y="2225"/>
                  </a:lnTo>
                  <a:lnTo>
                    <a:pt x="31231" y="2101"/>
                  </a:lnTo>
                  <a:lnTo>
                    <a:pt x="31293" y="2080"/>
                  </a:lnTo>
                  <a:lnTo>
                    <a:pt x="31688" y="1934"/>
                  </a:lnTo>
                  <a:lnTo>
                    <a:pt x="32104" y="1810"/>
                  </a:lnTo>
                  <a:lnTo>
                    <a:pt x="32520" y="1726"/>
                  </a:lnTo>
                  <a:lnTo>
                    <a:pt x="32936" y="1643"/>
                  </a:lnTo>
                  <a:lnTo>
                    <a:pt x="33352" y="1602"/>
                  </a:lnTo>
                  <a:lnTo>
                    <a:pt x="33767" y="1560"/>
                  </a:lnTo>
                  <a:lnTo>
                    <a:pt x="34204" y="1539"/>
                  </a:lnTo>
                  <a:close/>
                  <a:moveTo>
                    <a:pt x="35077" y="1"/>
                  </a:moveTo>
                  <a:lnTo>
                    <a:pt x="34350" y="21"/>
                  </a:lnTo>
                  <a:lnTo>
                    <a:pt x="33622" y="84"/>
                  </a:lnTo>
                  <a:lnTo>
                    <a:pt x="32894" y="167"/>
                  </a:lnTo>
                  <a:lnTo>
                    <a:pt x="32166" y="313"/>
                  </a:lnTo>
                  <a:lnTo>
                    <a:pt x="31771" y="416"/>
                  </a:lnTo>
                  <a:lnTo>
                    <a:pt x="31397" y="541"/>
                  </a:lnTo>
                  <a:lnTo>
                    <a:pt x="31023" y="687"/>
                  </a:lnTo>
                  <a:lnTo>
                    <a:pt x="30690" y="832"/>
                  </a:lnTo>
                  <a:lnTo>
                    <a:pt x="30378" y="1019"/>
                  </a:lnTo>
                  <a:lnTo>
                    <a:pt x="30066" y="1207"/>
                  </a:lnTo>
                  <a:lnTo>
                    <a:pt x="29796" y="1415"/>
                  </a:lnTo>
                  <a:lnTo>
                    <a:pt x="29547" y="1664"/>
                  </a:lnTo>
                  <a:lnTo>
                    <a:pt x="29297" y="1914"/>
                  </a:lnTo>
                  <a:lnTo>
                    <a:pt x="29089" y="2205"/>
                  </a:lnTo>
                  <a:lnTo>
                    <a:pt x="28902" y="2496"/>
                  </a:lnTo>
                  <a:lnTo>
                    <a:pt x="28736" y="2828"/>
                  </a:lnTo>
                  <a:lnTo>
                    <a:pt x="28590" y="3161"/>
                  </a:lnTo>
                  <a:lnTo>
                    <a:pt x="28465" y="3535"/>
                  </a:lnTo>
                  <a:lnTo>
                    <a:pt x="28361" y="3930"/>
                  </a:lnTo>
                  <a:lnTo>
                    <a:pt x="28278" y="4367"/>
                  </a:lnTo>
                  <a:lnTo>
                    <a:pt x="27883" y="6738"/>
                  </a:lnTo>
                  <a:lnTo>
                    <a:pt x="27530" y="9108"/>
                  </a:lnTo>
                  <a:lnTo>
                    <a:pt x="27384" y="10314"/>
                  </a:lnTo>
                  <a:lnTo>
                    <a:pt x="27239" y="11499"/>
                  </a:lnTo>
                  <a:lnTo>
                    <a:pt x="27114" y="12705"/>
                  </a:lnTo>
                  <a:lnTo>
                    <a:pt x="26989" y="13911"/>
                  </a:lnTo>
                  <a:lnTo>
                    <a:pt x="26823" y="16115"/>
                  </a:lnTo>
                  <a:lnTo>
                    <a:pt x="26677" y="18319"/>
                  </a:lnTo>
                  <a:lnTo>
                    <a:pt x="26615" y="19421"/>
                  </a:lnTo>
                  <a:lnTo>
                    <a:pt x="26573" y="20544"/>
                  </a:lnTo>
                  <a:lnTo>
                    <a:pt x="26552" y="21646"/>
                  </a:lnTo>
                  <a:lnTo>
                    <a:pt x="26532" y="22748"/>
                  </a:lnTo>
                  <a:lnTo>
                    <a:pt x="26511" y="23101"/>
                  </a:lnTo>
                  <a:lnTo>
                    <a:pt x="26469" y="23372"/>
                  </a:lnTo>
                  <a:lnTo>
                    <a:pt x="26448" y="23497"/>
                  </a:lnTo>
                  <a:lnTo>
                    <a:pt x="26407" y="23600"/>
                  </a:lnTo>
                  <a:lnTo>
                    <a:pt x="26344" y="23684"/>
                  </a:lnTo>
                  <a:lnTo>
                    <a:pt x="26282" y="23767"/>
                  </a:lnTo>
                  <a:lnTo>
                    <a:pt x="26220" y="23829"/>
                  </a:lnTo>
                  <a:lnTo>
                    <a:pt x="26116" y="23892"/>
                  </a:lnTo>
                  <a:lnTo>
                    <a:pt x="25908" y="23996"/>
                  </a:lnTo>
                  <a:lnTo>
                    <a:pt x="25637" y="24079"/>
                  </a:lnTo>
                  <a:lnTo>
                    <a:pt x="25305" y="24141"/>
                  </a:lnTo>
                  <a:lnTo>
                    <a:pt x="24847" y="24203"/>
                  </a:lnTo>
                  <a:lnTo>
                    <a:pt x="24369" y="24224"/>
                  </a:lnTo>
                  <a:lnTo>
                    <a:pt x="23912" y="24266"/>
                  </a:lnTo>
                  <a:lnTo>
                    <a:pt x="23433" y="24266"/>
                  </a:lnTo>
                  <a:lnTo>
                    <a:pt x="22643" y="24245"/>
                  </a:lnTo>
                  <a:lnTo>
                    <a:pt x="21832" y="24183"/>
                  </a:lnTo>
                  <a:lnTo>
                    <a:pt x="21022" y="24120"/>
                  </a:lnTo>
                  <a:lnTo>
                    <a:pt x="20211" y="24037"/>
                  </a:lnTo>
                  <a:lnTo>
                    <a:pt x="19795" y="23975"/>
                  </a:lnTo>
                  <a:lnTo>
                    <a:pt x="19379" y="23933"/>
                  </a:lnTo>
                  <a:lnTo>
                    <a:pt x="18963" y="23829"/>
                  </a:lnTo>
                  <a:lnTo>
                    <a:pt x="18755" y="23767"/>
                  </a:lnTo>
                  <a:lnTo>
                    <a:pt x="18568" y="23684"/>
                  </a:lnTo>
                  <a:lnTo>
                    <a:pt x="18547" y="22831"/>
                  </a:lnTo>
                  <a:lnTo>
                    <a:pt x="18568" y="21999"/>
                  </a:lnTo>
                  <a:lnTo>
                    <a:pt x="18589" y="21168"/>
                  </a:lnTo>
                  <a:lnTo>
                    <a:pt x="18630" y="20336"/>
                  </a:lnTo>
                  <a:lnTo>
                    <a:pt x="18693" y="19504"/>
                  </a:lnTo>
                  <a:lnTo>
                    <a:pt x="18776" y="18673"/>
                  </a:lnTo>
                  <a:lnTo>
                    <a:pt x="18984" y="17030"/>
                  </a:lnTo>
                  <a:lnTo>
                    <a:pt x="19150" y="15866"/>
                  </a:lnTo>
                  <a:lnTo>
                    <a:pt x="19316" y="14680"/>
                  </a:lnTo>
                  <a:lnTo>
                    <a:pt x="19524" y="13516"/>
                  </a:lnTo>
                  <a:lnTo>
                    <a:pt x="19732" y="12331"/>
                  </a:lnTo>
                  <a:lnTo>
                    <a:pt x="20190" y="10002"/>
                  </a:lnTo>
                  <a:lnTo>
                    <a:pt x="20668" y="7673"/>
                  </a:lnTo>
                  <a:lnTo>
                    <a:pt x="20834" y="6758"/>
                  </a:lnTo>
                  <a:lnTo>
                    <a:pt x="20918" y="6280"/>
                  </a:lnTo>
                  <a:lnTo>
                    <a:pt x="20959" y="5823"/>
                  </a:lnTo>
                  <a:lnTo>
                    <a:pt x="20980" y="5365"/>
                  </a:lnTo>
                  <a:lnTo>
                    <a:pt x="20959" y="4887"/>
                  </a:lnTo>
                  <a:lnTo>
                    <a:pt x="20897" y="4430"/>
                  </a:lnTo>
                  <a:lnTo>
                    <a:pt x="20855" y="4180"/>
                  </a:lnTo>
                  <a:lnTo>
                    <a:pt x="20793" y="3951"/>
                  </a:lnTo>
                  <a:lnTo>
                    <a:pt x="20689" y="3619"/>
                  </a:lnTo>
                  <a:lnTo>
                    <a:pt x="20564" y="3307"/>
                  </a:lnTo>
                  <a:lnTo>
                    <a:pt x="20398" y="3016"/>
                  </a:lnTo>
                  <a:lnTo>
                    <a:pt x="20231" y="2724"/>
                  </a:lnTo>
                  <a:lnTo>
                    <a:pt x="20023" y="2475"/>
                  </a:lnTo>
                  <a:lnTo>
                    <a:pt x="19774" y="2246"/>
                  </a:lnTo>
                  <a:lnTo>
                    <a:pt x="19649" y="2142"/>
                  </a:lnTo>
                  <a:lnTo>
                    <a:pt x="19504" y="2059"/>
                  </a:lnTo>
                  <a:lnTo>
                    <a:pt x="19358" y="1976"/>
                  </a:lnTo>
                  <a:lnTo>
                    <a:pt x="19192" y="1893"/>
                  </a:lnTo>
                  <a:lnTo>
                    <a:pt x="18880" y="1789"/>
                  </a:lnTo>
                  <a:lnTo>
                    <a:pt x="18568" y="1685"/>
                  </a:lnTo>
                  <a:lnTo>
                    <a:pt x="18256" y="1602"/>
                  </a:lnTo>
                  <a:lnTo>
                    <a:pt x="17944" y="1539"/>
                  </a:lnTo>
                  <a:lnTo>
                    <a:pt x="17632" y="1477"/>
                  </a:lnTo>
                  <a:lnTo>
                    <a:pt x="17320" y="1435"/>
                  </a:lnTo>
                  <a:lnTo>
                    <a:pt x="16988" y="1394"/>
                  </a:lnTo>
                  <a:lnTo>
                    <a:pt x="16426" y="1394"/>
                  </a:lnTo>
                  <a:lnTo>
                    <a:pt x="15927" y="1435"/>
                  </a:lnTo>
                  <a:lnTo>
                    <a:pt x="15428" y="1477"/>
                  </a:lnTo>
                  <a:lnTo>
                    <a:pt x="14929" y="1519"/>
                  </a:lnTo>
                  <a:lnTo>
                    <a:pt x="14430" y="1581"/>
                  </a:lnTo>
                  <a:lnTo>
                    <a:pt x="13432" y="1768"/>
                  </a:lnTo>
                  <a:lnTo>
                    <a:pt x="12455" y="1976"/>
                  </a:lnTo>
                  <a:lnTo>
                    <a:pt x="11478" y="2205"/>
                  </a:lnTo>
                  <a:lnTo>
                    <a:pt x="10500" y="2475"/>
                  </a:lnTo>
                  <a:lnTo>
                    <a:pt x="8587" y="3036"/>
                  </a:lnTo>
                  <a:lnTo>
                    <a:pt x="8276" y="3140"/>
                  </a:lnTo>
                  <a:lnTo>
                    <a:pt x="7984" y="3244"/>
                  </a:lnTo>
                  <a:lnTo>
                    <a:pt x="7693" y="3369"/>
                  </a:lnTo>
                  <a:lnTo>
                    <a:pt x="7402" y="3494"/>
                  </a:lnTo>
                  <a:lnTo>
                    <a:pt x="7132" y="3639"/>
                  </a:lnTo>
                  <a:lnTo>
                    <a:pt x="6882" y="3785"/>
                  </a:lnTo>
                  <a:lnTo>
                    <a:pt x="6612" y="3951"/>
                  </a:lnTo>
                  <a:lnTo>
                    <a:pt x="6383" y="4118"/>
                  </a:lnTo>
                  <a:lnTo>
                    <a:pt x="6155" y="4305"/>
                  </a:lnTo>
                  <a:lnTo>
                    <a:pt x="5926" y="4513"/>
                  </a:lnTo>
                  <a:lnTo>
                    <a:pt x="5697" y="4721"/>
                  </a:lnTo>
                  <a:lnTo>
                    <a:pt x="5510" y="4949"/>
                  </a:lnTo>
                  <a:lnTo>
                    <a:pt x="5302" y="5178"/>
                  </a:lnTo>
                  <a:lnTo>
                    <a:pt x="5115" y="5428"/>
                  </a:lnTo>
                  <a:lnTo>
                    <a:pt x="4949" y="5698"/>
                  </a:lnTo>
                  <a:lnTo>
                    <a:pt x="4782" y="5968"/>
                  </a:lnTo>
                  <a:lnTo>
                    <a:pt x="4366" y="6758"/>
                  </a:lnTo>
                  <a:lnTo>
                    <a:pt x="3992" y="7569"/>
                  </a:lnTo>
                  <a:lnTo>
                    <a:pt x="3639" y="8401"/>
                  </a:lnTo>
                  <a:lnTo>
                    <a:pt x="3348" y="9233"/>
                  </a:lnTo>
                  <a:lnTo>
                    <a:pt x="3057" y="10127"/>
                  </a:lnTo>
                  <a:lnTo>
                    <a:pt x="2807" y="11021"/>
                  </a:lnTo>
                  <a:lnTo>
                    <a:pt x="2578" y="11936"/>
                  </a:lnTo>
                  <a:lnTo>
                    <a:pt x="2350" y="12830"/>
                  </a:lnTo>
                  <a:lnTo>
                    <a:pt x="2162" y="13745"/>
                  </a:lnTo>
                  <a:lnTo>
                    <a:pt x="1975" y="14660"/>
                  </a:lnTo>
                  <a:lnTo>
                    <a:pt x="1622" y="16489"/>
                  </a:lnTo>
                  <a:lnTo>
                    <a:pt x="1310" y="18402"/>
                  </a:lnTo>
                  <a:lnTo>
                    <a:pt x="1019" y="20294"/>
                  </a:lnTo>
                  <a:lnTo>
                    <a:pt x="749" y="22207"/>
                  </a:lnTo>
                  <a:lnTo>
                    <a:pt x="520" y="24100"/>
                  </a:lnTo>
                  <a:lnTo>
                    <a:pt x="333" y="26012"/>
                  </a:lnTo>
                  <a:lnTo>
                    <a:pt x="166" y="27946"/>
                  </a:lnTo>
                  <a:lnTo>
                    <a:pt x="62" y="29859"/>
                  </a:lnTo>
                  <a:lnTo>
                    <a:pt x="0" y="31793"/>
                  </a:lnTo>
                  <a:lnTo>
                    <a:pt x="0" y="32229"/>
                  </a:lnTo>
                  <a:lnTo>
                    <a:pt x="0" y="32687"/>
                  </a:lnTo>
                  <a:lnTo>
                    <a:pt x="42" y="33144"/>
                  </a:lnTo>
                  <a:lnTo>
                    <a:pt x="104" y="33602"/>
                  </a:lnTo>
                  <a:lnTo>
                    <a:pt x="166" y="34038"/>
                  </a:lnTo>
                  <a:lnTo>
                    <a:pt x="270" y="34496"/>
                  </a:lnTo>
                  <a:lnTo>
                    <a:pt x="374" y="34933"/>
                  </a:lnTo>
                  <a:lnTo>
                    <a:pt x="499" y="35369"/>
                  </a:lnTo>
                  <a:lnTo>
                    <a:pt x="624" y="35723"/>
                  </a:lnTo>
                  <a:lnTo>
                    <a:pt x="749" y="36055"/>
                  </a:lnTo>
                  <a:lnTo>
                    <a:pt x="894" y="36388"/>
                  </a:lnTo>
                  <a:lnTo>
                    <a:pt x="1060" y="36679"/>
                  </a:lnTo>
                  <a:lnTo>
                    <a:pt x="1227" y="36970"/>
                  </a:lnTo>
                  <a:lnTo>
                    <a:pt x="1414" y="37241"/>
                  </a:lnTo>
                  <a:lnTo>
                    <a:pt x="1643" y="37490"/>
                  </a:lnTo>
                  <a:lnTo>
                    <a:pt x="1851" y="37740"/>
                  </a:lnTo>
                  <a:lnTo>
                    <a:pt x="2100" y="37948"/>
                  </a:lnTo>
                  <a:lnTo>
                    <a:pt x="2350" y="38155"/>
                  </a:lnTo>
                  <a:lnTo>
                    <a:pt x="2620" y="38343"/>
                  </a:lnTo>
                  <a:lnTo>
                    <a:pt x="2911" y="38509"/>
                  </a:lnTo>
                  <a:lnTo>
                    <a:pt x="3223" y="38675"/>
                  </a:lnTo>
                  <a:lnTo>
                    <a:pt x="3556" y="38800"/>
                  </a:lnTo>
                  <a:lnTo>
                    <a:pt x="3888" y="38925"/>
                  </a:lnTo>
                  <a:lnTo>
                    <a:pt x="4242" y="39029"/>
                  </a:lnTo>
                  <a:lnTo>
                    <a:pt x="5032" y="39216"/>
                  </a:lnTo>
                  <a:lnTo>
                    <a:pt x="5822" y="39403"/>
                  </a:lnTo>
                  <a:lnTo>
                    <a:pt x="6612" y="39549"/>
                  </a:lnTo>
                  <a:lnTo>
                    <a:pt x="7402" y="39673"/>
                  </a:lnTo>
                  <a:lnTo>
                    <a:pt x="8192" y="39777"/>
                  </a:lnTo>
                  <a:lnTo>
                    <a:pt x="8982" y="39860"/>
                  </a:lnTo>
                  <a:lnTo>
                    <a:pt x="9773" y="39923"/>
                  </a:lnTo>
                  <a:lnTo>
                    <a:pt x="10584" y="39964"/>
                  </a:lnTo>
                  <a:lnTo>
                    <a:pt x="11893" y="39985"/>
                  </a:lnTo>
                  <a:lnTo>
                    <a:pt x="13224" y="40006"/>
                  </a:lnTo>
                  <a:lnTo>
                    <a:pt x="14617" y="39985"/>
                  </a:lnTo>
                  <a:lnTo>
                    <a:pt x="16031" y="39964"/>
                  </a:lnTo>
                  <a:lnTo>
                    <a:pt x="17424" y="39881"/>
                  </a:lnTo>
                  <a:lnTo>
                    <a:pt x="18838" y="39798"/>
                  </a:lnTo>
                  <a:lnTo>
                    <a:pt x="20252" y="39694"/>
                  </a:lnTo>
                  <a:lnTo>
                    <a:pt x="21666" y="39569"/>
                  </a:lnTo>
                  <a:lnTo>
                    <a:pt x="23080" y="39445"/>
                  </a:lnTo>
                  <a:lnTo>
                    <a:pt x="24494" y="39278"/>
                  </a:lnTo>
                  <a:lnTo>
                    <a:pt x="24556" y="39549"/>
                  </a:lnTo>
                  <a:lnTo>
                    <a:pt x="24598" y="39798"/>
                  </a:lnTo>
                  <a:lnTo>
                    <a:pt x="24806" y="41565"/>
                  </a:lnTo>
                  <a:lnTo>
                    <a:pt x="25055" y="43333"/>
                  </a:lnTo>
                  <a:lnTo>
                    <a:pt x="25575" y="46888"/>
                  </a:lnTo>
                  <a:lnTo>
                    <a:pt x="25783" y="48178"/>
                  </a:lnTo>
                  <a:lnTo>
                    <a:pt x="25991" y="49467"/>
                  </a:lnTo>
                  <a:lnTo>
                    <a:pt x="26240" y="50756"/>
                  </a:lnTo>
                  <a:lnTo>
                    <a:pt x="26511" y="52024"/>
                  </a:lnTo>
                  <a:lnTo>
                    <a:pt x="26781" y="53293"/>
                  </a:lnTo>
                  <a:lnTo>
                    <a:pt x="27093" y="54561"/>
                  </a:lnTo>
                  <a:lnTo>
                    <a:pt x="27405" y="55829"/>
                  </a:lnTo>
                  <a:lnTo>
                    <a:pt x="27758" y="57098"/>
                  </a:lnTo>
                  <a:lnTo>
                    <a:pt x="27945" y="57659"/>
                  </a:lnTo>
                  <a:lnTo>
                    <a:pt x="28133" y="58179"/>
                  </a:lnTo>
                  <a:lnTo>
                    <a:pt x="28361" y="58678"/>
                  </a:lnTo>
                  <a:lnTo>
                    <a:pt x="28611" y="59135"/>
                  </a:lnTo>
                  <a:lnTo>
                    <a:pt x="28902" y="59572"/>
                  </a:lnTo>
                  <a:lnTo>
                    <a:pt x="29214" y="59967"/>
                  </a:lnTo>
                  <a:lnTo>
                    <a:pt x="29547" y="60321"/>
                  </a:lnTo>
                  <a:lnTo>
                    <a:pt x="29900" y="60653"/>
                  </a:lnTo>
                  <a:lnTo>
                    <a:pt x="30274" y="60965"/>
                  </a:lnTo>
                  <a:lnTo>
                    <a:pt x="30690" y="61235"/>
                  </a:lnTo>
                  <a:lnTo>
                    <a:pt x="31127" y="61485"/>
                  </a:lnTo>
                  <a:lnTo>
                    <a:pt x="31584" y="61693"/>
                  </a:lnTo>
                  <a:lnTo>
                    <a:pt x="32062" y="61880"/>
                  </a:lnTo>
                  <a:lnTo>
                    <a:pt x="32582" y="62046"/>
                  </a:lnTo>
                  <a:lnTo>
                    <a:pt x="33102" y="62171"/>
                  </a:lnTo>
                  <a:lnTo>
                    <a:pt x="33664" y="62275"/>
                  </a:lnTo>
                  <a:lnTo>
                    <a:pt x="34267" y="62337"/>
                  </a:lnTo>
                  <a:lnTo>
                    <a:pt x="34869" y="62400"/>
                  </a:lnTo>
                  <a:lnTo>
                    <a:pt x="35472" y="62441"/>
                  </a:lnTo>
                  <a:lnTo>
                    <a:pt x="36055" y="62462"/>
                  </a:lnTo>
                  <a:lnTo>
                    <a:pt x="36678" y="62441"/>
                  </a:lnTo>
                  <a:lnTo>
                    <a:pt x="37281" y="62400"/>
                  </a:lnTo>
                  <a:lnTo>
                    <a:pt x="37905" y="62337"/>
                  </a:lnTo>
                  <a:lnTo>
                    <a:pt x="38508" y="62234"/>
                  </a:lnTo>
                  <a:lnTo>
                    <a:pt x="39111" y="62109"/>
                  </a:lnTo>
                  <a:lnTo>
                    <a:pt x="39693" y="61942"/>
                  </a:lnTo>
                  <a:lnTo>
                    <a:pt x="40296" y="61755"/>
                  </a:lnTo>
                  <a:lnTo>
                    <a:pt x="40879" y="61527"/>
                  </a:lnTo>
                  <a:lnTo>
                    <a:pt x="41232" y="61360"/>
                  </a:lnTo>
                  <a:lnTo>
                    <a:pt x="41586" y="61194"/>
                  </a:lnTo>
                  <a:lnTo>
                    <a:pt x="41918" y="60986"/>
                  </a:lnTo>
                  <a:lnTo>
                    <a:pt x="42230" y="60778"/>
                  </a:lnTo>
                  <a:lnTo>
                    <a:pt x="42521" y="60549"/>
                  </a:lnTo>
                  <a:lnTo>
                    <a:pt x="42792" y="60300"/>
                  </a:lnTo>
                  <a:lnTo>
                    <a:pt x="43041" y="60050"/>
                  </a:lnTo>
                  <a:lnTo>
                    <a:pt x="43270" y="59780"/>
                  </a:lnTo>
                  <a:lnTo>
                    <a:pt x="43478" y="59468"/>
                  </a:lnTo>
                  <a:lnTo>
                    <a:pt x="43665" y="59156"/>
                  </a:lnTo>
                  <a:lnTo>
                    <a:pt x="43831" y="58844"/>
                  </a:lnTo>
                  <a:lnTo>
                    <a:pt x="43977" y="58491"/>
                  </a:lnTo>
                  <a:lnTo>
                    <a:pt x="44081" y="58117"/>
                  </a:lnTo>
                  <a:lnTo>
                    <a:pt x="44164" y="57742"/>
                  </a:lnTo>
                  <a:lnTo>
                    <a:pt x="44226" y="57347"/>
                  </a:lnTo>
                  <a:lnTo>
                    <a:pt x="44268" y="56931"/>
                  </a:lnTo>
                  <a:lnTo>
                    <a:pt x="44289" y="56266"/>
                  </a:lnTo>
                  <a:lnTo>
                    <a:pt x="44268" y="55601"/>
                  </a:lnTo>
                  <a:lnTo>
                    <a:pt x="44268" y="54956"/>
                  </a:lnTo>
                  <a:lnTo>
                    <a:pt x="44268" y="54291"/>
                  </a:lnTo>
                  <a:lnTo>
                    <a:pt x="44517" y="46660"/>
                  </a:lnTo>
                  <a:lnTo>
                    <a:pt x="44663" y="42834"/>
                  </a:lnTo>
                  <a:lnTo>
                    <a:pt x="44746" y="40942"/>
                  </a:lnTo>
                  <a:lnTo>
                    <a:pt x="44829" y="39029"/>
                  </a:lnTo>
                  <a:lnTo>
                    <a:pt x="44912" y="37365"/>
                  </a:lnTo>
                  <a:lnTo>
                    <a:pt x="44954" y="35702"/>
                  </a:lnTo>
                  <a:lnTo>
                    <a:pt x="44996" y="34059"/>
                  </a:lnTo>
                  <a:lnTo>
                    <a:pt x="45016" y="32396"/>
                  </a:lnTo>
                  <a:lnTo>
                    <a:pt x="45016" y="29069"/>
                  </a:lnTo>
                  <a:lnTo>
                    <a:pt x="44975" y="25742"/>
                  </a:lnTo>
                  <a:lnTo>
                    <a:pt x="44975" y="23912"/>
                  </a:lnTo>
                  <a:lnTo>
                    <a:pt x="44975" y="22083"/>
                  </a:lnTo>
                  <a:lnTo>
                    <a:pt x="45016" y="18444"/>
                  </a:lnTo>
                  <a:lnTo>
                    <a:pt x="45016" y="16614"/>
                  </a:lnTo>
                  <a:lnTo>
                    <a:pt x="45016" y="14784"/>
                  </a:lnTo>
                  <a:lnTo>
                    <a:pt x="44975" y="12955"/>
                  </a:lnTo>
                  <a:lnTo>
                    <a:pt x="44912" y="11125"/>
                  </a:lnTo>
                  <a:lnTo>
                    <a:pt x="44892" y="10418"/>
                  </a:lnTo>
                  <a:lnTo>
                    <a:pt x="44871" y="9711"/>
                  </a:lnTo>
                  <a:lnTo>
                    <a:pt x="44871" y="8297"/>
                  </a:lnTo>
                  <a:lnTo>
                    <a:pt x="44871" y="6883"/>
                  </a:lnTo>
                  <a:lnTo>
                    <a:pt x="44850" y="5469"/>
                  </a:lnTo>
                  <a:lnTo>
                    <a:pt x="44808" y="5032"/>
                  </a:lnTo>
                  <a:lnTo>
                    <a:pt x="44767" y="4617"/>
                  </a:lnTo>
                  <a:lnTo>
                    <a:pt x="44684" y="4180"/>
                  </a:lnTo>
                  <a:lnTo>
                    <a:pt x="44580" y="3785"/>
                  </a:lnTo>
                  <a:lnTo>
                    <a:pt x="44434" y="3369"/>
                  </a:lnTo>
                  <a:lnTo>
                    <a:pt x="44247" y="2995"/>
                  </a:lnTo>
                  <a:lnTo>
                    <a:pt x="44122" y="2808"/>
                  </a:lnTo>
                  <a:lnTo>
                    <a:pt x="43998" y="2621"/>
                  </a:lnTo>
                  <a:lnTo>
                    <a:pt x="43873" y="2454"/>
                  </a:lnTo>
                  <a:lnTo>
                    <a:pt x="43706" y="2288"/>
                  </a:lnTo>
                  <a:lnTo>
                    <a:pt x="43374" y="1955"/>
                  </a:lnTo>
                  <a:lnTo>
                    <a:pt x="43020" y="1643"/>
                  </a:lnTo>
                  <a:lnTo>
                    <a:pt x="42667" y="1373"/>
                  </a:lnTo>
                  <a:lnTo>
                    <a:pt x="42272" y="1144"/>
                  </a:lnTo>
                  <a:lnTo>
                    <a:pt x="41856" y="957"/>
                  </a:lnTo>
                  <a:lnTo>
                    <a:pt x="41419" y="812"/>
                  </a:lnTo>
                  <a:lnTo>
                    <a:pt x="40983" y="687"/>
                  </a:lnTo>
                  <a:lnTo>
                    <a:pt x="40504" y="604"/>
                  </a:lnTo>
                  <a:lnTo>
                    <a:pt x="39756" y="500"/>
                  </a:lnTo>
                  <a:lnTo>
                    <a:pt x="39028" y="396"/>
                  </a:lnTo>
                  <a:lnTo>
                    <a:pt x="38280" y="271"/>
                  </a:lnTo>
                  <a:lnTo>
                    <a:pt x="37552" y="167"/>
                  </a:lnTo>
                  <a:lnTo>
                    <a:pt x="36928" y="105"/>
                  </a:lnTo>
                  <a:lnTo>
                    <a:pt x="36304" y="42"/>
                  </a:lnTo>
                  <a:lnTo>
                    <a:pt x="35701" y="21"/>
                  </a:lnTo>
                  <a:lnTo>
                    <a:pt x="35077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1191400" y="2199400"/>
              <a:ext cx="1015750" cy="1448750"/>
            </a:xfrm>
            <a:custGeom>
              <a:avLst/>
              <a:gdLst/>
              <a:ahLst/>
              <a:cxnLst/>
              <a:rect l="l" t="t" r="r" b="b"/>
              <a:pathLst>
                <a:path w="40630" h="57950" fill="none" extrusionOk="0">
                  <a:moveTo>
                    <a:pt x="32853" y="0"/>
                  </a:moveTo>
                  <a:lnTo>
                    <a:pt x="32853" y="0"/>
                  </a:lnTo>
                  <a:lnTo>
                    <a:pt x="32853" y="0"/>
                  </a:lnTo>
                  <a:lnTo>
                    <a:pt x="32853" y="0"/>
                  </a:lnTo>
                  <a:lnTo>
                    <a:pt x="32853" y="0"/>
                  </a:lnTo>
                  <a:lnTo>
                    <a:pt x="33456" y="0"/>
                  </a:lnTo>
                  <a:lnTo>
                    <a:pt x="34038" y="42"/>
                  </a:lnTo>
                  <a:lnTo>
                    <a:pt x="34038" y="42"/>
                  </a:lnTo>
                  <a:lnTo>
                    <a:pt x="34101" y="42"/>
                  </a:lnTo>
                  <a:lnTo>
                    <a:pt x="34101" y="42"/>
                  </a:lnTo>
                  <a:lnTo>
                    <a:pt x="34101" y="42"/>
                  </a:lnTo>
                  <a:lnTo>
                    <a:pt x="34662" y="83"/>
                  </a:lnTo>
                  <a:lnTo>
                    <a:pt x="35244" y="146"/>
                  </a:lnTo>
                  <a:lnTo>
                    <a:pt x="36367" y="312"/>
                  </a:lnTo>
                  <a:lnTo>
                    <a:pt x="37511" y="499"/>
                  </a:lnTo>
                  <a:lnTo>
                    <a:pt x="38633" y="707"/>
                  </a:lnTo>
                  <a:lnTo>
                    <a:pt x="38633" y="707"/>
                  </a:lnTo>
                  <a:lnTo>
                    <a:pt x="39070" y="811"/>
                  </a:lnTo>
                  <a:lnTo>
                    <a:pt x="39403" y="915"/>
                  </a:lnTo>
                  <a:lnTo>
                    <a:pt x="39548" y="978"/>
                  </a:lnTo>
                  <a:lnTo>
                    <a:pt x="39673" y="1061"/>
                  </a:lnTo>
                  <a:lnTo>
                    <a:pt x="39798" y="1123"/>
                  </a:lnTo>
                  <a:lnTo>
                    <a:pt x="39881" y="1227"/>
                  </a:lnTo>
                  <a:lnTo>
                    <a:pt x="39964" y="1331"/>
                  </a:lnTo>
                  <a:lnTo>
                    <a:pt x="40047" y="1435"/>
                  </a:lnTo>
                  <a:lnTo>
                    <a:pt x="40110" y="1581"/>
                  </a:lnTo>
                  <a:lnTo>
                    <a:pt x="40151" y="1726"/>
                  </a:lnTo>
                  <a:lnTo>
                    <a:pt x="40234" y="2080"/>
                  </a:lnTo>
                  <a:lnTo>
                    <a:pt x="40297" y="2516"/>
                  </a:lnTo>
                  <a:lnTo>
                    <a:pt x="40297" y="2516"/>
                  </a:lnTo>
                  <a:lnTo>
                    <a:pt x="40380" y="3431"/>
                  </a:lnTo>
                  <a:lnTo>
                    <a:pt x="40442" y="4325"/>
                  </a:lnTo>
                  <a:lnTo>
                    <a:pt x="40546" y="6134"/>
                  </a:lnTo>
                  <a:lnTo>
                    <a:pt x="40609" y="7943"/>
                  </a:lnTo>
                  <a:lnTo>
                    <a:pt x="40629" y="9731"/>
                  </a:lnTo>
                  <a:lnTo>
                    <a:pt x="40629" y="9731"/>
                  </a:lnTo>
                  <a:lnTo>
                    <a:pt x="40629" y="10106"/>
                  </a:lnTo>
                  <a:lnTo>
                    <a:pt x="40629" y="10106"/>
                  </a:lnTo>
                  <a:lnTo>
                    <a:pt x="40609" y="14306"/>
                  </a:lnTo>
                  <a:lnTo>
                    <a:pt x="40567" y="18527"/>
                  </a:lnTo>
                  <a:lnTo>
                    <a:pt x="40484" y="27031"/>
                  </a:lnTo>
                  <a:lnTo>
                    <a:pt x="40484" y="27031"/>
                  </a:lnTo>
                  <a:lnTo>
                    <a:pt x="40401" y="28279"/>
                  </a:lnTo>
                  <a:lnTo>
                    <a:pt x="40338" y="29547"/>
                  </a:lnTo>
                  <a:lnTo>
                    <a:pt x="40255" y="32063"/>
                  </a:lnTo>
                  <a:lnTo>
                    <a:pt x="40214" y="34600"/>
                  </a:lnTo>
                  <a:lnTo>
                    <a:pt x="40193" y="37157"/>
                  </a:lnTo>
                  <a:lnTo>
                    <a:pt x="40193" y="37157"/>
                  </a:lnTo>
                  <a:lnTo>
                    <a:pt x="40214" y="40026"/>
                  </a:lnTo>
                  <a:lnTo>
                    <a:pt x="40234" y="42896"/>
                  </a:lnTo>
                  <a:lnTo>
                    <a:pt x="40234" y="42896"/>
                  </a:lnTo>
                  <a:lnTo>
                    <a:pt x="40234" y="43686"/>
                  </a:lnTo>
                  <a:lnTo>
                    <a:pt x="40234" y="43686"/>
                  </a:lnTo>
                  <a:lnTo>
                    <a:pt x="40234" y="44996"/>
                  </a:lnTo>
                  <a:lnTo>
                    <a:pt x="40193" y="46306"/>
                  </a:lnTo>
                  <a:lnTo>
                    <a:pt x="40130" y="47616"/>
                  </a:lnTo>
                  <a:lnTo>
                    <a:pt x="40047" y="48926"/>
                  </a:lnTo>
                  <a:lnTo>
                    <a:pt x="39943" y="50236"/>
                  </a:lnTo>
                  <a:lnTo>
                    <a:pt x="39839" y="51546"/>
                  </a:lnTo>
                  <a:lnTo>
                    <a:pt x="39569" y="54166"/>
                  </a:lnTo>
                  <a:lnTo>
                    <a:pt x="39569" y="54166"/>
                  </a:lnTo>
                  <a:lnTo>
                    <a:pt x="39527" y="54540"/>
                  </a:lnTo>
                  <a:lnTo>
                    <a:pt x="39465" y="54893"/>
                  </a:lnTo>
                  <a:lnTo>
                    <a:pt x="39403" y="55205"/>
                  </a:lnTo>
                  <a:lnTo>
                    <a:pt x="39299" y="55496"/>
                  </a:lnTo>
                  <a:lnTo>
                    <a:pt x="39195" y="55767"/>
                  </a:lnTo>
                  <a:lnTo>
                    <a:pt x="39070" y="56016"/>
                  </a:lnTo>
                  <a:lnTo>
                    <a:pt x="38924" y="56245"/>
                  </a:lnTo>
                  <a:lnTo>
                    <a:pt x="38758" y="56432"/>
                  </a:lnTo>
                  <a:lnTo>
                    <a:pt x="38571" y="56619"/>
                  </a:lnTo>
                  <a:lnTo>
                    <a:pt x="38363" y="56785"/>
                  </a:lnTo>
                  <a:lnTo>
                    <a:pt x="38134" y="56931"/>
                  </a:lnTo>
                  <a:lnTo>
                    <a:pt x="37885" y="57056"/>
                  </a:lnTo>
                  <a:lnTo>
                    <a:pt x="37594" y="57181"/>
                  </a:lnTo>
                  <a:lnTo>
                    <a:pt x="37282" y="57285"/>
                  </a:lnTo>
                  <a:lnTo>
                    <a:pt x="36928" y="57388"/>
                  </a:lnTo>
                  <a:lnTo>
                    <a:pt x="36554" y="57472"/>
                  </a:lnTo>
                  <a:lnTo>
                    <a:pt x="36554" y="57472"/>
                  </a:lnTo>
                  <a:lnTo>
                    <a:pt x="36554" y="57472"/>
                  </a:lnTo>
                  <a:lnTo>
                    <a:pt x="36513" y="57492"/>
                  </a:lnTo>
                  <a:lnTo>
                    <a:pt x="36513" y="57492"/>
                  </a:lnTo>
                  <a:lnTo>
                    <a:pt x="36492" y="57492"/>
                  </a:lnTo>
                  <a:lnTo>
                    <a:pt x="36492" y="57492"/>
                  </a:lnTo>
                  <a:lnTo>
                    <a:pt x="36492" y="57492"/>
                  </a:lnTo>
                  <a:lnTo>
                    <a:pt x="36492" y="57492"/>
                  </a:lnTo>
                  <a:lnTo>
                    <a:pt x="36409" y="57513"/>
                  </a:lnTo>
                  <a:lnTo>
                    <a:pt x="36409" y="57513"/>
                  </a:lnTo>
                  <a:lnTo>
                    <a:pt x="36409" y="57513"/>
                  </a:lnTo>
                  <a:lnTo>
                    <a:pt x="36409" y="57513"/>
                  </a:lnTo>
                  <a:lnTo>
                    <a:pt x="35868" y="57617"/>
                  </a:lnTo>
                  <a:lnTo>
                    <a:pt x="35327" y="57700"/>
                  </a:lnTo>
                  <a:lnTo>
                    <a:pt x="34787" y="57784"/>
                  </a:lnTo>
                  <a:lnTo>
                    <a:pt x="34246" y="57846"/>
                  </a:lnTo>
                  <a:lnTo>
                    <a:pt x="33685" y="57888"/>
                  </a:lnTo>
                  <a:lnTo>
                    <a:pt x="33144" y="57929"/>
                  </a:lnTo>
                  <a:lnTo>
                    <a:pt x="32603" y="57950"/>
                  </a:lnTo>
                  <a:lnTo>
                    <a:pt x="32063" y="57950"/>
                  </a:lnTo>
                  <a:lnTo>
                    <a:pt x="32063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1148" y="57929"/>
                  </a:lnTo>
                  <a:lnTo>
                    <a:pt x="30254" y="57888"/>
                  </a:lnTo>
                  <a:lnTo>
                    <a:pt x="30254" y="57888"/>
                  </a:lnTo>
                  <a:lnTo>
                    <a:pt x="30254" y="57888"/>
                  </a:lnTo>
                  <a:lnTo>
                    <a:pt x="30025" y="57867"/>
                  </a:lnTo>
                  <a:lnTo>
                    <a:pt x="29796" y="57825"/>
                  </a:lnTo>
                  <a:lnTo>
                    <a:pt x="29609" y="57763"/>
                  </a:lnTo>
                  <a:lnTo>
                    <a:pt x="29401" y="57721"/>
                  </a:lnTo>
                  <a:lnTo>
                    <a:pt x="29235" y="57638"/>
                  </a:lnTo>
                  <a:lnTo>
                    <a:pt x="29048" y="57555"/>
                  </a:lnTo>
                  <a:lnTo>
                    <a:pt x="28902" y="57451"/>
                  </a:lnTo>
                  <a:lnTo>
                    <a:pt x="28757" y="57347"/>
                  </a:lnTo>
                  <a:lnTo>
                    <a:pt x="28611" y="57222"/>
                  </a:lnTo>
                  <a:lnTo>
                    <a:pt x="28486" y="57097"/>
                  </a:lnTo>
                  <a:lnTo>
                    <a:pt x="28362" y="56952"/>
                  </a:lnTo>
                  <a:lnTo>
                    <a:pt x="28258" y="56785"/>
                  </a:lnTo>
                  <a:lnTo>
                    <a:pt x="28154" y="56619"/>
                  </a:lnTo>
                  <a:lnTo>
                    <a:pt x="28071" y="56432"/>
                  </a:lnTo>
                  <a:lnTo>
                    <a:pt x="27904" y="56037"/>
                  </a:lnTo>
                  <a:lnTo>
                    <a:pt x="27904" y="56037"/>
                  </a:lnTo>
                  <a:lnTo>
                    <a:pt x="27509" y="54769"/>
                  </a:lnTo>
                  <a:lnTo>
                    <a:pt x="27156" y="53500"/>
                  </a:lnTo>
                  <a:lnTo>
                    <a:pt x="26823" y="52211"/>
                  </a:lnTo>
                  <a:lnTo>
                    <a:pt x="26532" y="50922"/>
                  </a:lnTo>
                  <a:lnTo>
                    <a:pt x="26532" y="50922"/>
                  </a:lnTo>
                  <a:lnTo>
                    <a:pt x="26199" y="49217"/>
                  </a:lnTo>
                  <a:lnTo>
                    <a:pt x="25887" y="47512"/>
                  </a:lnTo>
                  <a:lnTo>
                    <a:pt x="25596" y="45786"/>
                  </a:lnTo>
                  <a:lnTo>
                    <a:pt x="25347" y="44081"/>
                  </a:lnTo>
                  <a:lnTo>
                    <a:pt x="25118" y="42355"/>
                  </a:lnTo>
                  <a:lnTo>
                    <a:pt x="24889" y="40629"/>
                  </a:lnTo>
                  <a:lnTo>
                    <a:pt x="24432" y="37178"/>
                  </a:lnTo>
                  <a:lnTo>
                    <a:pt x="24432" y="37178"/>
                  </a:lnTo>
                  <a:lnTo>
                    <a:pt x="24349" y="36596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266" y="35972"/>
                  </a:lnTo>
                  <a:lnTo>
                    <a:pt x="24266" y="35972"/>
                  </a:lnTo>
                  <a:lnTo>
                    <a:pt x="24245" y="35826"/>
                  </a:lnTo>
                  <a:lnTo>
                    <a:pt x="24203" y="35681"/>
                  </a:lnTo>
                  <a:lnTo>
                    <a:pt x="24141" y="35577"/>
                  </a:lnTo>
                  <a:lnTo>
                    <a:pt x="24078" y="35473"/>
                  </a:lnTo>
                  <a:lnTo>
                    <a:pt x="23974" y="35410"/>
                  </a:lnTo>
                  <a:lnTo>
                    <a:pt x="23870" y="35369"/>
                  </a:lnTo>
                  <a:lnTo>
                    <a:pt x="23746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455" y="35327"/>
                  </a:lnTo>
                  <a:lnTo>
                    <a:pt x="23455" y="35327"/>
                  </a:lnTo>
                  <a:lnTo>
                    <a:pt x="23455" y="35327"/>
                  </a:lnTo>
                  <a:lnTo>
                    <a:pt x="23413" y="35348"/>
                  </a:lnTo>
                  <a:lnTo>
                    <a:pt x="23413" y="35348"/>
                  </a:lnTo>
                  <a:lnTo>
                    <a:pt x="22165" y="35431"/>
                  </a:lnTo>
                  <a:lnTo>
                    <a:pt x="20939" y="35494"/>
                  </a:lnTo>
                  <a:lnTo>
                    <a:pt x="19712" y="35556"/>
                  </a:lnTo>
                  <a:lnTo>
                    <a:pt x="18464" y="35598"/>
                  </a:lnTo>
                  <a:lnTo>
                    <a:pt x="15990" y="35639"/>
                  </a:lnTo>
                  <a:lnTo>
                    <a:pt x="13536" y="35660"/>
                  </a:lnTo>
                  <a:lnTo>
                    <a:pt x="1353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0667" y="35660"/>
                  </a:lnTo>
                  <a:lnTo>
                    <a:pt x="7818" y="35618"/>
                  </a:lnTo>
                  <a:lnTo>
                    <a:pt x="7818" y="35618"/>
                  </a:lnTo>
                  <a:lnTo>
                    <a:pt x="7694" y="35618"/>
                  </a:lnTo>
                  <a:lnTo>
                    <a:pt x="7694" y="35618"/>
                  </a:lnTo>
                  <a:lnTo>
                    <a:pt x="7507" y="35618"/>
                  </a:lnTo>
                  <a:lnTo>
                    <a:pt x="7507" y="35618"/>
                  </a:lnTo>
                  <a:lnTo>
                    <a:pt x="7382" y="35618"/>
                  </a:lnTo>
                  <a:lnTo>
                    <a:pt x="7382" y="35618"/>
                  </a:lnTo>
                  <a:lnTo>
                    <a:pt x="6425" y="35598"/>
                  </a:lnTo>
                  <a:lnTo>
                    <a:pt x="5469" y="35514"/>
                  </a:lnTo>
                  <a:lnTo>
                    <a:pt x="4512" y="35410"/>
                  </a:lnTo>
                  <a:lnTo>
                    <a:pt x="3577" y="35265"/>
                  </a:lnTo>
                  <a:lnTo>
                    <a:pt x="3577" y="35265"/>
                  </a:lnTo>
                  <a:lnTo>
                    <a:pt x="3119" y="35161"/>
                  </a:lnTo>
                  <a:lnTo>
                    <a:pt x="2703" y="35057"/>
                  </a:lnTo>
                  <a:lnTo>
                    <a:pt x="2308" y="34911"/>
                  </a:lnTo>
                  <a:lnTo>
                    <a:pt x="1976" y="34766"/>
                  </a:lnTo>
                  <a:lnTo>
                    <a:pt x="1643" y="34579"/>
                  </a:lnTo>
                  <a:lnTo>
                    <a:pt x="1373" y="34392"/>
                  </a:lnTo>
                  <a:lnTo>
                    <a:pt x="1123" y="34184"/>
                  </a:lnTo>
                  <a:lnTo>
                    <a:pt x="894" y="33955"/>
                  </a:lnTo>
                  <a:lnTo>
                    <a:pt x="687" y="33705"/>
                  </a:lnTo>
                  <a:lnTo>
                    <a:pt x="520" y="33435"/>
                  </a:lnTo>
                  <a:lnTo>
                    <a:pt x="375" y="33144"/>
                  </a:lnTo>
                  <a:lnTo>
                    <a:pt x="271" y="32853"/>
                  </a:lnTo>
                  <a:lnTo>
                    <a:pt x="167" y="32520"/>
                  </a:lnTo>
                  <a:lnTo>
                    <a:pt x="104" y="32167"/>
                  </a:lnTo>
                  <a:lnTo>
                    <a:pt x="42" y="31813"/>
                  </a:lnTo>
                  <a:lnTo>
                    <a:pt x="21" y="31439"/>
                  </a:lnTo>
                  <a:lnTo>
                    <a:pt x="21" y="31439"/>
                  </a:lnTo>
                  <a:lnTo>
                    <a:pt x="0" y="30836"/>
                  </a:lnTo>
                  <a:lnTo>
                    <a:pt x="0" y="30254"/>
                  </a:lnTo>
                  <a:lnTo>
                    <a:pt x="0" y="30254"/>
                  </a:lnTo>
                  <a:lnTo>
                    <a:pt x="21" y="29110"/>
                  </a:lnTo>
                  <a:lnTo>
                    <a:pt x="63" y="27987"/>
                  </a:lnTo>
                  <a:lnTo>
                    <a:pt x="229" y="25742"/>
                  </a:lnTo>
                  <a:lnTo>
                    <a:pt x="229" y="25742"/>
                  </a:lnTo>
                  <a:lnTo>
                    <a:pt x="375" y="23995"/>
                  </a:lnTo>
                  <a:lnTo>
                    <a:pt x="541" y="22269"/>
                  </a:lnTo>
                  <a:lnTo>
                    <a:pt x="749" y="20544"/>
                  </a:lnTo>
                  <a:lnTo>
                    <a:pt x="978" y="18818"/>
                  </a:lnTo>
                  <a:lnTo>
                    <a:pt x="1248" y="17092"/>
                  </a:lnTo>
                  <a:lnTo>
                    <a:pt x="1539" y="15387"/>
                  </a:lnTo>
                  <a:lnTo>
                    <a:pt x="1851" y="13661"/>
                  </a:lnTo>
                  <a:lnTo>
                    <a:pt x="2184" y="11956"/>
                  </a:lnTo>
                  <a:lnTo>
                    <a:pt x="2184" y="11956"/>
                  </a:lnTo>
                  <a:lnTo>
                    <a:pt x="2371" y="11124"/>
                  </a:lnTo>
                  <a:lnTo>
                    <a:pt x="2558" y="10293"/>
                  </a:lnTo>
                  <a:lnTo>
                    <a:pt x="2766" y="9482"/>
                  </a:lnTo>
                  <a:lnTo>
                    <a:pt x="3015" y="8671"/>
                  </a:lnTo>
                  <a:lnTo>
                    <a:pt x="3286" y="7860"/>
                  </a:lnTo>
                  <a:lnTo>
                    <a:pt x="3598" y="7070"/>
                  </a:lnTo>
                  <a:lnTo>
                    <a:pt x="3951" y="6280"/>
                  </a:lnTo>
                  <a:lnTo>
                    <a:pt x="4138" y="5905"/>
                  </a:lnTo>
                  <a:lnTo>
                    <a:pt x="4346" y="5531"/>
                  </a:lnTo>
                  <a:lnTo>
                    <a:pt x="4346" y="5531"/>
                  </a:lnTo>
                  <a:lnTo>
                    <a:pt x="4575" y="5157"/>
                  </a:lnTo>
                  <a:lnTo>
                    <a:pt x="4824" y="4803"/>
                  </a:lnTo>
                  <a:lnTo>
                    <a:pt x="5095" y="4492"/>
                  </a:lnTo>
                  <a:lnTo>
                    <a:pt x="5386" y="4221"/>
                  </a:lnTo>
                  <a:lnTo>
                    <a:pt x="5698" y="3972"/>
                  </a:lnTo>
                  <a:lnTo>
                    <a:pt x="6051" y="3743"/>
                  </a:lnTo>
                  <a:lnTo>
                    <a:pt x="6446" y="3556"/>
                  </a:lnTo>
                  <a:lnTo>
                    <a:pt x="6862" y="3390"/>
                  </a:lnTo>
                  <a:lnTo>
                    <a:pt x="6862" y="3390"/>
                  </a:lnTo>
                  <a:lnTo>
                    <a:pt x="8484" y="2891"/>
                  </a:lnTo>
                  <a:lnTo>
                    <a:pt x="9295" y="2641"/>
                  </a:lnTo>
                  <a:lnTo>
                    <a:pt x="10085" y="2391"/>
                  </a:lnTo>
                  <a:lnTo>
                    <a:pt x="10917" y="2184"/>
                  </a:lnTo>
                  <a:lnTo>
                    <a:pt x="11728" y="1976"/>
                  </a:lnTo>
                  <a:lnTo>
                    <a:pt x="12559" y="1809"/>
                  </a:lnTo>
                  <a:lnTo>
                    <a:pt x="13391" y="1664"/>
                  </a:lnTo>
                  <a:lnTo>
                    <a:pt x="13391" y="1664"/>
                  </a:lnTo>
                  <a:lnTo>
                    <a:pt x="13391" y="1664"/>
                  </a:lnTo>
                  <a:lnTo>
                    <a:pt x="13828" y="1622"/>
                  </a:lnTo>
                  <a:lnTo>
                    <a:pt x="14264" y="1560"/>
                  </a:lnTo>
                  <a:lnTo>
                    <a:pt x="14701" y="1539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637" y="1539"/>
                  </a:lnTo>
                  <a:lnTo>
                    <a:pt x="16136" y="1601"/>
                  </a:lnTo>
                  <a:lnTo>
                    <a:pt x="16136" y="1601"/>
                  </a:lnTo>
                  <a:lnTo>
                    <a:pt x="16323" y="1622"/>
                  </a:lnTo>
                  <a:lnTo>
                    <a:pt x="16489" y="1685"/>
                  </a:lnTo>
                  <a:lnTo>
                    <a:pt x="16614" y="1768"/>
                  </a:lnTo>
                  <a:lnTo>
                    <a:pt x="16718" y="1851"/>
                  </a:lnTo>
                  <a:lnTo>
                    <a:pt x="16780" y="1976"/>
                  </a:lnTo>
                  <a:lnTo>
                    <a:pt x="16843" y="2100"/>
                  </a:lnTo>
                  <a:lnTo>
                    <a:pt x="16863" y="2246"/>
                  </a:lnTo>
                  <a:lnTo>
                    <a:pt x="16884" y="2412"/>
                  </a:lnTo>
                  <a:lnTo>
                    <a:pt x="16884" y="2412"/>
                  </a:lnTo>
                  <a:lnTo>
                    <a:pt x="16884" y="2516"/>
                  </a:lnTo>
                  <a:lnTo>
                    <a:pt x="16884" y="2516"/>
                  </a:lnTo>
                  <a:lnTo>
                    <a:pt x="16843" y="2870"/>
                  </a:lnTo>
                  <a:lnTo>
                    <a:pt x="16739" y="3202"/>
                  </a:lnTo>
                  <a:lnTo>
                    <a:pt x="16739" y="3202"/>
                  </a:lnTo>
                  <a:lnTo>
                    <a:pt x="16364" y="4471"/>
                  </a:lnTo>
                  <a:lnTo>
                    <a:pt x="16011" y="5760"/>
                  </a:lnTo>
                  <a:lnTo>
                    <a:pt x="15699" y="7028"/>
                  </a:lnTo>
                  <a:lnTo>
                    <a:pt x="15429" y="8317"/>
                  </a:lnTo>
                  <a:lnTo>
                    <a:pt x="15179" y="9627"/>
                  </a:lnTo>
                  <a:lnTo>
                    <a:pt x="14950" y="10917"/>
                  </a:lnTo>
                  <a:lnTo>
                    <a:pt x="14742" y="12226"/>
                  </a:lnTo>
                  <a:lnTo>
                    <a:pt x="14535" y="13536"/>
                  </a:lnTo>
                  <a:lnTo>
                    <a:pt x="14535" y="13536"/>
                  </a:lnTo>
                  <a:lnTo>
                    <a:pt x="14431" y="14327"/>
                  </a:lnTo>
                  <a:lnTo>
                    <a:pt x="14347" y="15117"/>
                  </a:lnTo>
                  <a:lnTo>
                    <a:pt x="14264" y="15928"/>
                  </a:lnTo>
                  <a:lnTo>
                    <a:pt x="14202" y="16718"/>
                  </a:lnTo>
                  <a:lnTo>
                    <a:pt x="14098" y="18319"/>
                  </a:lnTo>
                  <a:lnTo>
                    <a:pt x="14036" y="19920"/>
                  </a:lnTo>
                  <a:lnTo>
                    <a:pt x="14036" y="19920"/>
                  </a:lnTo>
                  <a:lnTo>
                    <a:pt x="14015" y="20460"/>
                  </a:lnTo>
                  <a:lnTo>
                    <a:pt x="14015" y="20460"/>
                  </a:lnTo>
                  <a:lnTo>
                    <a:pt x="14036" y="20793"/>
                  </a:lnTo>
                  <a:lnTo>
                    <a:pt x="14056" y="21126"/>
                  </a:lnTo>
                  <a:lnTo>
                    <a:pt x="14098" y="21458"/>
                  </a:lnTo>
                  <a:lnTo>
                    <a:pt x="14181" y="21770"/>
                  </a:lnTo>
                  <a:lnTo>
                    <a:pt x="14181" y="21770"/>
                  </a:lnTo>
                  <a:lnTo>
                    <a:pt x="14285" y="22020"/>
                  </a:lnTo>
                  <a:lnTo>
                    <a:pt x="14389" y="22249"/>
                  </a:lnTo>
                  <a:lnTo>
                    <a:pt x="14514" y="22457"/>
                  </a:lnTo>
                  <a:lnTo>
                    <a:pt x="14659" y="22664"/>
                  </a:lnTo>
                  <a:lnTo>
                    <a:pt x="14826" y="22831"/>
                  </a:lnTo>
                  <a:lnTo>
                    <a:pt x="15034" y="22976"/>
                  </a:lnTo>
                  <a:lnTo>
                    <a:pt x="15241" y="23101"/>
                  </a:lnTo>
                  <a:lnTo>
                    <a:pt x="15491" y="23205"/>
                  </a:lnTo>
                  <a:lnTo>
                    <a:pt x="15491" y="23205"/>
                  </a:lnTo>
                  <a:lnTo>
                    <a:pt x="15512" y="23205"/>
                  </a:lnTo>
                  <a:lnTo>
                    <a:pt x="15512" y="23205"/>
                  </a:lnTo>
                  <a:lnTo>
                    <a:pt x="15574" y="23226"/>
                  </a:lnTo>
                  <a:lnTo>
                    <a:pt x="15574" y="23226"/>
                  </a:lnTo>
                  <a:lnTo>
                    <a:pt x="15574" y="23226"/>
                  </a:lnTo>
                  <a:lnTo>
                    <a:pt x="15574" y="23226"/>
                  </a:lnTo>
                  <a:lnTo>
                    <a:pt x="15595" y="23226"/>
                  </a:lnTo>
                  <a:lnTo>
                    <a:pt x="15595" y="23226"/>
                  </a:lnTo>
                  <a:lnTo>
                    <a:pt x="15595" y="23226"/>
                  </a:lnTo>
                  <a:lnTo>
                    <a:pt x="15616" y="23247"/>
                  </a:lnTo>
                  <a:lnTo>
                    <a:pt x="15616" y="23247"/>
                  </a:lnTo>
                  <a:lnTo>
                    <a:pt x="16260" y="23434"/>
                  </a:lnTo>
                  <a:lnTo>
                    <a:pt x="16905" y="23579"/>
                  </a:lnTo>
                  <a:lnTo>
                    <a:pt x="17529" y="23725"/>
                  </a:lnTo>
                  <a:lnTo>
                    <a:pt x="18173" y="23829"/>
                  </a:lnTo>
                  <a:lnTo>
                    <a:pt x="18818" y="23933"/>
                  </a:lnTo>
                  <a:lnTo>
                    <a:pt x="19462" y="23995"/>
                  </a:lnTo>
                  <a:lnTo>
                    <a:pt x="20128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1583" y="24016"/>
                  </a:lnTo>
                  <a:lnTo>
                    <a:pt x="22394" y="23954"/>
                  </a:lnTo>
                  <a:lnTo>
                    <a:pt x="23205" y="23850"/>
                  </a:lnTo>
                  <a:lnTo>
                    <a:pt x="24016" y="23704"/>
                  </a:lnTo>
                  <a:lnTo>
                    <a:pt x="24016" y="23704"/>
                  </a:lnTo>
                  <a:lnTo>
                    <a:pt x="24016" y="23704"/>
                  </a:lnTo>
                  <a:lnTo>
                    <a:pt x="24494" y="23600"/>
                  </a:lnTo>
                  <a:lnTo>
                    <a:pt x="24702" y="23517"/>
                  </a:lnTo>
                  <a:lnTo>
                    <a:pt x="24889" y="23455"/>
                  </a:lnTo>
                  <a:lnTo>
                    <a:pt x="25076" y="23371"/>
                  </a:lnTo>
                  <a:lnTo>
                    <a:pt x="25222" y="23267"/>
                  </a:lnTo>
                  <a:lnTo>
                    <a:pt x="25368" y="23163"/>
                  </a:lnTo>
                  <a:lnTo>
                    <a:pt x="25492" y="23039"/>
                  </a:lnTo>
                  <a:lnTo>
                    <a:pt x="25596" y="22914"/>
                  </a:lnTo>
                  <a:lnTo>
                    <a:pt x="25700" y="22768"/>
                  </a:lnTo>
                  <a:lnTo>
                    <a:pt x="25783" y="22602"/>
                  </a:lnTo>
                  <a:lnTo>
                    <a:pt x="25846" y="22415"/>
                  </a:lnTo>
                  <a:lnTo>
                    <a:pt x="25929" y="22228"/>
                  </a:lnTo>
                  <a:lnTo>
                    <a:pt x="25971" y="22020"/>
                  </a:lnTo>
                  <a:lnTo>
                    <a:pt x="26075" y="21521"/>
                  </a:lnTo>
                  <a:lnTo>
                    <a:pt x="26075" y="21521"/>
                  </a:lnTo>
                  <a:lnTo>
                    <a:pt x="26178" y="20793"/>
                  </a:lnTo>
                  <a:lnTo>
                    <a:pt x="26241" y="20065"/>
                  </a:lnTo>
                  <a:lnTo>
                    <a:pt x="26303" y="19338"/>
                  </a:lnTo>
                  <a:lnTo>
                    <a:pt x="26366" y="18610"/>
                  </a:lnTo>
                  <a:lnTo>
                    <a:pt x="26449" y="17134"/>
                  </a:lnTo>
                  <a:lnTo>
                    <a:pt x="26532" y="15657"/>
                  </a:lnTo>
                  <a:lnTo>
                    <a:pt x="26532" y="15657"/>
                  </a:lnTo>
                  <a:lnTo>
                    <a:pt x="26657" y="13973"/>
                  </a:lnTo>
                  <a:lnTo>
                    <a:pt x="26802" y="12268"/>
                  </a:lnTo>
                  <a:lnTo>
                    <a:pt x="26969" y="10563"/>
                  </a:lnTo>
                  <a:lnTo>
                    <a:pt x="27156" y="8879"/>
                  </a:lnTo>
                  <a:lnTo>
                    <a:pt x="27364" y="7195"/>
                  </a:lnTo>
                  <a:lnTo>
                    <a:pt x="27592" y="5510"/>
                  </a:lnTo>
                  <a:lnTo>
                    <a:pt x="27863" y="3826"/>
                  </a:lnTo>
                  <a:lnTo>
                    <a:pt x="28133" y="2142"/>
                  </a:lnTo>
                  <a:lnTo>
                    <a:pt x="28133" y="2142"/>
                  </a:lnTo>
                  <a:lnTo>
                    <a:pt x="28216" y="1851"/>
                  </a:lnTo>
                  <a:lnTo>
                    <a:pt x="28299" y="1601"/>
                  </a:lnTo>
                  <a:lnTo>
                    <a:pt x="28424" y="1352"/>
                  </a:lnTo>
                  <a:lnTo>
                    <a:pt x="28590" y="1165"/>
                  </a:lnTo>
                  <a:lnTo>
                    <a:pt x="28757" y="978"/>
                  </a:lnTo>
                  <a:lnTo>
                    <a:pt x="28965" y="811"/>
                  </a:lnTo>
                  <a:lnTo>
                    <a:pt x="29193" y="686"/>
                  </a:lnTo>
                  <a:lnTo>
                    <a:pt x="29464" y="562"/>
                  </a:lnTo>
                  <a:lnTo>
                    <a:pt x="29464" y="562"/>
                  </a:lnTo>
                  <a:lnTo>
                    <a:pt x="29526" y="541"/>
                  </a:lnTo>
                  <a:lnTo>
                    <a:pt x="29526" y="541"/>
                  </a:lnTo>
                  <a:lnTo>
                    <a:pt x="29921" y="395"/>
                  </a:lnTo>
                  <a:lnTo>
                    <a:pt x="30337" y="271"/>
                  </a:lnTo>
                  <a:lnTo>
                    <a:pt x="30753" y="187"/>
                  </a:lnTo>
                  <a:lnTo>
                    <a:pt x="31169" y="104"/>
                  </a:lnTo>
                  <a:lnTo>
                    <a:pt x="31585" y="63"/>
                  </a:lnTo>
                  <a:lnTo>
                    <a:pt x="32000" y="21"/>
                  </a:lnTo>
                  <a:lnTo>
                    <a:pt x="32437" y="0"/>
                  </a:lnTo>
                  <a:lnTo>
                    <a:pt x="32853" y="0"/>
                  </a:lnTo>
                  <a:lnTo>
                    <a:pt x="32853" y="0"/>
                  </a:lnTo>
                  <a:lnTo>
                    <a:pt x="32853" y="0"/>
                  </a:lnTo>
                  <a:lnTo>
                    <a:pt x="328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1147225" y="2160925"/>
              <a:ext cx="1125425" cy="1561575"/>
            </a:xfrm>
            <a:custGeom>
              <a:avLst/>
              <a:gdLst/>
              <a:ahLst/>
              <a:cxnLst/>
              <a:rect l="l" t="t" r="r" b="b"/>
              <a:pathLst>
                <a:path w="45017" h="62463" fill="none" extrusionOk="0">
                  <a:moveTo>
                    <a:pt x="35077" y="1"/>
                  </a:moveTo>
                  <a:lnTo>
                    <a:pt x="35077" y="1"/>
                  </a:lnTo>
                  <a:lnTo>
                    <a:pt x="34350" y="21"/>
                  </a:lnTo>
                  <a:lnTo>
                    <a:pt x="33622" y="84"/>
                  </a:lnTo>
                  <a:lnTo>
                    <a:pt x="32894" y="167"/>
                  </a:lnTo>
                  <a:lnTo>
                    <a:pt x="32166" y="313"/>
                  </a:lnTo>
                  <a:lnTo>
                    <a:pt x="32166" y="313"/>
                  </a:lnTo>
                  <a:lnTo>
                    <a:pt x="31771" y="416"/>
                  </a:lnTo>
                  <a:lnTo>
                    <a:pt x="31397" y="541"/>
                  </a:lnTo>
                  <a:lnTo>
                    <a:pt x="31023" y="687"/>
                  </a:lnTo>
                  <a:lnTo>
                    <a:pt x="30690" y="832"/>
                  </a:lnTo>
                  <a:lnTo>
                    <a:pt x="30378" y="1019"/>
                  </a:lnTo>
                  <a:lnTo>
                    <a:pt x="30066" y="1207"/>
                  </a:lnTo>
                  <a:lnTo>
                    <a:pt x="29796" y="1415"/>
                  </a:lnTo>
                  <a:lnTo>
                    <a:pt x="29547" y="1664"/>
                  </a:lnTo>
                  <a:lnTo>
                    <a:pt x="29297" y="1914"/>
                  </a:lnTo>
                  <a:lnTo>
                    <a:pt x="29089" y="2205"/>
                  </a:lnTo>
                  <a:lnTo>
                    <a:pt x="28902" y="2496"/>
                  </a:lnTo>
                  <a:lnTo>
                    <a:pt x="28736" y="2828"/>
                  </a:lnTo>
                  <a:lnTo>
                    <a:pt x="28590" y="3161"/>
                  </a:lnTo>
                  <a:lnTo>
                    <a:pt x="28465" y="3535"/>
                  </a:lnTo>
                  <a:lnTo>
                    <a:pt x="28361" y="3930"/>
                  </a:lnTo>
                  <a:lnTo>
                    <a:pt x="28278" y="4367"/>
                  </a:lnTo>
                  <a:lnTo>
                    <a:pt x="28278" y="4367"/>
                  </a:lnTo>
                  <a:lnTo>
                    <a:pt x="27883" y="6738"/>
                  </a:lnTo>
                  <a:lnTo>
                    <a:pt x="27530" y="9108"/>
                  </a:lnTo>
                  <a:lnTo>
                    <a:pt x="27384" y="10314"/>
                  </a:lnTo>
                  <a:lnTo>
                    <a:pt x="27239" y="11499"/>
                  </a:lnTo>
                  <a:lnTo>
                    <a:pt x="27114" y="12705"/>
                  </a:lnTo>
                  <a:lnTo>
                    <a:pt x="26989" y="13911"/>
                  </a:lnTo>
                  <a:lnTo>
                    <a:pt x="26989" y="13911"/>
                  </a:lnTo>
                  <a:lnTo>
                    <a:pt x="26823" y="16115"/>
                  </a:lnTo>
                  <a:lnTo>
                    <a:pt x="26677" y="18319"/>
                  </a:lnTo>
                  <a:lnTo>
                    <a:pt x="26615" y="19421"/>
                  </a:lnTo>
                  <a:lnTo>
                    <a:pt x="26573" y="20544"/>
                  </a:lnTo>
                  <a:lnTo>
                    <a:pt x="26552" y="21646"/>
                  </a:lnTo>
                  <a:lnTo>
                    <a:pt x="26532" y="22748"/>
                  </a:lnTo>
                  <a:lnTo>
                    <a:pt x="26532" y="22748"/>
                  </a:lnTo>
                  <a:lnTo>
                    <a:pt x="26511" y="23101"/>
                  </a:lnTo>
                  <a:lnTo>
                    <a:pt x="26469" y="23372"/>
                  </a:lnTo>
                  <a:lnTo>
                    <a:pt x="26448" y="23497"/>
                  </a:lnTo>
                  <a:lnTo>
                    <a:pt x="26407" y="23600"/>
                  </a:lnTo>
                  <a:lnTo>
                    <a:pt x="26344" y="23684"/>
                  </a:lnTo>
                  <a:lnTo>
                    <a:pt x="26282" y="23767"/>
                  </a:lnTo>
                  <a:lnTo>
                    <a:pt x="26220" y="23829"/>
                  </a:lnTo>
                  <a:lnTo>
                    <a:pt x="26116" y="23892"/>
                  </a:lnTo>
                  <a:lnTo>
                    <a:pt x="25908" y="23996"/>
                  </a:lnTo>
                  <a:lnTo>
                    <a:pt x="25637" y="24079"/>
                  </a:lnTo>
                  <a:lnTo>
                    <a:pt x="25305" y="24141"/>
                  </a:lnTo>
                  <a:lnTo>
                    <a:pt x="25305" y="24141"/>
                  </a:lnTo>
                  <a:lnTo>
                    <a:pt x="24847" y="24203"/>
                  </a:lnTo>
                  <a:lnTo>
                    <a:pt x="24369" y="24224"/>
                  </a:lnTo>
                  <a:lnTo>
                    <a:pt x="23912" y="24266"/>
                  </a:lnTo>
                  <a:lnTo>
                    <a:pt x="23433" y="24266"/>
                  </a:lnTo>
                  <a:lnTo>
                    <a:pt x="23433" y="24266"/>
                  </a:lnTo>
                  <a:lnTo>
                    <a:pt x="22643" y="24245"/>
                  </a:lnTo>
                  <a:lnTo>
                    <a:pt x="21832" y="24183"/>
                  </a:lnTo>
                  <a:lnTo>
                    <a:pt x="21022" y="24120"/>
                  </a:lnTo>
                  <a:lnTo>
                    <a:pt x="20211" y="24037"/>
                  </a:lnTo>
                  <a:lnTo>
                    <a:pt x="20211" y="24037"/>
                  </a:lnTo>
                  <a:lnTo>
                    <a:pt x="19795" y="23975"/>
                  </a:lnTo>
                  <a:lnTo>
                    <a:pt x="19379" y="23933"/>
                  </a:lnTo>
                  <a:lnTo>
                    <a:pt x="18963" y="23829"/>
                  </a:lnTo>
                  <a:lnTo>
                    <a:pt x="18755" y="23767"/>
                  </a:lnTo>
                  <a:lnTo>
                    <a:pt x="18568" y="23684"/>
                  </a:lnTo>
                  <a:lnTo>
                    <a:pt x="18568" y="23684"/>
                  </a:lnTo>
                  <a:lnTo>
                    <a:pt x="18547" y="22831"/>
                  </a:lnTo>
                  <a:lnTo>
                    <a:pt x="18568" y="21999"/>
                  </a:lnTo>
                  <a:lnTo>
                    <a:pt x="18589" y="21168"/>
                  </a:lnTo>
                  <a:lnTo>
                    <a:pt x="18630" y="20336"/>
                  </a:lnTo>
                  <a:lnTo>
                    <a:pt x="18693" y="19504"/>
                  </a:lnTo>
                  <a:lnTo>
                    <a:pt x="18776" y="18673"/>
                  </a:lnTo>
                  <a:lnTo>
                    <a:pt x="18984" y="17030"/>
                  </a:lnTo>
                  <a:lnTo>
                    <a:pt x="18984" y="17030"/>
                  </a:lnTo>
                  <a:lnTo>
                    <a:pt x="19150" y="15866"/>
                  </a:lnTo>
                  <a:lnTo>
                    <a:pt x="19316" y="14680"/>
                  </a:lnTo>
                  <a:lnTo>
                    <a:pt x="19524" y="13516"/>
                  </a:lnTo>
                  <a:lnTo>
                    <a:pt x="19732" y="12331"/>
                  </a:lnTo>
                  <a:lnTo>
                    <a:pt x="20190" y="10002"/>
                  </a:lnTo>
                  <a:lnTo>
                    <a:pt x="20668" y="7673"/>
                  </a:lnTo>
                  <a:lnTo>
                    <a:pt x="20668" y="7673"/>
                  </a:lnTo>
                  <a:lnTo>
                    <a:pt x="20834" y="6758"/>
                  </a:lnTo>
                  <a:lnTo>
                    <a:pt x="20918" y="6280"/>
                  </a:lnTo>
                  <a:lnTo>
                    <a:pt x="20959" y="5823"/>
                  </a:lnTo>
                  <a:lnTo>
                    <a:pt x="20980" y="5365"/>
                  </a:lnTo>
                  <a:lnTo>
                    <a:pt x="20959" y="4887"/>
                  </a:lnTo>
                  <a:lnTo>
                    <a:pt x="20897" y="4430"/>
                  </a:lnTo>
                  <a:lnTo>
                    <a:pt x="20855" y="4180"/>
                  </a:lnTo>
                  <a:lnTo>
                    <a:pt x="20793" y="3951"/>
                  </a:lnTo>
                  <a:lnTo>
                    <a:pt x="20793" y="3951"/>
                  </a:lnTo>
                  <a:lnTo>
                    <a:pt x="20689" y="3619"/>
                  </a:lnTo>
                  <a:lnTo>
                    <a:pt x="20564" y="3307"/>
                  </a:lnTo>
                  <a:lnTo>
                    <a:pt x="20398" y="3016"/>
                  </a:lnTo>
                  <a:lnTo>
                    <a:pt x="20231" y="2724"/>
                  </a:lnTo>
                  <a:lnTo>
                    <a:pt x="20023" y="2475"/>
                  </a:lnTo>
                  <a:lnTo>
                    <a:pt x="19774" y="2246"/>
                  </a:lnTo>
                  <a:lnTo>
                    <a:pt x="19649" y="2142"/>
                  </a:lnTo>
                  <a:lnTo>
                    <a:pt x="19504" y="2059"/>
                  </a:lnTo>
                  <a:lnTo>
                    <a:pt x="19358" y="1976"/>
                  </a:lnTo>
                  <a:lnTo>
                    <a:pt x="19192" y="1893"/>
                  </a:lnTo>
                  <a:lnTo>
                    <a:pt x="19192" y="1893"/>
                  </a:lnTo>
                  <a:lnTo>
                    <a:pt x="18880" y="1789"/>
                  </a:lnTo>
                  <a:lnTo>
                    <a:pt x="18568" y="1685"/>
                  </a:lnTo>
                  <a:lnTo>
                    <a:pt x="18256" y="1602"/>
                  </a:lnTo>
                  <a:lnTo>
                    <a:pt x="17944" y="1539"/>
                  </a:lnTo>
                  <a:lnTo>
                    <a:pt x="17632" y="1477"/>
                  </a:lnTo>
                  <a:lnTo>
                    <a:pt x="17320" y="1435"/>
                  </a:lnTo>
                  <a:lnTo>
                    <a:pt x="16988" y="1394"/>
                  </a:lnTo>
                  <a:lnTo>
                    <a:pt x="16676" y="1394"/>
                  </a:lnTo>
                  <a:lnTo>
                    <a:pt x="16676" y="1394"/>
                  </a:lnTo>
                  <a:lnTo>
                    <a:pt x="16426" y="1394"/>
                  </a:lnTo>
                  <a:lnTo>
                    <a:pt x="16426" y="1394"/>
                  </a:lnTo>
                  <a:lnTo>
                    <a:pt x="15927" y="1435"/>
                  </a:lnTo>
                  <a:lnTo>
                    <a:pt x="15428" y="1477"/>
                  </a:lnTo>
                  <a:lnTo>
                    <a:pt x="14929" y="1519"/>
                  </a:lnTo>
                  <a:lnTo>
                    <a:pt x="14430" y="1581"/>
                  </a:lnTo>
                  <a:lnTo>
                    <a:pt x="13432" y="1768"/>
                  </a:lnTo>
                  <a:lnTo>
                    <a:pt x="12455" y="1976"/>
                  </a:lnTo>
                  <a:lnTo>
                    <a:pt x="11478" y="2205"/>
                  </a:lnTo>
                  <a:lnTo>
                    <a:pt x="10500" y="2475"/>
                  </a:lnTo>
                  <a:lnTo>
                    <a:pt x="8587" y="3036"/>
                  </a:lnTo>
                  <a:lnTo>
                    <a:pt x="8587" y="3036"/>
                  </a:lnTo>
                  <a:lnTo>
                    <a:pt x="8276" y="3140"/>
                  </a:lnTo>
                  <a:lnTo>
                    <a:pt x="7984" y="3244"/>
                  </a:lnTo>
                  <a:lnTo>
                    <a:pt x="7693" y="3369"/>
                  </a:lnTo>
                  <a:lnTo>
                    <a:pt x="7402" y="3494"/>
                  </a:lnTo>
                  <a:lnTo>
                    <a:pt x="7132" y="3639"/>
                  </a:lnTo>
                  <a:lnTo>
                    <a:pt x="6882" y="3785"/>
                  </a:lnTo>
                  <a:lnTo>
                    <a:pt x="6612" y="3951"/>
                  </a:lnTo>
                  <a:lnTo>
                    <a:pt x="6383" y="4118"/>
                  </a:lnTo>
                  <a:lnTo>
                    <a:pt x="6155" y="4305"/>
                  </a:lnTo>
                  <a:lnTo>
                    <a:pt x="5926" y="4513"/>
                  </a:lnTo>
                  <a:lnTo>
                    <a:pt x="5697" y="4721"/>
                  </a:lnTo>
                  <a:lnTo>
                    <a:pt x="5510" y="4949"/>
                  </a:lnTo>
                  <a:lnTo>
                    <a:pt x="5302" y="5178"/>
                  </a:lnTo>
                  <a:lnTo>
                    <a:pt x="5115" y="5428"/>
                  </a:lnTo>
                  <a:lnTo>
                    <a:pt x="4949" y="5698"/>
                  </a:lnTo>
                  <a:lnTo>
                    <a:pt x="4782" y="5968"/>
                  </a:lnTo>
                  <a:lnTo>
                    <a:pt x="4782" y="5968"/>
                  </a:lnTo>
                  <a:lnTo>
                    <a:pt x="4366" y="6758"/>
                  </a:lnTo>
                  <a:lnTo>
                    <a:pt x="3992" y="7569"/>
                  </a:lnTo>
                  <a:lnTo>
                    <a:pt x="3639" y="8401"/>
                  </a:lnTo>
                  <a:lnTo>
                    <a:pt x="3348" y="9233"/>
                  </a:lnTo>
                  <a:lnTo>
                    <a:pt x="3348" y="9233"/>
                  </a:lnTo>
                  <a:lnTo>
                    <a:pt x="3057" y="10127"/>
                  </a:lnTo>
                  <a:lnTo>
                    <a:pt x="2807" y="11021"/>
                  </a:lnTo>
                  <a:lnTo>
                    <a:pt x="2578" y="11936"/>
                  </a:lnTo>
                  <a:lnTo>
                    <a:pt x="2350" y="12830"/>
                  </a:lnTo>
                  <a:lnTo>
                    <a:pt x="2162" y="13745"/>
                  </a:lnTo>
                  <a:lnTo>
                    <a:pt x="1975" y="14660"/>
                  </a:lnTo>
                  <a:lnTo>
                    <a:pt x="1622" y="16489"/>
                  </a:lnTo>
                  <a:lnTo>
                    <a:pt x="1622" y="16489"/>
                  </a:lnTo>
                  <a:lnTo>
                    <a:pt x="1310" y="18402"/>
                  </a:lnTo>
                  <a:lnTo>
                    <a:pt x="1019" y="20294"/>
                  </a:lnTo>
                  <a:lnTo>
                    <a:pt x="749" y="22207"/>
                  </a:lnTo>
                  <a:lnTo>
                    <a:pt x="520" y="24100"/>
                  </a:lnTo>
                  <a:lnTo>
                    <a:pt x="333" y="26012"/>
                  </a:lnTo>
                  <a:lnTo>
                    <a:pt x="166" y="27946"/>
                  </a:lnTo>
                  <a:lnTo>
                    <a:pt x="62" y="29859"/>
                  </a:lnTo>
                  <a:lnTo>
                    <a:pt x="0" y="31793"/>
                  </a:lnTo>
                  <a:lnTo>
                    <a:pt x="0" y="31793"/>
                  </a:lnTo>
                  <a:lnTo>
                    <a:pt x="0" y="32229"/>
                  </a:lnTo>
                  <a:lnTo>
                    <a:pt x="0" y="32687"/>
                  </a:lnTo>
                  <a:lnTo>
                    <a:pt x="42" y="33144"/>
                  </a:lnTo>
                  <a:lnTo>
                    <a:pt x="104" y="33602"/>
                  </a:lnTo>
                  <a:lnTo>
                    <a:pt x="166" y="34038"/>
                  </a:lnTo>
                  <a:lnTo>
                    <a:pt x="270" y="34496"/>
                  </a:lnTo>
                  <a:lnTo>
                    <a:pt x="374" y="34933"/>
                  </a:lnTo>
                  <a:lnTo>
                    <a:pt x="499" y="35369"/>
                  </a:lnTo>
                  <a:lnTo>
                    <a:pt x="499" y="35369"/>
                  </a:lnTo>
                  <a:lnTo>
                    <a:pt x="624" y="35723"/>
                  </a:lnTo>
                  <a:lnTo>
                    <a:pt x="749" y="36055"/>
                  </a:lnTo>
                  <a:lnTo>
                    <a:pt x="894" y="36388"/>
                  </a:lnTo>
                  <a:lnTo>
                    <a:pt x="1060" y="36679"/>
                  </a:lnTo>
                  <a:lnTo>
                    <a:pt x="1227" y="36970"/>
                  </a:lnTo>
                  <a:lnTo>
                    <a:pt x="1414" y="37241"/>
                  </a:lnTo>
                  <a:lnTo>
                    <a:pt x="1643" y="37490"/>
                  </a:lnTo>
                  <a:lnTo>
                    <a:pt x="1851" y="37740"/>
                  </a:lnTo>
                  <a:lnTo>
                    <a:pt x="2100" y="37948"/>
                  </a:lnTo>
                  <a:lnTo>
                    <a:pt x="2350" y="38155"/>
                  </a:lnTo>
                  <a:lnTo>
                    <a:pt x="2620" y="38343"/>
                  </a:lnTo>
                  <a:lnTo>
                    <a:pt x="2911" y="38509"/>
                  </a:lnTo>
                  <a:lnTo>
                    <a:pt x="3223" y="38675"/>
                  </a:lnTo>
                  <a:lnTo>
                    <a:pt x="3556" y="38800"/>
                  </a:lnTo>
                  <a:lnTo>
                    <a:pt x="3888" y="38925"/>
                  </a:lnTo>
                  <a:lnTo>
                    <a:pt x="4242" y="39029"/>
                  </a:lnTo>
                  <a:lnTo>
                    <a:pt x="4242" y="39029"/>
                  </a:lnTo>
                  <a:lnTo>
                    <a:pt x="5032" y="39216"/>
                  </a:lnTo>
                  <a:lnTo>
                    <a:pt x="5822" y="39403"/>
                  </a:lnTo>
                  <a:lnTo>
                    <a:pt x="6612" y="39549"/>
                  </a:lnTo>
                  <a:lnTo>
                    <a:pt x="7402" y="39673"/>
                  </a:lnTo>
                  <a:lnTo>
                    <a:pt x="8192" y="39777"/>
                  </a:lnTo>
                  <a:lnTo>
                    <a:pt x="8982" y="39860"/>
                  </a:lnTo>
                  <a:lnTo>
                    <a:pt x="9773" y="39923"/>
                  </a:lnTo>
                  <a:lnTo>
                    <a:pt x="10584" y="39964"/>
                  </a:lnTo>
                  <a:lnTo>
                    <a:pt x="10584" y="39964"/>
                  </a:lnTo>
                  <a:lnTo>
                    <a:pt x="11893" y="39985"/>
                  </a:lnTo>
                  <a:lnTo>
                    <a:pt x="13224" y="40006"/>
                  </a:lnTo>
                  <a:lnTo>
                    <a:pt x="13224" y="40006"/>
                  </a:lnTo>
                  <a:lnTo>
                    <a:pt x="14617" y="39985"/>
                  </a:lnTo>
                  <a:lnTo>
                    <a:pt x="16031" y="39964"/>
                  </a:lnTo>
                  <a:lnTo>
                    <a:pt x="17424" y="39881"/>
                  </a:lnTo>
                  <a:lnTo>
                    <a:pt x="18838" y="39798"/>
                  </a:lnTo>
                  <a:lnTo>
                    <a:pt x="20252" y="39694"/>
                  </a:lnTo>
                  <a:lnTo>
                    <a:pt x="21666" y="39569"/>
                  </a:lnTo>
                  <a:lnTo>
                    <a:pt x="23080" y="39445"/>
                  </a:lnTo>
                  <a:lnTo>
                    <a:pt x="24494" y="39278"/>
                  </a:lnTo>
                  <a:lnTo>
                    <a:pt x="24494" y="39278"/>
                  </a:lnTo>
                  <a:lnTo>
                    <a:pt x="24556" y="39549"/>
                  </a:lnTo>
                  <a:lnTo>
                    <a:pt x="24598" y="39798"/>
                  </a:lnTo>
                  <a:lnTo>
                    <a:pt x="24598" y="39798"/>
                  </a:lnTo>
                  <a:lnTo>
                    <a:pt x="24806" y="41565"/>
                  </a:lnTo>
                  <a:lnTo>
                    <a:pt x="25055" y="43333"/>
                  </a:lnTo>
                  <a:lnTo>
                    <a:pt x="25575" y="46888"/>
                  </a:lnTo>
                  <a:lnTo>
                    <a:pt x="25575" y="46888"/>
                  </a:lnTo>
                  <a:lnTo>
                    <a:pt x="25783" y="48178"/>
                  </a:lnTo>
                  <a:lnTo>
                    <a:pt x="25991" y="49467"/>
                  </a:lnTo>
                  <a:lnTo>
                    <a:pt x="26240" y="50756"/>
                  </a:lnTo>
                  <a:lnTo>
                    <a:pt x="26511" y="52024"/>
                  </a:lnTo>
                  <a:lnTo>
                    <a:pt x="26781" y="53293"/>
                  </a:lnTo>
                  <a:lnTo>
                    <a:pt x="27093" y="54561"/>
                  </a:lnTo>
                  <a:lnTo>
                    <a:pt x="27405" y="55829"/>
                  </a:lnTo>
                  <a:lnTo>
                    <a:pt x="27758" y="57098"/>
                  </a:lnTo>
                  <a:lnTo>
                    <a:pt x="27758" y="57098"/>
                  </a:lnTo>
                  <a:lnTo>
                    <a:pt x="27945" y="57659"/>
                  </a:lnTo>
                  <a:lnTo>
                    <a:pt x="28133" y="58179"/>
                  </a:lnTo>
                  <a:lnTo>
                    <a:pt x="28361" y="58678"/>
                  </a:lnTo>
                  <a:lnTo>
                    <a:pt x="28611" y="59135"/>
                  </a:lnTo>
                  <a:lnTo>
                    <a:pt x="28902" y="59572"/>
                  </a:lnTo>
                  <a:lnTo>
                    <a:pt x="29214" y="59967"/>
                  </a:lnTo>
                  <a:lnTo>
                    <a:pt x="29547" y="60321"/>
                  </a:lnTo>
                  <a:lnTo>
                    <a:pt x="29900" y="60653"/>
                  </a:lnTo>
                  <a:lnTo>
                    <a:pt x="30274" y="60965"/>
                  </a:lnTo>
                  <a:lnTo>
                    <a:pt x="30690" y="61235"/>
                  </a:lnTo>
                  <a:lnTo>
                    <a:pt x="31127" y="61485"/>
                  </a:lnTo>
                  <a:lnTo>
                    <a:pt x="31584" y="61693"/>
                  </a:lnTo>
                  <a:lnTo>
                    <a:pt x="32062" y="61880"/>
                  </a:lnTo>
                  <a:lnTo>
                    <a:pt x="32582" y="62046"/>
                  </a:lnTo>
                  <a:lnTo>
                    <a:pt x="33102" y="62171"/>
                  </a:lnTo>
                  <a:lnTo>
                    <a:pt x="33664" y="62275"/>
                  </a:lnTo>
                  <a:lnTo>
                    <a:pt x="33664" y="62275"/>
                  </a:lnTo>
                  <a:lnTo>
                    <a:pt x="34267" y="62337"/>
                  </a:lnTo>
                  <a:lnTo>
                    <a:pt x="34869" y="62400"/>
                  </a:lnTo>
                  <a:lnTo>
                    <a:pt x="35472" y="62441"/>
                  </a:lnTo>
                  <a:lnTo>
                    <a:pt x="36055" y="62462"/>
                  </a:lnTo>
                  <a:lnTo>
                    <a:pt x="36055" y="62462"/>
                  </a:lnTo>
                  <a:lnTo>
                    <a:pt x="36678" y="62441"/>
                  </a:lnTo>
                  <a:lnTo>
                    <a:pt x="37281" y="62400"/>
                  </a:lnTo>
                  <a:lnTo>
                    <a:pt x="37905" y="62337"/>
                  </a:lnTo>
                  <a:lnTo>
                    <a:pt x="38508" y="62234"/>
                  </a:lnTo>
                  <a:lnTo>
                    <a:pt x="39111" y="62109"/>
                  </a:lnTo>
                  <a:lnTo>
                    <a:pt x="39693" y="61942"/>
                  </a:lnTo>
                  <a:lnTo>
                    <a:pt x="40296" y="61755"/>
                  </a:lnTo>
                  <a:lnTo>
                    <a:pt x="40879" y="61527"/>
                  </a:lnTo>
                  <a:lnTo>
                    <a:pt x="40879" y="61527"/>
                  </a:lnTo>
                  <a:lnTo>
                    <a:pt x="41232" y="61360"/>
                  </a:lnTo>
                  <a:lnTo>
                    <a:pt x="41586" y="61194"/>
                  </a:lnTo>
                  <a:lnTo>
                    <a:pt x="41918" y="60986"/>
                  </a:lnTo>
                  <a:lnTo>
                    <a:pt x="42230" y="60778"/>
                  </a:lnTo>
                  <a:lnTo>
                    <a:pt x="42521" y="60549"/>
                  </a:lnTo>
                  <a:lnTo>
                    <a:pt x="42792" y="60300"/>
                  </a:lnTo>
                  <a:lnTo>
                    <a:pt x="43041" y="60050"/>
                  </a:lnTo>
                  <a:lnTo>
                    <a:pt x="43270" y="59780"/>
                  </a:lnTo>
                  <a:lnTo>
                    <a:pt x="43478" y="59468"/>
                  </a:lnTo>
                  <a:lnTo>
                    <a:pt x="43665" y="59156"/>
                  </a:lnTo>
                  <a:lnTo>
                    <a:pt x="43831" y="58844"/>
                  </a:lnTo>
                  <a:lnTo>
                    <a:pt x="43977" y="58491"/>
                  </a:lnTo>
                  <a:lnTo>
                    <a:pt x="44081" y="58117"/>
                  </a:lnTo>
                  <a:lnTo>
                    <a:pt x="44164" y="57742"/>
                  </a:lnTo>
                  <a:lnTo>
                    <a:pt x="44226" y="57347"/>
                  </a:lnTo>
                  <a:lnTo>
                    <a:pt x="44268" y="56931"/>
                  </a:lnTo>
                  <a:lnTo>
                    <a:pt x="44268" y="56931"/>
                  </a:lnTo>
                  <a:lnTo>
                    <a:pt x="44289" y="56266"/>
                  </a:lnTo>
                  <a:lnTo>
                    <a:pt x="44268" y="55601"/>
                  </a:lnTo>
                  <a:lnTo>
                    <a:pt x="44268" y="54956"/>
                  </a:lnTo>
                  <a:lnTo>
                    <a:pt x="44268" y="54291"/>
                  </a:lnTo>
                  <a:lnTo>
                    <a:pt x="44268" y="54291"/>
                  </a:lnTo>
                  <a:lnTo>
                    <a:pt x="44517" y="46660"/>
                  </a:lnTo>
                  <a:lnTo>
                    <a:pt x="44663" y="42834"/>
                  </a:lnTo>
                  <a:lnTo>
                    <a:pt x="44746" y="40942"/>
                  </a:lnTo>
                  <a:lnTo>
                    <a:pt x="44829" y="39029"/>
                  </a:lnTo>
                  <a:lnTo>
                    <a:pt x="44829" y="39029"/>
                  </a:lnTo>
                  <a:lnTo>
                    <a:pt x="44912" y="37365"/>
                  </a:lnTo>
                  <a:lnTo>
                    <a:pt x="44954" y="35702"/>
                  </a:lnTo>
                  <a:lnTo>
                    <a:pt x="44996" y="34059"/>
                  </a:lnTo>
                  <a:lnTo>
                    <a:pt x="45016" y="32396"/>
                  </a:lnTo>
                  <a:lnTo>
                    <a:pt x="45016" y="29069"/>
                  </a:lnTo>
                  <a:lnTo>
                    <a:pt x="44975" y="25742"/>
                  </a:lnTo>
                  <a:lnTo>
                    <a:pt x="44975" y="25742"/>
                  </a:lnTo>
                  <a:lnTo>
                    <a:pt x="44975" y="23912"/>
                  </a:lnTo>
                  <a:lnTo>
                    <a:pt x="44975" y="22083"/>
                  </a:lnTo>
                  <a:lnTo>
                    <a:pt x="45016" y="18444"/>
                  </a:lnTo>
                  <a:lnTo>
                    <a:pt x="45016" y="16614"/>
                  </a:lnTo>
                  <a:lnTo>
                    <a:pt x="45016" y="14784"/>
                  </a:lnTo>
                  <a:lnTo>
                    <a:pt x="44975" y="12955"/>
                  </a:lnTo>
                  <a:lnTo>
                    <a:pt x="44912" y="11125"/>
                  </a:lnTo>
                  <a:lnTo>
                    <a:pt x="44912" y="11125"/>
                  </a:lnTo>
                  <a:lnTo>
                    <a:pt x="44892" y="10418"/>
                  </a:lnTo>
                  <a:lnTo>
                    <a:pt x="44871" y="9711"/>
                  </a:lnTo>
                  <a:lnTo>
                    <a:pt x="44871" y="8297"/>
                  </a:lnTo>
                  <a:lnTo>
                    <a:pt x="44871" y="6883"/>
                  </a:lnTo>
                  <a:lnTo>
                    <a:pt x="44850" y="5469"/>
                  </a:lnTo>
                  <a:lnTo>
                    <a:pt x="44850" y="5469"/>
                  </a:lnTo>
                  <a:lnTo>
                    <a:pt x="44808" y="5032"/>
                  </a:lnTo>
                  <a:lnTo>
                    <a:pt x="44767" y="4617"/>
                  </a:lnTo>
                  <a:lnTo>
                    <a:pt x="44684" y="4180"/>
                  </a:lnTo>
                  <a:lnTo>
                    <a:pt x="44580" y="3785"/>
                  </a:lnTo>
                  <a:lnTo>
                    <a:pt x="44434" y="3369"/>
                  </a:lnTo>
                  <a:lnTo>
                    <a:pt x="44247" y="2995"/>
                  </a:lnTo>
                  <a:lnTo>
                    <a:pt x="44122" y="2808"/>
                  </a:lnTo>
                  <a:lnTo>
                    <a:pt x="43998" y="2621"/>
                  </a:lnTo>
                  <a:lnTo>
                    <a:pt x="43873" y="2454"/>
                  </a:lnTo>
                  <a:lnTo>
                    <a:pt x="43706" y="2288"/>
                  </a:lnTo>
                  <a:lnTo>
                    <a:pt x="43706" y="2288"/>
                  </a:lnTo>
                  <a:lnTo>
                    <a:pt x="43374" y="1955"/>
                  </a:lnTo>
                  <a:lnTo>
                    <a:pt x="43020" y="1643"/>
                  </a:lnTo>
                  <a:lnTo>
                    <a:pt x="42667" y="1373"/>
                  </a:lnTo>
                  <a:lnTo>
                    <a:pt x="42272" y="1144"/>
                  </a:lnTo>
                  <a:lnTo>
                    <a:pt x="41856" y="957"/>
                  </a:lnTo>
                  <a:lnTo>
                    <a:pt x="41419" y="812"/>
                  </a:lnTo>
                  <a:lnTo>
                    <a:pt x="40983" y="687"/>
                  </a:lnTo>
                  <a:lnTo>
                    <a:pt x="40504" y="604"/>
                  </a:lnTo>
                  <a:lnTo>
                    <a:pt x="40504" y="604"/>
                  </a:lnTo>
                  <a:lnTo>
                    <a:pt x="39756" y="500"/>
                  </a:lnTo>
                  <a:lnTo>
                    <a:pt x="39028" y="396"/>
                  </a:lnTo>
                  <a:lnTo>
                    <a:pt x="38280" y="271"/>
                  </a:lnTo>
                  <a:lnTo>
                    <a:pt x="37552" y="167"/>
                  </a:lnTo>
                  <a:lnTo>
                    <a:pt x="37552" y="167"/>
                  </a:lnTo>
                  <a:lnTo>
                    <a:pt x="36928" y="105"/>
                  </a:lnTo>
                  <a:lnTo>
                    <a:pt x="36304" y="42"/>
                  </a:lnTo>
                  <a:lnTo>
                    <a:pt x="35701" y="21"/>
                  </a:lnTo>
                  <a:lnTo>
                    <a:pt x="350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1191400" y="2199400"/>
              <a:ext cx="1015750" cy="1448750"/>
            </a:xfrm>
            <a:custGeom>
              <a:avLst/>
              <a:gdLst/>
              <a:ahLst/>
              <a:cxnLst/>
              <a:rect l="l" t="t" r="r" b="b"/>
              <a:pathLst>
                <a:path w="40630" h="57950" extrusionOk="0">
                  <a:moveTo>
                    <a:pt x="6820" y="5406"/>
                  </a:moveTo>
                  <a:lnTo>
                    <a:pt x="6904" y="5656"/>
                  </a:lnTo>
                  <a:lnTo>
                    <a:pt x="6966" y="5926"/>
                  </a:lnTo>
                  <a:lnTo>
                    <a:pt x="7008" y="6176"/>
                  </a:lnTo>
                  <a:lnTo>
                    <a:pt x="7008" y="6425"/>
                  </a:lnTo>
                  <a:lnTo>
                    <a:pt x="6987" y="6675"/>
                  </a:lnTo>
                  <a:lnTo>
                    <a:pt x="6945" y="6924"/>
                  </a:lnTo>
                  <a:lnTo>
                    <a:pt x="6883" y="7174"/>
                  </a:lnTo>
                  <a:lnTo>
                    <a:pt x="6820" y="7423"/>
                  </a:lnTo>
                  <a:lnTo>
                    <a:pt x="6716" y="7631"/>
                  </a:lnTo>
                  <a:lnTo>
                    <a:pt x="6654" y="7735"/>
                  </a:lnTo>
                  <a:lnTo>
                    <a:pt x="6592" y="7798"/>
                  </a:lnTo>
                  <a:lnTo>
                    <a:pt x="6509" y="7881"/>
                  </a:lnTo>
                  <a:lnTo>
                    <a:pt x="6405" y="7922"/>
                  </a:lnTo>
                  <a:lnTo>
                    <a:pt x="6301" y="7943"/>
                  </a:lnTo>
                  <a:lnTo>
                    <a:pt x="6197" y="7964"/>
                  </a:lnTo>
                  <a:lnTo>
                    <a:pt x="6072" y="7943"/>
                  </a:lnTo>
                  <a:lnTo>
                    <a:pt x="5926" y="7922"/>
                  </a:lnTo>
                  <a:lnTo>
                    <a:pt x="5802" y="7860"/>
                  </a:lnTo>
                  <a:lnTo>
                    <a:pt x="5718" y="7777"/>
                  </a:lnTo>
                  <a:lnTo>
                    <a:pt x="5656" y="7673"/>
                  </a:lnTo>
                  <a:lnTo>
                    <a:pt x="5594" y="7569"/>
                  </a:lnTo>
                  <a:lnTo>
                    <a:pt x="5573" y="7444"/>
                  </a:lnTo>
                  <a:lnTo>
                    <a:pt x="5552" y="7299"/>
                  </a:lnTo>
                  <a:lnTo>
                    <a:pt x="5552" y="7174"/>
                  </a:lnTo>
                  <a:lnTo>
                    <a:pt x="5594" y="6841"/>
                  </a:lnTo>
                  <a:lnTo>
                    <a:pt x="5656" y="6550"/>
                  </a:lnTo>
                  <a:lnTo>
                    <a:pt x="5781" y="6259"/>
                  </a:lnTo>
                  <a:lnTo>
                    <a:pt x="5947" y="6009"/>
                  </a:lnTo>
                  <a:lnTo>
                    <a:pt x="6113" y="5781"/>
                  </a:lnTo>
                  <a:lnTo>
                    <a:pt x="6217" y="5677"/>
                  </a:lnTo>
                  <a:lnTo>
                    <a:pt x="6342" y="5594"/>
                  </a:lnTo>
                  <a:lnTo>
                    <a:pt x="6446" y="5531"/>
                  </a:lnTo>
                  <a:lnTo>
                    <a:pt x="6571" y="5469"/>
                  </a:lnTo>
                  <a:lnTo>
                    <a:pt x="6696" y="5427"/>
                  </a:lnTo>
                  <a:lnTo>
                    <a:pt x="6820" y="5406"/>
                  </a:lnTo>
                  <a:close/>
                  <a:moveTo>
                    <a:pt x="30046" y="2911"/>
                  </a:moveTo>
                  <a:lnTo>
                    <a:pt x="30192" y="2932"/>
                  </a:lnTo>
                  <a:lnTo>
                    <a:pt x="30379" y="2953"/>
                  </a:lnTo>
                  <a:lnTo>
                    <a:pt x="30524" y="3036"/>
                  </a:lnTo>
                  <a:lnTo>
                    <a:pt x="30649" y="3119"/>
                  </a:lnTo>
                  <a:lnTo>
                    <a:pt x="30753" y="3223"/>
                  </a:lnTo>
                  <a:lnTo>
                    <a:pt x="30836" y="3348"/>
                  </a:lnTo>
                  <a:lnTo>
                    <a:pt x="30898" y="3493"/>
                  </a:lnTo>
                  <a:lnTo>
                    <a:pt x="30919" y="3660"/>
                  </a:lnTo>
                  <a:lnTo>
                    <a:pt x="30919" y="3826"/>
                  </a:lnTo>
                  <a:lnTo>
                    <a:pt x="30836" y="4554"/>
                  </a:lnTo>
                  <a:lnTo>
                    <a:pt x="30732" y="5282"/>
                  </a:lnTo>
                  <a:lnTo>
                    <a:pt x="30587" y="5989"/>
                  </a:lnTo>
                  <a:lnTo>
                    <a:pt x="30399" y="6675"/>
                  </a:lnTo>
                  <a:lnTo>
                    <a:pt x="30192" y="7361"/>
                  </a:lnTo>
                  <a:lnTo>
                    <a:pt x="29963" y="8047"/>
                  </a:lnTo>
                  <a:lnTo>
                    <a:pt x="29713" y="8733"/>
                  </a:lnTo>
                  <a:lnTo>
                    <a:pt x="29443" y="9399"/>
                  </a:lnTo>
                  <a:lnTo>
                    <a:pt x="29422" y="9440"/>
                  </a:lnTo>
                  <a:lnTo>
                    <a:pt x="29360" y="9482"/>
                  </a:lnTo>
                  <a:lnTo>
                    <a:pt x="29173" y="9565"/>
                  </a:lnTo>
                  <a:lnTo>
                    <a:pt x="29089" y="8983"/>
                  </a:lnTo>
                  <a:lnTo>
                    <a:pt x="29048" y="8421"/>
                  </a:lnTo>
                  <a:lnTo>
                    <a:pt x="29006" y="7839"/>
                  </a:lnTo>
                  <a:lnTo>
                    <a:pt x="29006" y="7278"/>
                  </a:lnTo>
                  <a:lnTo>
                    <a:pt x="29006" y="6716"/>
                  </a:lnTo>
                  <a:lnTo>
                    <a:pt x="29006" y="6176"/>
                  </a:lnTo>
                  <a:lnTo>
                    <a:pt x="29069" y="5053"/>
                  </a:lnTo>
                  <a:lnTo>
                    <a:pt x="29131" y="4367"/>
                  </a:lnTo>
                  <a:lnTo>
                    <a:pt x="29173" y="4013"/>
                  </a:lnTo>
                  <a:lnTo>
                    <a:pt x="29235" y="3660"/>
                  </a:lnTo>
                  <a:lnTo>
                    <a:pt x="29277" y="3514"/>
                  </a:lnTo>
                  <a:lnTo>
                    <a:pt x="29339" y="3369"/>
                  </a:lnTo>
                  <a:lnTo>
                    <a:pt x="29422" y="3223"/>
                  </a:lnTo>
                  <a:lnTo>
                    <a:pt x="29505" y="3119"/>
                  </a:lnTo>
                  <a:lnTo>
                    <a:pt x="29609" y="3036"/>
                  </a:lnTo>
                  <a:lnTo>
                    <a:pt x="29734" y="2974"/>
                  </a:lnTo>
                  <a:lnTo>
                    <a:pt x="29880" y="2932"/>
                  </a:lnTo>
                  <a:lnTo>
                    <a:pt x="30046" y="2911"/>
                  </a:lnTo>
                  <a:close/>
                  <a:moveTo>
                    <a:pt x="5386" y="9711"/>
                  </a:moveTo>
                  <a:lnTo>
                    <a:pt x="5427" y="9815"/>
                  </a:lnTo>
                  <a:lnTo>
                    <a:pt x="5448" y="9939"/>
                  </a:lnTo>
                  <a:lnTo>
                    <a:pt x="5469" y="10168"/>
                  </a:lnTo>
                  <a:lnTo>
                    <a:pt x="5448" y="10605"/>
                  </a:lnTo>
                  <a:lnTo>
                    <a:pt x="5407" y="11644"/>
                  </a:lnTo>
                  <a:lnTo>
                    <a:pt x="5344" y="12684"/>
                  </a:lnTo>
                  <a:lnTo>
                    <a:pt x="5261" y="13724"/>
                  </a:lnTo>
                  <a:lnTo>
                    <a:pt x="5157" y="14742"/>
                  </a:lnTo>
                  <a:lnTo>
                    <a:pt x="4928" y="16822"/>
                  </a:lnTo>
                  <a:lnTo>
                    <a:pt x="4700" y="18901"/>
                  </a:lnTo>
                  <a:lnTo>
                    <a:pt x="4658" y="19566"/>
                  </a:lnTo>
                  <a:lnTo>
                    <a:pt x="4596" y="20232"/>
                  </a:lnTo>
                  <a:lnTo>
                    <a:pt x="4512" y="21562"/>
                  </a:lnTo>
                  <a:lnTo>
                    <a:pt x="4471" y="22228"/>
                  </a:lnTo>
                  <a:lnTo>
                    <a:pt x="4388" y="22893"/>
                  </a:lnTo>
                  <a:lnTo>
                    <a:pt x="4304" y="23559"/>
                  </a:lnTo>
                  <a:lnTo>
                    <a:pt x="4201" y="24203"/>
                  </a:lnTo>
                  <a:lnTo>
                    <a:pt x="4076" y="24806"/>
                  </a:lnTo>
                  <a:lnTo>
                    <a:pt x="3993" y="25097"/>
                  </a:lnTo>
                  <a:lnTo>
                    <a:pt x="3868" y="25388"/>
                  </a:lnTo>
                  <a:lnTo>
                    <a:pt x="3743" y="25617"/>
                  </a:lnTo>
                  <a:lnTo>
                    <a:pt x="3660" y="25700"/>
                  </a:lnTo>
                  <a:lnTo>
                    <a:pt x="3577" y="25783"/>
                  </a:lnTo>
                  <a:lnTo>
                    <a:pt x="3473" y="25867"/>
                  </a:lnTo>
                  <a:lnTo>
                    <a:pt x="3369" y="25908"/>
                  </a:lnTo>
                  <a:lnTo>
                    <a:pt x="3244" y="25929"/>
                  </a:lnTo>
                  <a:lnTo>
                    <a:pt x="3119" y="25950"/>
                  </a:lnTo>
                  <a:lnTo>
                    <a:pt x="2974" y="25950"/>
                  </a:lnTo>
                  <a:lnTo>
                    <a:pt x="2849" y="25908"/>
                  </a:lnTo>
                  <a:lnTo>
                    <a:pt x="2745" y="25867"/>
                  </a:lnTo>
                  <a:lnTo>
                    <a:pt x="2641" y="25804"/>
                  </a:lnTo>
                  <a:lnTo>
                    <a:pt x="2537" y="25721"/>
                  </a:lnTo>
                  <a:lnTo>
                    <a:pt x="2475" y="25638"/>
                  </a:lnTo>
                  <a:lnTo>
                    <a:pt x="2329" y="25409"/>
                  </a:lnTo>
                  <a:lnTo>
                    <a:pt x="2225" y="25180"/>
                  </a:lnTo>
                  <a:lnTo>
                    <a:pt x="2142" y="24931"/>
                  </a:lnTo>
                  <a:lnTo>
                    <a:pt x="2080" y="24681"/>
                  </a:lnTo>
                  <a:lnTo>
                    <a:pt x="2038" y="24411"/>
                  </a:lnTo>
                  <a:lnTo>
                    <a:pt x="1976" y="23766"/>
                  </a:lnTo>
                  <a:lnTo>
                    <a:pt x="1976" y="23122"/>
                  </a:lnTo>
                  <a:lnTo>
                    <a:pt x="1996" y="22789"/>
                  </a:lnTo>
                  <a:lnTo>
                    <a:pt x="2017" y="22477"/>
                  </a:lnTo>
                  <a:lnTo>
                    <a:pt x="2059" y="22145"/>
                  </a:lnTo>
                  <a:lnTo>
                    <a:pt x="2100" y="21833"/>
                  </a:lnTo>
                  <a:lnTo>
                    <a:pt x="2558" y="19483"/>
                  </a:lnTo>
                  <a:lnTo>
                    <a:pt x="3015" y="17134"/>
                  </a:lnTo>
                  <a:lnTo>
                    <a:pt x="3244" y="15969"/>
                  </a:lnTo>
                  <a:lnTo>
                    <a:pt x="3494" y="14805"/>
                  </a:lnTo>
                  <a:lnTo>
                    <a:pt x="3764" y="13640"/>
                  </a:lnTo>
                  <a:lnTo>
                    <a:pt x="4055" y="12476"/>
                  </a:lnTo>
                  <a:lnTo>
                    <a:pt x="4221" y="11894"/>
                  </a:lnTo>
                  <a:lnTo>
                    <a:pt x="4429" y="11291"/>
                  </a:lnTo>
                  <a:lnTo>
                    <a:pt x="4637" y="10729"/>
                  </a:lnTo>
                  <a:lnTo>
                    <a:pt x="4907" y="10168"/>
                  </a:lnTo>
                  <a:lnTo>
                    <a:pt x="4970" y="10022"/>
                  </a:lnTo>
                  <a:lnTo>
                    <a:pt x="5053" y="9877"/>
                  </a:lnTo>
                  <a:lnTo>
                    <a:pt x="5095" y="9815"/>
                  </a:lnTo>
                  <a:lnTo>
                    <a:pt x="5178" y="9773"/>
                  </a:lnTo>
                  <a:lnTo>
                    <a:pt x="5261" y="9731"/>
                  </a:lnTo>
                  <a:lnTo>
                    <a:pt x="5386" y="9711"/>
                  </a:lnTo>
                  <a:close/>
                  <a:moveTo>
                    <a:pt x="28112" y="40879"/>
                  </a:moveTo>
                  <a:lnTo>
                    <a:pt x="28237" y="40900"/>
                  </a:lnTo>
                  <a:lnTo>
                    <a:pt x="28341" y="40941"/>
                  </a:lnTo>
                  <a:lnTo>
                    <a:pt x="28445" y="41004"/>
                  </a:lnTo>
                  <a:lnTo>
                    <a:pt x="28549" y="41066"/>
                  </a:lnTo>
                  <a:lnTo>
                    <a:pt x="28632" y="41149"/>
                  </a:lnTo>
                  <a:lnTo>
                    <a:pt x="28715" y="41232"/>
                  </a:lnTo>
                  <a:lnTo>
                    <a:pt x="28798" y="41357"/>
                  </a:lnTo>
                  <a:lnTo>
                    <a:pt x="28902" y="41565"/>
                  </a:lnTo>
                  <a:lnTo>
                    <a:pt x="29006" y="41794"/>
                  </a:lnTo>
                  <a:lnTo>
                    <a:pt x="29089" y="42043"/>
                  </a:lnTo>
                  <a:lnTo>
                    <a:pt x="29131" y="42272"/>
                  </a:lnTo>
                  <a:lnTo>
                    <a:pt x="29381" y="43333"/>
                  </a:lnTo>
                  <a:lnTo>
                    <a:pt x="29589" y="44393"/>
                  </a:lnTo>
                  <a:lnTo>
                    <a:pt x="29776" y="45453"/>
                  </a:lnTo>
                  <a:lnTo>
                    <a:pt x="29942" y="46514"/>
                  </a:lnTo>
                  <a:lnTo>
                    <a:pt x="30067" y="47595"/>
                  </a:lnTo>
                  <a:lnTo>
                    <a:pt x="30171" y="48676"/>
                  </a:lnTo>
                  <a:lnTo>
                    <a:pt x="30233" y="49737"/>
                  </a:lnTo>
                  <a:lnTo>
                    <a:pt x="30254" y="50818"/>
                  </a:lnTo>
                  <a:lnTo>
                    <a:pt x="30254" y="51275"/>
                  </a:lnTo>
                  <a:lnTo>
                    <a:pt x="30233" y="51733"/>
                  </a:lnTo>
                  <a:lnTo>
                    <a:pt x="30171" y="52648"/>
                  </a:lnTo>
                  <a:lnTo>
                    <a:pt x="29963" y="52648"/>
                  </a:lnTo>
                  <a:lnTo>
                    <a:pt x="29859" y="52606"/>
                  </a:lnTo>
                  <a:lnTo>
                    <a:pt x="29796" y="52544"/>
                  </a:lnTo>
                  <a:lnTo>
                    <a:pt x="29734" y="52481"/>
                  </a:lnTo>
                  <a:lnTo>
                    <a:pt x="29692" y="52398"/>
                  </a:lnTo>
                  <a:lnTo>
                    <a:pt x="29651" y="52315"/>
                  </a:lnTo>
                  <a:lnTo>
                    <a:pt x="29609" y="52149"/>
                  </a:lnTo>
                  <a:lnTo>
                    <a:pt x="29277" y="51255"/>
                  </a:lnTo>
                  <a:lnTo>
                    <a:pt x="28965" y="50361"/>
                  </a:lnTo>
                  <a:lnTo>
                    <a:pt x="28674" y="49466"/>
                  </a:lnTo>
                  <a:lnTo>
                    <a:pt x="28383" y="48572"/>
                  </a:lnTo>
                  <a:lnTo>
                    <a:pt x="28133" y="47657"/>
                  </a:lnTo>
                  <a:lnTo>
                    <a:pt x="27904" y="46743"/>
                  </a:lnTo>
                  <a:lnTo>
                    <a:pt x="27676" y="45807"/>
                  </a:lnTo>
                  <a:lnTo>
                    <a:pt x="27468" y="44892"/>
                  </a:lnTo>
                  <a:lnTo>
                    <a:pt x="27260" y="43790"/>
                  </a:lnTo>
                  <a:lnTo>
                    <a:pt x="27052" y="42709"/>
                  </a:lnTo>
                  <a:lnTo>
                    <a:pt x="27010" y="42418"/>
                  </a:lnTo>
                  <a:lnTo>
                    <a:pt x="27010" y="42147"/>
                  </a:lnTo>
                  <a:lnTo>
                    <a:pt x="27031" y="41877"/>
                  </a:lnTo>
                  <a:lnTo>
                    <a:pt x="27093" y="41586"/>
                  </a:lnTo>
                  <a:lnTo>
                    <a:pt x="27135" y="41461"/>
                  </a:lnTo>
                  <a:lnTo>
                    <a:pt x="27197" y="41316"/>
                  </a:lnTo>
                  <a:lnTo>
                    <a:pt x="27260" y="41212"/>
                  </a:lnTo>
                  <a:lnTo>
                    <a:pt x="27364" y="41108"/>
                  </a:lnTo>
                  <a:lnTo>
                    <a:pt x="27447" y="41025"/>
                  </a:lnTo>
                  <a:lnTo>
                    <a:pt x="27572" y="40962"/>
                  </a:lnTo>
                  <a:lnTo>
                    <a:pt x="27696" y="40921"/>
                  </a:lnTo>
                  <a:lnTo>
                    <a:pt x="27842" y="40879"/>
                  </a:lnTo>
                  <a:close/>
                  <a:moveTo>
                    <a:pt x="32437" y="0"/>
                  </a:moveTo>
                  <a:lnTo>
                    <a:pt x="32000" y="21"/>
                  </a:lnTo>
                  <a:lnTo>
                    <a:pt x="31585" y="63"/>
                  </a:lnTo>
                  <a:lnTo>
                    <a:pt x="31169" y="104"/>
                  </a:lnTo>
                  <a:lnTo>
                    <a:pt x="30753" y="187"/>
                  </a:lnTo>
                  <a:lnTo>
                    <a:pt x="30337" y="271"/>
                  </a:lnTo>
                  <a:lnTo>
                    <a:pt x="29921" y="395"/>
                  </a:lnTo>
                  <a:lnTo>
                    <a:pt x="29526" y="541"/>
                  </a:lnTo>
                  <a:lnTo>
                    <a:pt x="29464" y="562"/>
                  </a:lnTo>
                  <a:lnTo>
                    <a:pt x="29193" y="686"/>
                  </a:lnTo>
                  <a:lnTo>
                    <a:pt x="28965" y="811"/>
                  </a:lnTo>
                  <a:lnTo>
                    <a:pt x="28757" y="978"/>
                  </a:lnTo>
                  <a:lnTo>
                    <a:pt x="28590" y="1165"/>
                  </a:lnTo>
                  <a:lnTo>
                    <a:pt x="28424" y="1352"/>
                  </a:lnTo>
                  <a:lnTo>
                    <a:pt x="28299" y="1601"/>
                  </a:lnTo>
                  <a:lnTo>
                    <a:pt x="28216" y="1851"/>
                  </a:lnTo>
                  <a:lnTo>
                    <a:pt x="28133" y="2142"/>
                  </a:lnTo>
                  <a:lnTo>
                    <a:pt x="27863" y="3826"/>
                  </a:lnTo>
                  <a:lnTo>
                    <a:pt x="27592" y="5510"/>
                  </a:lnTo>
                  <a:lnTo>
                    <a:pt x="27364" y="7195"/>
                  </a:lnTo>
                  <a:lnTo>
                    <a:pt x="27156" y="8879"/>
                  </a:lnTo>
                  <a:lnTo>
                    <a:pt x="26969" y="10563"/>
                  </a:lnTo>
                  <a:lnTo>
                    <a:pt x="26802" y="12268"/>
                  </a:lnTo>
                  <a:lnTo>
                    <a:pt x="26657" y="13973"/>
                  </a:lnTo>
                  <a:lnTo>
                    <a:pt x="26532" y="15657"/>
                  </a:lnTo>
                  <a:lnTo>
                    <a:pt x="26449" y="17134"/>
                  </a:lnTo>
                  <a:lnTo>
                    <a:pt x="26366" y="18610"/>
                  </a:lnTo>
                  <a:lnTo>
                    <a:pt x="26303" y="19338"/>
                  </a:lnTo>
                  <a:lnTo>
                    <a:pt x="26241" y="20065"/>
                  </a:lnTo>
                  <a:lnTo>
                    <a:pt x="26178" y="20793"/>
                  </a:lnTo>
                  <a:lnTo>
                    <a:pt x="26075" y="21521"/>
                  </a:lnTo>
                  <a:lnTo>
                    <a:pt x="25971" y="22020"/>
                  </a:lnTo>
                  <a:lnTo>
                    <a:pt x="25929" y="22228"/>
                  </a:lnTo>
                  <a:lnTo>
                    <a:pt x="25846" y="22415"/>
                  </a:lnTo>
                  <a:lnTo>
                    <a:pt x="25783" y="22602"/>
                  </a:lnTo>
                  <a:lnTo>
                    <a:pt x="25700" y="22768"/>
                  </a:lnTo>
                  <a:lnTo>
                    <a:pt x="25596" y="22914"/>
                  </a:lnTo>
                  <a:lnTo>
                    <a:pt x="25492" y="23039"/>
                  </a:lnTo>
                  <a:lnTo>
                    <a:pt x="25368" y="23163"/>
                  </a:lnTo>
                  <a:lnTo>
                    <a:pt x="25222" y="23267"/>
                  </a:lnTo>
                  <a:lnTo>
                    <a:pt x="25076" y="23371"/>
                  </a:lnTo>
                  <a:lnTo>
                    <a:pt x="24889" y="23455"/>
                  </a:lnTo>
                  <a:lnTo>
                    <a:pt x="24702" y="23517"/>
                  </a:lnTo>
                  <a:lnTo>
                    <a:pt x="24494" y="23600"/>
                  </a:lnTo>
                  <a:lnTo>
                    <a:pt x="24016" y="23704"/>
                  </a:lnTo>
                  <a:lnTo>
                    <a:pt x="23205" y="23850"/>
                  </a:lnTo>
                  <a:lnTo>
                    <a:pt x="22394" y="23954"/>
                  </a:lnTo>
                  <a:lnTo>
                    <a:pt x="21583" y="24016"/>
                  </a:lnTo>
                  <a:lnTo>
                    <a:pt x="20772" y="24037"/>
                  </a:lnTo>
                  <a:lnTo>
                    <a:pt x="20128" y="24037"/>
                  </a:lnTo>
                  <a:lnTo>
                    <a:pt x="19462" y="23995"/>
                  </a:lnTo>
                  <a:lnTo>
                    <a:pt x="18818" y="23933"/>
                  </a:lnTo>
                  <a:lnTo>
                    <a:pt x="18173" y="23829"/>
                  </a:lnTo>
                  <a:lnTo>
                    <a:pt x="17529" y="23725"/>
                  </a:lnTo>
                  <a:lnTo>
                    <a:pt x="16905" y="23579"/>
                  </a:lnTo>
                  <a:lnTo>
                    <a:pt x="16260" y="23434"/>
                  </a:lnTo>
                  <a:lnTo>
                    <a:pt x="15616" y="23247"/>
                  </a:lnTo>
                  <a:lnTo>
                    <a:pt x="15595" y="23226"/>
                  </a:lnTo>
                  <a:lnTo>
                    <a:pt x="15574" y="23226"/>
                  </a:lnTo>
                  <a:lnTo>
                    <a:pt x="15512" y="23205"/>
                  </a:lnTo>
                  <a:lnTo>
                    <a:pt x="15491" y="23205"/>
                  </a:lnTo>
                  <a:lnTo>
                    <a:pt x="15241" y="23101"/>
                  </a:lnTo>
                  <a:lnTo>
                    <a:pt x="15034" y="22976"/>
                  </a:lnTo>
                  <a:lnTo>
                    <a:pt x="14826" y="22831"/>
                  </a:lnTo>
                  <a:lnTo>
                    <a:pt x="14659" y="22664"/>
                  </a:lnTo>
                  <a:lnTo>
                    <a:pt x="14514" y="22457"/>
                  </a:lnTo>
                  <a:lnTo>
                    <a:pt x="14389" y="22249"/>
                  </a:lnTo>
                  <a:lnTo>
                    <a:pt x="14285" y="22020"/>
                  </a:lnTo>
                  <a:lnTo>
                    <a:pt x="14181" y="21770"/>
                  </a:lnTo>
                  <a:lnTo>
                    <a:pt x="14098" y="21458"/>
                  </a:lnTo>
                  <a:lnTo>
                    <a:pt x="14056" y="21126"/>
                  </a:lnTo>
                  <a:lnTo>
                    <a:pt x="14036" y="20793"/>
                  </a:lnTo>
                  <a:lnTo>
                    <a:pt x="14015" y="20460"/>
                  </a:lnTo>
                  <a:lnTo>
                    <a:pt x="14036" y="19920"/>
                  </a:lnTo>
                  <a:lnTo>
                    <a:pt x="14098" y="18319"/>
                  </a:lnTo>
                  <a:lnTo>
                    <a:pt x="14202" y="16718"/>
                  </a:lnTo>
                  <a:lnTo>
                    <a:pt x="14264" y="15928"/>
                  </a:lnTo>
                  <a:lnTo>
                    <a:pt x="14347" y="15117"/>
                  </a:lnTo>
                  <a:lnTo>
                    <a:pt x="14431" y="14327"/>
                  </a:lnTo>
                  <a:lnTo>
                    <a:pt x="14535" y="13536"/>
                  </a:lnTo>
                  <a:lnTo>
                    <a:pt x="14742" y="12226"/>
                  </a:lnTo>
                  <a:lnTo>
                    <a:pt x="14950" y="10917"/>
                  </a:lnTo>
                  <a:lnTo>
                    <a:pt x="15179" y="9627"/>
                  </a:lnTo>
                  <a:lnTo>
                    <a:pt x="15429" y="8317"/>
                  </a:lnTo>
                  <a:lnTo>
                    <a:pt x="15699" y="7028"/>
                  </a:lnTo>
                  <a:lnTo>
                    <a:pt x="16011" y="5760"/>
                  </a:lnTo>
                  <a:lnTo>
                    <a:pt x="16364" y="4471"/>
                  </a:lnTo>
                  <a:lnTo>
                    <a:pt x="16739" y="3202"/>
                  </a:lnTo>
                  <a:lnTo>
                    <a:pt x="16843" y="2870"/>
                  </a:lnTo>
                  <a:lnTo>
                    <a:pt x="16884" y="2516"/>
                  </a:lnTo>
                  <a:lnTo>
                    <a:pt x="16884" y="2412"/>
                  </a:lnTo>
                  <a:lnTo>
                    <a:pt x="16863" y="2246"/>
                  </a:lnTo>
                  <a:lnTo>
                    <a:pt x="16843" y="2100"/>
                  </a:lnTo>
                  <a:lnTo>
                    <a:pt x="16780" y="1976"/>
                  </a:lnTo>
                  <a:lnTo>
                    <a:pt x="16718" y="1851"/>
                  </a:lnTo>
                  <a:lnTo>
                    <a:pt x="16614" y="1768"/>
                  </a:lnTo>
                  <a:lnTo>
                    <a:pt x="16489" y="1685"/>
                  </a:lnTo>
                  <a:lnTo>
                    <a:pt x="16323" y="1622"/>
                  </a:lnTo>
                  <a:lnTo>
                    <a:pt x="16136" y="1601"/>
                  </a:lnTo>
                  <a:lnTo>
                    <a:pt x="15637" y="1539"/>
                  </a:lnTo>
                  <a:lnTo>
                    <a:pt x="15138" y="1518"/>
                  </a:lnTo>
                  <a:lnTo>
                    <a:pt x="14701" y="1539"/>
                  </a:lnTo>
                  <a:lnTo>
                    <a:pt x="14264" y="1560"/>
                  </a:lnTo>
                  <a:lnTo>
                    <a:pt x="13828" y="1622"/>
                  </a:lnTo>
                  <a:lnTo>
                    <a:pt x="13391" y="1664"/>
                  </a:lnTo>
                  <a:lnTo>
                    <a:pt x="12559" y="1809"/>
                  </a:lnTo>
                  <a:lnTo>
                    <a:pt x="11728" y="1976"/>
                  </a:lnTo>
                  <a:lnTo>
                    <a:pt x="10917" y="2184"/>
                  </a:lnTo>
                  <a:lnTo>
                    <a:pt x="10085" y="2391"/>
                  </a:lnTo>
                  <a:lnTo>
                    <a:pt x="9295" y="2641"/>
                  </a:lnTo>
                  <a:lnTo>
                    <a:pt x="8484" y="2891"/>
                  </a:lnTo>
                  <a:lnTo>
                    <a:pt x="6862" y="3390"/>
                  </a:lnTo>
                  <a:lnTo>
                    <a:pt x="6446" y="3556"/>
                  </a:lnTo>
                  <a:lnTo>
                    <a:pt x="6051" y="3743"/>
                  </a:lnTo>
                  <a:lnTo>
                    <a:pt x="5698" y="3972"/>
                  </a:lnTo>
                  <a:lnTo>
                    <a:pt x="5386" y="4221"/>
                  </a:lnTo>
                  <a:lnTo>
                    <a:pt x="5095" y="4492"/>
                  </a:lnTo>
                  <a:lnTo>
                    <a:pt x="4824" y="4803"/>
                  </a:lnTo>
                  <a:lnTo>
                    <a:pt x="4575" y="5157"/>
                  </a:lnTo>
                  <a:lnTo>
                    <a:pt x="4346" y="5531"/>
                  </a:lnTo>
                  <a:lnTo>
                    <a:pt x="4138" y="5905"/>
                  </a:lnTo>
                  <a:lnTo>
                    <a:pt x="3951" y="6280"/>
                  </a:lnTo>
                  <a:lnTo>
                    <a:pt x="3598" y="7070"/>
                  </a:lnTo>
                  <a:lnTo>
                    <a:pt x="3286" y="7860"/>
                  </a:lnTo>
                  <a:lnTo>
                    <a:pt x="3015" y="8671"/>
                  </a:lnTo>
                  <a:lnTo>
                    <a:pt x="2766" y="9482"/>
                  </a:lnTo>
                  <a:lnTo>
                    <a:pt x="2558" y="10293"/>
                  </a:lnTo>
                  <a:lnTo>
                    <a:pt x="2371" y="11124"/>
                  </a:lnTo>
                  <a:lnTo>
                    <a:pt x="2184" y="11956"/>
                  </a:lnTo>
                  <a:lnTo>
                    <a:pt x="1851" y="13661"/>
                  </a:lnTo>
                  <a:lnTo>
                    <a:pt x="1539" y="15387"/>
                  </a:lnTo>
                  <a:lnTo>
                    <a:pt x="1248" y="17092"/>
                  </a:lnTo>
                  <a:lnTo>
                    <a:pt x="978" y="18818"/>
                  </a:lnTo>
                  <a:lnTo>
                    <a:pt x="749" y="20544"/>
                  </a:lnTo>
                  <a:lnTo>
                    <a:pt x="541" y="22269"/>
                  </a:lnTo>
                  <a:lnTo>
                    <a:pt x="375" y="23995"/>
                  </a:lnTo>
                  <a:lnTo>
                    <a:pt x="229" y="25742"/>
                  </a:lnTo>
                  <a:lnTo>
                    <a:pt x="63" y="27987"/>
                  </a:lnTo>
                  <a:lnTo>
                    <a:pt x="21" y="29110"/>
                  </a:lnTo>
                  <a:lnTo>
                    <a:pt x="0" y="30254"/>
                  </a:lnTo>
                  <a:lnTo>
                    <a:pt x="0" y="30836"/>
                  </a:lnTo>
                  <a:lnTo>
                    <a:pt x="21" y="31439"/>
                  </a:lnTo>
                  <a:lnTo>
                    <a:pt x="42" y="31813"/>
                  </a:lnTo>
                  <a:lnTo>
                    <a:pt x="104" y="32167"/>
                  </a:lnTo>
                  <a:lnTo>
                    <a:pt x="167" y="32520"/>
                  </a:lnTo>
                  <a:lnTo>
                    <a:pt x="271" y="32853"/>
                  </a:lnTo>
                  <a:lnTo>
                    <a:pt x="375" y="33144"/>
                  </a:lnTo>
                  <a:lnTo>
                    <a:pt x="520" y="33435"/>
                  </a:lnTo>
                  <a:lnTo>
                    <a:pt x="687" y="33705"/>
                  </a:lnTo>
                  <a:lnTo>
                    <a:pt x="894" y="33955"/>
                  </a:lnTo>
                  <a:lnTo>
                    <a:pt x="1123" y="34184"/>
                  </a:lnTo>
                  <a:lnTo>
                    <a:pt x="1373" y="34392"/>
                  </a:lnTo>
                  <a:lnTo>
                    <a:pt x="1643" y="34579"/>
                  </a:lnTo>
                  <a:lnTo>
                    <a:pt x="1976" y="34766"/>
                  </a:lnTo>
                  <a:lnTo>
                    <a:pt x="2308" y="34911"/>
                  </a:lnTo>
                  <a:lnTo>
                    <a:pt x="2703" y="35057"/>
                  </a:lnTo>
                  <a:lnTo>
                    <a:pt x="3119" y="35161"/>
                  </a:lnTo>
                  <a:lnTo>
                    <a:pt x="3577" y="35265"/>
                  </a:lnTo>
                  <a:lnTo>
                    <a:pt x="4512" y="35410"/>
                  </a:lnTo>
                  <a:lnTo>
                    <a:pt x="5469" y="35514"/>
                  </a:lnTo>
                  <a:lnTo>
                    <a:pt x="6425" y="35598"/>
                  </a:lnTo>
                  <a:lnTo>
                    <a:pt x="7382" y="35618"/>
                  </a:lnTo>
                  <a:lnTo>
                    <a:pt x="7818" y="35618"/>
                  </a:lnTo>
                  <a:lnTo>
                    <a:pt x="10667" y="35660"/>
                  </a:lnTo>
                  <a:lnTo>
                    <a:pt x="13536" y="35660"/>
                  </a:lnTo>
                  <a:lnTo>
                    <a:pt x="15990" y="35639"/>
                  </a:lnTo>
                  <a:lnTo>
                    <a:pt x="18464" y="35598"/>
                  </a:lnTo>
                  <a:lnTo>
                    <a:pt x="19712" y="35556"/>
                  </a:lnTo>
                  <a:lnTo>
                    <a:pt x="20939" y="35494"/>
                  </a:lnTo>
                  <a:lnTo>
                    <a:pt x="22165" y="35431"/>
                  </a:lnTo>
                  <a:lnTo>
                    <a:pt x="23413" y="35348"/>
                  </a:lnTo>
                  <a:lnTo>
                    <a:pt x="23455" y="35327"/>
                  </a:lnTo>
                  <a:lnTo>
                    <a:pt x="23746" y="35327"/>
                  </a:lnTo>
                  <a:lnTo>
                    <a:pt x="23870" y="35369"/>
                  </a:lnTo>
                  <a:lnTo>
                    <a:pt x="23974" y="35410"/>
                  </a:lnTo>
                  <a:lnTo>
                    <a:pt x="24078" y="35473"/>
                  </a:lnTo>
                  <a:lnTo>
                    <a:pt x="24141" y="35577"/>
                  </a:lnTo>
                  <a:lnTo>
                    <a:pt x="24203" y="35681"/>
                  </a:lnTo>
                  <a:lnTo>
                    <a:pt x="24245" y="35826"/>
                  </a:lnTo>
                  <a:lnTo>
                    <a:pt x="24266" y="35972"/>
                  </a:lnTo>
                  <a:lnTo>
                    <a:pt x="24286" y="36013"/>
                  </a:lnTo>
                  <a:lnTo>
                    <a:pt x="24349" y="36596"/>
                  </a:lnTo>
                  <a:lnTo>
                    <a:pt x="24432" y="37178"/>
                  </a:lnTo>
                  <a:lnTo>
                    <a:pt x="24889" y="40629"/>
                  </a:lnTo>
                  <a:lnTo>
                    <a:pt x="25118" y="42355"/>
                  </a:lnTo>
                  <a:lnTo>
                    <a:pt x="25347" y="44081"/>
                  </a:lnTo>
                  <a:lnTo>
                    <a:pt x="25596" y="45786"/>
                  </a:lnTo>
                  <a:lnTo>
                    <a:pt x="25887" y="47512"/>
                  </a:lnTo>
                  <a:lnTo>
                    <a:pt x="26199" y="49217"/>
                  </a:lnTo>
                  <a:lnTo>
                    <a:pt x="26532" y="50922"/>
                  </a:lnTo>
                  <a:lnTo>
                    <a:pt x="26823" y="52211"/>
                  </a:lnTo>
                  <a:lnTo>
                    <a:pt x="27156" y="53500"/>
                  </a:lnTo>
                  <a:lnTo>
                    <a:pt x="27509" y="54769"/>
                  </a:lnTo>
                  <a:lnTo>
                    <a:pt x="27904" y="56037"/>
                  </a:lnTo>
                  <a:lnTo>
                    <a:pt x="28071" y="56432"/>
                  </a:lnTo>
                  <a:lnTo>
                    <a:pt x="28154" y="56619"/>
                  </a:lnTo>
                  <a:lnTo>
                    <a:pt x="28258" y="56785"/>
                  </a:lnTo>
                  <a:lnTo>
                    <a:pt x="28362" y="56952"/>
                  </a:lnTo>
                  <a:lnTo>
                    <a:pt x="28486" y="57097"/>
                  </a:lnTo>
                  <a:lnTo>
                    <a:pt x="28611" y="57222"/>
                  </a:lnTo>
                  <a:lnTo>
                    <a:pt x="28757" y="57347"/>
                  </a:lnTo>
                  <a:lnTo>
                    <a:pt x="28902" y="57451"/>
                  </a:lnTo>
                  <a:lnTo>
                    <a:pt x="29048" y="57555"/>
                  </a:lnTo>
                  <a:lnTo>
                    <a:pt x="29235" y="57638"/>
                  </a:lnTo>
                  <a:lnTo>
                    <a:pt x="29401" y="57721"/>
                  </a:lnTo>
                  <a:lnTo>
                    <a:pt x="29609" y="57763"/>
                  </a:lnTo>
                  <a:lnTo>
                    <a:pt x="29796" y="57825"/>
                  </a:lnTo>
                  <a:lnTo>
                    <a:pt x="30025" y="57867"/>
                  </a:lnTo>
                  <a:lnTo>
                    <a:pt x="30254" y="57888"/>
                  </a:lnTo>
                  <a:lnTo>
                    <a:pt x="31148" y="57929"/>
                  </a:lnTo>
                  <a:lnTo>
                    <a:pt x="32042" y="57950"/>
                  </a:lnTo>
                  <a:lnTo>
                    <a:pt x="32603" y="57950"/>
                  </a:lnTo>
                  <a:lnTo>
                    <a:pt x="33144" y="57929"/>
                  </a:lnTo>
                  <a:lnTo>
                    <a:pt x="33685" y="57888"/>
                  </a:lnTo>
                  <a:lnTo>
                    <a:pt x="34246" y="57846"/>
                  </a:lnTo>
                  <a:lnTo>
                    <a:pt x="34787" y="57784"/>
                  </a:lnTo>
                  <a:lnTo>
                    <a:pt x="35327" y="57700"/>
                  </a:lnTo>
                  <a:lnTo>
                    <a:pt x="35868" y="57617"/>
                  </a:lnTo>
                  <a:lnTo>
                    <a:pt x="36409" y="57513"/>
                  </a:lnTo>
                  <a:lnTo>
                    <a:pt x="36492" y="57492"/>
                  </a:lnTo>
                  <a:lnTo>
                    <a:pt x="36513" y="57492"/>
                  </a:lnTo>
                  <a:lnTo>
                    <a:pt x="36554" y="57472"/>
                  </a:lnTo>
                  <a:lnTo>
                    <a:pt x="36928" y="57388"/>
                  </a:lnTo>
                  <a:lnTo>
                    <a:pt x="37282" y="57285"/>
                  </a:lnTo>
                  <a:lnTo>
                    <a:pt x="37594" y="57181"/>
                  </a:lnTo>
                  <a:lnTo>
                    <a:pt x="37885" y="57056"/>
                  </a:lnTo>
                  <a:lnTo>
                    <a:pt x="38134" y="56931"/>
                  </a:lnTo>
                  <a:lnTo>
                    <a:pt x="38363" y="56785"/>
                  </a:lnTo>
                  <a:lnTo>
                    <a:pt x="38571" y="56619"/>
                  </a:lnTo>
                  <a:lnTo>
                    <a:pt x="38758" y="56432"/>
                  </a:lnTo>
                  <a:lnTo>
                    <a:pt x="38924" y="56245"/>
                  </a:lnTo>
                  <a:lnTo>
                    <a:pt x="39070" y="56016"/>
                  </a:lnTo>
                  <a:lnTo>
                    <a:pt x="39195" y="55767"/>
                  </a:lnTo>
                  <a:lnTo>
                    <a:pt x="39299" y="55496"/>
                  </a:lnTo>
                  <a:lnTo>
                    <a:pt x="39403" y="55205"/>
                  </a:lnTo>
                  <a:lnTo>
                    <a:pt x="39465" y="54893"/>
                  </a:lnTo>
                  <a:lnTo>
                    <a:pt x="39527" y="54540"/>
                  </a:lnTo>
                  <a:lnTo>
                    <a:pt x="39569" y="54166"/>
                  </a:lnTo>
                  <a:lnTo>
                    <a:pt x="39839" y="51546"/>
                  </a:lnTo>
                  <a:lnTo>
                    <a:pt x="39943" y="50236"/>
                  </a:lnTo>
                  <a:lnTo>
                    <a:pt x="40047" y="48926"/>
                  </a:lnTo>
                  <a:lnTo>
                    <a:pt x="40130" y="47616"/>
                  </a:lnTo>
                  <a:lnTo>
                    <a:pt x="40193" y="46306"/>
                  </a:lnTo>
                  <a:lnTo>
                    <a:pt x="40234" y="44996"/>
                  </a:lnTo>
                  <a:lnTo>
                    <a:pt x="40234" y="43686"/>
                  </a:lnTo>
                  <a:lnTo>
                    <a:pt x="40234" y="42896"/>
                  </a:lnTo>
                  <a:lnTo>
                    <a:pt x="40214" y="40026"/>
                  </a:lnTo>
                  <a:lnTo>
                    <a:pt x="40193" y="37157"/>
                  </a:lnTo>
                  <a:lnTo>
                    <a:pt x="40214" y="34600"/>
                  </a:lnTo>
                  <a:lnTo>
                    <a:pt x="40255" y="32063"/>
                  </a:lnTo>
                  <a:lnTo>
                    <a:pt x="40338" y="29547"/>
                  </a:lnTo>
                  <a:lnTo>
                    <a:pt x="40401" y="28279"/>
                  </a:lnTo>
                  <a:lnTo>
                    <a:pt x="40484" y="27031"/>
                  </a:lnTo>
                  <a:lnTo>
                    <a:pt x="40567" y="18527"/>
                  </a:lnTo>
                  <a:lnTo>
                    <a:pt x="40609" y="14306"/>
                  </a:lnTo>
                  <a:lnTo>
                    <a:pt x="40629" y="10106"/>
                  </a:lnTo>
                  <a:lnTo>
                    <a:pt x="40629" y="9731"/>
                  </a:lnTo>
                  <a:lnTo>
                    <a:pt x="40609" y="7943"/>
                  </a:lnTo>
                  <a:lnTo>
                    <a:pt x="40546" y="6134"/>
                  </a:lnTo>
                  <a:lnTo>
                    <a:pt x="40442" y="4325"/>
                  </a:lnTo>
                  <a:lnTo>
                    <a:pt x="40380" y="3431"/>
                  </a:lnTo>
                  <a:lnTo>
                    <a:pt x="40297" y="2516"/>
                  </a:lnTo>
                  <a:lnTo>
                    <a:pt x="40234" y="2080"/>
                  </a:lnTo>
                  <a:lnTo>
                    <a:pt x="40151" y="1726"/>
                  </a:lnTo>
                  <a:lnTo>
                    <a:pt x="40110" y="1581"/>
                  </a:lnTo>
                  <a:lnTo>
                    <a:pt x="40047" y="1435"/>
                  </a:lnTo>
                  <a:lnTo>
                    <a:pt x="39964" y="1331"/>
                  </a:lnTo>
                  <a:lnTo>
                    <a:pt x="39881" y="1227"/>
                  </a:lnTo>
                  <a:lnTo>
                    <a:pt x="39798" y="1123"/>
                  </a:lnTo>
                  <a:lnTo>
                    <a:pt x="39673" y="1061"/>
                  </a:lnTo>
                  <a:lnTo>
                    <a:pt x="39548" y="978"/>
                  </a:lnTo>
                  <a:lnTo>
                    <a:pt x="39403" y="915"/>
                  </a:lnTo>
                  <a:lnTo>
                    <a:pt x="39070" y="811"/>
                  </a:lnTo>
                  <a:lnTo>
                    <a:pt x="38633" y="707"/>
                  </a:lnTo>
                  <a:lnTo>
                    <a:pt x="37511" y="499"/>
                  </a:lnTo>
                  <a:lnTo>
                    <a:pt x="36367" y="312"/>
                  </a:lnTo>
                  <a:lnTo>
                    <a:pt x="35244" y="146"/>
                  </a:lnTo>
                  <a:lnTo>
                    <a:pt x="34662" y="83"/>
                  </a:lnTo>
                  <a:lnTo>
                    <a:pt x="34101" y="42"/>
                  </a:lnTo>
                  <a:lnTo>
                    <a:pt x="34038" y="42"/>
                  </a:lnTo>
                  <a:lnTo>
                    <a:pt x="33456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1866650" y="3221350"/>
              <a:ext cx="81100" cy="294250"/>
            </a:xfrm>
            <a:custGeom>
              <a:avLst/>
              <a:gdLst/>
              <a:ahLst/>
              <a:cxnLst/>
              <a:rect l="l" t="t" r="r" b="b"/>
              <a:pathLst>
                <a:path w="3244" h="11770" fill="none" extrusionOk="0">
                  <a:moveTo>
                    <a:pt x="3098" y="11770"/>
                  </a:moveTo>
                  <a:lnTo>
                    <a:pt x="3098" y="11770"/>
                  </a:lnTo>
                  <a:lnTo>
                    <a:pt x="2953" y="11770"/>
                  </a:lnTo>
                  <a:lnTo>
                    <a:pt x="2849" y="11728"/>
                  </a:lnTo>
                  <a:lnTo>
                    <a:pt x="2786" y="11666"/>
                  </a:lnTo>
                  <a:lnTo>
                    <a:pt x="2724" y="11603"/>
                  </a:lnTo>
                  <a:lnTo>
                    <a:pt x="2682" y="11520"/>
                  </a:lnTo>
                  <a:lnTo>
                    <a:pt x="2641" y="11437"/>
                  </a:lnTo>
                  <a:lnTo>
                    <a:pt x="2599" y="11271"/>
                  </a:lnTo>
                  <a:lnTo>
                    <a:pt x="2599" y="11271"/>
                  </a:lnTo>
                  <a:lnTo>
                    <a:pt x="2267" y="10377"/>
                  </a:lnTo>
                  <a:lnTo>
                    <a:pt x="1955" y="9483"/>
                  </a:lnTo>
                  <a:lnTo>
                    <a:pt x="1664" y="8588"/>
                  </a:lnTo>
                  <a:lnTo>
                    <a:pt x="1373" y="7694"/>
                  </a:lnTo>
                  <a:lnTo>
                    <a:pt x="1123" y="6779"/>
                  </a:lnTo>
                  <a:lnTo>
                    <a:pt x="894" y="5865"/>
                  </a:lnTo>
                  <a:lnTo>
                    <a:pt x="666" y="4929"/>
                  </a:lnTo>
                  <a:lnTo>
                    <a:pt x="458" y="4014"/>
                  </a:lnTo>
                  <a:lnTo>
                    <a:pt x="458" y="4014"/>
                  </a:lnTo>
                  <a:lnTo>
                    <a:pt x="250" y="2912"/>
                  </a:lnTo>
                  <a:lnTo>
                    <a:pt x="42" y="1831"/>
                  </a:lnTo>
                  <a:lnTo>
                    <a:pt x="42" y="1831"/>
                  </a:lnTo>
                  <a:lnTo>
                    <a:pt x="0" y="1540"/>
                  </a:lnTo>
                  <a:lnTo>
                    <a:pt x="0" y="1269"/>
                  </a:lnTo>
                  <a:lnTo>
                    <a:pt x="21" y="999"/>
                  </a:lnTo>
                  <a:lnTo>
                    <a:pt x="83" y="708"/>
                  </a:lnTo>
                  <a:lnTo>
                    <a:pt x="83" y="708"/>
                  </a:lnTo>
                  <a:lnTo>
                    <a:pt x="125" y="583"/>
                  </a:lnTo>
                  <a:lnTo>
                    <a:pt x="187" y="438"/>
                  </a:lnTo>
                  <a:lnTo>
                    <a:pt x="250" y="334"/>
                  </a:lnTo>
                  <a:lnTo>
                    <a:pt x="354" y="230"/>
                  </a:lnTo>
                  <a:lnTo>
                    <a:pt x="437" y="147"/>
                  </a:lnTo>
                  <a:lnTo>
                    <a:pt x="562" y="84"/>
                  </a:lnTo>
                  <a:lnTo>
                    <a:pt x="686" y="43"/>
                  </a:lnTo>
                  <a:lnTo>
                    <a:pt x="832" y="1"/>
                  </a:lnTo>
                  <a:lnTo>
                    <a:pt x="832" y="1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1102" y="1"/>
                  </a:lnTo>
                  <a:lnTo>
                    <a:pt x="1227" y="22"/>
                  </a:lnTo>
                  <a:lnTo>
                    <a:pt x="1331" y="63"/>
                  </a:lnTo>
                  <a:lnTo>
                    <a:pt x="1435" y="126"/>
                  </a:lnTo>
                  <a:lnTo>
                    <a:pt x="1539" y="188"/>
                  </a:lnTo>
                  <a:lnTo>
                    <a:pt x="1622" y="271"/>
                  </a:lnTo>
                  <a:lnTo>
                    <a:pt x="1705" y="354"/>
                  </a:lnTo>
                  <a:lnTo>
                    <a:pt x="1788" y="479"/>
                  </a:lnTo>
                  <a:lnTo>
                    <a:pt x="1788" y="479"/>
                  </a:lnTo>
                  <a:lnTo>
                    <a:pt x="1892" y="687"/>
                  </a:lnTo>
                  <a:lnTo>
                    <a:pt x="1996" y="916"/>
                  </a:lnTo>
                  <a:lnTo>
                    <a:pt x="2079" y="1165"/>
                  </a:lnTo>
                  <a:lnTo>
                    <a:pt x="2121" y="1394"/>
                  </a:lnTo>
                  <a:lnTo>
                    <a:pt x="2121" y="1394"/>
                  </a:lnTo>
                  <a:lnTo>
                    <a:pt x="2371" y="2455"/>
                  </a:lnTo>
                  <a:lnTo>
                    <a:pt x="2579" y="3515"/>
                  </a:lnTo>
                  <a:lnTo>
                    <a:pt x="2766" y="4575"/>
                  </a:lnTo>
                  <a:lnTo>
                    <a:pt x="2932" y="5636"/>
                  </a:lnTo>
                  <a:lnTo>
                    <a:pt x="3057" y="6717"/>
                  </a:lnTo>
                  <a:lnTo>
                    <a:pt x="3161" y="7798"/>
                  </a:lnTo>
                  <a:lnTo>
                    <a:pt x="3223" y="8859"/>
                  </a:lnTo>
                  <a:lnTo>
                    <a:pt x="3244" y="9940"/>
                  </a:lnTo>
                  <a:lnTo>
                    <a:pt x="3244" y="9940"/>
                  </a:lnTo>
                  <a:lnTo>
                    <a:pt x="3244" y="10397"/>
                  </a:lnTo>
                  <a:lnTo>
                    <a:pt x="3223" y="10855"/>
                  </a:lnTo>
                  <a:lnTo>
                    <a:pt x="3161" y="11770"/>
                  </a:lnTo>
                  <a:lnTo>
                    <a:pt x="3161" y="11770"/>
                  </a:lnTo>
                  <a:lnTo>
                    <a:pt x="3098" y="117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1240775" y="2442150"/>
              <a:ext cx="87350" cy="406000"/>
            </a:xfrm>
            <a:custGeom>
              <a:avLst/>
              <a:gdLst/>
              <a:ahLst/>
              <a:cxnLst/>
              <a:rect l="l" t="t" r="r" b="b"/>
              <a:pathLst>
                <a:path w="3494" h="16240" fill="none" extrusionOk="0">
                  <a:moveTo>
                    <a:pt x="1124" y="16240"/>
                  </a:moveTo>
                  <a:lnTo>
                    <a:pt x="1124" y="16240"/>
                  </a:lnTo>
                  <a:lnTo>
                    <a:pt x="999" y="16240"/>
                  </a:lnTo>
                  <a:lnTo>
                    <a:pt x="874" y="16198"/>
                  </a:lnTo>
                  <a:lnTo>
                    <a:pt x="770" y="16157"/>
                  </a:lnTo>
                  <a:lnTo>
                    <a:pt x="666" y="16094"/>
                  </a:lnTo>
                  <a:lnTo>
                    <a:pt x="562" y="16011"/>
                  </a:lnTo>
                  <a:lnTo>
                    <a:pt x="500" y="15928"/>
                  </a:lnTo>
                  <a:lnTo>
                    <a:pt x="354" y="15699"/>
                  </a:lnTo>
                  <a:lnTo>
                    <a:pt x="354" y="15699"/>
                  </a:lnTo>
                  <a:lnTo>
                    <a:pt x="250" y="15470"/>
                  </a:lnTo>
                  <a:lnTo>
                    <a:pt x="167" y="15221"/>
                  </a:lnTo>
                  <a:lnTo>
                    <a:pt x="105" y="14971"/>
                  </a:lnTo>
                  <a:lnTo>
                    <a:pt x="63" y="14701"/>
                  </a:lnTo>
                  <a:lnTo>
                    <a:pt x="63" y="14701"/>
                  </a:lnTo>
                  <a:lnTo>
                    <a:pt x="1" y="14056"/>
                  </a:lnTo>
                  <a:lnTo>
                    <a:pt x="1" y="13412"/>
                  </a:lnTo>
                  <a:lnTo>
                    <a:pt x="21" y="13079"/>
                  </a:lnTo>
                  <a:lnTo>
                    <a:pt x="42" y="12767"/>
                  </a:lnTo>
                  <a:lnTo>
                    <a:pt x="84" y="12435"/>
                  </a:lnTo>
                  <a:lnTo>
                    <a:pt x="125" y="12123"/>
                  </a:lnTo>
                  <a:lnTo>
                    <a:pt x="125" y="12123"/>
                  </a:lnTo>
                  <a:lnTo>
                    <a:pt x="583" y="9773"/>
                  </a:lnTo>
                  <a:lnTo>
                    <a:pt x="1040" y="7424"/>
                  </a:lnTo>
                  <a:lnTo>
                    <a:pt x="1269" y="6259"/>
                  </a:lnTo>
                  <a:lnTo>
                    <a:pt x="1519" y="5095"/>
                  </a:lnTo>
                  <a:lnTo>
                    <a:pt x="1789" y="3930"/>
                  </a:lnTo>
                  <a:lnTo>
                    <a:pt x="2080" y="2766"/>
                  </a:lnTo>
                  <a:lnTo>
                    <a:pt x="2080" y="2766"/>
                  </a:lnTo>
                  <a:lnTo>
                    <a:pt x="2246" y="2184"/>
                  </a:lnTo>
                  <a:lnTo>
                    <a:pt x="2454" y="1581"/>
                  </a:lnTo>
                  <a:lnTo>
                    <a:pt x="2662" y="1019"/>
                  </a:lnTo>
                  <a:lnTo>
                    <a:pt x="2932" y="458"/>
                  </a:lnTo>
                  <a:lnTo>
                    <a:pt x="2932" y="458"/>
                  </a:lnTo>
                  <a:lnTo>
                    <a:pt x="2995" y="312"/>
                  </a:lnTo>
                  <a:lnTo>
                    <a:pt x="3078" y="167"/>
                  </a:lnTo>
                  <a:lnTo>
                    <a:pt x="3120" y="105"/>
                  </a:lnTo>
                  <a:lnTo>
                    <a:pt x="3203" y="63"/>
                  </a:lnTo>
                  <a:lnTo>
                    <a:pt x="3286" y="21"/>
                  </a:lnTo>
                  <a:lnTo>
                    <a:pt x="3411" y="1"/>
                  </a:lnTo>
                  <a:lnTo>
                    <a:pt x="3411" y="1"/>
                  </a:lnTo>
                  <a:lnTo>
                    <a:pt x="3452" y="105"/>
                  </a:lnTo>
                  <a:lnTo>
                    <a:pt x="3473" y="229"/>
                  </a:lnTo>
                  <a:lnTo>
                    <a:pt x="3494" y="458"/>
                  </a:lnTo>
                  <a:lnTo>
                    <a:pt x="3473" y="895"/>
                  </a:lnTo>
                  <a:lnTo>
                    <a:pt x="3473" y="895"/>
                  </a:lnTo>
                  <a:lnTo>
                    <a:pt x="3432" y="1934"/>
                  </a:lnTo>
                  <a:lnTo>
                    <a:pt x="3369" y="2974"/>
                  </a:lnTo>
                  <a:lnTo>
                    <a:pt x="3286" y="4014"/>
                  </a:lnTo>
                  <a:lnTo>
                    <a:pt x="3182" y="5032"/>
                  </a:lnTo>
                  <a:lnTo>
                    <a:pt x="2953" y="7112"/>
                  </a:lnTo>
                  <a:lnTo>
                    <a:pt x="2725" y="9191"/>
                  </a:lnTo>
                  <a:lnTo>
                    <a:pt x="2725" y="9191"/>
                  </a:lnTo>
                  <a:lnTo>
                    <a:pt x="2683" y="9856"/>
                  </a:lnTo>
                  <a:lnTo>
                    <a:pt x="2621" y="10522"/>
                  </a:lnTo>
                  <a:lnTo>
                    <a:pt x="2537" y="11852"/>
                  </a:lnTo>
                  <a:lnTo>
                    <a:pt x="2496" y="12518"/>
                  </a:lnTo>
                  <a:lnTo>
                    <a:pt x="2413" y="13183"/>
                  </a:lnTo>
                  <a:lnTo>
                    <a:pt x="2329" y="13849"/>
                  </a:lnTo>
                  <a:lnTo>
                    <a:pt x="2226" y="14493"/>
                  </a:lnTo>
                  <a:lnTo>
                    <a:pt x="2226" y="14493"/>
                  </a:lnTo>
                  <a:lnTo>
                    <a:pt x="2101" y="15096"/>
                  </a:lnTo>
                  <a:lnTo>
                    <a:pt x="2018" y="15387"/>
                  </a:lnTo>
                  <a:lnTo>
                    <a:pt x="1893" y="15678"/>
                  </a:lnTo>
                  <a:lnTo>
                    <a:pt x="1893" y="15678"/>
                  </a:lnTo>
                  <a:lnTo>
                    <a:pt x="1768" y="15907"/>
                  </a:lnTo>
                  <a:lnTo>
                    <a:pt x="1685" y="15990"/>
                  </a:lnTo>
                  <a:lnTo>
                    <a:pt x="1602" y="16073"/>
                  </a:lnTo>
                  <a:lnTo>
                    <a:pt x="1498" y="16157"/>
                  </a:lnTo>
                  <a:lnTo>
                    <a:pt x="1394" y="16198"/>
                  </a:lnTo>
                  <a:lnTo>
                    <a:pt x="1269" y="16219"/>
                  </a:lnTo>
                  <a:lnTo>
                    <a:pt x="1144" y="16240"/>
                  </a:lnTo>
                  <a:lnTo>
                    <a:pt x="1144" y="16240"/>
                  </a:lnTo>
                  <a:lnTo>
                    <a:pt x="1124" y="162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1330200" y="2334550"/>
              <a:ext cx="36400" cy="63950"/>
            </a:xfrm>
            <a:custGeom>
              <a:avLst/>
              <a:gdLst/>
              <a:ahLst/>
              <a:cxnLst/>
              <a:rect l="l" t="t" r="r" b="b"/>
              <a:pathLst>
                <a:path w="1456" h="2558" fill="none" extrusionOk="0">
                  <a:moveTo>
                    <a:pt x="645" y="2558"/>
                  </a:moveTo>
                  <a:lnTo>
                    <a:pt x="645" y="2558"/>
                  </a:lnTo>
                  <a:lnTo>
                    <a:pt x="520" y="2537"/>
                  </a:lnTo>
                  <a:lnTo>
                    <a:pt x="520" y="2537"/>
                  </a:lnTo>
                  <a:lnTo>
                    <a:pt x="374" y="2516"/>
                  </a:lnTo>
                  <a:lnTo>
                    <a:pt x="250" y="2454"/>
                  </a:lnTo>
                  <a:lnTo>
                    <a:pt x="166" y="2371"/>
                  </a:lnTo>
                  <a:lnTo>
                    <a:pt x="104" y="2267"/>
                  </a:lnTo>
                  <a:lnTo>
                    <a:pt x="42" y="2163"/>
                  </a:lnTo>
                  <a:lnTo>
                    <a:pt x="21" y="2038"/>
                  </a:lnTo>
                  <a:lnTo>
                    <a:pt x="0" y="1893"/>
                  </a:lnTo>
                  <a:lnTo>
                    <a:pt x="0" y="1768"/>
                  </a:lnTo>
                  <a:lnTo>
                    <a:pt x="0" y="1768"/>
                  </a:lnTo>
                  <a:lnTo>
                    <a:pt x="42" y="1435"/>
                  </a:lnTo>
                  <a:lnTo>
                    <a:pt x="104" y="1144"/>
                  </a:lnTo>
                  <a:lnTo>
                    <a:pt x="229" y="853"/>
                  </a:lnTo>
                  <a:lnTo>
                    <a:pt x="395" y="603"/>
                  </a:lnTo>
                  <a:lnTo>
                    <a:pt x="561" y="375"/>
                  </a:lnTo>
                  <a:lnTo>
                    <a:pt x="665" y="271"/>
                  </a:lnTo>
                  <a:lnTo>
                    <a:pt x="790" y="188"/>
                  </a:lnTo>
                  <a:lnTo>
                    <a:pt x="894" y="125"/>
                  </a:lnTo>
                  <a:lnTo>
                    <a:pt x="1019" y="63"/>
                  </a:lnTo>
                  <a:lnTo>
                    <a:pt x="1144" y="21"/>
                  </a:lnTo>
                  <a:lnTo>
                    <a:pt x="1268" y="0"/>
                  </a:lnTo>
                  <a:lnTo>
                    <a:pt x="1268" y="0"/>
                  </a:lnTo>
                  <a:lnTo>
                    <a:pt x="1352" y="250"/>
                  </a:lnTo>
                  <a:lnTo>
                    <a:pt x="1414" y="520"/>
                  </a:lnTo>
                  <a:lnTo>
                    <a:pt x="1456" y="770"/>
                  </a:lnTo>
                  <a:lnTo>
                    <a:pt x="1456" y="1019"/>
                  </a:lnTo>
                  <a:lnTo>
                    <a:pt x="1435" y="1269"/>
                  </a:lnTo>
                  <a:lnTo>
                    <a:pt x="1393" y="1518"/>
                  </a:lnTo>
                  <a:lnTo>
                    <a:pt x="1331" y="1768"/>
                  </a:lnTo>
                  <a:lnTo>
                    <a:pt x="1268" y="2017"/>
                  </a:lnTo>
                  <a:lnTo>
                    <a:pt x="1268" y="2017"/>
                  </a:lnTo>
                  <a:lnTo>
                    <a:pt x="1164" y="2225"/>
                  </a:lnTo>
                  <a:lnTo>
                    <a:pt x="1102" y="2329"/>
                  </a:lnTo>
                  <a:lnTo>
                    <a:pt x="1040" y="2392"/>
                  </a:lnTo>
                  <a:lnTo>
                    <a:pt x="957" y="2475"/>
                  </a:lnTo>
                  <a:lnTo>
                    <a:pt x="853" y="2516"/>
                  </a:lnTo>
                  <a:lnTo>
                    <a:pt x="749" y="2537"/>
                  </a:lnTo>
                  <a:lnTo>
                    <a:pt x="645" y="25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1916550" y="2272175"/>
              <a:ext cx="47850" cy="166350"/>
            </a:xfrm>
            <a:custGeom>
              <a:avLst/>
              <a:gdLst/>
              <a:ahLst/>
              <a:cxnLst/>
              <a:rect l="l" t="t" r="r" b="b"/>
              <a:pathLst>
                <a:path w="1914" h="6654" fill="none" extrusionOk="0">
                  <a:moveTo>
                    <a:pt x="167" y="6654"/>
                  </a:moveTo>
                  <a:lnTo>
                    <a:pt x="167" y="6654"/>
                  </a:lnTo>
                  <a:lnTo>
                    <a:pt x="83" y="6072"/>
                  </a:lnTo>
                  <a:lnTo>
                    <a:pt x="42" y="5510"/>
                  </a:lnTo>
                  <a:lnTo>
                    <a:pt x="0" y="4928"/>
                  </a:lnTo>
                  <a:lnTo>
                    <a:pt x="0" y="4367"/>
                  </a:lnTo>
                  <a:lnTo>
                    <a:pt x="0" y="3805"/>
                  </a:lnTo>
                  <a:lnTo>
                    <a:pt x="0" y="3265"/>
                  </a:lnTo>
                  <a:lnTo>
                    <a:pt x="63" y="2142"/>
                  </a:lnTo>
                  <a:lnTo>
                    <a:pt x="63" y="2142"/>
                  </a:lnTo>
                  <a:lnTo>
                    <a:pt x="125" y="1456"/>
                  </a:lnTo>
                  <a:lnTo>
                    <a:pt x="167" y="1102"/>
                  </a:lnTo>
                  <a:lnTo>
                    <a:pt x="229" y="749"/>
                  </a:lnTo>
                  <a:lnTo>
                    <a:pt x="229" y="749"/>
                  </a:lnTo>
                  <a:lnTo>
                    <a:pt x="271" y="603"/>
                  </a:lnTo>
                  <a:lnTo>
                    <a:pt x="333" y="458"/>
                  </a:lnTo>
                  <a:lnTo>
                    <a:pt x="416" y="312"/>
                  </a:lnTo>
                  <a:lnTo>
                    <a:pt x="499" y="208"/>
                  </a:lnTo>
                  <a:lnTo>
                    <a:pt x="603" y="125"/>
                  </a:lnTo>
                  <a:lnTo>
                    <a:pt x="728" y="63"/>
                  </a:lnTo>
                  <a:lnTo>
                    <a:pt x="874" y="21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186" y="21"/>
                  </a:lnTo>
                  <a:lnTo>
                    <a:pt x="1186" y="21"/>
                  </a:lnTo>
                  <a:lnTo>
                    <a:pt x="1373" y="42"/>
                  </a:lnTo>
                  <a:lnTo>
                    <a:pt x="1518" y="125"/>
                  </a:lnTo>
                  <a:lnTo>
                    <a:pt x="1643" y="208"/>
                  </a:lnTo>
                  <a:lnTo>
                    <a:pt x="1747" y="312"/>
                  </a:lnTo>
                  <a:lnTo>
                    <a:pt x="1830" y="437"/>
                  </a:lnTo>
                  <a:lnTo>
                    <a:pt x="1892" y="582"/>
                  </a:lnTo>
                  <a:lnTo>
                    <a:pt x="1913" y="749"/>
                  </a:lnTo>
                  <a:lnTo>
                    <a:pt x="1913" y="915"/>
                  </a:lnTo>
                  <a:lnTo>
                    <a:pt x="1913" y="915"/>
                  </a:lnTo>
                  <a:lnTo>
                    <a:pt x="1830" y="1643"/>
                  </a:lnTo>
                  <a:lnTo>
                    <a:pt x="1726" y="2371"/>
                  </a:lnTo>
                  <a:lnTo>
                    <a:pt x="1581" y="3078"/>
                  </a:lnTo>
                  <a:lnTo>
                    <a:pt x="1393" y="3764"/>
                  </a:lnTo>
                  <a:lnTo>
                    <a:pt x="1186" y="4450"/>
                  </a:lnTo>
                  <a:lnTo>
                    <a:pt x="957" y="5136"/>
                  </a:lnTo>
                  <a:lnTo>
                    <a:pt x="707" y="5822"/>
                  </a:lnTo>
                  <a:lnTo>
                    <a:pt x="437" y="6488"/>
                  </a:lnTo>
                  <a:lnTo>
                    <a:pt x="437" y="6488"/>
                  </a:lnTo>
                  <a:lnTo>
                    <a:pt x="416" y="6529"/>
                  </a:lnTo>
                  <a:lnTo>
                    <a:pt x="354" y="6571"/>
                  </a:lnTo>
                  <a:lnTo>
                    <a:pt x="167" y="66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1191400" y="2199400"/>
              <a:ext cx="1015750" cy="1448750"/>
            </a:xfrm>
            <a:custGeom>
              <a:avLst/>
              <a:gdLst/>
              <a:ahLst/>
              <a:cxnLst/>
              <a:rect l="l" t="t" r="r" b="b"/>
              <a:pathLst>
                <a:path w="40630" h="57950" fill="none" extrusionOk="0">
                  <a:moveTo>
                    <a:pt x="32853" y="0"/>
                  </a:moveTo>
                  <a:lnTo>
                    <a:pt x="32853" y="0"/>
                  </a:lnTo>
                  <a:lnTo>
                    <a:pt x="32853" y="0"/>
                  </a:lnTo>
                  <a:lnTo>
                    <a:pt x="32853" y="0"/>
                  </a:lnTo>
                  <a:lnTo>
                    <a:pt x="32437" y="0"/>
                  </a:lnTo>
                  <a:lnTo>
                    <a:pt x="32000" y="21"/>
                  </a:lnTo>
                  <a:lnTo>
                    <a:pt x="31585" y="63"/>
                  </a:lnTo>
                  <a:lnTo>
                    <a:pt x="31169" y="104"/>
                  </a:lnTo>
                  <a:lnTo>
                    <a:pt x="30753" y="187"/>
                  </a:lnTo>
                  <a:lnTo>
                    <a:pt x="30337" y="271"/>
                  </a:lnTo>
                  <a:lnTo>
                    <a:pt x="29921" y="395"/>
                  </a:lnTo>
                  <a:lnTo>
                    <a:pt x="29526" y="541"/>
                  </a:lnTo>
                  <a:lnTo>
                    <a:pt x="29526" y="541"/>
                  </a:lnTo>
                  <a:lnTo>
                    <a:pt x="29464" y="562"/>
                  </a:lnTo>
                  <a:lnTo>
                    <a:pt x="29464" y="562"/>
                  </a:lnTo>
                  <a:lnTo>
                    <a:pt x="29193" y="686"/>
                  </a:lnTo>
                  <a:lnTo>
                    <a:pt x="28965" y="811"/>
                  </a:lnTo>
                  <a:lnTo>
                    <a:pt x="28757" y="978"/>
                  </a:lnTo>
                  <a:lnTo>
                    <a:pt x="28590" y="1165"/>
                  </a:lnTo>
                  <a:lnTo>
                    <a:pt x="28424" y="1352"/>
                  </a:lnTo>
                  <a:lnTo>
                    <a:pt x="28299" y="1601"/>
                  </a:lnTo>
                  <a:lnTo>
                    <a:pt x="28216" y="1851"/>
                  </a:lnTo>
                  <a:lnTo>
                    <a:pt x="28133" y="2142"/>
                  </a:lnTo>
                  <a:lnTo>
                    <a:pt x="28133" y="2142"/>
                  </a:lnTo>
                  <a:lnTo>
                    <a:pt x="27863" y="3826"/>
                  </a:lnTo>
                  <a:lnTo>
                    <a:pt x="27592" y="5510"/>
                  </a:lnTo>
                  <a:lnTo>
                    <a:pt x="27364" y="7195"/>
                  </a:lnTo>
                  <a:lnTo>
                    <a:pt x="27156" y="8879"/>
                  </a:lnTo>
                  <a:lnTo>
                    <a:pt x="26969" y="10563"/>
                  </a:lnTo>
                  <a:lnTo>
                    <a:pt x="26802" y="12268"/>
                  </a:lnTo>
                  <a:lnTo>
                    <a:pt x="26657" y="13973"/>
                  </a:lnTo>
                  <a:lnTo>
                    <a:pt x="26532" y="15657"/>
                  </a:lnTo>
                  <a:lnTo>
                    <a:pt x="26532" y="15657"/>
                  </a:lnTo>
                  <a:lnTo>
                    <a:pt x="26449" y="17134"/>
                  </a:lnTo>
                  <a:lnTo>
                    <a:pt x="26366" y="18610"/>
                  </a:lnTo>
                  <a:lnTo>
                    <a:pt x="26303" y="19338"/>
                  </a:lnTo>
                  <a:lnTo>
                    <a:pt x="26241" y="20065"/>
                  </a:lnTo>
                  <a:lnTo>
                    <a:pt x="26178" y="20793"/>
                  </a:lnTo>
                  <a:lnTo>
                    <a:pt x="26075" y="21521"/>
                  </a:lnTo>
                  <a:lnTo>
                    <a:pt x="26075" y="21521"/>
                  </a:lnTo>
                  <a:lnTo>
                    <a:pt x="25971" y="22020"/>
                  </a:lnTo>
                  <a:lnTo>
                    <a:pt x="25929" y="22228"/>
                  </a:lnTo>
                  <a:lnTo>
                    <a:pt x="25846" y="22415"/>
                  </a:lnTo>
                  <a:lnTo>
                    <a:pt x="25783" y="22602"/>
                  </a:lnTo>
                  <a:lnTo>
                    <a:pt x="25700" y="22768"/>
                  </a:lnTo>
                  <a:lnTo>
                    <a:pt x="25596" y="22914"/>
                  </a:lnTo>
                  <a:lnTo>
                    <a:pt x="25492" y="23039"/>
                  </a:lnTo>
                  <a:lnTo>
                    <a:pt x="25368" y="23163"/>
                  </a:lnTo>
                  <a:lnTo>
                    <a:pt x="25222" y="23267"/>
                  </a:lnTo>
                  <a:lnTo>
                    <a:pt x="25076" y="23371"/>
                  </a:lnTo>
                  <a:lnTo>
                    <a:pt x="24889" y="23455"/>
                  </a:lnTo>
                  <a:lnTo>
                    <a:pt x="24702" y="23517"/>
                  </a:lnTo>
                  <a:lnTo>
                    <a:pt x="24494" y="23600"/>
                  </a:lnTo>
                  <a:lnTo>
                    <a:pt x="24016" y="23704"/>
                  </a:lnTo>
                  <a:lnTo>
                    <a:pt x="24016" y="23704"/>
                  </a:lnTo>
                  <a:lnTo>
                    <a:pt x="24016" y="23704"/>
                  </a:lnTo>
                  <a:lnTo>
                    <a:pt x="23205" y="23850"/>
                  </a:lnTo>
                  <a:lnTo>
                    <a:pt x="22394" y="23954"/>
                  </a:lnTo>
                  <a:lnTo>
                    <a:pt x="21583" y="24016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772" y="24037"/>
                  </a:lnTo>
                  <a:lnTo>
                    <a:pt x="20128" y="24037"/>
                  </a:lnTo>
                  <a:lnTo>
                    <a:pt x="19462" y="23995"/>
                  </a:lnTo>
                  <a:lnTo>
                    <a:pt x="18818" y="23933"/>
                  </a:lnTo>
                  <a:lnTo>
                    <a:pt x="18173" y="23829"/>
                  </a:lnTo>
                  <a:lnTo>
                    <a:pt x="17529" y="23725"/>
                  </a:lnTo>
                  <a:lnTo>
                    <a:pt x="16905" y="23579"/>
                  </a:lnTo>
                  <a:lnTo>
                    <a:pt x="16260" y="23434"/>
                  </a:lnTo>
                  <a:lnTo>
                    <a:pt x="15616" y="23247"/>
                  </a:lnTo>
                  <a:lnTo>
                    <a:pt x="15616" y="23247"/>
                  </a:lnTo>
                  <a:lnTo>
                    <a:pt x="15595" y="23226"/>
                  </a:lnTo>
                  <a:lnTo>
                    <a:pt x="15595" y="23226"/>
                  </a:lnTo>
                  <a:lnTo>
                    <a:pt x="15595" y="23226"/>
                  </a:lnTo>
                  <a:lnTo>
                    <a:pt x="15574" y="23226"/>
                  </a:lnTo>
                  <a:lnTo>
                    <a:pt x="15574" y="23226"/>
                  </a:lnTo>
                  <a:lnTo>
                    <a:pt x="15574" y="23226"/>
                  </a:lnTo>
                  <a:lnTo>
                    <a:pt x="15574" y="23226"/>
                  </a:lnTo>
                  <a:lnTo>
                    <a:pt x="15512" y="23205"/>
                  </a:lnTo>
                  <a:lnTo>
                    <a:pt x="15512" y="23205"/>
                  </a:lnTo>
                  <a:lnTo>
                    <a:pt x="15491" y="23205"/>
                  </a:lnTo>
                  <a:lnTo>
                    <a:pt x="15491" y="23205"/>
                  </a:lnTo>
                  <a:lnTo>
                    <a:pt x="15241" y="23101"/>
                  </a:lnTo>
                  <a:lnTo>
                    <a:pt x="15034" y="22976"/>
                  </a:lnTo>
                  <a:lnTo>
                    <a:pt x="14826" y="22831"/>
                  </a:lnTo>
                  <a:lnTo>
                    <a:pt x="14659" y="22664"/>
                  </a:lnTo>
                  <a:lnTo>
                    <a:pt x="14514" y="22457"/>
                  </a:lnTo>
                  <a:lnTo>
                    <a:pt x="14389" y="22249"/>
                  </a:lnTo>
                  <a:lnTo>
                    <a:pt x="14285" y="22020"/>
                  </a:lnTo>
                  <a:lnTo>
                    <a:pt x="14181" y="21770"/>
                  </a:lnTo>
                  <a:lnTo>
                    <a:pt x="14181" y="21770"/>
                  </a:lnTo>
                  <a:lnTo>
                    <a:pt x="14098" y="21458"/>
                  </a:lnTo>
                  <a:lnTo>
                    <a:pt x="14056" y="21126"/>
                  </a:lnTo>
                  <a:lnTo>
                    <a:pt x="14036" y="20793"/>
                  </a:lnTo>
                  <a:lnTo>
                    <a:pt x="14015" y="20460"/>
                  </a:lnTo>
                  <a:lnTo>
                    <a:pt x="14015" y="20460"/>
                  </a:lnTo>
                  <a:lnTo>
                    <a:pt x="14036" y="19920"/>
                  </a:lnTo>
                  <a:lnTo>
                    <a:pt x="14036" y="19920"/>
                  </a:lnTo>
                  <a:lnTo>
                    <a:pt x="14098" y="18319"/>
                  </a:lnTo>
                  <a:lnTo>
                    <a:pt x="14202" y="16718"/>
                  </a:lnTo>
                  <a:lnTo>
                    <a:pt x="14264" y="15928"/>
                  </a:lnTo>
                  <a:lnTo>
                    <a:pt x="14347" y="15117"/>
                  </a:lnTo>
                  <a:lnTo>
                    <a:pt x="14431" y="14327"/>
                  </a:lnTo>
                  <a:lnTo>
                    <a:pt x="14535" y="13536"/>
                  </a:lnTo>
                  <a:lnTo>
                    <a:pt x="14535" y="13536"/>
                  </a:lnTo>
                  <a:lnTo>
                    <a:pt x="14742" y="12226"/>
                  </a:lnTo>
                  <a:lnTo>
                    <a:pt x="14950" y="10917"/>
                  </a:lnTo>
                  <a:lnTo>
                    <a:pt x="15179" y="9627"/>
                  </a:lnTo>
                  <a:lnTo>
                    <a:pt x="15429" y="8317"/>
                  </a:lnTo>
                  <a:lnTo>
                    <a:pt x="15699" y="7028"/>
                  </a:lnTo>
                  <a:lnTo>
                    <a:pt x="16011" y="5760"/>
                  </a:lnTo>
                  <a:lnTo>
                    <a:pt x="16364" y="4471"/>
                  </a:lnTo>
                  <a:lnTo>
                    <a:pt x="16739" y="3202"/>
                  </a:lnTo>
                  <a:lnTo>
                    <a:pt x="16739" y="3202"/>
                  </a:lnTo>
                  <a:lnTo>
                    <a:pt x="16843" y="2870"/>
                  </a:lnTo>
                  <a:lnTo>
                    <a:pt x="16884" y="2516"/>
                  </a:lnTo>
                  <a:lnTo>
                    <a:pt x="16884" y="2516"/>
                  </a:lnTo>
                  <a:lnTo>
                    <a:pt x="16884" y="2412"/>
                  </a:lnTo>
                  <a:lnTo>
                    <a:pt x="16884" y="2412"/>
                  </a:lnTo>
                  <a:lnTo>
                    <a:pt x="16863" y="2246"/>
                  </a:lnTo>
                  <a:lnTo>
                    <a:pt x="16843" y="2100"/>
                  </a:lnTo>
                  <a:lnTo>
                    <a:pt x="16780" y="1976"/>
                  </a:lnTo>
                  <a:lnTo>
                    <a:pt x="16718" y="1851"/>
                  </a:lnTo>
                  <a:lnTo>
                    <a:pt x="16614" y="1768"/>
                  </a:lnTo>
                  <a:lnTo>
                    <a:pt x="16489" y="1685"/>
                  </a:lnTo>
                  <a:lnTo>
                    <a:pt x="16323" y="1622"/>
                  </a:lnTo>
                  <a:lnTo>
                    <a:pt x="16136" y="1601"/>
                  </a:lnTo>
                  <a:lnTo>
                    <a:pt x="16136" y="1601"/>
                  </a:lnTo>
                  <a:lnTo>
                    <a:pt x="15637" y="1539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5138" y="1518"/>
                  </a:lnTo>
                  <a:lnTo>
                    <a:pt x="14701" y="1539"/>
                  </a:lnTo>
                  <a:lnTo>
                    <a:pt x="14264" y="1560"/>
                  </a:lnTo>
                  <a:lnTo>
                    <a:pt x="13828" y="1622"/>
                  </a:lnTo>
                  <a:lnTo>
                    <a:pt x="13391" y="1664"/>
                  </a:lnTo>
                  <a:lnTo>
                    <a:pt x="13391" y="1664"/>
                  </a:lnTo>
                  <a:lnTo>
                    <a:pt x="13391" y="1664"/>
                  </a:lnTo>
                  <a:lnTo>
                    <a:pt x="12559" y="1809"/>
                  </a:lnTo>
                  <a:lnTo>
                    <a:pt x="11728" y="1976"/>
                  </a:lnTo>
                  <a:lnTo>
                    <a:pt x="10917" y="2184"/>
                  </a:lnTo>
                  <a:lnTo>
                    <a:pt x="10085" y="2391"/>
                  </a:lnTo>
                  <a:lnTo>
                    <a:pt x="9295" y="2641"/>
                  </a:lnTo>
                  <a:lnTo>
                    <a:pt x="8484" y="2891"/>
                  </a:lnTo>
                  <a:lnTo>
                    <a:pt x="6862" y="3390"/>
                  </a:lnTo>
                  <a:lnTo>
                    <a:pt x="6862" y="3390"/>
                  </a:lnTo>
                  <a:lnTo>
                    <a:pt x="6446" y="3556"/>
                  </a:lnTo>
                  <a:lnTo>
                    <a:pt x="6051" y="3743"/>
                  </a:lnTo>
                  <a:lnTo>
                    <a:pt x="5698" y="3972"/>
                  </a:lnTo>
                  <a:lnTo>
                    <a:pt x="5386" y="4221"/>
                  </a:lnTo>
                  <a:lnTo>
                    <a:pt x="5095" y="4492"/>
                  </a:lnTo>
                  <a:lnTo>
                    <a:pt x="4824" y="4803"/>
                  </a:lnTo>
                  <a:lnTo>
                    <a:pt x="4575" y="5157"/>
                  </a:lnTo>
                  <a:lnTo>
                    <a:pt x="4346" y="5531"/>
                  </a:lnTo>
                  <a:lnTo>
                    <a:pt x="4346" y="5531"/>
                  </a:lnTo>
                  <a:lnTo>
                    <a:pt x="4138" y="5905"/>
                  </a:lnTo>
                  <a:lnTo>
                    <a:pt x="3951" y="6280"/>
                  </a:lnTo>
                  <a:lnTo>
                    <a:pt x="3598" y="7070"/>
                  </a:lnTo>
                  <a:lnTo>
                    <a:pt x="3286" y="7860"/>
                  </a:lnTo>
                  <a:lnTo>
                    <a:pt x="3015" y="8671"/>
                  </a:lnTo>
                  <a:lnTo>
                    <a:pt x="2766" y="9482"/>
                  </a:lnTo>
                  <a:lnTo>
                    <a:pt x="2558" y="10293"/>
                  </a:lnTo>
                  <a:lnTo>
                    <a:pt x="2371" y="11124"/>
                  </a:lnTo>
                  <a:lnTo>
                    <a:pt x="2184" y="11956"/>
                  </a:lnTo>
                  <a:lnTo>
                    <a:pt x="2184" y="11956"/>
                  </a:lnTo>
                  <a:lnTo>
                    <a:pt x="1851" y="13661"/>
                  </a:lnTo>
                  <a:lnTo>
                    <a:pt x="1539" y="15387"/>
                  </a:lnTo>
                  <a:lnTo>
                    <a:pt x="1248" y="17092"/>
                  </a:lnTo>
                  <a:lnTo>
                    <a:pt x="978" y="18818"/>
                  </a:lnTo>
                  <a:lnTo>
                    <a:pt x="749" y="20544"/>
                  </a:lnTo>
                  <a:lnTo>
                    <a:pt x="541" y="22269"/>
                  </a:lnTo>
                  <a:lnTo>
                    <a:pt x="375" y="23995"/>
                  </a:lnTo>
                  <a:lnTo>
                    <a:pt x="229" y="25742"/>
                  </a:lnTo>
                  <a:lnTo>
                    <a:pt x="229" y="25742"/>
                  </a:lnTo>
                  <a:lnTo>
                    <a:pt x="63" y="27987"/>
                  </a:lnTo>
                  <a:lnTo>
                    <a:pt x="21" y="29110"/>
                  </a:lnTo>
                  <a:lnTo>
                    <a:pt x="0" y="30254"/>
                  </a:lnTo>
                  <a:lnTo>
                    <a:pt x="0" y="30254"/>
                  </a:lnTo>
                  <a:lnTo>
                    <a:pt x="0" y="30836"/>
                  </a:lnTo>
                  <a:lnTo>
                    <a:pt x="21" y="31439"/>
                  </a:lnTo>
                  <a:lnTo>
                    <a:pt x="21" y="31439"/>
                  </a:lnTo>
                  <a:lnTo>
                    <a:pt x="42" y="31813"/>
                  </a:lnTo>
                  <a:lnTo>
                    <a:pt x="104" y="32167"/>
                  </a:lnTo>
                  <a:lnTo>
                    <a:pt x="167" y="32520"/>
                  </a:lnTo>
                  <a:lnTo>
                    <a:pt x="271" y="32853"/>
                  </a:lnTo>
                  <a:lnTo>
                    <a:pt x="375" y="33144"/>
                  </a:lnTo>
                  <a:lnTo>
                    <a:pt x="520" y="33435"/>
                  </a:lnTo>
                  <a:lnTo>
                    <a:pt x="687" y="33705"/>
                  </a:lnTo>
                  <a:lnTo>
                    <a:pt x="894" y="33955"/>
                  </a:lnTo>
                  <a:lnTo>
                    <a:pt x="1123" y="34184"/>
                  </a:lnTo>
                  <a:lnTo>
                    <a:pt x="1373" y="34392"/>
                  </a:lnTo>
                  <a:lnTo>
                    <a:pt x="1643" y="34579"/>
                  </a:lnTo>
                  <a:lnTo>
                    <a:pt x="1976" y="34766"/>
                  </a:lnTo>
                  <a:lnTo>
                    <a:pt x="2308" y="34911"/>
                  </a:lnTo>
                  <a:lnTo>
                    <a:pt x="2703" y="35057"/>
                  </a:lnTo>
                  <a:lnTo>
                    <a:pt x="3119" y="35161"/>
                  </a:lnTo>
                  <a:lnTo>
                    <a:pt x="3577" y="35265"/>
                  </a:lnTo>
                  <a:lnTo>
                    <a:pt x="3577" y="35265"/>
                  </a:lnTo>
                  <a:lnTo>
                    <a:pt x="4512" y="35410"/>
                  </a:lnTo>
                  <a:lnTo>
                    <a:pt x="5469" y="35514"/>
                  </a:lnTo>
                  <a:lnTo>
                    <a:pt x="6425" y="35598"/>
                  </a:lnTo>
                  <a:lnTo>
                    <a:pt x="7382" y="35618"/>
                  </a:lnTo>
                  <a:lnTo>
                    <a:pt x="7382" y="35618"/>
                  </a:lnTo>
                  <a:lnTo>
                    <a:pt x="7507" y="35618"/>
                  </a:lnTo>
                  <a:lnTo>
                    <a:pt x="7507" y="35618"/>
                  </a:lnTo>
                  <a:lnTo>
                    <a:pt x="7694" y="35618"/>
                  </a:lnTo>
                  <a:lnTo>
                    <a:pt x="7694" y="35618"/>
                  </a:lnTo>
                  <a:lnTo>
                    <a:pt x="7818" y="35618"/>
                  </a:lnTo>
                  <a:lnTo>
                    <a:pt x="7818" y="35618"/>
                  </a:lnTo>
                  <a:lnTo>
                    <a:pt x="10667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16" y="35660"/>
                  </a:lnTo>
                  <a:lnTo>
                    <a:pt x="13536" y="35660"/>
                  </a:lnTo>
                  <a:lnTo>
                    <a:pt x="13536" y="35660"/>
                  </a:lnTo>
                  <a:lnTo>
                    <a:pt x="15990" y="35639"/>
                  </a:lnTo>
                  <a:lnTo>
                    <a:pt x="18464" y="35598"/>
                  </a:lnTo>
                  <a:lnTo>
                    <a:pt x="19712" y="35556"/>
                  </a:lnTo>
                  <a:lnTo>
                    <a:pt x="20939" y="35494"/>
                  </a:lnTo>
                  <a:lnTo>
                    <a:pt x="22165" y="35431"/>
                  </a:lnTo>
                  <a:lnTo>
                    <a:pt x="23413" y="35348"/>
                  </a:lnTo>
                  <a:lnTo>
                    <a:pt x="23413" y="35348"/>
                  </a:lnTo>
                  <a:lnTo>
                    <a:pt x="23455" y="35327"/>
                  </a:lnTo>
                  <a:lnTo>
                    <a:pt x="23455" y="35327"/>
                  </a:lnTo>
                  <a:lnTo>
                    <a:pt x="23455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600" y="35327"/>
                  </a:lnTo>
                  <a:lnTo>
                    <a:pt x="23746" y="35327"/>
                  </a:lnTo>
                  <a:lnTo>
                    <a:pt x="23870" y="35369"/>
                  </a:lnTo>
                  <a:lnTo>
                    <a:pt x="23974" y="35410"/>
                  </a:lnTo>
                  <a:lnTo>
                    <a:pt x="24078" y="35473"/>
                  </a:lnTo>
                  <a:lnTo>
                    <a:pt x="24141" y="35577"/>
                  </a:lnTo>
                  <a:lnTo>
                    <a:pt x="24203" y="35681"/>
                  </a:lnTo>
                  <a:lnTo>
                    <a:pt x="24245" y="35826"/>
                  </a:lnTo>
                  <a:lnTo>
                    <a:pt x="24266" y="35972"/>
                  </a:lnTo>
                  <a:lnTo>
                    <a:pt x="24266" y="35972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286" y="36013"/>
                  </a:lnTo>
                  <a:lnTo>
                    <a:pt x="24349" y="36596"/>
                  </a:lnTo>
                  <a:lnTo>
                    <a:pt x="24432" y="37178"/>
                  </a:lnTo>
                  <a:lnTo>
                    <a:pt x="24432" y="37178"/>
                  </a:lnTo>
                  <a:lnTo>
                    <a:pt x="24889" y="40629"/>
                  </a:lnTo>
                  <a:lnTo>
                    <a:pt x="25118" y="42355"/>
                  </a:lnTo>
                  <a:lnTo>
                    <a:pt x="25347" y="44081"/>
                  </a:lnTo>
                  <a:lnTo>
                    <a:pt x="25596" y="45786"/>
                  </a:lnTo>
                  <a:lnTo>
                    <a:pt x="25887" y="47512"/>
                  </a:lnTo>
                  <a:lnTo>
                    <a:pt x="26199" y="49217"/>
                  </a:lnTo>
                  <a:lnTo>
                    <a:pt x="26532" y="50922"/>
                  </a:lnTo>
                  <a:lnTo>
                    <a:pt x="26532" y="50922"/>
                  </a:lnTo>
                  <a:lnTo>
                    <a:pt x="26823" y="52211"/>
                  </a:lnTo>
                  <a:lnTo>
                    <a:pt x="27156" y="53500"/>
                  </a:lnTo>
                  <a:lnTo>
                    <a:pt x="27509" y="54769"/>
                  </a:lnTo>
                  <a:lnTo>
                    <a:pt x="27904" y="56037"/>
                  </a:lnTo>
                  <a:lnTo>
                    <a:pt x="27904" y="56037"/>
                  </a:lnTo>
                  <a:lnTo>
                    <a:pt x="28071" y="56432"/>
                  </a:lnTo>
                  <a:lnTo>
                    <a:pt x="28154" y="56619"/>
                  </a:lnTo>
                  <a:lnTo>
                    <a:pt x="28258" y="56785"/>
                  </a:lnTo>
                  <a:lnTo>
                    <a:pt x="28362" y="56952"/>
                  </a:lnTo>
                  <a:lnTo>
                    <a:pt x="28486" y="57097"/>
                  </a:lnTo>
                  <a:lnTo>
                    <a:pt x="28611" y="57222"/>
                  </a:lnTo>
                  <a:lnTo>
                    <a:pt x="28757" y="57347"/>
                  </a:lnTo>
                  <a:lnTo>
                    <a:pt x="28902" y="57451"/>
                  </a:lnTo>
                  <a:lnTo>
                    <a:pt x="29048" y="57555"/>
                  </a:lnTo>
                  <a:lnTo>
                    <a:pt x="29235" y="57638"/>
                  </a:lnTo>
                  <a:lnTo>
                    <a:pt x="29401" y="57721"/>
                  </a:lnTo>
                  <a:lnTo>
                    <a:pt x="29609" y="57763"/>
                  </a:lnTo>
                  <a:lnTo>
                    <a:pt x="29796" y="57825"/>
                  </a:lnTo>
                  <a:lnTo>
                    <a:pt x="30025" y="57867"/>
                  </a:lnTo>
                  <a:lnTo>
                    <a:pt x="30254" y="57888"/>
                  </a:lnTo>
                  <a:lnTo>
                    <a:pt x="30254" y="57888"/>
                  </a:lnTo>
                  <a:lnTo>
                    <a:pt x="30254" y="57888"/>
                  </a:lnTo>
                  <a:lnTo>
                    <a:pt x="31148" y="57929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42" y="57950"/>
                  </a:lnTo>
                  <a:lnTo>
                    <a:pt x="32063" y="57950"/>
                  </a:lnTo>
                  <a:lnTo>
                    <a:pt x="32063" y="57950"/>
                  </a:lnTo>
                  <a:lnTo>
                    <a:pt x="32603" y="57950"/>
                  </a:lnTo>
                  <a:lnTo>
                    <a:pt x="33144" y="57929"/>
                  </a:lnTo>
                  <a:lnTo>
                    <a:pt x="33685" y="57888"/>
                  </a:lnTo>
                  <a:lnTo>
                    <a:pt x="34246" y="57846"/>
                  </a:lnTo>
                  <a:lnTo>
                    <a:pt x="34787" y="57784"/>
                  </a:lnTo>
                  <a:lnTo>
                    <a:pt x="35327" y="57700"/>
                  </a:lnTo>
                  <a:lnTo>
                    <a:pt x="35868" y="57617"/>
                  </a:lnTo>
                  <a:lnTo>
                    <a:pt x="36409" y="57513"/>
                  </a:lnTo>
                  <a:lnTo>
                    <a:pt x="36409" y="57513"/>
                  </a:lnTo>
                  <a:lnTo>
                    <a:pt x="36409" y="57513"/>
                  </a:lnTo>
                  <a:lnTo>
                    <a:pt x="36409" y="57513"/>
                  </a:lnTo>
                  <a:lnTo>
                    <a:pt x="36492" y="57492"/>
                  </a:lnTo>
                  <a:lnTo>
                    <a:pt x="36492" y="57492"/>
                  </a:lnTo>
                  <a:lnTo>
                    <a:pt x="36492" y="57492"/>
                  </a:lnTo>
                  <a:lnTo>
                    <a:pt x="36492" y="57492"/>
                  </a:lnTo>
                  <a:lnTo>
                    <a:pt x="36513" y="57492"/>
                  </a:lnTo>
                  <a:lnTo>
                    <a:pt x="36513" y="57492"/>
                  </a:lnTo>
                  <a:lnTo>
                    <a:pt x="36554" y="57472"/>
                  </a:lnTo>
                  <a:lnTo>
                    <a:pt x="36554" y="57472"/>
                  </a:lnTo>
                  <a:lnTo>
                    <a:pt x="36554" y="57472"/>
                  </a:lnTo>
                  <a:lnTo>
                    <a:pt x="36928" y="57388"/>
                  </a:lnTo>
                  <a:lnTo>
                    <a:pt x="37282" y="57285"/>
                  </a:lnTo>
                  <a:lnTo>
                    <a:pt x="37594" y="57181"/>
                  </a:lnTo>
                  <a:lnTo>
                    <a:pt x="37885" y="57056"/>
                  </a:lnTo>
                  <a:lnTo>
                    <a:pt x="38134" y="56931"/>
                  </a:lnTo>
                  <a:lnTo>
                    <a:pt x="38363" y="56785"/>
                  </a:lnTo>
                  <a:lnTo>
                    <a:pt x="38571" y="56619"/>
                  </a:lnTo>
                  <a:lnTo>
                    <a:pt x="38758" y="56432"/>
                  </a:lnTo>
                  <a:lnTo>
                    <a:pt x="38924" y="56245"/>
                  </a:lnTo>
                  <a:lnTo>
                    <a:pt x="39070" y="56016"/>
                  </a:lnTo>
                  <a:lnTo>
                    <a:pt x="39195" y="55767"/>
                  </a:lnTo>
                  <a:lnTo>
                    <a:pt x="39299" y="55496"/>
                  </a:lnTo>
                  <a:lnTo>
                    <a:pt x="39403" y="55205"/>
                  </a:lnTo>
                  <a:lnTo>
                    <a:pt x="39465" y="54893"/>
                  </a:lnTo>
                  <a:lnTo>
                    <a:pt x="39527" y="54540"/>
                  </a:lnTo>
                  <a:lnTo>
                    <a:pt x="39569" y="54166"/>
                  </a:lnTo>
                  <a:lnTo>
                    <a:pt x="39569" y="54166"/>
                  </a:lnTo>
                  <a:lnTo>
                    <a:pt x="39839" y="51546"/>
                  </a:lnTo>
                  <a:lnTo>
                    <a:pt x="39943" y="50236"/>
                  </a:lnTo>
                  <a:lnTo>
                    <a:pt x="40047" y="48926"/>
                  </a:lnTo>
                  <a:lnTo>
                    <a:pt x="40130" y="47616"/>
                  </a:lnTo>
                  <a:lnTo>
                    <a:pt x="40193" y="46306"/>
                  </a:lnTo>
                  <a:lnTo>
                    <a:pt x="40234" y="44996"/>
                  </a:lnTo>
                  <a:lnTo>
                    <a:pt x="40234" y="43686"/>
                  </a:lnTo>
                  <a:lnTo>
                    <a:pt x="40234" y="43686"/>
                  </a:lnTo>
                  <a:lnTo>
                    <a:pt x="40234" y="42896"/>
                  </a:lnTo>
                  <a:lnTo>
                    <a:pt x="40234" y="42896"/>
                  </a:lnTo>
                  <a:lnTo>
                    <a:pt x="40214" y="40026"/>
                  </a:lnTo>
                  <a:lnTo>
                    <a:pt x="40193" y="37157"/>
                  </a:lnTo>
                  <a:lnTo>
                    <a:pt x="40193" y="37157"/>
                  </a:lnTo>
                  <a:lnTo>
                    <a:pt x="40214" y="34600"/>
                  </a:lnTo>
                  <a:lnTo>
                    <a:pt x="40255" y="32063"/>
                  </a:lnTo>
                  <a:lnTo>
                    <a:pt x="40338" y="29547"/>
                  </a:lnTo>
                  <a:lnTo>
                    <a:pt x="40401" y="28279"/>
                  </a:lnTo>
                  <a:lnTo>
                    <a:pt x="40484" y="27031"/>
                  </a:lnTo>
                  <a:lnTo>
                    <a:pt x="40484" y="27031"/>
                  </a:lnTo>
                  <a:lnTo>
                    <a:pt x="40567" y="18527"/>
                  </a:lnTo>
                  <a:lnTo>
                    <a:pt x="40609" y="14306"/>
                  </a:lnTo>
                  <a:lnTo>
                    <a:pt x="40629" y="10106"/>
                  </a:lnTo>
                  <a:lnTo>
                    <a:pt x="40629" y="10106"/>
                  </a:lnTo>
                  <a:lnTo>
                    <a:pt x="40629" y="9731"/>
                  </a:lnTo>
                  <a:lnTo>
                    <a:pt x="40629" y="9731"/>
                  </a:lnTo>
                  <a:lnTo>
                    <a:pt x="40609" y="7943"/>
                  </a:lnTo>
                  <a:lnTo>
                    <a:pt x="40546" y="6134"/>
                  </a:lnTo>
                  <a:lnTo>
                    <a:pt x="40442" y="4325"/>
                  </a:lnTo>
                  <a:lnTo>
                    <a:pt x="40380" y="3431"/>
                  </a:lnTo>
                  <a:lnTo>
                    <a:pt x="40297" y="2516"/>
                  </a:lnTo>
                  <a:lnTo>
                    <a:pt x="40297" y="2516"/>
                  </a:lnTo>
                  <a:lnTo>
                    <a:pt x="40234" y="2080"/>
                  </a:lnTo>
                  <a:lnTo>
                    <a:pt x="40151" y="1726"/>
                  </a:lnTo>
                  <a:lnTo>
                    <a:pt x="40110" y="1581"/>
                  </a:lnTo>
                  <a:lnTo>
                    <a:pt x="40047" y="1435"/>
                  </a:lnTo>
                  <a:lnTo>
                    <a:pt x="39964" y="1331"/>
                  </a:lnTo>
                  <a:lnTo>
                    <a:pt x="39881" y="1227"/>
                  </a:lnTo>
                  <a:lnTo>
                    <a:pt x="39798" y="1123"/>
                  </a:lnTo>
                  <a:lnTo>
                    <a:pt x="39673" y="1061"/>
                  </a:lnTo>
                  <a:lnTo>
                    <a:pt x="39548" y="978"/>
                  </a:lnTo>
                  <a:lnTo>
                    <a:pt x="39403" y="915"/>
                  </a:lnTo>
                  <a:lnTo>
                    <a:pt x="39070" y="811"/>
                  </a:lnTo>
                  <a:lnTo>
                    <a:pt x="38633" y="707"/>
                  </a:lnTo>
                  <a:lnTo>
                    <a:pt x="38633" y="707"/>
                  </a:lnTo>
                  <a:lnTo>
                    <a:pt x="37511" y="499"/>
                  </a:lnTo>
                  <a:lnTo>
                    <a:pt x="36367" y="312"/>
                  </a:lnTo>
                  <a:lnTo>
                    <a:pt x="35244" y="146"/>
                  </a:lnTo>
                  <a:lnTo>
                    <a:pt x="34662" y="83"/>
                  </a:lnTo>
                  <a:lnTo>
                    <a:pt x="34101" y="42"/>
                  </a:lnTo>
                  <a:lnTo>
                    <a:pt x="34101" y="42"/>
                  </a:lnTo>
                  <a:lnTo>
                    <a:pt x="34101" y="42"/>
                  </a:lnTo>
                  <a:lnTo>
                    <a:pt x="34038" y="42"/>
                  </a:lnTo>
                  <a:lnTo>
                    <a:pt x="34038" y="42"/>
                  </a:lnTo>
                  <a:lnTo>
                    <a:pt x="33456" y="0"/>
                  </a:lnTo>
                  <a:lnTo>
                    <a:pt x="32853" y="0"/>
                  </a:lnTo>
                  <a:lnTo>
                    <a:pt x="32853" y="0"/>
                  </a:lnTo>
                  <a:lnTo>
                    <a:pt x="32853" y="0"/>
                  </a:lnTo>
                  <a:lnTo>
                    <a:pt x="328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1240775" y="2442150"/>
              <a:ext cx="87350" cy="406000"/>
            </a:xfrm>
            <a:custGeom>
              <a:avLst/>
              <a:gdLst/>
              <a:ahLst/>
              <a:cxnLst/>
              <a:rect l="l" t="t" r="r" b="b"/>
              <a:pathLst>
                <a:path w="3494" h="16240" extrusionOk="0">
                  <a:moveTo>
                    <a:pt x="3411" y="1"/>
                  </a:moveTo>
                  <a:lnTo>
                    <a:pt x="3286" y="21"/>
                  </a:lnTo>
                  <a:lnTo>
                    <a:pt x="3203" y="63"/>
                  </a:lnTo>
                  <a:lnTo>
                    <a:pt x="3120" y="105"/>
                  </a:lnTo>
                  <a:lnTo>
                    <a:pt x="3078" y="167"/>
                  </a:lnTo>
                  <a:lnTo>
                    <a:pt x="2995" y="312"/>
                  </a:lnTo>
                  <a:lnTo>
                    <a:pt x="2932" y="458"/>
                  </a:lnTo>
                  <a:lnTo>
                    <a:pt x="2662" y="1019"/>
                  </a:lnTo>
                  <a:lnTo>
                    <a:pt x="2454" y="1581"/>
                  </a:lnTo>
                  <a:lnTo>
                    <a:pt x="2246" y="2184"/>
                  </a:lnTo>
                  <a:lnTo>
                    <a:pt x="2080" y="2766"/>
                  </a:lnTo>
                  <a:lnTo>
                    <a:pt x="1789" y="3930"/>
                  </a:lnTo>
                  <a:lnTo>
                    <a:pt x="1519" y="5095"/>
                  </a:lnTo>
                  <a:lnTo>
                    <a:pt x="1269" y="6259"/>
                  </a:lnTo>
                  <a:lnTo>
                    <a:pt x="1040" y="7424"/>
                  </a:lnTo>
                  <a:lnTo>
                    <a:pt x="583" y="9773"/>
                  </a:lnTo>
                  <a:lnTo>
                    <a:pt x="125" y="12123"/>
                  </a:lnTo>
                  <a:lnTo>
                    <a:pt x="84" y="12435"/>
                  </a:lnTo>
                  <a:lnTo>
                    <a:pt x="42" y="12767"/>
                  </a:lnTo>
                  <a:lnTo>
                    <a:pt x="21" y="13079"/>
                  </a:lnTo>
                  <a:lnTo>
                    <a:pt x="1" y="13412"/>
                  </a:lnTo>
                  <a:lnTo>
                    <a:pt x="1" y="14056"/>
                  </a:lnTo>
                  <a:lnTo>
                    <a:pt x="63" y="14701"/>
                  </a:lnTo>
                  <a:lnTo>
                    <a:pt x="105" y="14971"/>
                  </a:lnTo>
                  <a:lnTo>
                    <a:pt x="167" y="15221"/>
                  </a:lnTo>
                  <a:lnTo>
                    <a:pt x="250" y="15470"/>
                  </a:lnTo>
                  <a:lnTo>
                    <a:pt x="354" y="15699"/>
                  </a:lnTo>
                  <a:lnTo>
                    <a:pt x="500" y="15928"/>
                  </a:lnTo>
                  <a:lnTo>
                    <a:pt x="562" y="16011"/>
                  </a:lnTo>
                  <a:lnTo>
                    <a:pt x="666" y="16094"/>
                  </a:lnTo>
                  <a:lnTo>
                    <a:pt x="770" y="16157"/>
                  </a:lnTo>
                  <a:lnTo>
                    <a:pt x="874" y="16198"/>
                  </a:lnTo>
                  <a:lnTo>
                    <a:pt x="999" y="16240"/>
                  </a:lnTo>
                  <a:lnTo>
                    <a:pt x="1144" y="16240"/>
                  </a:lnTo>
                  <a:lnTo>
                    <a:pt x="1269" y="16219"/>
                  </a:lnTo>
                  <a:lnTo>
                    <a:pt x="1394" y="16198"/>
                  </a:lnTo>
                  <a:lnTo>
                    <a:pt x="1498" y="16157"/>
                  </a:lnTo>
                  <a:lnTo>
                    <a:pt x="1602" y="16073"/>
                  </a:lnTo>
                  <a:lnTo>
                    <a:pt x="1685" y="15990"/>
                  </a:lnTo>
                  <a:lnTo>
                    <a:pt x="1768" y="15907"/>
                  </a:lnTo>
                  <a:lnTo>
                    <a:pt x="1893" y="15678"/>
                  </a:lnTo>
                  <a:lnTo>
                    <a:pt x="2018" y="15387"/>
                  </a:lnTo>
                  <a:lnTo>
                    <a:pt x="2101" y="15096"/>
                  </a:lnTo>
                  <a:lnTo>
                    <a:pt x="2226" y="14493"/>
                  </a:lnTo>
                  <a:lnTo>
                    <a:pt x="2329" y="13849"/>
                  </a:lnTo>
                  <a:lnTo>
                    <a:pt x="2413" y="13183"/>
                  </a:lnTo>
                  <a:lnTo>
                    <a:pt x="2496" y="12518"/>
                  </a:lnTo>
                  <a:lnTo>
                    <a:pt x="2537" y="11852"/>
                  </a:lnTo>
                  <a:lnTo>
                    <a:pt x="2621" y="10522"/>
                  </a:lnTo>
                  <a:lnTo>
                    <a:pt x="2683" y="9856"/>
                  </a:lnTo>
                  <a:lnTo>
                    <a:pt x="2725" y="9191"/>
                  </a:lnTo>
                  <a:lnTo>
                    <a:pt x="2953" y="7112"/>
                  </a:lnTo>
                  <a:lnTo>
                    <a:pt x="3182" y="5032"/>
                  </a:lnTo>
                  <a:lnTo>
                    <a:pt x="3286" y="4014"/>
                  </a:lnTo>
                  <a:lnTo>
                    <a:pt x="3369" y="2974"/>
                  </a:lnTo>
                  <a:lnTo>
                    <a:pt x="3432" y="1934"/>
                  </a:lnTo>
                  <a:lnTo>
                    <a:pt x="3473" y="895"/>
                  </a:lnTo>
                  <a:lnTo>
                    <a:pt x="3494" y="458"/>
                  </a:lnTo>
                  <a:lnTo>
                    <a:pt x="3473" y="229"/>
                  </a:lnTo>
                  <a:lnTo>
                    <a:pt x="3452" y="105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1240775" y="2442150"/>
              <a:ext cx="87350" cy="406000"/>
            </a:xfrm>
            <a:custGeom>
              <a:avLst/>
              <a:gdLst/>
              <a:ahLst/>
              <a:cxnLst/>
              <a:rect l="l" t="t" r="r" b="b"/>
              <a:pathLst>
                <a:path w="3494" h="16240" fill="none" extrusionOk="0">
                  <a:moveTo>
                    <a:pt x="3411" y="1"/>
                  </a:moveTo>
                  <a:lnTo>
                    <a:pt x="3411" y="1"/>
                  </a:lnTo>
                  <a:lnTo>
                    <a:pt x="3286" y="21"/>
                  </a:lnTo>
                  <a:lnTo>
                    <a:pt x="3203" y="63"/>
                  </a:lnTo>
                  <a:lnTo>
                    <a:pt x="3120" y="105"/>
                  </a:lnTo>
                  <a:lnTo>
                    <a:pt x="3078" y="167"/>
                  </a:lnTo>
                  <a:lnTo>
                    <a:pt x="2995" y="312"/>
                  </a:lnTo>
                  <a:lnTo>
                    <a:pt x="2932" y="458"/>
                  </a:lnTo>
                  <a:lnTo>
                    <a:pt x="2932" y="458"/>
                  </a:lnTo>
                  <a:lnTo>
                    <a:pt x="2662" y="1019"/>
                  </a:lnTo>
                  <a:lnTo>
                    <a:pt x="2454" y="1581"/>
                  </a:lnTo>
                  <a:lnTo>
                    <a:pt x="2246" y="2184"/>
                  </a:lnTo>
                  <a:lnTo>
                    <a:pt x="2080" y="2766"/>
                  </a:lnTo>
                  <a:lnTo>
                    <a:pt x="2080" y="2766"/>
                  </a:lnTo>
                  <a:lnTo>
                    <a:pt x="1789" y="3930"/>
                  </a:lnTo>
                  <a:lnTo>
                    <a:pt x="1519" y="5095"/>
                  </a:lnTo>
                  <a:lnTo>
                    <a:pt x="1269" y="6259"/>
                  </a:lnTo>
                  <a:lnTo>
                    <a:pt x="1040" y="7424"/>
                  </a:lnTo>
                  <a:lnTo>
                    <a:pt x="583" y="9773"/>
                  </a:lnTo>
                  <a:lnTo>
                    <a:pt x="125" y="12123"/>
                  </a:lnTo>
                  <a:lnTo>
                    <a:pt x="125" y="12123"/>
                  </a:lnTo>
                  <a:lnTo>
                    <a:pt x="84" y="12435"/>
                  </a:lnTo>
                  <a:lnTo>
                    <a:pt x="42" y="12767"/>
                  </a:lnTo>
                  <a:lnTo>
                    <a:pt x="21" y="13079"/>
                  </a:lnTo>
                  <a:lnTo>
                    <a:pt x="1" y="13412"/>
                  </a:lnTo>
                  <a:lnTo>
                    <a:pt x="1" y="14056"/>
                  </a:lnTo>
                  <a:lnTo>
                    <a:pt x="63" y="14701"/>
                  </a:lnTo>
                  <a:lnTo>
                    <a:pt x="63" y="14701"/>
                  </a:lnTo>
                  <a:lnTo>
                    <a:pt x="105" y="14971"/>
                  </a:lnTo>
                  <a:lnTo>
                    <a:pt x="167" y="15221"/>
                  </a:lnTo>
                  <a:lnTo>
                    <a:pt x="250" y="15470"/>
                  </a:lnTo>
                  <a:lnTo>
                    <a:pt x="354" y="15699"/>
                  </a:lnTo>
                  <a:lnTo>
                    <a:pt x="354" y="15699"/>
                  </a:lnTo>
                  <a:lnTo>
                    <a:pt x="500" y="15928"/>
                  </a:lnTo>
                  <a:lnTo>
                    <a:pt x="562" y="16011"/>
                  </a:lnTo>
                  <a:lnTo>
                    <a:pt x="666" y="16094"/>
                  </a:lnTo>
                  <a:lnTo>
                    <a:pt x="770" y="16157"/>
                  </a:lnTo>
                  <a:lnTo>
                    <a:pt x="874" y="16198"/>
                  </a:lnTo>
                  <a:lnTo>
                    <a:pt x="999" y="16240"/>
                  </a:lnTo>
                  <a:lnTo>
                    <a:pt x="1124" y="16240"/>
                  </a:lnTo>
                  <a:lnTo>
                    <a:pt x="1124" y="16240"/>
                  </a:lnTo>
                  <a:lnTo>
                    <a:pt x="1144" y="16240"/>
                  </a:lnTo>
                  <a:lnTo>
                    <a:pt x="1144" y="16240"/>
                  </a:lnTo>
                  <a:lnTo>
                    <a:pt x="1269" y="16219"/>
                  </a:lnTo>
                  <a:lnTo>
                    <a:pt x="1394" y="16198"/>
                  </a:lnTo>
                  <a:lnTo>
                    <a:pt x="1498" y="16157"/>
                  </a:lnTo>
                  <a:lnTo>
                    <a:pt x="1602" y="16073"/>
                  </a:lnTo>
                  <a:lnTo>
                    <a:pt x="1685" y="15990"/>
                  </a:lnTo>
                  <a:lnTo>
                    <a:pt x="1768" y="15907"/>
                  </a:lnTo>
                  <a:lnTo>
                    <a:pt x="1893" y="15678"/>
                  </a:lnTo>
                  <a:lnTo>
                    <a:pt x="1893" y="15678"/>
                  </a:lnTo>
                  <a:lnTo>
                    <a:pt x="2018" y="15387"/>
                  </a:lnTo>
                  <a:lnTo>
                    <a:pt x="2101" y="15096"/>
                  </a:lnTo>
                  <a:lnTo>
                    <a:pt x="2226" y="14493"/>
                  </a:lnTo>
                  <a:lnTo>
                    <a:pt x="2226" y="14493"/>
                  </a:lnTo>
                  <a:lnTo>
                    <a:pt x="2329" y="13849"/>
                  </a:lnTo>
                  <a:lnTo>
                    <a:pt x="2413" y="13183"/>
                  </a:lnTo>
                  <a:lnTo>
                    <a:pt x="2496" y="12518"/>
                  </a:lnTo>
                  <a:lnTo>
                    <a:pt x="2537" y="11852"/>
                  </a:lnTo>
                  <a:lnTo>
                    <a:pt x="2621" y="10522"/>
                  </a:lnTo>
                  <a:lnTo>
                    <a:pt x="2683" y="9856"/>
                  </a:lnTo>
                  <a:lnTo>
                    <a:pt x="2725" y="9191"/>
                  </a:lnTo>
                  <a:lnTo>
                    <a:pt x="2725" y="9191"/>
                  </a:lnTo>
                  <a:lnTo>
                    <a:pt x="2953" y="7112"/>
                  </a:lnTo>
                  <a:lnTo>
                    <a:pt x="3182" y="5032"/>
                  </a:lnTo>
                  <a:lnTo>
                    <a:pt x="3286" y="4014"/>
                  </a:lnTo>
                  <a:lnTo>
                    <a:pt x="3369" y="2974"/>
                  </a:lnTo>
                  <a:lnTo>
                    <a:pt x="3432" y="1934"/>
                  </a:lnTo>
                  <a:lnTo>
                    <a:pt x="3473" y="895"/>
                  </a:lnTo>
                  <a:lnTo>
                    <a:pt x="3473" y="895"/>
                  </a:lnTo>
                  <a:lnTo>
                    <a:pt x="3494" y="458"/>
                  </a:lnTo>
                  <a:lnTo>
                    <a:pt x="3473" y="229"/>
                  </a:lnTo>
                  <a:lnTo>
                    <a:pt x="3452" y="105"/>
                  </a:lnTo>
                  <a:lnTo>
                    <a:pt x="34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1866650" y="3221350"/>
              <a:ext cx="81100" cy="294250"/>
            </a:xfrm>
            <a:custGeom>
              <a:avLst/>
              <a:gdLst/>
              <a:ahLst/>
              <a:cxnLst/>
              <a:rect l="l" t="t" r="r" b="b"/>
              <a:pathLst>
                <a:path w="3244" h="11770" extrusionOk="0">
                  <a:moveTo>
                    <a:pt x="832" y="1"/>
                  </a:moveTo>
                  <a:lnTo>
                    <a:pt x="686" y="43"/>
                  </a:lnTo>
                  <a:lnTo>
                    <a:pt x="562" y="84"/>
                  </a:lnTo>
                  <a:lnTo>
                    <a:pt x="437" y="147"/>
                  </a:lnTo>
                  <a:lnTo>
                    <a:pt x="354" y="230"/>
                  </a:lnTo>
                  <a:lnTo>
                    <a:pt x="250" y="334"/>
                  </a:lnTo>
                  <a:lnTo>
                    <a:pt x="187" y="438"/>
                  </a:lnTo>
                  <a:lnTo>
                    <a:pt x="125" y="583"/>
                  </a:lnTo>
                  <a:lnTo>
                    <a:pt x="83" y="708"/>
                  </a:lnTo>
                  <a:lnTo>
                    <a:pt x="21" y="999"/>
                  </a:lnTo>
                  <a:lnTo>
                    <a:pt x="0" y="1269"/>
                  </a:lnTo>
                  <a:lnTo>
                    <a:pt x="0" y="1540"/>
                  </a:lnTo>
                  <a:lnTo>
                    <a:pt x="42" y="1831"/>
                  </a:lnTo>
                  <a:lnTo>
                    <a:pt x="250" y="2912"/>
                  </a:lnTo>
                  <a:lnTo>
                    <a:pt x="458" y="4014"/>
                  </a:lnTo>
                  <a:lnTo>
                    <a:pt x="666" y="4929"/>
                  </a:lnTo>
                  <a:lnTo>
                    <a:pt x="894" y="5865"/>
                  </a:lnTo>
                  <a:lnTo>
                    <a:pt x="1123" y="6779"/>
                  </a:lnTo>
                  <a:lnTo>
                    <a:pt x="1373" y="7694"/>
                  </a:lnTo>
                  <a:lnTo>
                    <a:pt x="1664" y="8588"/>
                  </a:lnTo>
                  <a:lnTo>
                    <a:pt x="1955" y="9483"/>
                  </a:lnTo>
                  <a:lnTo>
                    <a:pt x="2267" y="10377"/>
                  </a:lnTo>
                  <a:lnTo>
                    <a:pt x="2599" y="11271"/>
                  </a:lnTo>
                  <a:lnTo>
                    <a:pt x="2641" y="11437"/>
                  </a:lnTo>
                  <a:lnTo>
                    <a:pt x="2682" y="11520"/>
                  </a:lnTo>
                  <a:lnTo>
                    <a:pt x="2724" y="11603"/>
                  </a:lnTo>
                  <a:lnTo>
                    <a:pt x="2786" y="11666"/>
                  </a:lnTo>
                  <a:lnTo>
                    <a:pt x="2849" y="11728"/>
                  </a:lnTo>
                  <a:lnTo>
                    <a:pt x="2953" y="11770"/>
                  </a:lnTo>
                  <a:lnTo>
                    <a:pt x="3161" y="11770"/>
                  </a:lnTo>
                  <a:lnTo>
                    <a:pt x="3223" y="10855"/>
                  </a:lnTo>
                  <a:lnTo>
                    <a:pt x="3244" y="10397"/>
                  </a:lnTo>
                  <a:lnTo>
                    <a:pt x="3244" y="9940"/>
                  </a:lnTo>
                  <a:lnTo>
                    <a:pt x="3223" y="8859"/>
                  </a:lnTo>
                  <a:lnTo>
                    <a:pt x="3161" y="7798"/>
                  </a:lnTo>
                  <a:lnTo>
                    <a:pt x="3057" y="6717"/>
                  </a:lnTo>
                  <a:lnTo>
                    <a:pt x="2932" y="5636"/>
                  </a:lnTo>
                  <a:lnTo>
                    <a:pt x="2766" y="4575"/>
                  </a:lnTo>
                  <a:lnTo>
                    <a:pt x="2579" y="3515"/>
                  </a:lnTo>
                  <a:lnTo>
                    <a:pt x="2371" y="2455"/>
                  </a:lnTo>
                  <a:lnTo>
                    <a:pt x="2121" y="1394"/>
                  </a:lnTo>
                  <a:lnTo>
                    <a:pt x="2079" y="1165"/>
                  </a:lnTo>
                  <a:lnTo>
                    <a:pt x="1996" y="916"/>
                  </a:lnTo>
                  <a:lnTo>
                    <a:pt x="1892" y="687"/>
                  </a:lnTo>
                  <a:lnTo>
                    <a:pt x="1788" y="479"/>
                  </a:lnTo>
                  <a:lnTo>
                    <a:pt x="1705" y="354"/>
                  </a:lnTo>
                  <a:lnTo>
                    <a:pt x="1622" y="271"/>
                  </a:lnTo>
                  <a:lnTo>
                    <a:pt x="1539" y="188"/>
                  </a:lnTo>
                  <a:lnTo>
                    <a:pt x="1435" y="126"/>
                  </a:lnTo>
                  <a:lnTo>
                    <a:pt x="1331" y="63"/>
                  </a:lnTo>
                  <a:lnTo>
                    <a:pt x="1227" y="22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1866650" y="3221350"/>
              <a:ext cx="81100" cy="294250"/>
            </a:xfrm>
            <a:custGeom>
              <a:avLst/>
              <a:gdLst/>
              <a:ahLst/>
              <a:cxnLst/>
              <a:rect l="l" t="t" r="r" b="b"/>
              <a:pathLst>
                <a:path w="3244" h="11770" fill="none" extrusionOk="0">
                  <a:moveTo>
                    <a:pt x="977" y="1"/>
                  </a:moveTo>
                  <a:lnTo>
                    <a:pt x="977" y="1"/>
                  </a:lnTo>
                  <a:lnTo>
                    <a:pt x="832" y="1"/>
                  </a:lnTo>
                  <a:lnTo>
                    <a:pt x="832" y="1"/>
                  </a:lnTo>
                  <a:lnTo>
                    <a:pt x="686" y="43"/>
                  </a:lnTo>
                  <a:lnTo>
                    <a:pt x="562" y="84"/>
                  </a:lnTo>
                  <a:lnTo>
                    <a:pt x="437" y="147"/>
                  </a:lnTo>
                  <a:lnTo>
                    <a:pt x="354" y="230"/>
                  </a:lnTo>
                  <a:lnTo>
                    <a:pt x="250" y="334"/>
                  </a:lnTo>
                  <a:lnTo>
                    <a:pt x="187" y="438"/>
                  </a:lnTo>
                  <a:lnTo>
                    <a:pt x="125" y="583"/>
                  </a:lnTo>
                  <a:lnTo>
                    <a:pt x="83" y="708"/>
                  </a:lnTo>
                  <a:lnTo>
                    <a:pt x="83" y="708"/>
                  </a:lnTo>
                  <a:lnTo>
                    <a:pt x="21" y="999"/>
                  </a:lnTo>
                  <a:lnTo>
                    <a:pt x="0" y="1269"/>
                  </a:lnTo>
                  <a:lnTo>
                    <a:pt x="0" y="1540"/>
                  </a:lnTo>
                  <a:lnTo>
                    <a:pt x="42" y="1831"/>
                  </a:lnTo>
                  <a:lnTo>
                    <a:pt x="42" y="1831"/>
                  </a:lnTo>
                  <a:lnTo>
                    <a:pt x="250" y="2912"/>
                  </a:lnTo>
                  <a:lnTo>
                    <a:pt x="458" y="4014"/>
                  </a:lnTo>
                  <a:lnTo>
                    <a:pt x="458" y="4014"/>
                  </a:lnTo>
                  <a:lnTo>
                    <a:pt x="666" y="4929"/>
                  </a:lnTo>
                  <a:lnTo>
                    <a:pt x="894" y="5865"/>
                  </a:lnTo>
                  <a:lnTo>
                    <a:pt x="1123" y="6779"/>
                  </a:lnTo>
                  <a:lnTo>
                    <a:pt x="1373" y="7694"/>
                  </a:lnTo>
                  <a:lnTo>
                    <a:pt x="1664" y="8588"/>
                  </a:lnTo>
                  <a:lnTo>
                    <a:pt x="1955" y="9483"/>
                  </a:lnTo>
                  <a:lnTo>
                    <a:pt x="2267" y="10377"/>
                  </a:lnTo>
                  <a:lnTo>
                    <a:pt x="2599" y="11271"/>
                  </a:lnTo>
                  <a:lnTo>
                    <a:pt x="2599" y="11271"/>
                  </a:lnTo>
                  <a:lnTo>
                    <a:pt x="2641" y="11437"/>
                  </a:lnTo>
                  <a:lnTo>
                    <a:pt x="2682" y="11520"/>
                  </a:lnTo>
                  <a:lnTo>
                    <a:pt x="2724" y="11603"/>
                  </a:lnTo>
                  <a:lnTo>
                    <a:pt x="2786" y="11666"/>
                  </a:lnTo>
                  <a:lnTo>
                    <a:pt x="2849" y="11728"/>
                  </a:lnTo>
                  <a:lnTo>
                    <a:pt x="2953" y="11770"/>
                  </a:lnTo>
                  <a:lnTo>
                    <a:pt x="3098" y="11770"/>
                  </a:lnTo>
                  <a:lnTo>
                    <a:pt x="3098" y="11770"/>
                  </a:lnTo>
                  <a:lnTo>
                    <a:pt x="3161" y="11770"/>
                  </a:lnTo>
                  <a:lnTo>
                    <a:pt x="3161" y="11770"/>
                  </a:lnTo>
                  <a:lnTo>
                    <a:pt x="3223" y="10855"/>
                  </a:lnTo>
                  <a:lnTo>
                    <a:pt x="3244" y="10397"/>
                  </a:lnTo>
                  <a:lnTo>
                    <a:pt x="3244" y="9940"/>
                  </a:lnTo>
                  <a:lnTo>
                    <a:pt x="3244" y="9940"/>
                  </a:lnTo>
                  <a:lnTo>
                    <a:pt x="3223" y="8859"/>
                  </a:lnTo>
                  <a:lnTo>
                    <a:pt x="3161" y="7798"/>
                  </a:lnTo>
                  <a:lnTo>
                    <a:pt x="3057" y="6717"/>
                  </a:lnTo>
                  <a:lnTo>
                    <a:pt x="2932" y="5636"/>
                  </a:lnTo>
                  <a:lnTo>
                    <a:pt x="2766" y="4575"/>
                  </a:lnTo>
                  <a:lnTo>
                    <a:pt x="2579" y="3515"/>
                  </a:lnTo>
                  <a:lnTo>
                    <a:pt x="2371" y="2455"/>
                  </a:lnTo>
                  <a:lnTo>
                    <a:pt x="2121" y="1394"/>
                  </a:lnTo>
                  <a:lnTo>
                    <a:pt x="2121" y="1394"/>
                  </a:lnTo>
                  <a:lnTo>
                    <a:pt x="2079" y="1165"/>
                  </a:lnTo>
                  <a:lnTo>
                    <a:pt x="1996" y="916"/>
                  </a:lnTo>
                  <a:lnTo>
                    <a:pt x="1892" y="687"/>
                  </a:lnTo>
                  <a:lnTo>
                    <a:pt x="1788" y="479"/>
                  </a:lnTo>
                  <a:lnTo>
                    <a:pt x="1788" y="479"/>
                  </a:lnTo>
                  <a:lnTo>
                    <a:pt x="1705" y="354"/>
                  </a:lnTo>
                  <a:lnTo>
                    <a:pt x="1622" y="271"/>
                  </a:lnTo>
                  <a:lnTo>
                    <a:pt x="1539" y="188"/>
                  </a:lnTo>
                  <a:lnTo>
                    <a:pt x="1435" y="126"/>
                  </a:lnTo>
                  <a:lnTo>
                    <a:pt x="1331" y="63"/>
                  </a:lnTo>
                  <a:lnTo>
                    <a:pt x="1227" y="22"/>
                  </a:lnTo>
                  <a:lnTo>
                    <a:pt x="1102" y="1"/>
                  </a:lnTo>
                  <a:lnTo>
                    <a:pt x="9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1916550" y="2272175"/>
              <a:ext cx="47850" cy="166350"/>
            </a:xfrm>
            <a:custGeom>
              <a:avLst/>
              <a:gdLst/>
              <a:ahLst/>
              <a:cxnLst/>
              <a:rect l="l" t="t" r="r" b="b"/>
              <a:pathLst>
                <a:path w="1914" h="6654" extrusionOk="0">
                  <a:moveTo>
                    <a:pt x="1040" y="0"/>
                  </a:moveTo>
                  <a:lnTo>
                    <a:pt x="874" y="21"/>
                  </a:lnTo>
                  <a:lnTo>
                    <a:pt x="728" y="63"/>
                  </a:lnTo>
                  <a:lnTo>
                    <a:pt x="603" y="125"/>
                  </a:lnTo>
                  <a:lnTo>
                    <a:pt x="499" y="208"/>
                  </a:lnTo>
                  <a:lnTo>
                    <a:pt x="416" y="312"/>
                  </a:lnTo>
                  <a:lnTo>
                    <a:pt x="333" y="458"/>
                  </a:lnTo>
                  <a:lnTo>
                    <a:pt x="271" y="603"/>
                  </a:lnTo>
                  <a:lnTo>
                    <a:pt x="229" y="749"/>
                  </a:lnTo>
                  <a:lnTo>
                    <a:pt x="167" y="1102"/>
                  </a:lnTo>
                  <a:lnTo>
                    <a:pt x="125" y="1456"/>
                  </a:lnTo>
                  <a:lnTo>
                    <a:pt x="63" y="2142"/>
                  </a:lnTo>
                  <a:lnTo>
                    <a:pt x="0" y="3265"/>
                  </a:lnTo>
                  <a:lnTo>
                    <a:pt x="0" y="3805"/>
                  </a:lnTo>
                  <a:lnTo>
                    <a:pt x="0" y="4367"/>
                  </a:lnTo>
                  <a:lnTo>
                    <a:pt x="0" y="4928"/>
                  </a:lnTo>
                  <a:lnTo>
                    <a:pt x="42" y="5510"/>
                  </a:lnTo>
                  <a:lnTo>
                    <a:pt x="83" y="6072"/>
                  </a:lnTo>
                  <a:lnTo>
                    <a:pt x="167" y="6654"/>
                  </a:lnTo>
                  <a:lnTo>
                    <a:pt x="354" y="6571"/>
                  </a:lnTo>
                  <a:lnTo>
                    <a:pt x="416" y="6529"/>
                  </a:lnTo>
                  <a:lnTo>
                    <a:pt x="437" y="6488"/>
                  </a:lnTo>
                  <a:lnTo>
                    <a:pt x="707" y="5822"/>
                  </a:lnTo>
                  <a:lnTo>
                    <a:pt x="957" y="5136"/>
                  </a:lnTo>
                  <a:lnTo>
                    <a:pt x="1186" y="4450"/>
                  </a:lnTo>
                  <a:lnTo>
                    <a:pt x="1393" y="3764"/>
                  </a:lnTo>
                  <a:lnTo>
                    <a:pt x="1581" y="3078"/>
                  </a:lnTo>
                  <a:lnTo>
                    <a:pt x="1726" y="2371"/>
                  </a:lnTo>
                  <a:lnTo>
                    <a:pt x="1830" y="1643"/>
                  </a:lnTo>
                  <a:lnTo>
                    <a:pt x="1913" y="915"/>
                  </a:lnTo>
                  <a:lnTo>
                    <a:pt x="1913" y="749"/>
                  </a:lnTo>
                  <a:lnTo>
                    <a:pt x="1892" y="582"/>
                  </a:lnTo>
                  <a:lnTo>
                    <a:pt x="1830" y="437"/>
                  </a:lnTo>
                  <a:lnTo>
                    <a:pt x="1747" y="312"/>
                  </a:lnTo>
                  <a:lnTo>
                    <a:pt x="1643" y="208"/>
                  </a:lnTo>
                  <a:lnTo>
                    <a:pt x="1518" y="125"/>
                  </a:lnTo>
                  <a:lnTo>
                    <a:pt x="1373" y="42"/>
                  </a:lnTo>
                  <a:lnTo>
                    <a:pt x="1186" y="2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916550" y="2272175"/>
              <a:ext cx="47850" cy="166350"/>
            </a:xfrm>
            <a:custGeom>
              <a:avLst/>
              <a:gdLst/>
              <a:ahLst/>
              <a:cxnLst/>
              <a:rect l="l" t="t" r="r" b="b"/>
              <a:pathLst>
                <a:path w="1914" h="6654" fill="none" extrusionOk="0">
                  <a:moveTo>
                    <a:pt x="1040" y="0"/>
                  </a:moveTo>
                  <a:lnTo>
                    <a:pt x="1040" y="0"/>
                  </a:lnTo>
                  <a:lnTo>
                    <a:pt x="874" y="21"/>
                  </a:lnTo>
                  <a:lnTo>
                    <a:pt x="728" y="63"/>
                  </a:lnTo>
                  <a:lnTo>
                    <a:pt x="603" y="125"/>
                  </a:lnTo>
                  <a:lnTo>
                    <a:pt x="499" y="208"/>
                  </a:lnTo>
                  <a:lnTo>
                    <a:pt x="416" y="312"/>
                  </a:lnTo>
                  <a:lnTo>
                    <a:pt x="333" y="458"/>
                  </a:lnTo>
                  <a:lnTo>
                    <a:pt x="271" y="603"/>
                  </a:lnTo>
                  <a:lnTo>
                    <a:pt x="229" y="749"/>
                  </a:lnTo>
                  <a:lnTo>
                    <a:pt x="229" y="749"/>
                  </a:lnTo>
                  <a:lnTo>
                    <a:pt x="167" y="1102"/>
                  </a:lnTo>
                  <a:lnTo>
                    <a:pt x="125" y="1456"/>
                  </a:lnTo>
                  <a:lnTo>
                    <a:pt x="63" y="2142"/>
                  </a:lnTo>
                  <a:lnTo>
                    <a:pt x="63" y="2142"/>
                  </a:lnTo>
                  <a:lnTo>
                    <a:pt x="0" y="3265"/>
                  </a:lnTo>
                  <a:lnTo>
                    <a:pt x="0" y="3805"/>
                  </a:lnTo>
                  <a:lnTo>
                    <a:pt x="0" y="4367"/>
                  </a:lnTo>
                  <a:lnTo>
                    <a:pt x="0" y="4928"/>
                  </a:lnTo>
                  <a:lnTo>
                    <a:pt x="42" y="5510"/>
                  </a:lnTo>
                  <a:lnTo>
                    <a:pt x="83" y="6072"/>
                  </a:lnTo>
                  <a:lnTo>
                    <a:pt x="167" y="6654"/>
                  </a:lnTo>
                  <a:lnTo>
                    <a:pt x="167" y="6654"/>
                  </a:lnTo>
                  <a:lnTo>
                    <a:pt x="354" y="6571"/>
                  </a:lnTo>
                  <a:lnTo>
                    <a:pt x="416" y="6529"/>
                  </a:lnTo>
                  <a:lnTo>
                    <a:pt x="437" y="6488"/>
                  </a:lnTo>
                  <a:lnTo>
                    <a:pt x="437" y="6488"/>
                  </a:lnTo>
                  <a:lnTo>
                    <a:pt x="707" y="5822"/>
                  </a:lnTo>
                  <a:lnTo>
                    <a:pt x="957" y="5136"/>
                  </a:lnTo>
                  <a:lnTo>
                    <a:pt x="1186" y="4450"/>
                  </a:lnTo>
                  <a:lnTo>
                    <a:pt x="1393" y="3764"/>
                  </a:lnTo>
                  <a:lnTo>
                    <a:pt x="1581" y="3078"/>
                  </a:lnTo>
                  <a:lnTo>
                    <a:pt x="1726" y="2371"/>
                  </a:lnTo>
                  <a:lnTo>
                    <a:pt x="1830" y="1643"/>
                  </a:lnTo>
                  <a:lnTo>
                    <a:pt x="1913" y="915"/>
                  </a:lnTo>
                  <a:lnTo>
                    <a:pt x="1913" y="915"/>
                  </a:lnTo>
                  <a:lnTo>
                    <a:pt x="1913" y="749"/>
                  </a:lnTo>
                  <a:lnTo>
                    <a:pt x="1892" y="582"/>
                  </a:lnTo>
                  <a:lnTo>
                    <a:pt x="1830" y="437"/>
                  </a:lnTo>
                  <a:lnTo>
                    <a:pt x="1747" y="312"/>
                  </a:lnTo>
                  <a:lnTo>
                    <a:pt x="1643" y="208"/>
                  </a:lnTo>
                  <a:lnTo>
                    <a:pt x="1518" y="125"/>
                  </a:lnTo>
                  <a:lnTo>
                    <a:pt x="1373" y="42"/>
                  </a:lnTo>
                  <a:lnTo>
                    <a:pt x="1186" y="21"/>
                  </a:lnTo>
                  <a:lnTo>
                    <a:pt x="1186" y="21"/>
                  </a:lnTo>
                  <a:lnTo>
                    <a:pt x="10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330200" y="2334550"/>
              <a:ext cx="36400" cy="63950"/>
            </a:xfrm>
            <a:custGeom>
              <a:avLst/>
              <a:gdLst/>
              <a:ahLst/>
              <a:cxnLst/>
              <a:rect l="l" t="t" r="r" b="b"/>
              <a:pathLst>
                <a:path w="1456" h="2558" extrusionOk="0">
                  <a:moveTo>
                    <a:pt x="1268" y="0"/>
                  </a:moveTo>
                  <a:lnTo>
                    <a:pt x="1144" y="21"/>
                  </a:lnTo>
                  <a:lnTo>
                    <a:pt x="1019" y="63"/>
                  </a:lnTo>
                  <a:lnTo>
                    <a:pt x="894" y="125"/>
                  </a:lnTo>
                  <a:lnTo>
                    <a:pt x="790" y="188"/>
                  </a:lnTo>
                  <a:lnTo>
                    <a:pt x="665" y="271"/>
                  </a:lnTo>
                  <a:lnTo>
                    <a:pt x="561" y="375"/>
                  </a:lnTo>
                  <a:lnTo>
                    <a:pt x="395" y="603"/>
                  </a:lnTo>
                  <a:lnTo>
                    <a:pt x="229" y="853"/>
                  </a:lnTo>
                  <a:lnTo>
                    <a:pt x="104" y="1144"/>
                  </a:lnTo>
                  <a:lnTo>
                    <a:pt x="42" y="1435"/>
                  </a:lnTo>
                  <a:lnTo>
                    <a:pt x="0" y="1768"/>
                  </a:lnTo>
                  <a:lnTo>
                    <a:pt x="0" y="1893"/>
                  </a:lnTo>
                  <a:lnTo>
                    <a:pt x="21" y="2038"/>
                  </a:lnTo>
                  <a:lnTo>
                    <a:pt x="42" y="2163"/>
                  </a:lnTo>
                  <a:lnTo>
                    <a:pt x="104" y="2267"/>
                  </a:lnTo>
                  <a:lnTo>
                    <a:pt x="166" y="2371"/>
                  </a:lnTo>
                  <a:lnTo>
                    <a:pt x="250" y="2454"/>
                  </a:lnTo>
                  <a:lnTo>
                    <a:pt x="374" y="2516"/>
                  </a:lnTo>
                  <a:lnTo>
                    <a:pt x="520" y="2537"/>
                  </a:lnTo>
                  <a:lnTo>
                    <a:pt x="645" y="2558"/>
                  </a:lnTo>
                  <a:lnTo>
                    <a:pt x="749" y="2537"/>
                  </a:lnTo>
                  <a:lnTo>
                    <a:pt x="853" y="2516"/>
                  </a:lnTo>
                  <a:lnTo>
                    <a:pt x="957" y="2475"/>
                  </a:lnTo>
                  <a:lnTo>
                    <a:pt x="1040" y="2392"/>
                  </a:lnTo>
                  <a:lnTo>
                    <a:pt x="1102" y="2329"/>
                  </a:lnTo>
                  <a:lnTo>
                    <a:pt x="1164" y="2225"/>
                  </a:lnTo>
                  <a:lnTo>
                    <a:pt x="1268" y="2017"/>
                  </a:lnTo>
                  <a:lnTo>
                    <a:pt x="1331" y="1768"/>
                  </a:lnTo>
                  <a:lnTo>
                    <a:pt x="1393" y="1518"/>
                  </a:lnTo>
                  <a:lnTo>
                    <a:pt x="1435" y="1269"/>
                  </a:lnTo>
                  <a:lnTo>
                    <a:pt x="1456" y="1019"/>
                  </a:lnTo>
                  <a:lnTo>
                    <a:pt x="1456" y="770"/>
                  </a:lnTo>
                  <a:lnTo>
                    <a:pt x="1414" y="520"/>
                  </a:lnTo>
                  <a:lnTo>
                    <a:pt x="1352" y="250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330200" y="2334550"/>
              <a:ext cx="36400" cy="63950"/>
            </a:xfrm>
            <a:custGeom>
              <a:avLst/>
              <a:gdLst/>
              <a:ahLst/>
              <a:cxnLst/>
              <a:rect l="l" t="t" r="r" b="b"/>
              <a:pathLst>
                <a:path w="1456" h="2558" fill="none" extrusionOk="0">
                  <a:moveTo>
                    <a:pt x="1268" y="0"/>
                  </a:moveTo>
                  <a:lnTo>
                    <a:pt x="1268" y="0"/>
                  </a:lnTo>
                  <a:lnTo>
                    <a:pt x="1144" y="21"/>
                  </a:lnTo>
                  <a:lnTo>
                    <a:pt x="1019" y="63"/>
                  </a:lnTo>
                  <a:lnTo>
                    <a:pt x="894" y="125"/>
                  </a:lnTo>
                  <a:lnTo>
                    <a:pt x="790" y="188"/>
                  </a:lnTo>
                  <a:lnTo>
                    <a:pt x="665" y="271"/>
                  </a:lnTo>
                  <a:lnTo>
                    <a:pt x="561" y="375"/>
                  </a:lnTo>
                  <a:lnTo>
                    <a:pt x="395" y="603"/>
                  </a:lnTo>
                  <a:lnTo>
                    <a:pt x="229" y="853"/>
                  </a:lnTo>
                  <a:lnTo>
                    <a:pt x="104" y="1144"/>
                  </a:lnTo>
                  <a:lnTo>
                    <a:pt x="42" y="1435"/>
                  </a:lnTo>
                  <a:lnTo>
                    <a:pt x="0" y="1768"/>
                  </a:lnTo>
                  <a:lnTo>
                    <a:pt x="0" y="1768"/>
                  </a:lnTo>
                  <a:lnTo>
                    <a:pt x="0" y="1893"/>
                  </a:lnTo>
                  <a:lnTo>
                    <a:pt x="21" y="2038"/>
                  </a:lnTo>
                  <a:lnTo>
                    <a:pt x="42" y="2163"/>
                  </a:lnTo>
                  <a:lnTo>
                    <a:pt x="104" y="2267"/>
                  </a:lnTo>
                  <a:lnTo>
                    <a:pt x="166" y="2371"/>
                  </a:lnTo>
                  <a:lnTo>
                    <a:pt x="250" y="2454"/>
                  </a:lnTo>
                  <a:lnTo>
                    <a:pt x="374" y="2516"/>
                  </a:lnTo>
                  <a:lnTo>
                    <a:pt x="520" y="2537"/>
                  </a:lnTo>
                  <a:lnTo>
                    <a:pt x="520" y="2537"/>
                  </a:lnTo>
                  <a:lnTo>
                    <a:pt x="645" y="2558"/>
                  </a:lnTo>
                  <a:lnTo>
                    <a:pt x="645" y="2558"/>
                  </a:lnTo>
                  <a:lnTo>
                    <a:pt x="749" y="2537"/>
                  </a:lnTo>
                  <a:lnTo>
                    <a:pt x="853" y="2516"/>
                  </a:lnTo>
                  <a:lnTo>
                    <a:pt x="957" y="2475"/>
                  </a:lnTo>
                  <a:lnTo>
                    <a:pt x="1040" y="2392"/>
                  </a:lnTo>
                  <a:lnTo>
                    <a:pt x="1102" y="2329"/>
                  </a:lnTo>
                  <a:lnTo>
                    <a:pt x="1164" y="2225"/>
                  </a:lnTo>
                  <a:lnTo>
                    <a:pt x="1268" y="2017"/>
                  </a:lnTo>
                  <a:lnTo>
                    <a:pt x="1268" y="2017"/>
                  </a:lnTo>
                  <a:lnTo>
                    <a:pt x="1331" y="1768"/>
                  </a:lnTo>
                  <a:lnTo>
                    <a:pt x="1393" y="1518"/>
                  </a:lnTo>
                  <a:lnTo>
                    <a:pt x="1435" y="1269"/>
                  </a:lnTo>
                  <a:lnTo>
                    <a:pt x="1456" y="1019"/>
                  </a:lnTo>
                  <a:lnTo>
                    <a:pt x="1456" y="770"/>
                  </a:lnTo>
                  <a:lnTo>
                    <a:pt x="1414" y="520"/>
                  </a:lnTo>
                  <a:lnTo>
                    <a:pt x="1352" y="250"/>
                  </a:lnTo>
                  <a:lnTo>
                    <a:pt x="12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151375" y="2154700"/>
              <a:ext cx="1125425" cy="1561550"/>
            </a:xfrm>
            <a:custGeom>
              <a:avLst/>
              <a:gdLst/>
              <a:ahLst/>
              <a:cxnLst/>
              <a:rect l="l" t="t" r="r" b="b"/>
              <a:pathLst>
                <a:path w="45017" h="62462" extrusionOk="0">
                  <a:moveTo>
                    <a:pt x="35286" y="1539"/>
                  </a:moveTo>
                  <a:lnTo>
                    <a:pt x="35868" y="1580"/>
                  </a:lnTo>
                  <a:lnTo>
                    <a:pt x="36429" y="1622"/>
                  </a:lnTo>
                  <a:lnTo>
                    <a:pt x="37011" y="1684"/>
                  </a:lnTo>
                  <a:lnTo>
                    <a:pt x="38134" y="1851"/>
                  </a:lnTo>
                  <a:lnTo>
                    <a:pt x="39278" y="2038"/>
                  </a:lnTo>
                  <a:lnTo>
                    <a:pt x="40401" y="2246"/>
                  </a:lnTo>
                  <a:lnTo>
                    <a:pt x="40837" y="2350"/>
                  </a:lnTo>
                  <a:lnTo>
                    <a:pt x="41170" y="2454"/>
                  </a:lnTo>
                  <a:lnTo>
                    <a:pt x="41316" y="2516"/>
                  </a:lnTo>
                  <a:lnTo>
                    <a:pt x="41440" y="2599"/>
                  </a:lnTo>
                  <a:lnTo>
                    <a:pt x="41565" y="2662"/>
                  </a:lnTo>
                  <a:lnTo>
                    <a:pt x="41648" y="2766"/>
                  </a:lnTo>
                  <a:lnTo>
                    <a:pt x="41731" y="2870"/>
                  </a:lnTo>
                  <a:lnTo>
                    <a:pt x="41815" y="2973"/>
                  </a:lnTo>
                  <a:lnTo>
                    <a:pt x="41877" y="3119"/>
                  </a:lnTo>
                  <a:lnTo>
                    <a:pt x="41919" y="3265"/>
                  </a:lnTo>
                  <a:lnTo>
                    <a:pt x="42002" y="3618"/>
                  </a:lnTo>
                  <a:lnTo>
                    <a:pt x="42064" y="4055"/>
                  </a:lnTo>
                  <a:lnTo>
                    <a:pt x="42147" y="5011"/>
                  </a:lnTo>
                  <a:lnTo>
                    <a:pt x="42210" y="5947"/>
                  </a:lnTo>
                  <a:lnTo>
                    <a:pt x="42272" y="6903"/>
                  </a:lnTo>
                  <a:lnTo>
                    <a:pt x="42334" y="7839"/>
                  </a:lnTo>
                  <a:lnTo>
                    <a:pt x="42376" y="9731"/>
                  </a:lnTo>
                  <a:lnTo>
                    <a:pt x="42397" y="11644"/>
                  </a:lnTo>
                  <a:lnTo>
                    <a:pt x="42376" y="15844"/>
                  </a:lnTo>
                  <a:lnTo>
                    <a:pt x="42334" y="20065"/>
                  </a:lnTo>
                  <a:lnTo>
                    <a:pt x="42251" y="28569"/>
                  </a:lnTo>
                  <a:lnTo>
                    <a:pt x="42127" y="30524"/>
                  </a:lnTo>
                  <a:lnTo>
                    <a:pt x="42043" y="32499"/>
                  </a:lnTo>
                  <a:lnTo>
                    <a:pt x="42002" y="34475"/>
                  </a:lnTo>
                  <a:lnTo>
                    <a:pt x="41981" y="36450"/>
                  </a:lnTo>
                  <a:lnTo>
                    <a:pt x="41960" y="38446"/>
                  </a:lnTo>
                  <a:lnTo>
                    <a:pt x="41960" y="40442"/>
                  </a:lnTo>
                  <a:lnTo>
                    <a:pt x="42002" y="44434"/>
                  </a:lnTo>
                  <a:lnTo>
                    <a:pt x="42002" y="45848"/>
                  </a:lnTo>
                  <a:lnTo>
                    <a:pt x="41981" y="47262"/>
                  </a:lnTo>
                  <a:lnTo>
                    <a:pt x="41919" y="48655"/>
                  </a:lnTo>
                  <a:lnTo>
                    <a:pt x="41835" y="50069"/>
                  </a:lnTo>
                  <a:lnTo>
                    <a:pt x="41731" y="51483"/>
                  </a:lnTo>
                  <a:lnTo>
                    <a:pt x="41627" y="52876"/>
                  </a:lnTo>
                  <a:lnTo>
                    <a:pt x="41336" y="55704"/>
                  </a:lnTo>
                  <a:lnTo>
                    <a:pt x="41295" y="56078"/>
                  </a:lnTo>
                  <a:lnTo>
                    <a:pt x="41232" y="56432"/>
                  </a:lnTo>
                  <a:lnTo>
                    <a:pt x="41170" y="56744"/>
                  </a:lnTo>
                  <a:lnTo>
                    <a:pt x="41066" y="57035"/>
                  </a:lnTo>
                  <a:lnTo>
                    <a:pt x="40962" y="57305"/>
                  </a:lnTo>
                  <a:lnTo>
                    <a:pt x="40837" y="57555"/>
                  </a:lnTo>
                  <a:lnTo>
                    <a:pt x="40692" y="57783"/>
                  </a:lnTo>
                  <a:lnTo>
                    <a:pt x="40525" y="57970"/>
                  </a:lnTo>
                  <a:lnTo>
                    <a:pt x="40338" y="58158"/>
                  </a:lnTo>
                  <a:lnTo>
                    <a:pt x="40130" y="58324"/>
                  </a:lnTo>
                  <a:lnTo>
                    <a:pt x="39902" y="58470"/>
                  </a:lnTo>
                  <a:lnTo>
                    <a:pt x="39652" y="58594"/>
                  </a:lnTo>
                  <a:lnTo>
                    <a:pt x="39361" y="58719"/>
                  </a:lnTo>
                  <a:lnTo>
                    <a:pt x="39049" y="58823"/>
                  </a:lnTo>
                  <a:lnTo>
                    <a:pt x="38696" y="58927"/>
                  </a:lnTo>
                  <a:lnTo>
                    <a:pt x="38321" y="59010"/>
                  </a:lnTo>
                  <a:lnTo>
                    <a:pt x="37552" y="59176"/>
                  </a:lnTo>
                  <a:lnTo>
                    <a:pt x="36762" y="59301"/>
                  </a:lnTo>
                  <a:lnTo>
                    <a:pt x="35972" y="59384"/>
                  </a:lnTo>
                  <a:lnTo>
                    <a:pt x="35203" y="59447"/>
                  </a:lnTo>
                  <a:lnTo>
                    <a:pt x="34412" y="59488"/>
                  </a:lnTo>
                  <a:lnTo>
                    <a:pt x="33601" y="59488"/>
                  </a:lnTo>
                  <a:lnTo>
                    <a:pt x="32811" y="59468"/>
                  </a:lnTo>
                  <a:lnTo>
                    <a:pt x="32021" y="59426"/>
                  </a:lnTo>
                  <a:lnTo>
                    <a:pt x="31793" y="59405"/>
                  </a:lnTo>
                  <a:lnTo>
                    <a:pt x="31564" y="59364"/>
                  </a:lnTo>
                  <a:lnTo>
                    <a:pt x="31377" y="59301"/>
                  </a:lnTo>
                  <a:lnTo>
                    <a:pt x="31169" y="59260"/>
                  </a:lnTo>
                  <a:lnTo>
                    <a:pt x="31002" y="59176"/>
                  </a:lnTo>
                  <a:lnTo>
                    <a:pt x="30815" y="59093"/>
                  </a:lnTo>
                  <a:lnTo>
                    <a:pt x="30670" y="58989"/>
                  </a:lnTo>
                  <a:lnTo>
                    <a:pt x="30524" y="58885"/>
                  </a:lnTo>
                  <a:lnTo>
                    <a:pt x="30379" y="58761"/>
                  </a:lnTo>
                  <a:lnTo>
                    <a:pt x="30254" y="58636"/>
                  </a:lnTo>
                  <a:lnTo>
                    <a:pt x="30129" y="58490"/>
                  </a:lnTo>
                  <a:lnTo>
                    <a:pt x="30025" y="58324"/>
                  </a:lnTo>
                  <a:lnTo>
                    <a:pt x="29921" y="58158"/>
                  </a:lnTo>
                  <a:lnTo>
                    <a:pt x="29838" y="57970"/>
                  </a:lnTo>
                  <a:lnTo>
                    <a:pt x="29672" y="57575"/>
                  </a:lnTo>
                  <a:lnTo>
                    <a:pt x="29277" y="56307"/>
                  </a:lnTo>
                  <a:lnTo>
                    <a:pt x="28923" y="55039"/>
                  </a:lnTo>
                  <a:lnTo>
                    <a:pt x="28590" y="53750"/>
                  </a:lnTo>
                  <a:lnTo>
                    <a:pt x="28299" y="52460"/>
                  </a:lnTo>
                  <a:lnTo>
                    <a:pt x="27967" y="50755"/>
                  </a:lnTo>
                  <a:lnTo>
                    <a:pt x="27655" y="49050"/>
                  </a:lnTo>
                  <a:lnTo>
                    <a:pt x="27364" y="47325"/>
                  </a:lnTo>
                  <a:lnTo>
                    <a:pt x="27114" y="45620"/>
                  </a:lnTo>
                  <a:lnTo>
                    <a:pt x="26885" y="43894"/>
                  </a:lnTo>
                  <a:lnTo>
                    <a:pt x="26657" y="42168"/>
                  </a:lnTo>
                  <a:lnTo>
                    <a:pt x="26199" y="38716"/>
                  </a:lnTo>
                  <a:lnTo>
                    <a:pt x="26116" y="38134"/>
                  </a:lnTo>
                  <a:lnTo>
                    <a:pt x="26054" y="37552"/>
                  </a:lnTo>
                  <a:lnTo>
                    <a:pt x="26012" y="37365"/>
                  </a:lnTo>
                  <a:lnTo>
                    <a:pt x="25971" y="37219"/>
                  </a:lnTo>
                  <a:lnTo>
                    <a:pt x="25908" y="37095"/>
                  </a:lnTo>
                  <a:lnTo>
                    <a:pt x="25804" y="36991"/>
                  </a:lnTo>
                  <a:lnTo>
                    <a:pt x="25700" y="36928"/>
                  </a:lnTo>
                  <a:lnTo>
                    <a:pt x="25575" y="36887"/>
                  </a:lnTo>
                  <a:lnTo>
                    <a:pt x="25409" y="36866"/>
                  </a:lnTo>
                  <a:lnTo>
                    <a:pt x="25222" y="36866"/>
                  </a:lnTo>
                  <a:lnTo>
                    <a:pt x="23226" y="37011"/>
                  </a:lnTo>
                  <a:lnTo>
                    <a:pt x="21209" y="37095"/>
                  </a:lnTo>
                  <a:lnTo>
                    <a:pt x="19213" y="37157"/>
                  </a:lnTo>
                  <a:lnTo>
                    <a:pt x="17196" y="37198"/>
                  </a:lnTo>
                  <a:lnTo>
                    <a:pt x="13162" y="37198"/>
                  </a:lnTo>
                  <a:lnTo>
                    <a:pt x="9149" y="37157"/>
                  </a:lnTo>
                  <a:lnTo>
                    <a:pt x="8193" y="37136"/>
                  </a:lnTo>
                  <a:lnTo>
                    <a:pt x="7236" y="37053"/>
                  </a:lnTo>
                  <a:lnTo>
                    <a:pt x="6280" y="36949"/>
                  </a:lnTo>
                  <a:lnTo>
                    <a:pt x="5344" y="36803"/>
                  </a:lnTo>
                  <a:lnTo>
                    <a:pt x="4887" y="36699"/>
                  </a:lnTo>
                  <a:lnTo>
                    <a:pt x="4471" y="36595"/>
                  </a:lnTo>
                  <a:lnTo>
                    <a:pt x="4076" y="36450"/>
                  </a:lnTo>
                  <a:lnTo>
                    <a:pt x="3743" y="36304"/>
                  </a:lnTo>
                  <a:lnTo>
                    <a:pt x="3410" y="36117"/>
                  </a:lnTo>
                  <a:lnTo>
                    <a:pt x="3140" y="35930"/>
                  </a:lnTo>
                  <a:lnTo>
                    <a:pt x="2891" y="35722"/>
                  </a:lnTo>
                  <a:lnTo>
                    <a:pt x="2662" y="35493"/>
                  </a:lnTo>
                  <a:lnTo>
                    <a:pt x="2454" y="35244"/>
                  </a:lnTo>
                  <a:lnTo>
                    <a:pt x="2288" y="34974"/>
                  </a:lnTo>
                  <a:lnTo>
                    <a:pt x="2142" y="34683"/>
                  </a:lnTo>
                  <a:lnTo>
                    <a:pt x="2038" y="34391"/>
                  </a:lnTo>
                  <a:lnTo>
                    <a:pt x="1934" y="34059"/>
                  </a:lnTo>
                  <a:lnTo>
                    <a:pt x="1872" y="33705"/>
                  </a:lnTo>
                  <a:lnTo>
                    <a:pt x="1809" y="33352"/>
                  </a:lnTo>
                  <a:lnTo>
                    <a:pt x="1789" y="32978"/>
                  </a:lnTo>
                  <a:lnTo>
                    <a:pt x="1768" y="32250"/>
                  </a:lnTo>
                  <a:lnTo>
                    <a:pt x="1768" y="31543"/>
                  </a:lnTo>
                  <a:lnTo>
                    <a:pt x="1768" y="30836"/>
                  </a:lnTo>
                  <a:lnTo>
                    <a:pt x="1809" y="30108"/>
                  </a:lnTo>
                  <a:lnTo>
                    <a:pt x="1892" y="28694"/>
                  </a:lnTo>
                  <a:lnTo>
                    <a:pt x="1996" y="27280"/>
                  </a:lnTo>
                  <a:lnTo>
                    <a:pt x="2142" y="25534"/>
                  </a:lnTo>
                  <a:lnTo>
                    <a:pt x="2308" y="23808"/>
                  </a:lnTo>
                  <a:lnTo>
                    <a:pt x="2516" y="22082"/>
                  </a:lnTo>
                  <a:lnTo>
                    <a:pt x="2745" y="20356"/>
                  </a:lnTo>
                  <a:lnTo>
                    <a:pt x="3015" y="18630"/>
                  </a:lnTo>
                  <a:lnTo>
                    <a:pt x="3306" y="16925"/>
                  </a:lnTo>
                  <a:lnTo>
                    <a:pt x="3618" y="15200"/>
                  </a:lnTo>
                  <a:lnTo>
                    <a:pt x="3951" y="13495"/>
                  </a:lnTo>
                  <a:lnTo>
                    <a:pt x="4138" y="12663"/>
                  </a:lnTo>
                  <a:lnTo>
                    <a:pt x="4325" y="11831"/>
                  </a:lnTo>
                  <a:lnTo>
                    <a:pt x="4533" y="11020"/>
                  </a:lnTo>
                  <a:lnTo>
                    <a:pt x="4783" y="10209"/>
                  </a:lnTo>
                  <a:lnTo>
                    <a:pt x="5053" y="9398"/>
                  </a:lnTo>
                  <a:lnTo>
                    <a:pt x="5365" y="8608"/>
                  </a:lnTo>
                  <a:lnTo>
                    <a:pt x="5718" y="7818"/>
                  </a:lnTo>
                  <a:lnTo>
                    <a:pt x="5905" y="7444"/>
                  </a:lnTo>
                  <a:lnTo>
                    <a:pt x="6113" y="7070"/>
                  </a:lnTo>
                  <a:lnTo>
                    <a:pt x="6342" y="6695"/>
                  </a:lnTo>
                  <a:lnTo>
                    <a:pt x="6592" y="6342"/>
                  </a:lnTo>
                  <a:lnTo>
                    <a:pt x="6862" y="6030"/>
                  </a:lnTo>
                  <a:lnTo>
                    <a:pt x="7153" y="5760"/>
                  </a:lnTo>
                  <a:lnTo>
                    <a:pt x="7465" y="5510"/>
                  </a:lnTo>
                  <a:lnTo>
                    <a:pt x="7818" y="5281"/>
                  </a:lnTo>
                  <a:lnTo>
                    <a:pt x="8213" y="5094"/>
                  </a:lnTo>
                  <a:lnTo>
                    <a:pt x="8629" y="4928"/>
                  </a:lnTo>
                  <a:lnTo>
                    <a:pt x="10251" y="4429"/>
                  </a:lnTo>
                  <a:lnTo>
                    <a:pt x="11062" y="4179"/>
                  </a:lnTo>
                  <a:lnTo>
                    <a:pt x="11852" y="3930"/>
                  </a:lnTo>
                  <a:lnTo>
                    <a:pt x="12684" y="3722"/>
                  </a:lnTo>
                  <a:lnTo>
                    <a:pt x="13495" y="3514"/>
                  </a:lnTo>
                  <a:lnTo>
                    <a:pt x="14327" y="3348"/>
                  </a:lnTo>
                  <a:lnTo>
                    <a:pt x="15158" y="3202"/>
                  </a:lnTo>
                  <a:lnTo>
                    <a:pt x="15844" y="3119"/>
                  </a:lnTo>
                  <a:lnTo>
                    <a:pt x="16531" y="3077"/>
                  </a:lnTo>
                  <a:lnTo>
                    <a:pt x="16863" y="3057"/>
                  </a:lnTo>
                  <a:lnTo>
                    <a:pt x="17217" y="3077"/>
                  </a:lnTo>
                  <a:lnTo>
                    <a:pt x="17570" y="3098"/>
                  </a:lnTo>
                  <a:lnTo>
                    <a:pt x="17903" y="3140"/>
                  </a:lnTo>
                  <a:lnTo>
                    <a:pt x="18111" y="3181"/>
                  </a:lnTo>
                  <a:lnTo>
                    <a:pt x="18277" y="3244"/>
                  </a:lnTo>
                  <a:lnTo>
                    <a:pt x="18402" y="3327"/>
                  </a:lnTo>
                  <a:lnTo>
                    <a:pt x="18506" y="3431"/>
                  </a:lnTo>
                  <a:lnTo>
                    <a:pt x="18589" y="3556"/>
                  </a:lnTo>
                  <a:lnTo>
                    <a:pt x="18631" y="3701"/>
                  </a:lnTo>
                  <a:lnTo>
                    <a:pt x="18651" y="3868"/>
                  </a:lnTo>
                  <a:lnTo>
                    <a:pt x="18651" y="4055"/>
                  </a:lnTo>
                  <a:lnTo>
                    <a:pt x="18610" y="4408"/>
                  </a:lnTo>
                  <a:lnTo>
                    <a:pt x="18506" y="4741"/>
                  </a:lnTo>
                  <a:lnTo>
                    <a:pt x="18132" y="6009"/>
                  </a:lnTo>
                  <a:lnTo>
                    <a:pt x="17778" y="7298"/>
                  </a:lnTo>
                  <a:lnTo>
                    <a:pt x="17466" y="8567"/>
                  </a:lnTo>
                  <a:lnTo>
                    <a:pt x="17196" y="9856"/>
                  </a:lnTo>
                  <a:lnTo>
                    <a:pt x="16946" y="11166"/>
                  </a:lnTo>
                  <a:lnTo>
                    <a:pt x="16718" y="12455"/>
                  </a:lnTo>
                  <a:lnTo>
                    <a:pt x="16510" y="13765"/>
                  </a:lnTo>
                  <a:lnTo>
                    <a:pt x="16302" y="15075"/>
                  </a:lnTo>
                  <a:lnTo>
                    <a:pt x="16198" y="15865"/>
                  </a:lnTo>
                  <a:lnTo>
                    <a:pt x="16115" y="16655"/>
                  </a:lnTo>
                  <a:lnTo>
                    <a:pt x="16032" y="17466"/>
                  </a:lnTo>
                  <a:lnTo>
                    <a:pt x="15969" y="18256"/>
                  </a:lnTo>
                  <a:lnTo>
                    <a:pt x="15865" y="19857"/>
                  </a:lnTo>
                  <a:lnTo>
                    <a:pt x="15803" y="21458"/>
                  </a:lnTo>
                  <a:lnTo>
                    <a:pt x="15782" y="21916"/>
                  </a:lnTo>
                  <a:lnTo>
                    <a:pt x="15803" y="22394"/>
                  </a:lnTo>
                  <a:lnTo>
                    <a:pt x="15824" y="22623"/>
                  </a:lnTo>
                  <a:lnTo>
                    <a:pt x="15844" y="22851"/>
                  </a:lnTo>
                  <a:lnTo>
                    <a:pt x="15886" y="23080"/>
                  </a:lnTo>
                  <a:lnTo>
                    <a:pt x="15948" y="23309"/>
                  </a:lnTo>
                  <a:lnTo>
                    <a:pt x="16052" y="23558"/>
                  </a:lnTo>
                  <a:lnTo>
                    <a:pt x="16156" y="23787"/>
                  </a:lnTo>
                  <a:lnTo>
                    <a:pt x="16281" y="23995"/>
                  </a:lnTo>
                  <a:lnTo>
                    <a:pt x="16427" y="24203"/>
                  </a:lnTo>
                  <a:lnTo>
                    <a:pt x="16593" y="24369"/>
                  </a:lnTo>
                  <a:lnTo>
                    <a:pt x="16801" y="24515"/>
                  </a:lnTo>
                  <a:lnTo>
                    <a:pt x="17009" y="24640"/>
                  </a:lnTo>
                  <a:lnTo>
                    <a:pt x="17258" y="24744"/>
                  </a:lnTo>
                  <a:lnTo>
                    <a:pt x="17778" y="24889"/>
                  </a:lnTo>
                  <a:lnTo>
                    <a:pt x="18298" y="25035"/>
                  </a:lnTo>
                  <a:lnTo>
                    <a:pt x="18839" y="25159"/>
                  </a:lnTo>
                  <a:lnTo>
                    <a:pt x="19358" y="25263"/>
                  </a:lnTo>
                  <a:lnTo>
                    <a:pt x="19878" y="25367"/>
                  </a:lnTo>
                  <a:lnTo>
                    <a:pt x="20419" y="25451"/>
                  </a:lnTo>
                  <a:lnTo>
                    <a:pt x="20959" y="25492"/>
                  </a:lnTo>
                  <a:lnTo>
                    <a:pt x="21479" y="25554"/>
                  </a:lnTo>
                  <a:lnTo>
                    <a:pt x="22020" y="25575"/>
                  </a:lnTo>
                  <a:lnTo>
                    <a:pt x="23080" y="25575"/>
                  </a:lnTo>
                  <a:lnTo>
                    <a:pt x="23621" y="25534"/>
                  </a:lnTo>
                  <a:lnTo>
                    <a:pt x="24162" y="25492"/>
                  </a:lnTo>
                  <a:lnTo>
                    <a:pt x="24702" y="25430"/>
                  </a:lnTo>
                  <a:lnTo>
                    <a:pt x="25243" y="25347"/>
                  </a:lnTo>
                  <a:lnTo>
                    <a:pt x="25783" y="25243"/>
                  </a:lnTo>
                  <a:lnTo>
                    <a:pt x="26262" y="25139"/>
                  </a:lnTo>
                  <a:lnTo>
                    <a:pt x="26470" y="25055"/>
                  </a:lnTo>
                  <a:lnTo>
                    <a:pt x="26657" y="24993"/>
                  </a:lnTo>
                  <a:lnTo>
                    <a:pt x="26844" y="24910"/>
                  </a:lnTo>
                  <a:lnTo>
                    <a:pt x="26989" y="24806"/>
                  </a:lnTo>
                  <a:lnTo>
                    <a:pt x="27135" y="24702"/>
                  </a:lnTo>
                  <a:lnTo>
                    <a:pt x="27260" y="24577"/>
                  </a:lnTo>
                  <a:lnTo>
                    <a:pt x="27364" y="24452"/>
                  </a:lnTo>
                  <a:lnTo>
                    <a:pt x="27468" y="24307"/>
                  </a:lnTo>
                  <a:lnTo>
                    <a:pt x="27551" y="24141"/>
                  </a:lnTo>
                  <a:lnTo>
                    <a:pt x="27613" y="23953"/>
                  </a:lnTo>
                  <a:lnTo>
                    <a:pt x="27696" y="23766"/>
                  </a:lnTo>
                  <a:lnTo>
                    <a:pt x="27738" y="23558"/>
                  </a:lnTo>
                  <a:lnTo>
                    <a:pt x="27842" y="23059"/>
                  </a:lnTo>
                  <a:lnTo>
                    <a:pt x="27946" y="22332"/>
                  </a:lnTo>
                  <a:lnTo>
                    <a:pt x="28008" y="21604"/>
                  </a:lnTo>
                  <a:lnTo>
                    <a:pt x="28071" y="20876"/>
                  </a:lnTo>
                  <a:lnTo>
                    <a:pt x="28133" y="20148"/>
                  </a:lnTo>
                  <a:lnTo>
                    <a:pt x="28216" y="18672"/>
                  </a:lnTo>
                  <a:lnTo>
                    <a:pt x="28299" y="17196"/>
                  </a:lnTo>
                  <a:lnTo>
                    <a:pt x="28424" y="15512"/>
                  </a:lnTo>
                  <a:lnTo>
                    <a:pt x="28570" y="13807"/>
                  </a:lnTo>
                  <a:lnTo>
                    <a:pt x="28736" y="12102"/>
                  </a:lnTo>
                  <a:lnTo>
                    <a:pt x="28923" y="10417"/>
                  </a:lnTo>
                  <a:lnTo>
                    <a:pt x="29131" y="8733"/>
                  </a:lnTo>
                  <a:lnTo>
                    <a:pt x="29360" y="7049"/>
                  </a:lnTo>
                  <a:lnTo>
                    <a:pt x="29630" y="5365"/>
                  </a:lnTo>
                  <a:lnTo>
                    <a:pt x="29900" y="3680"/>
                  </a:lnTo>
                  <a:lnTo>
                    <a:pt x="29984" y="3389"/>
                  </a:lnTo>
                  <a:lnTo>
                    <a:pt x="30067" y="3140"/>
                  </a:lnTo>
                  <a:lnTo>
                    <a:pt x="30191" y="2890"/>
                  </a:lnTo>
                  <a:lnTo>
                    <a:pt x="30358" y="2703"/>
                  </a:lnTo>
                  <a:lnTo>
                    <a:pt x="30524" y="2516"/>
                  </a:lnTo>
                  <a:lnTo>
                    <a:pt x="30732" y="2350"/>
                  </a:lnTo>
                  <a:lnTo>
                    <a:pt x="30961" y="2225"/>
                  </a:lnTo>
                  <a:lnTo>
                    <a:pt x="31231" y="2100"/>
                  </a:lnTo>
                  <a:lnTo>
                    <a:pt x="31793" y="1913"/>
                  </a:lnTo>
                  <a:lnTo>
                    <a:pt x="32375" y="1747"/>
                  </a:lnTo>
                  <a:lnTo>
                    <a:pt x="32936" y="1643"/>
                  </a:lnTo>
                  <a:lnTo>
                    <a:pt x="33518" y="1580"/>
                  </a:lnTo>
                  <a:lnTo>
                    <a:pt x="34101" y="1539"/>
                  </a:lnTo>
                  <a:close/>
                  <a:moveTo>
                    <a:pt x="34849" y="0"/>
                  </a:moveTo>
                  <a:lnTo>
                    <a:pt x="34184" y="42"/>
                  </a:lnTo>
                  <a:lnTo>
                    <a:pt x="33518" y="83"/>
                  </a:lnTo>
                  <a:lnTo>
                    <a:pt x="32832" y="187"/>
                  </a:lnTo>
                  <a:lnTo>
                    <a:pt x="32167" y="312"/>
                  </a:lnTo>
                  <a:lnTo>
                    <a:pt x="31772" y="416"/>
                  </a:lnTo>
                  <a:lnTo>
                    <a:pt x="31397" y="541"/>
                  </a:lnTo>
                  <a:lnTo>
                    <a:pt x="31023" y="686"/>
                  </a:lnTo>
                  <a:lnTo>
                    <a:pt x="30690" y="832"/>
                  </a:lnTo>
                  <a:lnTo>
                    <a:pt x="30379" y="1019"/>
                  </a:lnTo>
                  <a:lnTo>
                    <a:pt x="30067" y="1206"/>
                  </a:lnTo>
                  <a:lnTo>
                    <a:pt x="29796" y="1414"/>
                  </a:lnTo>
                  <a:lnTo>
                    <a:pt x="29547" y="1664"/>
                  </a:lnTo>
                  <a:lnTo>
                    <a:pt x="29297" y="1913"/>
                  </a:lnTo>
                  <a:lnTo>
                    <a:pt x="29089" y="2204"/>
                  </a:lnTo>
                  <a:lnTo>
                    <a:pt x="28902" y="2495"/>
                  </a:lnTo>
                  <a:lnTo>
                    <a:pt x="28736" y="2828"/>
                  </a:lnTo>
                  <a:lnTo>
                    <a:pt x="28590" y="3161"/>
                  </a:lnTo>
                  <a:lnTo>
                    <a:pt x="28466" y="3535"/>
                  </a:lnTo>
                  <a:lnTo>
                    <a:pt x="28362" y="3930"/>
                  </a:lnTo>
                  <a:lnTo>
                    <a:pt x="28279" y="4367"/>
                  </a:lnTo>
                  <a:lnTo>
                    <a:pt x="27883" y="6737"/>
                  </a:lnTo>
                  <a:lnTo>
                    <a:pt x="27530" y="9107"/>
                  </a:lnTo>
                  <a:lnTo>
                    <a:pt x="27384" y="10313"/>
                  </a:lnTo>
                  <a:lnTo>
                    <a:pt x="27239" y="11499"/>
                  </a:lnTo>
                  <a:lnTo>
                    <a:pt x="27114" y="12705"/>
                  </a:lnTo>
                  <a:lnTo>
                    <a:pt x="26989" y="13911"/>
                  </a:lnTo>
                  <a:lnTo>
                    <a:pt x="26823" y="16115"/>
                  </a:lnTo>
                  <a:lnTo>
                    <a:pt x="26677" y="18319"/>
                  </a:lnTo>
                  <a:lnTo>
                    <a:pt x="26615" y="19421"/>
                  </a:lnTo>
                  <a:lnTo>
                    <a:pt x="26574" y="20543"/>
                  </a:lnTo>
                  <a:lnTo>
                    <a:pt x="26553" y="21645"/>
                  </a:lnTo>
                  <a:lnTo>
                    <a:pt x="26532" y="22747"/>
                  </a:lnTo>
                  <a:lnTo>
                    <a:pt x="26511" y="23101"/>
                  </a:lnTo>
                  <a:lnTo>
                    <a:pt x="26470" y="23371"/>
                  </a:lnTo>
                  <a:lnTo>
                    <a:pt x="26449" y="23496"/>
                  </a:lnTo>
                  <a:lnTo>
                    <a:pt x="26407" y="23600"/>
                  </a:lnTo>
                  <a:lnTo>
                    <a:pt x="26345" y="23683"/>
                  </a:lnTo>
                  <a:lnTo>
                    <a:pt x="26282" y="23766"/>
                  </a:lnTo>
                  <a:lnTo>
                    <a:pt x="26220" y="23829"/>
                  </a:lnTo>
                  <a:lnTo>
                    <a:pt x="26116" y="23891"/>
                  </a:lnTo>
                  <a:lnTo>
                    <a:pt x="25908" y="23995"/>
                  </a:lnTo>
                  <a:lnTo>
                    <a:pt x="25638" y="24078"/>
                  </a:lnTo>
                  <a:lnTo>
                    <a:pt x="25305" y="24141"/>
                  </a:lnTo>
                  <a:lnTo>
                    <a:pt x="24661" y="24203"/>
                  </a:lnTo>
                  <a:lnTo>
                    <a:pt x="24037" y="24245"/>
                  </a:lnTo>
                  <a:lnTo>
                    <a:pt x="23392" y="24265"/>
                  </a:lnTo>
                  <a:lnTo>
                    <a:pt x="22748" y="24245"/>
                  </a:lnTo>
                  <a:lnTo>
                    <a:pt x="22124" y="24224"/>
                  </a:lnTo>
                  <a:lnTo>
                    <a:pt x="21479" y="24161"/>
                  </a:lnTo>
                  <a:lnTo>
                    <a:pt x="20211" y="24037"/>
                  </a:lnTo>
                  <a:lnTo>
                    <a:pt x="19795" y="23974"/>
                  </a:lnTo>
                  <a:lnTo>
                    <a:pt x="19379" y="23933"/>
                  </a:lnTo>
                  <a:lnTo>
                    <a:pt x="18963" y="23829"/>
                  </a:lnTo>
                  <a:lnTo>
                    <a:pt x="18755" y="23766"/>
                  </a:lnTo>
                  <a:lnTo>
                    <a:pt x="18568" y="23683"/>
                  </a:lnTo>
                  <a:lnTo>
                    <a:pt x="18548" y="22831"/>
                  </a:lnTo>
                  <a:lnTo>
                    <a:pt x="18568" y="21999"/>
                  </a:lnTo>
                  <a:lnTo>
                    <a:pt x="18589" y="21167"/>
                  </a:lnTo>
                  <a:lnTo>
                    <a:pt x="18631" y="20335"/>
                  </a:lnTo>
                  <a:lnTo>
                    <a:pt x="18693" y="19504"/>
                  </a:lnTo>
                  <a:lnTo>
                    <a:pt x="18776" y="18672"/>
                  </a:lnTo>
                  <a:lnTo>
                    <a:pt x="18984" y="17029"/>
                  </a:lnTo>
                  <a:lnTo>
                    <a:pt x="19150" y="15865"/>
                  </a:lnTo>
                  <a:lnTo>
                    <a:pt x="19317" y="14680"/>
                  </a:lnTo>
                  <a:lnTo>
                    <a:pt x="19525" y="13515"/>
                  </a:lnTo>
                  <a:lnTo>
                    <a:pt x="19733" y="12330"/>
                  </a:lnTo>
                  <a:lnTo>
                    <a:pt x="20190" y="10001"/>
                  </a:lnTo>
                  <a:lnTo>
                    <a:pt x="20668" y="7673"/>
                  </a:lnTo>
                  <a:lnTo>
                    <a:pt x="20835" y="6758"/>
                  </a:lnTo>
                  <a:lnTo>
                    <a:pt x="20918" y="6280"/>
                  </a:lnTo>
                  <a:lnTo>
                    <a:pt x="20959" y="5822"/>
                  </a:lnTo>
                  <a:lnTo>
                    <a:pt x="20980" y="5365"/>
                  </a:lnTo>
                  <a:lnTo>
                    <a:pt x="20959" y="4886"/>
                  </a:lnTo>
                  <a:lnTo>
                    <a:pt x="20897" y="4429"/>
                  </a:lnTo>
                  <a:lnTo>
                    <a:pt x="20856" y="4179"/>
                  </a:lnTo>
                  <a:lnTo>
                    <a:pt x="20793" y="3951"/>
                  </a:lnTo>
                  <a:lnTo>
                    <a:pt x="20689" y="3618"/>
                  </a:lnTo>
                  <a:lnTo>
                    <a:pt x="20564" y="3306"/>
                  </a:lnTo>
                  <a:lnTo>
                    <a:pt x="20398" y="3015"/>
                  </a:lnTo>
                  <a:lnTo>
                    <a:pt x="20232" y="2724"/>
                  </a:lnTo>
                  <a:lnTo>
                    <a:pt x="20024" y="2474"/>
                  </a:lnTo>
                  <a:lnTo>
                    <a:pt x="19774" y="2246"/>
                  </a:lnTo>
                  <a:lnTo>
                    <a:pt x="19650" y="2142"/>
                  </a:lnTo>
                  <a:lnTo>
                    <a:pt x="19504" y="2059"/>
                  </a:lnTo>
                  <a:lnTo>
                    <a:pt x="19358" y="1975"/>
                  </a:lnTo>
                  <a:lnTo>
                    <a:pt x="19192" y="1892"/>
                  </a:lnTo>
                  <a:lnTo>
                    <a:pt x="18859" y="1788"/>
                  </a:lnTo>
                  <a:lnTo>
                    <a:pt x="18527" y="1664"/>
                  </a:lnTo>
                  <a:lnTo>
                    <a:pt x="18173" y="1580"/>
                  </a:lnTo>
                  <a:lnTo>
                    <a:pt x="17841" y="1497"/>
                  </a:lnTo>
                  <a:lnTo>
                    <a:pt x="17487" y="1456"/>
                  </a:lnTo>
                  <a:lnTo>
                    <a:pt x="17134" y="1414"/>
                  </a:lnTo>
                  <a:lnTo>
                    <a:pt x="16780" y="1393"/>
                  </a:lnTo>
                  <a:lnTo>
                    <a:pt x="16427" y="1393"/>
                  </a:lnTo>
                  <a:lnTo>
                    <a:pt x="15928" y="1435"/>
                  </a:lnTo>
                  <a:lnTo>
                    <a:pt x="15429" y="1476"/>
                  </a:lnTo>
                  <a:lnTo>
                    <a:pt x="14930" y="1518"/>
                  </a:lnTo>
                  <a:lnTo>
                    <a:pt x="14431" y="1580"/>
                  </a:lnTo>
                  <a:lnTo>
                    <a:pt x="13432" y="1768"/>
                  </a:lnTo>
                  <a:lnTo>
                    <a:pt x="12455" y="1975"/>
                  </a:lnTo>
                  <a:lnTo>
                    <a:pt x="11478" y="2204"/>
                  </a:lnTo>
                  <a:lnTo>
                    <a:pt x="10501" y="2474"/>
                  </a:lnTo>
                  <a:lnTo>
                    <a:pt x="8588" y="3036"/>
                  </a:lnTo>
                  <a:lnTo>
                    <a:pt x="8276" y="3140"/>
                  </a:lnTo>
                  <a:lnTo>
                    <a:pt x="7985" y="3244"/>
                  </a:lnTo>
                  <a:lnTo>
                    <a:pt x="7694" y="3369"/>
                  </a:lnTo>
                  <a:lnTo>
                    <a:pt x="7403" y="3493"/>
                  </a:lnTo>
                  <a:lnTo>
                    <a:pt x="7132" y="3639"/>
                  </a:lnTo>
                  <a:lnTo>
                    <a:pt x="6883" y="3784"/>
                  </a:lnTo>
                  <a:lnTo>
                    <a:pt x="6612" y="3951"/>
                  </a:lnTo>
                  <a:lnTo>
                    <a:pt x="6384" y="4117"/>
                  </a:lnTo>
                  <a:lnTo>
                    <a:pt x="6155" y="4304"/>
                  </a:lnTo>
                  <a:lnTo>
                    <a:pt x="5926" y="4512"/>
                  </a:lnTo>
                  <a:lnTo>
                    <a:pt x="5698" y="4720"/>
                  </a:lnTo>
                  <a:lnTo>
                    <a:pt x="5510" y="4949"/>
                  </a:lnTo>
                  <a:lnTo>
                    <a:pt x="5303" y="5178"/>
                  </a:lnTo>
                  <a:lnTo>
                    <a:pt x="5115" y="5427"/>
                  </a:lnTo>
                  <a:lnTo>
                    <a:pt x="4949" y="5697"/>
                  </a:lnTo>
                  <a:lnTo>
                    <a:pt x="4783" y="5968"/>
                  </a:lnTo>
                  <a:lnTo>
                    <a:pt x="4367" y="6758"/>
                  </a:lnTo>
                  <a:lnTo>
                    <a:pt x="3993" y="7569"/>
                  </a:lnTo>
                  <a:lnTo>
                    <a:pt x="3639" y="8400"/>
                  </a:lnTo>
                  <a:lnTo>
                    <a:pt x="3348" y="9232"/>
                  </a:lnTo>
                  <a:lnTo>
                    <a:pt x="3057" y="10126"/>
                  </a:lnTo>
                  <a:lnTo>
                    <a:pt x="2807" y="11020"/>
                  </a:lnTo>
                  <a:lnTo>
                    <a:pt x="2579" y="11935"/>
                  </a:lnTo>
                  <a:lnTo>
                    <a:pt x="2350" y="12829"/>
                  </a:lnTo>
                  <a:lnTo>
                    <a:pt x="2163" y="13744"/>
                  </a:lnTo>
                  <a:lnTo>
                    <a:pt x="1976" y="14659"/>
                  </a:lnTo>
                  <a:lnTo>
                    <a:pt x="1622" y="16489"/>
                  </a:lnTo>
                  <a:lnTo>
                    <a:pt x="1310" y="18402"/>
                  </a:lnTo>
                  <a:lnTo>
                    <a:pt x="1019" y="20294"/>
                  </a:lnTo>
                  <a:lnTo>
                    <a:pt x="749" y="22207"/>
                  </a:lnTo>
                  <a:lnTo>
                    <a:pt x="520" y="24099"/>
                  </a:lnTo>
                  <a:lnTo>
                    <a:pt x="333" y="26012"/>
                  </a:lnTo>
                  <a:lnTo>
                    <a:pt x="167" y="27946"/>
                  </a:lnTo>
                  <a:lnTo>
                    <a:pt x="63" y="29859"/>
                  </a:lnTo>
                  <a:lnTo>
                    <a:pt x="0" y="31792"/>
                  </a:lnTo>
                  <a:lnTo>
                    <a:pt x="0" y="32229"/>
                  </a:lnTo>
                  <a:lnTo>
                    <a:pt x="0" y="32686"/>
                  </a:lnTo>
                  <a:lnTo>
                    <a:pt x="42" y="33144"/>
                  </a:lnTo>
                  <a:lnTo>
                    <a:pt x="104" y="33601"/>
                  </a:lnTo>
                  <a:lnTo>
                    <a:pt x="167" y="34038"/>
                  </a:lnTo>
                  <a:lnTo>
                    <a:pt x="271" y="34495"/>
                  </a:lnTo>
                  <a:lnTo>
                    <a:pt x="375" y="34932"/>
                  </a:lnTo>
                  <a:lnTo>
                    <a:pt x="499" y="35369"/>
                  </a:lnTo>
                  <a:lnTo>
                    <a:pt x="624" y="35722"/>
                  </a:lnTo>
                  <a:lnTo>
                    <a:pt x="749" y="36055"/>
                  </a:lnTo>
                  <a:lnTo>
                    <a:pt x="894" y="36388"/>
                  </a:lnTo>
                  <a:lnTo>
                    <a:pt x="1061" y="36679"/>
                  </a:lnTo>
                  <a:lnTo>
                    <a:pt x="1227" y="36970"/>
                  </a:lnTo>
                  <a:lnTo>
                    <a:pt x="1414" y="37240"/>
                  </a:lnTo>
                  <a:lnTo>
                    <a:pt x="1643" y="37490"/>
                  </a:lnTo>
                  <a:lnTo>
                    <a:pt x="1851" y="37739"/>
                  </a:lnTo>
                  <a:lnTo>
                    <a:pt x="2100" y="37947"/>
                  </a:lnTo>
                  <a:lnTo>
                    <a:pt x="2350" y="38155"/>
                  </a:lnTo>
                  <a:lnTo>
                    <a:pt x="2620" y="38342"/>
                  </a:lnTo>
                  <a:lnTo>
                    <a:pt x="2911" y="38508"/>
                  </a:lnTo>
                  <a:lnTo>
                    <a:pt x="3223" y="38675"/>
                  </a:lnTo>
                  <a:lnTo>
                    <a:pt x="3556" y="38800"/>
                  </a:lnTo>
                  <a:lnTo>
                    <a:pt x="3889" y="38924"/>
                  </a:lnTo>
                  <a:lnTo>
                    <a:pt x="4242" y="39028"/>
                  </a:lnTo>
                  <a:lnTo>
                    <a:pt x="5032" y="39215"/>
                  </a:lnTo>
                  <a:lnTo>
                    <a:pt x="5822" y="39403"/>
                  </a:lnTo>
                  <a:lnTo>
                    <a:pt x="6612" y="39548"/>
                  </a:lnTo>
                  <a:lnTo>
                    <a:pt x="7403" y="39673"/>
                  </a:lnTo>
                  <a:lnTo>
                    <a:pt x="8193" y="39777"/>
                  </a:lnTo>
                  <a:lnTo>
                    <a:pt x="8983" y="39860"/>
                  </a:lnTo>
                  <a:lnTo>
                    <a:pt x="9773" y="39922"/>
                  </a:lnTo>
                  <a:lnTo>
                    <a:pt x="10584" y="39964"/>
                  </a:lnTo>
                  <a:lnTo>
                    <a:pt x="12310" y="40005"/>
                  </a:lnTo>
                  <a:lnTo>
                    <a:pt x="14056" y="40005"/>
                  </a:lnTo>
                  <a:lnTo>
                    <a:pt x="15782" y="39964"/>
                  </a:lnTo>
                  <a:lnTo>
                    <a:pt x="17529" y="39881"/>
                  </a:lnTo>
                  <a:lnTo>
                    <a:pt x="19254" y="39777"/>
                  </a:lnTo>
                  <a:lnTo>
                    <a:pt x="21001" y="39631"/>
                  </a:lnTo>
                  <a:lnTo>
                    <a:pt x="22748" y="39465"/>
                  </a:lnTo>
                  <a:lnTo>
                    <a:pt x="24494" y="39278"/>
                  </a:lnTo>
                  <a:lnTo>
                    <a:pt x="24557" y="39548"/>
                  </a:lnTo>
                  <a:lnTo>
                    <a:pt x="24598" y="39798"/>
                  </a:lnTo>
                  <a:lnTo>
                    <a:pt x="24806" y="41565"/>
                  </a:lnTo>
                  <a:lnTo>
                    <a:pt x="25056" y="43332"/>
                  </a:lnTo>
                  <a:lnTo>
                    <a:pt x="25575" y="46888"/>
                  </a:lnTo>
                  <a:lnTo>
                    <a:pt x="25783" y="48177"/>
                  </a:lnTo>
                  <a:lnTo>
                    <a:pt x="25991" y="49466"/>
                  </a:lnTo>
                  <a:lnTo>
                    <a:pt x="26241" y="50755"/>
                  </a:lnTo>
                  <a:lnTo>
                    <a:pt x="26511" y="52024"/>
                  </a:lnTo>
                  <a:lnTo>
                    <a:pt x="26781" y="53292"/>
                  </a:lnTo>
                  <a:lnTo>
                    <a:pt x="27093" y="54560"/>
                  </a:lnTo>
                  <a:lnTo>
                    <a:pt x="27405" y="55829"/>
                  </a:lnTo>
                  <a:lnTo>
                    <a:pt x="27759" y="57097"/>
                  </a:lnTo>
                  <a:lnTo>
                    <a:pt x="27946" y="57659"/>
                  </a:lnTo>
                  <a:lnTo>
                    <a:pt x="28133" y="58178"/>
                  </a:lnTo>
                  <a:lnTo>
                    <a:pt x="28362" y="58677"/>
                  </a:lnTo>
                  <a:lnTo>
                    <a:pt x="28611" y="59135"/>
                  </a:lnTo>
                  <a:lnTo>
                    <a:pt x="28902" y="59572"/>
                  </a:lnTo>
                  <a:lnTo>
                    <a:pt x="29214" y="59967"/>
                  </a:lnTo>
                  <a:lnTo>
                    <a:pt x="29547" y="60320"/>
                  </a:lnTo>
                  <a:lnTo>
                    <a:pt x="29900" y="60653"/>
                  </a:lnTo>
                  <a:lnTo>
                    <a:pt x="30275" y="60965"/>
                  </a:lnTo>
                  <a:lnTo>
                    <a:pt x="30690" y="61235"/>
                  </a:lnTo>
                  <a:lnTo>
                    <a:pt x="31127" y="61484"/>
                  </a:lnTo>
                  <a:lnTo>
                    <a:pt x="31585" y="61692"/>
                  </a:lnTo>
                  <a:lnTo>
                    <a:pt x="32063" y="61880"/>
                  </a:lnTo>
                  <a:lnTo>
                    <a:pt x="32583" y="62046"/>
                  </a:lnTo>
                  <a:lnTo>
                    <a:pt x="33102" y="62171"/>
                  </a:lnTo>
                  <a:lnTo>
                    <a:pt x="33664" y="62275"/>
                  </a:lnTo>
                  <a:lnTo>
                    <a:pt x="34121" y="62337"/>
                  </a:lnTo>
                  <a:lnTo>
                    <a:pt x="34600" y="62379"/>
                  </a:lnTo>
                  <a:lnTo>
                    <a:pt x="35057" y="62420"/>
                  </a:lnTo>
                  <a:lnTo>
                    <a:pt x="35514" y="62441"/>
                  </a:lnTo>
                  <a:lnTo>
                    <a:pt x="35972" y="62462"/>
                  </a:lnTo>
                  <a:lnTo>
                    <a:pt x="36429" y="62441"/>
                  </a:lnTo>
                  <a:lnTo>
                    <a:pt x="36887" y="62420"/>
                  </a:lnTo>
                  <a:lnTo>
                    <a:pt x="37344" y="62399"/>
                  </a:lnTo>
                  <a:lnTo>
                    <a:pt x="37781" y="62337"/>
                  </a:lnTo>
                  <a:lnTo>
                    <a:pt x="38238" y="62275"/>
                  </a:lnTo>
                  <a:lnTo>
                    <a:pt x="38675" y="62191"/>
                  </a:lnTo>
                  <a:lnTo>
                    <a:pt x="39132" y="62087"/>
                  </a:lnTo>
                  <a:lnTo>
                    <a:pt x="39569" y="61984"/>
                  </a:lnTo>
                  <a:lnTo>
                    <a:pt x="40006" y="61838"/>
                  </a:lnTo>
                  <a:lnTo>
                    <a:pt x="40442" y="61692"/>
                  </a:lnTo>
                  <a:lnTo>
                    <a:pt x="40879" y="61526"/>
                  </a:lnTo>
                  <a:lnTo>
                    <a:pt x="41232" y="61360"/>
                  </a:lnTo>
                  <a:lnTo>
                    <a:pt x="41586" y="61193"/>
                  </a:lnTo>
                  <a:lnTo>
                    <a:pt x="41919" y="60985"/>
                  </a:lnTo>
                  <a:lnTo>
                    <a:pt x="42230" y="60778"/>
                  </a:lnTo>
                  <a:lnTo>
                    <a:pt x="42522" y="60549"/>
                  </a:lnTo>
                  <a:lnTo>
                    <a:pt x="42792" y="60299"/>
                  </a:lnTo>
                  <a:lnTo>
                    <a:pt x="43041" y="60050"/>
                  </a:lnTo>
                  <a:lnTo>
                    <a:pt x="43270" y="59779"/>
                  </a:lnTo>
                  <a:lnTo>
                    <a:pt x="43478" y="59468"/>
                  </a:lnTo>
                  <a:lnTo>
                    <a:pt x="43665" y="59156"/>
                  </a:lnTo>
                  <a:lnTo>
                    <a:pt x="43832" y="58844"/>
                  </a:lnTo>
                  <a:lnTo>
                    <a:pt x="43977" y="58490"/>
                  </a:lnTo>
                  <a:lnTo>
                    <a:pt x="44081" y="58116"/>
                  </a:lnTo>
                  <a:lnTo>
                    <a:pt x="44164" y="57742"/>
                  </a:lnTo>
                  <a:lnTo>
                    <a:pt x="44227" y="57347"/>
                  </a:lnTo>
                  <a:lnTo>
                    <a:pt x="44268" y="56931"/>
                  </a:lnTo>
                  <a:lnTo>
                    <a:pt x="44289" y="56265"/>
                  </a:lnTo>
                  <a:lnTo>
                    <a:pt x="44268" y="55600"/>
                  </a:lnTo>
                  <a:lnTo>
                    <a:pt x="44268" y="54956"/>
                  </a:lnTo>
                  <a:lnTo>
                    <a:pt x="44268" y="54290"/>
                  </a:lnTo>
                  <a:lnTo>
                    <a:pt x="44518" y="46659"/>
                  </a:lnTo>
                  <a:lnTo>
                    <a:pt x="44663" y="42833"/>
                  </a:lnTo>
                  <a:lnTo>
                    <a:pt x="44746" y="40941"/>
                  </a:lnTo>
                  <a:lnTo>
                    <a:pt x="44830" y="39028"/>
                  </a:lnTo>
                  <a:lnTo>
                    <a:pt x="44913" y="37365"/>
                  </a:lnTo>
                  <a:lnTo>
                    <a:pt x="44954" y="35701"/>
                  </a:lnTo>
                  <a:lnTo>
                    <a:pt x="44996" y="34059"/>
                  </a:lnTo>
                  <a:lnTo>
                    <a:pt x="45017" y="32395"/>
                  </a:lnTo>
                  <a:lnTo>
                    <a:pt x="45017" y="29068"/>
                  </a:lnTo>
                  <a:lnTo>
                    <a:pt x="44975" y="25742"/>
                  </a:lnTo>
                  <a:lnTo>
                    <a:pt x="44975" y="23912"/>
                  </a:lnTo>
                  <a:lnTo>
                    <a:pt x="44975" y="22082"/>
                  </a:lnTo>
                  <a:lnTo>
                    <a:pt x="45017" y="18443"/>
                  </a:lnTo>
                  <a:lnTo>
                    <a:pt x="45017" y="16614"/>
                  </a:lnTo>
                  <a:lnTo>
                    <a:pt x="45017" y="14784"/>
                  </a:lnTo>
                  <a:lnTo>
                    <a:pt x="44975" y="12954"/>
                  </a:lnTo>
                  <a:lnTo>
                    <a:pt x="44913" y="11124"/>
                  </a:lnTo>
                  <a:lnTo>
                    <a:pt x="44892" y="10417"/>
                  </a:lnTo>
                  <a:lnTo>
                    <a:pt x="44871" y="9710"/>
                  </a:lnTo>
                  <a:lnTo>
                    <a:pt x="44871" y="8296"/>
                  </a:lnTo>
                  <a:lnTo>
                    <a:pt x="44871" y="6883"/>
                  </a:lnTo>
                  <a:lnTo>
                    <a:pt x="44850" y="5469"/>
                  </a:lnTo>
                  <a:lnTo>
                    <a:pt x="44809" y="5032"/>
                  </a:lnTo>
                  <a:lnTo>
                    <a:pt x="44767" y="4616"/>
                  </a:lnTo>
                  <a:lnTo>
                    <a:pt x="44684" y="4179"/>
                  </a:lnTo>
                  <a:lnTo>
                    <a:pt x="44580" y="3784"/>
                  </a:lnTo>
                  <a:lnTo>
                    <a:pt x="44435" y="3369"/>
                  </a:lnTo>
                  <a:lnTo>
                    <a:pt x="44247" y="2994"/>
                  </a:lnTo>
                  <a:lnTo>
                    <a:pt x="44123" y="2807"/>
                  </a:lnTo>
                  <a:lnTo>
                    <a:pt x="43998" y="2620"/>
                  </a:lnTo>
                  <a:lnTo>
                    <a:pt x="43873" y="2454"/>
                  </a:lnTo>
                  <a:lnTo>
                    <a:pt x="43707" y="2287"/>
                  </a:lnTo>
                  <a:lnTo>
                    <a:pt x="43374" y="1955"/>
                  </a:lnTo>
                  <a:lnTo>
                    <a:pt x="43021" y="1643"/>
                  </a:lnTo>
                  <a:lnTo>
                    <a:pt x="42667" y="1372"/>
                  </a:lnTo>
                  <a:lnTo>
                    <a:pt x="42272" y="1144"/>
                  </a:lnTo>
                  <a:lnTo>
                    <a:pt x="41856" y="957"/>
                  </a:lnTo>
                  <a:lnTo>
                    <a:pt x="41420" y="811"/>
                  </a:lnTo>
                  <a:lnTo>
                    <a:pt x="40983" y="686"/>
                  </a:lnTo>
                  <a:lnTo>
                    <a:pt x="40505" y="603"/>
                  </a:lnTo>
                  <a:lnTo>
                    <a:pt x="39756" y="499"/>
                  </a:lnTo>
                  <a:lnTo>
                    <a:pt x="39028" y="395"/>
                  </a:lnTo>
                  <a:lnTo>
                    <a:pt x="38280" y="270"/>
                  </a:lnTo>
                  <a:lnTo>
                    <a:pt x="37552" y="166"/>
                  </a:lnTo>
                  <a:lnTo>
                    <a:pt x="36866" y="104"/>
                  </a:lnTo>
                  <a:lnTo>
                    <a:pt x="36201" y="42"/>
                  </a:lnTo>
                  <a:lnTo>
                    <a:pt x="35535" y="21"/>
                  </a:lnTo>
                  <a:lnTo>
                    <a:pt x="34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195550" y="2193150"/>
              <a:ext cx="1015750" cy="1448775"/>
            </a:xfrm>
            <a:custGeom>
              <a:avLst/>
              <a:gdLst/>
              <a:ahLst/>
              <a:cxnLst/>
              <a:rect l="l" t="t" r="r" b="b"/>
              <a:pathLst>
                <a:path w="40630" h="57951" extrusionOk="0">
                  <a:moveTo>
                    <a:pt x="32334" y="1"/>
                  </a:moveTo>
                  <a:lnTo>
                    <a:pt x="31751" y="42"/>
                  </a:lnTo>
                  <a:lnTo>
                    <a:pt x="31169" y="105"/>
                  </a:lnTo>
                  <a:lnTo>
                    <a:pt x="30608" y="209"/>
                  </a:lnTo>
                  <a:lnTo>
                    <a:pt x="30026" y="375"/>
                  </a:lnTo>
                  <a:lnTo>
                    <a:pt x="29464" y="562"/>
                  </a:lnTo>
                  <a:lnTo>
                    <a:pt x="29194" y="687"/>
                  </a:lnTo>
                  <a:lnTo>
                    <a:pt x="28965" y="812"/>
                  </a:lnTo>
                  <a:lnTo>
                    <a:pt x="28757" y="978"/>
                  </a:lnTo>
                  <a:lnTo>
                    <a:pt x="28591" y="1165"/>
                  </a:lnTo>
                  <a:lnTo>
                    <a:pt x="28424" y="1352"/>
                  </a:lnTo>
                  <a:lnTo>
                    <a:pt x="28300" y="1602"/>
                  </a:lnTo>
                  <a:lnTo>
                    <a:pt x="28217" y="1851"/>
                  </a:lnTo>
                  <a:lnTo>
                    <a:pt x="28133" y="2142"/>
                  </a:lnTo>
                  <a:lnTo>
                    <a:pt x="27863" y="3827"/>
                  </a:lnTo>
                  <a:lnTo>
                    <a:pt x="27593" y="5511"/>
                  </a:lnTo>
                  <a:lnTo>
                    <a:pt x="27364" y="7195"/>
                  </a:lnTo>
                  <a:lnTo>
                    <a:pt x="27156" y="8879"/>
                  </a:lnTo>
                  <a:lnTo>
                    <a:pt x="26969" y="10564"/>
                  </a:lnTo>
                  <a:lnTo>
                    <a:pt x="26803" y="12269"/>
                  </a:lnTo>
                  <a:lnTo>
                    <a:pt x="26657" y="13974"/>
                  </a:lnTo>
                  <a:lnTo>
                    <a:pt x="26532" y="15658"/>
                  </a:lnTo>
                  <a:lnTo>
                    <a:pt x="26449" y="17134"/>
                  </a:lnTo>
                  <a:lnTo>
                    <a:pt x="26366" y="18610"/>
                  </a:lnTo>
                  <a:lnTo>
                    <a:pt x="26304" y="19338"/>
                  </a:lnTo>
                  <a:lnTo>
                    <a:pt x="26241" y="20066"/>
                  </a:lnTo>
                  <a:lnTo>
                    <a:pt x="26179" y="20794"/>
                  </a:lnTo>
                  <a:lnTo>
                    <a:pt x="26075" y="21521"/>
                  </a:lnTo>
                  <a:lnTo>
                    <a:pt x="25971" y="22020"/>
                  </a:lnTo>
                  <a:lnTo>
                    <a:pt x="25929" y="22228"/>
                  </a:lnTo>
                  <a:lnTo>
                    <a:pt x="25846" y="22415"/>
                  </a:lnTo>
                  <a:lnTo>
                    <a:pt x="25784" y="22603"/>
                  </a:lnTo>
                  <a:lnTo>
                    <a:pt x="25701" y="22769"/>
                  </a:lnTo>
                  <a:lnTo>
                    <a:pt x="25597" y="22914"/>
                  </a:lnTo>
                  <a:lnTo>
                    <a:pt x="25493" y="23039"/>
                  </a:lnTo>
                  <a:lnTo>
                    <a:pt x="25368" y="23164"/>
                  </a:lnTo>
                  <a:lnTo>
                    <a:pt x="25222" y="23268"/>
                  </a:lnTo>
                  <a:lnTo>
                    <a:pt x="25077" y="23372"/>
                  </a:lnTo>
                  <a:lnTo>
                    <a:pt x="24890" y="23455"/>
                  </a:lnTo>
                  <a:lnTo>
                    <a:pt x="24703" y="23517"/>
                  </a:lnTo>
                  <a:lnTo>
                    <a:pt x="24495" y="23601"/>
                  </a:lnTo>
                  <a:lnTo>
                    <a:pt x="24016" y="23705"/>
                  </a:lnTo>
                  <a:lnTo>
                    <a:pt x="23476" y="23809"/>
                  </a:lnTo>
                  <a:lnTo>
                    <a:pt x="22935" y="23892"/>
                  </a:lnTo>
                  <a:lnTo>
                    <a:pt x="22395" y="23954"/>
                  </a:lnTo>
                  <a:lnTo>
                    <a:pt x="21854" y="23996"/>
                  </a:lnTo>
                  <a:lnTo>
                    <a:pt x="21313" y="24037"/>
                  </a:lnTo>
                  <a:lnTo>
                    <a:pt x="20253" y="24037"/>
                  </a:lnTo>
                  <a:lnTo>
                    <a:pt x="19712" y="24016"/>
                  </a:lnTo>
                  <a:lnTo>
                    <a:pt x="19192" y="23954"/>
                  </a:lnTo>
                  <a:lnTo>
                    <a:pt x="18652" y="23913"/>
                  </a:lnTo>
                  <a:lnTo>
                    <a:pt x="18111" y="23829"/>
                  </a:lnTo>
                  <a:lnTo>
                    <a:pt x="17591" y="23725"/>
                  </a:lnTo>
                  <a:lnTo>
                    <a:pt x="17072" y="23621"/>
                  </a:lnTo>
                  <a:lnTo>
                    <a:pt x="16531" y="23497"/>
                  </a:lnTo>
                  <a:lnTo>
                    <a:pt x="16011" y="23351"/>
                  </a:lnTo>
                  <a:lnTo>
                    <a:pt x="15491" y="23206"/>
                  </a:lnTo>
                  <a:lnTo>
                    <a:pt x="15242" y="23102"/>
                  </a:lnTo>
                  <a:lnTo>
                    <a:pt x="15034" y="22977"/>
                  </a:lnTo>
                  <a:lnTo>
                    <a:pt x="14826" y="22831"/>
                  </a:lnTo>
                  <a:lnTo>
                    <a:pt x="14660" y="22665"/>
                  </a:lnTo>
                  <a:lnTo>
                    <a:pt x="14514" y="22457"/>
                  </a:lnTo>
                  <a:lnTo>
                    <a:pt x="14389" y="22249"/>
                  </a:lnTo>
                  <a:lnTo>
                    <a:pt x="14285" y="22020"/>
                  </a:lnTo>
                  <a:lnTo>
                    <a:pt x="14181" y="21771"/>
                  </a:lnTo>
                  <a:lnTo>
                    <a:pt x="14119" y="21542"/>
                  </a:lnTo>
                  <a:lnTo>
                    <a:pt x="14077" y="21313"/>
                  </a:lnTo>
                  <a:lnTo>
                    <a:pt x="14057" y="21085"/>
                  </a:lnTo>
                  <a:lnTo>
                    <a:pt x="14036" y="20856"/>
                  </a:lnTo>
                  <a:lnTo>
                    <a:pt x="14015" y="20378"/>
                  </a:lnTo>
                  <a:lnTo>
                    <a:pt x="14036" y="19920"/>
                  </a:lnTo>
                  <a:lnTo>
                    <a:pt x="14098" y="18319"/>
                  </a:lnTo>
                  <a:lnTo>
                    <a:pt x="14202" y="16718"/>
                  </a:lnTo>
                  <a:lnTo>
                    <a:pt x="14265" y="15928"/>
                  </a:lnTo>
                  <a:lnTo>
                    <a:pt x="14348" y="15117"/>
                  </a:lnTo>
                  <a:lnTo>
                    <a:pt x="14431" y="14327"/>
                  </a:lnTo>
                  <a:lnTo>
                    <a:pt x="14535" y="13537"/>
                  </a:lnTo>
                  <a:lnTo>
                    <a:pt x="14743" y="12227"/>
                  </a:lnTo>
                  <a:lnTo>
                    <a:pt x="14951" y="10917"/>
                  </a:lnTo>
                  <a:lnTo>
                    <a:pt x="15179" y="9628"/>
                  </a:lnTo>
                  <a:lnTo>
                    <a:pt x="15429" y="8318"/>
                  </a:lnTo>
                  <a:lnTo>
                    <a:pt x="15699" y="7029"/>
                  </a:lnTo>
                  <a:lnTo>
                    <a:pt x="16011" y="5760"/>
                  </a:lnTo>
                  <a:lnTo>
                    <a:pt x="16365" y="4471"/>
                  </a:lnTo>
                  <a:lnTo>
                    <a:pt x="16739" y="3203"/>
                  </a:lnTo>
                  <a:lnTo>
                    <a:pt x="16843" y="2870"/>
                  </a:lnTo>
                  <a:lnTo>
                    <a:pt x="16884" y="2517"/>
                  </a:lnTo>
                  <a:lnTo>
                    <a:pt x="16884" y="2330"/>
                  </a:lnTo>
                  <a:lnTo>
                    <a:pt x="16864" y="2163"/>
                  </a:lnTo>
                  <a:lnTo>
                    <a:pt x="16822" y="2018"/>
                  </a:lnTo>
                  <a:lnTo>
                    <a:pt x="16739" y="1893"/>
                  </a:lnTo>
                  <a:lnTo>
                    <a:pt x="16635" y="1789"/>
                  </a:lnTo>
                  <a:lnTo>
                    <a:pt x="16510" y="1706"/>
                  </a:lnTo>
                  <a:lnTo>
                    <a:pt x="16344" y="1643"/>
                  </a:lnTo>
                  <a:lnTo>
                    <a:pt x="16136" y="1602"/>
                  </a:lnTo>
                  <a:lnTo>
                    <a:pt x="15803" y="1560"/>
                  </a:lnTo>
                  <a:lnTo>
                    <a:pt x="15450" y="1539"/>
                  </a:lnTo>
                  <a:lnTo>
                    <a:pt x="15096" y="1519"/>
                  </a:lnTo>
                  <a:lnTo>
                    <a:pt x="14764" y="1539"/>
                  </a:lnTo>
                  <a:lnTo>
                    <a:pt x="14077" y="1581"/>
                  </a:lnTo>
                  <a:lnTo>
                    <a:pt x="13391" y="1664"/>
                  </a:lnTo>
                  <a:lnTo>
                    <a:pt x="12560" y="1810"/>
                  </a:lnTo>
                  <a:lnTo>
                    <a:pt x="11728" y="1976"/>
                  </a:lnTo>
                  <a:lnTo>
                    <a:pt x="10917" y="2184"/>
                  </a:lnTo>
                  <a:lnTo>
                    <a:pt x="10085" y="2392"/>
                  </a:lnTo>
                  <a:lnTo>
                    <a:pt x="9295" y="2641"/>
                  </a:lnTo>
                  <a:lnTo>
                    <a:pt x="8484" y="2891"/>
                  </a:lnTo>
                  <a:lnTo>
                    <a:pt x="6862" y="3390"/>
                  </a:lnTo>
                  <a:lnTo>
                    <a:pt x="6446" y="3556"/>
                  </a:lnTo>
                  <a:lnTo>
                    <a:pt x="6051" y="3743"/>
                  </a:lnTo>
                  <a:lnTo>
                    <a:pt x="5698" y="3972"/>
                  </a:lnTo>
                  <a:lnTo>
                    <a:pt x="5386" y="4222"/>
                  </a:lnTo>
                  <a:lnTo>
                    <a:pt x="5095" y="4492"/>
                  </a:lnTo>
                  <a:lnTo>
                    <a:pt x="4825" y="4804"/>
                  </a:lnTo>
                  <a:lnTo>
                    <a:pt x="4575" y="5157"/>
                  </a:lnTo>
                  <a:lnTo>
                    <a:pt x="4346" y="5532"/>
                  </a:lnTo>
                  <a:lnTo>
                    <a:pt x="4138" y="5906"/>
                  </a:lnTo>
                  <a:lnTo>
                    <a:pt x="3951" y="6280"/>
                  </a:lnTo>
                  <a:lnTo>
                    <a:pt x="3598" y="7070"/>
                  </a:lnTo>
                  <a:lnTo>
                    <a:pt x="3286" y="7860"/>
                  </a:lnTo>
                  <a:lnTo>
                    <a:pt x="3016" y="8671"/>
                  </a:lnTo>
                  <a:lnTo>
                    <a:pt x="2766" y="9482"/>
                  </a:lnTo>
                  <a:lnTo>
                    <a:pt x="2558" y="10293"/>
                  </a:lnTo>
                  <a:lnTo>
                    <a:pt x="2371" y="11125"/>
                  </a:lnTo>
                  <a:lnTo>
                    <a:pt x="2184" y="11957"/>
                  </a:lnTo>
                  <a:lnTo>
                    <a:pt x="1851" y="13662"/>
                  </a:lnTo>
                  <a:lnTo>
                    <a:pt x="1539" y="15387"/>
                  </a:lnTo>
                  <a:lnTo>
                    <a:pt x="1248" y="17092"/>
                  </a:lnTo>
                  <a:lnTo>
                    <a:pt x="978" y="18818"/>
                  </a:lnTo>
                  <a:lnTo>
                    <a:pt x="749" y="20544"/>
                  </a:lnTo>
                  <a:lnTo>
                    <a:pt x="541" y="22270"/>
                  </a:lnTo>
                  <a:lnTo>
                    <a:pt x="375" y="23996"/>
                  </a:lnTo>
                  <a:lnTo>
                    <a:pt x="229" y="25742"/>
                  </a:lnTo>
                  <a:lnTo>
                    <a:pt x="125" y="27156"/>
                  </a:lnTo>
                  <a:lnTo>
                    <a:pt x="42" y="28570"/>
                  </a:lnTo>
                  <a:lnTo>
                    <a:pt x="1" y="29298"/>
                  </a:lnTo>
                  <a:lnTo>
                    <a:pt x="1" y="30005"/>
                  </a:lnTo>
                  <a:lnTo>
                    <a:pt x="1" y="30712"/>
                  </a:lnTo>
                  <a:lnTo>
                    <a:pt x="22" y="31440"/>
                  </a:lnTo>
                  <a:lnTo>
                    <a:pt x="42" y="31814"/>
                  </a:lnTo>
                  <a:lnTo>
                    <a:pt x="105" y="32167"/>
                  </a:lnTo>
                  <a:lnTo>
                    <a:pt x="167" y="32521"/>
                  </a:lnTo>
                  <a:lnTo>
                    <a:pt x="271" y="32853"/>
                  </a:lnTo>
                  <a:lnTo>
                    <a:pt x="375" y="33145"/>
                  </a:lnTo>
                  <a:lnTo>
                    <a:pt x="521" y="33436"/>
                  </a:lnTo>
                  <a:lnTo>
                    <a:pt x="687" y="33706"/>
                  </a:lnTo>
                  <a:lnTo>
                    <a:pt x="895" y="33955"/>
                  </a:lnTo>
                  <a:lnTo>
                    <a:pt x="1124" y="34184"/>
                  </a:lnTo>
                  <a:lnTo>
                    <a:pt x="1373" y="34392"/>
                  </a:lnTo>
                  <a:lnTo>
                    <a:pt x="1643" y="34579"/>
                  </a:lnTo>
                  <a:lnTo>
                    <a:pt x="1976" y="34766"/>
                  </a:lnTo>
                  <a:lnTo>
                    <a:pt x="2309" y="34912"/>
                  </a:lnTo>
                  <a:lnTo>
                    <a:pt x="2704" y="35057"/>
                  </a:lnTo>
                  <a:lnTo>
                    <a:pt x="3120" y="35161"/>
                  </a:lnTo>
                  <a:lnTo>
                    <a:pt x="3577" y="35265"/>
                  </a:lnTo>
                  <a:lnTo>
                    <a:pt x="4513" y="35411"/>
                  </a:lnTo>
                  <a:lnTo>
                    <a:pt x="5469" y="35515"/>
                  </a:lnTo>
                  <a:lnTo>
                    <a:pt x="6426" y="35598"/>
                  </a:lnTo>
                  <a:lnTo>
                    <a:pt x="7382" y="35619"/>
                  </a:lnTo>
                  <a:lnTo>
                    <a:pt x="11395" y="35660"/>
                  </a:lnTo>
                  <a:lnTo>
                    <a:pt x="15429" y="35660"/>
                  </a:lnTo>
                  <a:lnTo>
                    <a:pt x="17446" y="35619"/>
                  </a:lnTo>
                  <a:lnTo>
                    <a:pt x="19442" y="35557"/>
                  </a:lnTo>
                  <a:lnTo>
                    <a:pt x="21459" y="35473"/>
                  </a:lnTo>
                  <a:lnTo>
                    <a:pt x="23455" y="35328"/>
                  </a:lnTo>
                  <a:lnTo>
                    <a:pt x="23642" y="35328"/>
                  </a:lnTo>
                  <a:lnTo>
                    <a:pt x="23808" y="35349"/>
                  </a:lnTo>
                  <a:lnTo>
                    <a:pt x="23933" y="35390"/>
                  </a:lnTo>
                  <a:lnTo>
                    <a:pt x="24037" y="35453"/>
                  </a:lnTo>
                  <a:lnTo>
                    <a:pt x="24141" y="35557"/>
                  </a:lnTo>
                  <a:lnTo>
                    <a:pt x="24204" y="35681"/>
                  </a:lnTo>
                  <a:lnTo>
                    <a:pt x="24245" y="35827"/>
                  </a:lnTo>
                  <a:lnTo>
                    <a:pt x="24287" y="36014"/>
                  </a:lnTo>
                  <a:lnTo>
                    <a:pt x="24349" y="36596"/>
                  </a:lnTo>
                  <a:lnTo>
                    <a:pt x="24432" y="37178"/>
                  </a:lnTo>
                  <a:lnTo>
                    <a:pt x="24890" y="40630"/>
                  </a:lnTo>
                  <a:lnTo>
                    <a:pt x="25118" y="42356"/>
                  </a:lnTo>
                  <a:lnTo>
                    <a:pt x="25347" y="44082"/>
                  </a:lnTo>
                  <a:lnTo>
                    <a:pt x="25597" y="45787"/>
                  </a:lnTo>
                  <a:lnTo>
                    <a:pt x="25888" y="47512"/>
                  </a:lnTo>
                  <a:lnTo>
                    <a:pt x="26200" y="49217"/>
                  </a:lnTo>
                  <a:lnTo>
                    <a:pt x="26532" y="50922"/>
                  </a:lnTo>
                  <a:lnTo>
                    <a:pt x="26823" y="52212"/>
                  </a:lnTo>
                  <a:lnTo>
                    <a:pt x="27156" y="53501"/>
                  </a:lnTo>
                  <a:lnTo>
                    <a:pt x="27510" y="54769"/>
                  </a:lnTo>
                  <a:lnTo>
                    <a:pt x="27905" y="56037"/>
                  </a:lnTo>
                  <a:lnTo>
                    <a:pt x="28071" y="56432"/>
                  </a:lnTo>
                  <a:lnTo>
                    <a:pt x="28154" y="56620"/>
                  </a:lnTo>
                  <a:lnTo>
                    <a:pt x="28258" y="56786"/>
                  </a:lnTo>
                  <a:lnTo>
                    <a:pt x="28362" y="56952"/>
                  </a:lnTo>
                  <a:lnTo>
                    <a:pt x="28487" y="57098"/>
                  </a:lnTo>
                  <a:lnTo>
                    <a:pt x="28612" y="57223"/>
                  </a:lnTo>
                  <a:lnTo>
                    <a:pt x="28757" y="57347"/>
                  </a:lnTo>
                  <a:lnTo>
                    <a:pt x="28903" y="57451"/>
                  </a:lnTo>
                  <a:lnTo>
                    <a:pt x="29048" y="57555"/>
                  </a:lnTo>
                  <a:lnTo>
                    <a:pt x="29235" y="57638"/>
                  </a:lnTo>
                  <a:lnTo>
                    <a:pt x="29402" y="57722"/>
                  </a:lnTo>
                  <a:lnTo>
                    <a:pt x="29610" y="57763"/>
                  </a:lnTo>
                  <a:lnTo>
                    <a:pt x="29797" y="57826"/>
                  </a:lnTo>
                  <a:lnTo>
                    <a:pt x="30026" y="57867"/>
                  </a:lnTo>
                  <a:lnTo>
                    <a:pt x="30254" y="57888"/>
                  </a:lnTo>
                  <a:lnTo>
                    <a:pt x="31044" y="57930"/>
                  </a:lnTo>
                  <a:lnTo>
                    <a:pt x="31834" y="57950"/>
                  </a:lnTo>
                  <a:lnTo>
                    <a:pt x="32645" y="57950"/>
                  </a:lnTo>
                  <a:lnTo>
                    <a:pt x="33436" y="57909"/>
                  </a:lnTo>
                  <a:lnTo>
                    <a:pt x="34205" y="57846"/>
                  </a:lnTo>
                  <a:lnTo>
                    <a:pt x="34995" y="57763"/>
                  </a:lnTo>
                  <a:lnTo>
                    <a:pt x="35785" y="57638"/>
                  </a:lnTo>
                  <a:lnTo>
                    <a:pt x="36554" y="57472"/>
                  </a:lnTo>
                  <a:lnTo>
                    <a:pt x="36929" y="57389"/>
                  </a:lnTo>
                  <a:lnTo>
                    <a:pt x="37282" y="57285"/>
                  </a:lnTo>
                  <a:lnTo>
                    <a:pt x="37594" y="57181"/>
                  </a:lnTo>
                  <a:lnTo>
                    <a:pt x="37885" y="57056"/>
                  </a:lnTo>
                  <a:lnTo>
                    <a:pt x="38135" y="56932"/>
                  </a:lnTo>
                  <a:lnTo>
                    <a:pt x="38363" y="56786"/>
                  </a:lnTo>
                  <a:lnTo>
                    <a:pt x="38571" y="56620"/>
                  </a:lnTo>
                  <a:lnTo>
                    <a:pt x="38758" y="56432"/>
                  </a:lnTo>
                  <a:lnTo>
                    <a:pt x="38925" y="56245"/>
                  </a:lnTo>
                  <a:lnTo>
                    <a:pt x="39070" y="56017"/>
                  </a:lnTo>
                  <a:lnTo>
                    <a:pt x="39195" y="55767"/>
                  </a:lnTo>
                  <a:lnTo>
                    <a:pt x="39299" y="55497"/>
                  </a:lnTo>
                  <a:lnTo>
                    <a:pt x="39403" y="55206"/>
                  </a:lnTo>
                  <a:lnTo>
                    <a:pt x="39465" y="54894"/>
                  </a:lnTo>
                  <a:lnTo>
                    <a:pt x="39528" y="54540"/>
                  </a:lnTo>
                  <a:lnTo>
                    <a:pt x="39569" y="54166"/>
                  </a:lnTo>
                  <a:lnTo>
                    <a:pt x="39860" y="51338"/>
                  </a:lnTo>
                  <a:lnTo>
                    <a:pt x="39964" y="49945"/>
                  </a:lnTo>
                  <a:lnTo>
                    <a:pt x="40068" y="48531"/>
                  </a:lnTo>
                  <a:lnTo>
                    <a:pt x="40152" y="47117"/>
                  </a:lnTo>
                  <a:lnTo>
                    <a:pt x="40214" y="45724"/>
                  </a:lnTo>
                  <a:lnTo>
                    <a:pt x="40235" y="44310"/>
                  </a:lnTo>
                  <a:lnTo>
                    <a:pt x="40235" y="42896"/>
                  </a:lnTo>
                  <a:lnTo>
                    <a:pt x="40193" y="38904"/>
                  </a:lnTo>
                  <a:lnTo>
                    <a:pt x="40193" y="36908"/>
                  </a:lnTo>
                  <a:lnTo>
                    <a:pt x="40214" y="34912"/>
                  </a:lnTo>
                  <a:lnTo>
                    <a:pt x="40235" y="32937"/>
                  </a:lnTo>
                  <a:lnTo>
                    <a:pt x="40276" y="30961"/>
                  </a:lnTo>
                  <a:lnTo>
                    <a:pt x="40360" y="28986"/>
                  </a:lnTo>
                  <a:lnTo>
                    <a:pt x="40484" y="27031"/>
                  </a:lnTo>
                  <a:lnTo>
                    <a:pt x="40567" y="18527"/>
                  </a:lnTo>
                  <a:lnTo>
                    <a:pt x="40609" y="14306"/>
                  </a:lnTo>
                  <a:lnTo>
                    <a:pt x="40630" y="10106"/>
                  </a:lnTo>
                  <a:lnTo>
                    <a:pt x="40609" y="8193"/>
                  </a:lnTo>
                  <a:lnTo>
                    <a:pt x="40567" y="6301"/>
                  </a:lnTo>
                  <a:lnTo>
                    <a:pt x="40505" y="5365"/>
                  </a:lnTo>
                  <a:lnTo>
                    <a:pt x="40443" y="4409"/>
                  </a:lnTo>
                  <a:lnTo>
                    <a:pt x="40380" y="3473"/>
                  </a:lnTo>
                  <a:lnTo>
                    <a:pt x="40297" y="2517"/>
                  </a:lnTo>
                  <a:lnTo>
                    <a:pt x="40235" y="2080"/>
                  </a:lnTo>
                  <a:lnTo>
                    <a:pt x="40152" y="1727"/>
                  </a:lnTo>
                  <a:lnTo>
                    <a:pt x="40110" y="1581"/>
                  </a:lnTo>
                  <a:lnTo>
                    <a:pt x="40048" y="1435"/>
                  </a:lnTo>
                  <a:lnTo>
                    <a:pt x="39964" y="1332"/>
                  </a:lnTo>
                  <a:lnTo>
                    <a:pt x="39881" y="1228"/>
                  </a:lnTo>
                  <a:lnTo>
                    <a:pt x="39798" y="1124"/>
                  </a:lnTo>
                  <a:lnTo>
                    <a:pt x="39673" y="1061"/>
                  </a:lnTo>
                  <a:lnTo>
                    <a:pt x="39549" y="978"/>
                  </a:lnTo>
                  <a:lnTo>
                    <a:pt x="39403" y="916"/>
                  </a:lnTo>
                  <a:lnTo>
                    <a:pt x="39070" y="812"/>
                  </a:lnTo>
                  <a:lnTo>
                    <a:pt x="38634" y="708"/>
                  </a:lnTo>
                  <a:lnTo>
                    <a:pt x="37511" y="500"/>
                  </a:lnTo>
                  <a:lnTo>
                    <a:pt x="36367" y="313"/>
                  </a:lnTo>
                  <a:lnTo>
                    <a:pt x="35244" y="146"/>
                  </a:lnTo>
                  <a:lnTo>
                    <a:pt x="34662" y="84"/>
                  </a:lnTo>
                  <a:lnTo>
                    <a:pt x="34101" y="42"/>
                  </a:lnTo>
                  <a:lnTo>
                    <a:pt x="33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244950" y="2435925"/>
              <a:ext cx="87350" cy="406000"/>
            </a:xfrm>
            <a:custGeom>
              <a:avLst/>
              <a:gdLst/>
              <a:ahLst/>
              <a:cxnLst/>
              <a:rect l="l" t="t" r="r" b="b"/>
              <a:pathLst>
                <a:path w="3494" h="16240" extrusionOk="0">
                  <a:moveTo>
                    <a:pt x="3410" y="0"/>
                  </a:moveTo>
                  <a:lnTo>
                    <a:pt x="3285" y="21"/>
                  </a:lnTo>
                  <a:lnTo>
                    <a:pt x="3202" y="62"/>
                  </a:lnTo>
                  <a:lnTo>
                    <a:pt x="3119" y="104"/>
                  </a:lnTo>
                  <a:lnTo>
                    <a:pt x="3077" y="166"/>
                  </a:lnTo>
                  <a:lnTo>
                    <a:pt x="2994" y="312"/>
                  </a:lnTo>
                  <a:lnTo>
                    <a:pt x="2932" y="457"/>
                  </a:lnTo>
                  <a:lnTo>
                    <a:pt x="2662" y="1019"/>
                  </a:lnTo>
                  <a:lnTo>
                    <a:pt x="2454" y="1580"/>
                  </a:lnTo>
                  <a:lnTo>
                    <a:pt x="2246" y="2183"/>
                  </a:lnTo>
                  <a:lnTo>
                    <a:pt x="2079" y="2765"/>
                  </a:lnTo>
                  <a:lnTo>
                    <a:pt x="1788" y="3930"/>
                  </a:lnTo>
                  <a:lnTo>
                    <a:pt x="1518" y="5094"/>
                  </a:lnTo>
                  <a:lnTo>
                    <a:pt x="1268" y="6259"/>
                  </a:lnTo>
                  <a:lnTo>
                    <a:pt x="1040" y="7423"/>
                  </a:lnTo>
                  <a:lnTo>
                    <a:pt x="582" y="9773"/>
                  </a:lnTo>
                  <a:lnTo>
                    <a:pt x="125" y="12122"/>
                  </a:lnTo>
                  <a:lnTo>
                    <a:pt x="83" y="12434"/>
                  </a:lnTo>
                  <a:lnTo>
                    <a:pt x="42" y="12767"/>
                  </a:lnTo>
                  <a:lnTo>
                    <a:pt x="21" y="13079"/>
                  </a:lnTo>
                  <a:lnTo>
                    <a:pt x="0" y="13411"/>
                  </a:lnTo>
                  <a:lnTo>
                    <a:pt x="0" y="14056"/>
                  </a:lnTo>
                  <a:lnTo>
                    <a:pt x="62" y="14701"/>
                  </a:lnTo>
                  <a:lnTo>
                    <a:pt x="104" y="14971"/>
                  </a:lnTo>
                  <a:lnTo>
                    <a:pt x="166" y="15220"/>
                  </a:lnTo>
                  <a:lnTo>
                    <a:pt x="250" y="15470"/>
                  </a:lnTo>
                  <a:lnTo>
                    <a:pt x="354" y="15699"/>
                  </a:lnTo>
                  <a:lnTo>
                    <a:pt x="499" y="15927"/>
                  </a:lnTo>
                  <a:lnTo>
                    <a:pt x="582" y="16010"/>
                  </a:lnTo>
                  <a:lnTo>
                    <a:pt x="665" y="16094"/>
                  </a:lnTo>
                  <a:lnTo>
                    <a:pt x="769" y="16156"/>
                  </a:lnTo>
                  <a:lnTo>
                    <a:pt x="873" y="16198"/>
                  </a:lnTo>
                  <a:lnTo>
                    <a:pt x="998" y="16239"/>
                  </a:lnTo>
                  <a:lnTo>
                    <a:pt x="1144" y="16239"/>
                  </a:lnTo>
                  <a:lnTo>
                    <a:pt x="1268" y="16218"/>
                  </a:lnTo>
                  <a:lnTo>
                    <a:pt x="1393" y="16198"/>
                  </a:lnTo>
                  <a:lnTo>
                    <a:pt x="1497" y="16156"/>
                  </a:lnTo>
                  <a:lnTo>
                    <a:pt x="1601" y="16073"/>
                  </a:lnTo>
                  <a:lnTo>
                    <a:pt x="1684" y="15990"/>
                  </a:lnTo>
                  <a:lnTo>
                    <a:pt x="1767" y="15907"/>
                  </a:lnTo>
                  <a:lnTo>
                    <a:pt x="1892" y="15678"/>
                  </a:lnTo>
                  <a:lnTo>
                    <a:pt x="2017" y="15387"/>
                  </a:lnTo>
                  <a:lnTo>
                    <a:pt x="2100" y="15096"/>
                  </a:lnTo>
                  <a:lnTo>
                    <a:pt x="2225" y="14493"/>
                  </a:lnTo>
                  <a:lnTo>
                    <a:pt x="2329" y="13848"/>
                  </a:lnTo>
                  <a:lnTo>
                    <a:pt x="2412" y="13183"/>
                  </a:lnTo>
                  <a:lnTo>
                    <a:pt x="2495" y="12517"/>
                  </a:lnTo>
                  <a:lnTo>
                    <a:pt x="2537" y="11852"/>
                  </a:lnTo>
                  <a:lnTo>
                    <a:pt x="2620" y="10521"/>
                  </a:lnTo>
                  <a:lnTo>
                    <a:pt x="2682" y="9856"/>
                  </a:lnTo>
                  <a:lnTo>
                    <a:pt x="2724" y="9190"/>
                  </a:lnTo>
                  <a:lnTo>
                    <a:pt x="2953" y="7111"/>
                  </a:lnTo>
                  <a:lnTo>
                    <a:pt x="3181" y="5032"/>
                  </a:lnTo>
                  <a:lnTo>
                    <a:pt x="3285" y="4013"/>
                  </a:lnTo>
                  <a:lnTo>
                    <a:pt x="3368" y="2973"/>
                  </a:lnTo>
                  <a:lnTo>
                    <a:pt x="3431" y="1934"/>
                  </a:lnTo>
                  <a:lnTo>
                    <a:pt x="3472" y="894"/>
                  </a:lnTo>
                  <a:lnTo>
                    <a:pt x="3493" y="457"/>
                  </a:lnTo>
                  <a:lnTo>
                    <a:pt x="3472" y="229"/>
                  </a:lnTo>
                  <a:lnTo>
                    <a:pt x="3452" y="104"/>
                  </a:lnTo>
                  <a:lnTo>
                    <a:pt x="34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70800" y="3215125"/>
              <a:ext cx="81125" cy="294250"/>
            </a:xfrm>
            <a:custGeom>
              <a:avLst/>
              <a:gdLst/>
              <a:ahLst/>
              <a:cxnLst/>
              <a:rect l="l" t="t" r="r" b="b"/>
              <a:pathLst>
                <a:path w="3245" h="11770" extrusionOk="0">
                  <a:moveTo>
                    <a:pt x="832" y="0"/>
                  </a:moveTo>
                  <a:lnTo>
                    <a:pt x="687" y="42"/>
                  </a:lnTo>
                  <a:lnTo>
                    <a:pt x="562" y="84"/>
                  </a:lnTo>
                  <a:lnTo>
                    <a:pt x="437" y="146"/>
                  </a:lnTo>
                  <a:lnTo>
                    <a:pt x="354" y="229"/>
                  </a:lnTo>
                  <a:lnTo>
                    <a:pt x="250" y="333"/>
                  </a:lnTo>
                  <a:lnTo>
                    <a:pt x="188" y="437"/>
                  </a:lnTo>
                  <a:lnTo>
                    <a:pt x="125" y="583"/>
                  </a:lnTo>
                  <a:lnTo>
                    <a:pt x="84" y="707"/>
                  </a:lnTo>
                  <a:lnTo>
                    <a:pt x="21" y="999"/>
                  </a:lnTo>
                  <a:lnTo>
                    <a:pt x="1" y="1269"/>
                  </a:lnTo>
                  <a:lnTo>
                    <a:pt x="1" y="1539"/>
                  </a:lnTo>
                  <a:lnTo>
                    <a:pt x="42" y="1830"/>
                  </a:lnTo>
                  <a:lnTo>
                    <a:pt x="250" y="2911"/>
                  </a:lnTo>
                  <a:lnTo>
                    <a:pt x="458" y="4013"/>
                  </a:lnTo>
                  <a:lnTo>
                    <a:pt x="666" y="4928"/>
                  </a:lnTo>
                  <a:lnTo>
                    <a:pt x="895" y="5864"/>
                  </a:lnTo>
                  <a:lnTo>
                    <a:pt x="1123" y="6779"/>
                  </a:lnTo>
                  <a:lnTo>
                    <a:pt x="1373" y="7694"/>
                  </a:lnTo>
                  <a:lnTo>
                    <a:pt x="1664" y="8588"/>
                  </a:lnTo>
                  <a:lnTo>
                    <a:pt x="1955" y="9482"/>
                  </a:lnTo>
                  <a:lnTo>
                    <a:pt x="2267" y="10376"/>
                  </a:lnTo>
                  <a:lnTo>
                    <a:pt x="2600" y="11270"/>
                  </a:lnTo>
                  <a:lnTo>
                    <a:pt x="2662" y="11437"/>
                  </a:lnTo>
                  <a:lnTo>
                    <a:pt x="2683" y="11520"/>
                  </a:lnTo>
                  <a:lnTo>
                    <a:pt x="2724" y="11603"/>
                  </a:lnTo>
                  <a:lnTo>
                    <a:pt x="2808" y="11686"/>
                  </a:lnTo>
                  <a:lnTo>
                    <a:pt x="2891" y="11728"/>
                  </a:lnTo>
                  <a:lnTo>
                    <a:pt x="3016" y="11769"/>
                  </a:lnTo>
                  <a:lnTo>
                    <a:pt x="3161" y="11769"/>
                  </a:lnTo>
                  <a:lnTo>
                    <a:pt x="3223" y="10854"/>
                  </a:lnTo>
                  <a:lnTo>
                    <a:pt x="3244" y="10397"/>
                  </a:lnTo>
                  <a:lnTo>
                    <a:pt x="3244" y="9939"/>
                  </a:lnTo>
                  <a:lnTo>
                    <a:pt x="3223" y="8858"/>
                  </a:lnTo>
                  <a:lnTo>
                    <a:pt x="3161" y="7798"/>
                  </a:lnTo>
                  <a:lnTo>
                    <a:pt x="3057" y="6717"/>
                  </a:lnTo>
                  <a:lnTo>
                    <a:pt x="2932" y="5635"/>
                  </a:lnTo>
                  <a:lnTo>
                    <a:pt x="2766" y="4575"/>
                  </a:lnTo>
                  <a:lnTo>
                    <a:pt x="2579" y="3514"/>
                  </a:lnTo>
                  <a:lnTo>
                    <a:pt x="2371" y="2454"/>
                  </a:lnTo>
                  <a:lnTo>
                    <a:pt x="2121" y="1394"/>
                  </a:lnTo>
                  <a:lnTo>
                    <a:pt x="2080" y="1165"/>
                  </a:lnTo>
                  <a:lnTo>
                    <a:pt x="1997" y="915"/>
                  </a:lnTo>
                  <a:lnTo>
                    <a:pt x="1893" y="687"/>
                  </a:lnTo>
                  <a:lnTo>
                    <a:pt x="1789" y="479"/>
                  </a:lnTo>
                  <a:lnTo>
                    <a:pt x="1685" y="354"/>
                  </a:lnTo>
                  <a:lnTo>
                    <a:pt x="1602" y="250"/>
                  </a:lnTo>
                  <a:lnTo>
                    <a:pt x="1498" y="167"/>
                  </a:lnTo>
                  <a:lnTo>
                    <a:pt x="1394" y="84"/>
                  </a:lnTo>
                  <a:lnTo>
                    <a:pt x="1269" y="42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920700" y="2265925"/>
              <a:ext cx="47850" cy="166375"/>
            </a:xfrm>
            <a:custGeom>
              <a:avLst/>
              <a:gdLst/>
              <a:ahLst/>
              <a:cxnLst/>
              <a:rect l="l" t="t" r="r" b="b"/>
              <a:pathLst>
                <a:path w="1914" h="6655" extrusionOk="0">
                  <a:moveTo>
                    <a:pt x="999" y="1"/>
                  </a:moveTo>
                  <a:lnTo>
                    <a:pt x="832" y="22"/>
                  </a:lnTo>
                  <a:lnTo>
                    <a:pt x="666" y="84"/>
                  </a:lnTo>
                  <a:lnTo>
                    <a:pt x="541" y="167"/>
                  </a:lnTo>
                  <a:lnTo>
                    <a:pt x="437" y="292"/>
                  </a:lnTo>
                  <a:lnTo>
                    <a:pt x="354" y="417"/>
                  </a:lnTo>
                  <a:lnTo>
                    <a:pt x="271" y="583"/>
                  </a:lnTo>
                  <a:lnTo>
                    <a:pt x="229" y="749"/>
                  </a:lnTo>
                  <a:lnTo>
                    <a:pt x="167" y="1103"/>
                  </a:lnTo>
                  <a:lnTo>
                    <a:pt x="125" y="1456"/>
                  </a:lnTo>
                  <a:lnTo>
                    <a:pt x="63" y="2142"/>
                  </a:lnTo>
                  <a:lnTo>
                    <a:pt x="1" y="3265"/>
                  </a:lnTo>
                  <a:lnTo>
                    <a:pt x="1" y="3806"/>
                  </a:lnTo>
                  <a:lnTo>
                    <a:pt x="1" y="4367"/>
                  </a:lnTo>
                  <a:lnTo>
                    <a:pt x="1" y="4929"/>
                  </a:lnTo>
                  <a:lnTo>
                    <a:pt x="42" y="5511"/>
                  </a:lnTo>
                  <a:lnTo>
                    <a:pt x="84" y="6072"/>
                  </a:lnTo>
                  <a:lnTo>
                    <a:pt x="167" y="6654"/>
                  </a:lnTo>
                  <a:lnTo>
                    <a:pt x="354" y="6571"/>
                  </a:lnTo>
                  <a:lnTo>
                    <a:pt x="417" y="6530"/>
                  </a:lnTo>
                  <a:lnTo>
                    <a:pt x="437" y="6488"/>
                  </a:lnTo>
                  <a:lnTo>
                    <a:pt x="708" y="5823"/>
                  </a:lnTo>
                  <a:lnTo>
                    <a:pt x="957" y="5137"/>
                  </a:lnTo>
                  <a:lnTo>
                    <a:pt x="1186" y="4450"/>
                  </a:lnTo>
                  <a:lnTo>
                    <a:pt x="1394" y="3764"/>
                  </a:lnTo>
                  <a:lnTo>
                    <a:pt x="1581" y="3078"/>
                  </a:lnTo>
                  <a:lnTo>
                    <a:pt x="1726" y="2371"/>
                  </a:lnTo>
                  <a:lnTo>
                    <a:pt x="1830" y="1643"/>
                  </a:lnTo>
                  <a:lnTo>
                    <a:pt x="1914" y="916"/>
                  </a:lnTo>
                  <a:lnTo>
                    <a:pt x="1914" y="749"/>
                  </a:lnTo>
                  <a:lnTo>
                    <a:pt x="1893" y="583"/>
                  </a:lnTo>
                  <a:lnTo>
                    <a:pt x="1830" y="437"/>
                  </a:lnTo>
                  <a:lnTo>
                    <a:pt x="1747" y="313"/>
                  </a:lnTo>
                  <a:lnTo>
                    <a:pt x="1643" y="209"/>
                  </a:lnTo>
                  <a:lnTo>
                    <a:pt x="1519" y="126"/>
                  </a:lnTo>
                  <a:lnTo>
                    <a:pt x="1373" y="42"/>
                  </a:lnTo>
                  <a:lnTo>
                    <a:pt x="1186" y="22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1334350" y="2328300"/>
              <a:ext cx="36400" cy="63975"/>
            </a:xfrm>
            <a:custGeom>
              <a:avLst/>
              <a:gdLst/>
              <a:ahLst/>
              <a:cxnLst/>
              <a:rect l="l" t="t" r="r" b="b"/>
              <a:pathLst>
                <a:path w="1456" h="2559" extrusionOk="0">
                  <a:moveTo>
                    <a:pt x="1269" y="1"/>
                  </a:moveTo>
                  <a:lnTo>
                    <a:pt x="1144" y="22"/>
                  </a:lnTo>
                  <a:lnTo>
                    <a:pt x="1019" y="63"/>
                  </a:lnTo>
                  <a:lnTo>
                    <a:pt x="894" y="126"/>
                  </a:lnTo>
                  <a:lnTo>
                    <a:pt x="791" y="188"/>
                  </a:lnTo>
                  <a:lnTo>
                    <a:pt x="666" y="271"/>
                  </a:lnTo>
                  <a:lnTo>
                    <a:pt x="562" y="375"/>
                  </a:lnTo>
                  <a:lnTo>
                    <a:pt x="395" y="604"/>
                  </a:lnTo>
                  <a:lnTo>
                    <a:pt x="229" y="853"/>
                  </a:lnTo>
                  <a:lnTo>
                    <a:pt x="104" y="1145"/>
                  </a:lnTo>
                  <a:lnTo>
                    <a:pt x="42" y="1436"/>
                  </a:lnTo>
                  <a:lnTo>
                    <a:pt x="0" y="1768"/>
                  </a:lnTo>
                  <a:lnTo>
                    <a:pt x="0" y="1893"/>
                  </a:lnTo>
                  <a:lnTo>
                    <a:pt x="21" y="2039"/>
                  </a:lnTo>
                  <a:lnTo>
                    <a:pt x="42" y="2163"/>
                  </a:lnTo>
                  <a:lnTo>
                    <a:pt x="104" y="2267"/>
                  </a:lnTo>
                  <a:lnTo>
                    <a:pt x="167" y="2371"/>
                  </a:lnTo>
                  <a:lnTo>
                    <a:pt x="250" y="2454"/>
                  </a:lnTo>
                  <a:lnTo>
                    <a:pt x="375" y="2517"/>
                  </a:lnTo>
                  <a:lnTo>
                    <a:pt x="520" y="2538"/>
                  </a:lnTo>
                  <a:lnTo>
                    <a:pt x="666" y="2558"/>
                  </a:lnTo>
                  <a:lnTo>
                    <a:pt x="791" y="2538"/>
                  </a:lnTo>
                  <a:lnTo>
                    <a:pt x="894" y="2496"/>
                  </a:lnTo>
                  <a:lnTo>
                    <a:pt x="998" y="2434"/>
                  </a:lnTo>
                  <a:lnTo>
                    <a:pt x="1082" y="2351"/>
                  </a:lnTo>
                  <a:lnTo>
                    <a:pt x="1144" y="2247"/>
                  </a:lnTo>
                  <a:lnTo>
                    <a:pt x="1206" y="2143"/>
                  </a:lnTo>
                  <a:lnTo>
                    <a:pt x="1269" y="2018"/>
                  </a:lnTo>
                  <a:lnTo>
                    <a:pt x="1331" y="1768"/>
                  </a:lnTo>
                  <a:lnTo>
                    <a:pt x="1394" y="1519"/>
                  </a:lnTo>
                  <a:lnTo>
                    <a:pt x="1435" y="1269"/>
                  </a:lnTo>
                  <a:lnTo>
                    <a:pt x="1456" y="1020"/>
                  </a:lnTo>
                  <a:lnTo>
                    <a:pt x="1456" y="770"/>
                  </a:lnTo>
                  <a:lnTo>
                    <a:pt x="1414" y="521"/>
                  </a:lnTo>
                  <a:lnTo>
                    <a:pt x="1352" y="250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86" name="Google Shape;1486;p9"/>
          <p:cNvGrpSpPr/>
          <p:nvPr/>
        </p:nvGrpSpPr>
        <p:grpSpPr>
          <a:xfrm rot="373816">
            <a:off x="10779084" y="5560190"/>
            <a:ext cx="505283" cy="546097"/>
            <a:chOff x="5309813" y="3961575"/>
            <a:chExt cx="901900" cy="982500"/>
          </a:xfrm>
        </p:grpSpPr>
        <p:sp>
          <p:nvSpPr>
            <p:cNvPr id="1487" name="Google Shape;1487;p9"/>
            <p:cNvSpPr/>
            <p:nvPr/>
          </p:nvSpPr>
          <p:spPr>
            <a:xfrm>
              <a:off x="5342038" y="4332725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extrusionOk="0">
                  <a:moveTo>
                    <a:pt x="18153" y="2018"/>
                  </a:moveTo>
                  <a:lnTo>
                    <a:pt x="18381" y="2038"/>
                  </a:lnTo>
                  <a:lnTo>
                    <a:pt x="18610" y="2080"/>
                  </a:lnTo>
                  <a:lnTo>
                    <a:pt x="18839" y="2142"/>
                  </a:lnTo>
                  <a:lnTo>
                    <a:pt x="19088" y="2226"/>
                  </a:lnTo>
                  <a:lnTo>
                    <a:pt x="19317" y="2309"/>
                  </a:lnTo>
                  <a:lnTo>
                    <a:pt x="19546" y="2433"/>
                  </a:lnTo>
                  <a:lnTo>
                    <a:pt x="19775" y="2579"/>
                  </a:lnTo>
                  <a:lnTo>
                    <a:pt x="19546" y="2745"/>
                  </a:lnTo>
                  <a:lnTo>
                    <a:pt x="19296" y="2891"/>
                  </a:lnTo>
                  <a:lnTo>
                    <a:pt x="19047" y="3016"/>
                  </a:lnTo>
                  <a:lnTo>
                    <a:pt x="18818" y="3120"/>
                  </a:lnTo>
                  <a:lnTo>
                    <a:pt x="18569" y="3203"/>
                  </a:lnTo>
                  <a:lnTo>
                    <a:pt x="18340" y="3265"/>
                  </a:lnTo>
                  <a:lnTo>
                    <a:pt x="18090" y="3307"/>
                  </a:lnTo>
                  <a:lnTo>
                    <a:pt x="17841" y="3328"/>
                  </a:lnTo>
                  <a:lnTo>
                    <a:pt x="17654" y="3307"/>
                  </a:lnTo>
                  <a:lnTo>
                    <a:pt x="17508" y="3307"/>
                  </a:lnTo>
                  <a:lnTo>
                    <a:pt x="17383" y="3265"/>
                  </a:lnTo>
                  <a:lnTo>
                    <a:pt x="17259" y="3224"/>
                  </a:lnTo>
                  <a:lnTo>
                    <a:pt x="17155" y="3140"/>
                  </a:lnTo>
                  <a:lnTo>
                    <a:pt x="17071" y="3057"/>
                  </a:lnTo>
                  <a:lnTo>
                    <a:pt x="17009" y="2953"/>
                  </a:lnTo>
                  <a:lnTo>
                    <a:pt x="16968" y="2829"/>
                  </a:lnTo>
                  <a:lnTo>
                    <a:pt x="16947" y="2683"/>
                  </a:lnTo>
                  <a:lnTo>
                    <a:pt x="16968" y="2517"/>
                  </a:lnTo>
                  <a:lnTo>
                    <a:pt x="16988" y="2392"/>
                  </a:lnTo>
                  <a:lnTo>
                    <a:pt x="17051" y="2288"/>
                  </a:lnTo>
                  <a:lnTo>
                    <a:pt x="17134" y="2205"/>
                  </a:lnTo>
                  <a:lnTo>
                    <a:pt x="17238" y="2122"/>
                  </a:lnTo>
                  <a:lnTo>
                    <a:pt x="17363" y="2080"/>
                  </a:lnTo>
                  <a:lnTo>
                    <a:pt x="17487" y="2038"/>
                  </a:lnTo>
                  <a:lnTo>
                    <a:pt x="17633" y="2018"/>
                  </a:lnTo>
                  <a:close/>
                  <a:moveTo>
                    <a:pt x="8068" y="1955"/>
                  </a:moveTo>
                  <a:lnTo>
                    <a:pt x="9628" y="1976"/>
                  </a:lnTo>
                  <a:lnTo>
                    <a:pt x="10397" y="1997"/>
                  </a:lnTo>
                  <a:lnTo>
                    <a:pt x="11166" y="2038"/>
                  </a:lnTo>
                  <a:lnTo>
                    <a:pt x="11956" y="2101"/>
                  </a:lnTo>
                  <a:lnTo>
                    <a:pt x="12726" y="2163"/>
                  </a:lnTo>
                  <a:lnTo>
                    <a:pt x="13495" y="2267"/>
                  </a:lnTo>
                  <a:lnTo>
                    <a:pt x="14285" y="2371"/>
                  </a:lnTo>
                  <a:lnTo>
                    <a:pt x="14410" y="2392"/>
                  </a:lnTo>
                  <a:lnTo>
                    <a:pt x="14514" y="2413"/>
                  </a:lnTo>
                  <a:lnTo>
                    <a:pt x="14639" y="2496"/>
                  </a:lnTo>
                  <a:lnTo>
                    <a:pt x="14867" y="2641"/>
                  </a:lnTo>
                  <a:lnTo>
                    <a:pt x="14660" y="2766"/>
                  </a:lnTo>
                  <a:lnTo>
                    <a:pt x="14452" y="2891"/>
                  </a:lnTo>
                  <a:lnTo>
                    <a:pt x="14244" y="2974"/>
                  </a:lnTo>
                  <a:lnTo>
                    <a:pt x="14036" y="3057"/>
                  </a:lnTo>
                  <a:lnTo>
                    <a:pt x="13620" y="3182"/>
                  </a:lnTo>
                  <a:lnTo>
                    <a:pt x="13183" y="3286"/>
                  </a:lnTo>
                  <a:lnTo>
                    <a:pt x="12164" y="3494"/>
                  </a:lnTo>
                  <a:lnTo>
                    <a:pt x="11125" y="3681"/>
                  </a:lnTo>
                  <a:lnTo>
                    <a:pt x="10085" y="3827"/>
                  </a:lnTo>
                  <a:lnTo>
                    <a:pt x="9045" y="3972"/>
                  </a:lnTo>
                  <a:lnTo>
                    <a:pt x="8006" y="4076"/>
                  </a:lnTo>
                  <a:lnTo>
                    <a:pt x="6966" y="4180"/>
                  </a:lnTo>
                  <a:lnTo>
                    <a:pt x="4866" y="4326"/>
                  </a:lnTo>
                  <a:lnTo>
                    <a:pt x="4284" y="4326"/>
                  </a:lnTo>
                  <a:lnTo>
                    <a:pt x="3993" y="4284"/>
                  </a:lnTo>
                  <a:lnTo>
                    <a:pt x="3702" y="4222"/>
                  </a:lnTo>
                  <a:lnTo>
                    <a:pt x="3411" y="4138"/>
                  </a:lnTo>
                  <a:lnTo>
                    <a:pt x="3286" y="4097"/>
                  </a:lnTo>
                  <a:lnTo>
                    <a:pt x="3140" y="4014"/>
                  </a:lnTo>
                  <a:lnTo>
                    <a:pt x="3016" y="3951"/>
                  </a:lnTo>
                  <a:lnTo>
                    <a:pt x="2912" y="3847"/>
                  </a:lnTo>
                  <a:lnTo>
                    <a:pt x="2828" y="3743"/>
                  </a:lnTo>
                  <a:lnTo>
                    <a:pt x="2766" y="3619"/>
                  </a:lnTo>
                  <a:lnTo>
                    <a:pt x="2724" y="3473"/>
                  </a:lnTo>
                  <a:lnTo>
                    <a:pt x="2704" y="3328"/>
                  </a:lnTo>
                  <a:lnTo>
                    <a:pt x="2704" y="3161"/>
                  </a:lnTo>
                  <a:lnTo>
                    <a:pt x="2724" y="3016"/>
                  </a:lnTo>
                  <a:lnTo>
                    <a:pt x="2787" y="2870"/>
                  </a:lnTo>
                  <a:lnTo>
                    <a:pt x="2849" y="2766"/>
                  </a:lnTo>
                  <a:lnTo>
                    <a:pt x="2953" y="2662"/>
                  </a:lnTo>
                  <a:lnTo>
                    <a:pt x="3057" y="2558"/>
                  </a:lnTo>
                  <a:lnTo>
                    <a:pt x="3182" y="2475"/>
                  </a:lnTo>
                  <a:lnTo>
                    <a:pt x="3307" y="2392"/>
                  </a:lnTo>
                  <a:lnTo>
                    <a:pt x="3515" y="2309"/>
                  </a:lnTo>
                  <a:lnTo>
                    <a:pt x="3723" y="2226"/>
                  </a:lnTo>
                  <a:lnTo>
                    <a:pt x="3930" y="2163"/>
                  </a:lnTo>
                  <a:lnTo>
                    <a:pt x="4138" y="2122"/>
                  </a:lnTo>
                  <a:lnTo>
                    <a:pt x="4575" y="2038"/>
                  </a:lnTo>
                  <a:lnTo>
                    <a:pt x="5012" y="2018"/>
                  </a:lnTo>
                  <a:lnTo>
                    <a:pt x="6550" y="1976"/>
                  </a:lnTo>
                  <a:lnTo>
                    <a:pt x="8068" y="1955"/>
                  </a:lnTo>
                  <a:close/>
                  <a:moveTo>
                    <a:pt x="18215" y="1"/>
                  </a:moveTo>
                  <a:lnTo>
                    <a:pt x="17695" y="63"/>
                  </a:lnTo>
                  <a:lnTo>
                    <a:pt x="16469" y="188"/>
                  </a:lnTo>
                  <a:lnTo>
                    <a:pt x="15263" y="313"/>
                  </a:lnTo>
                  <a:lnTo>
                    <a:pt x="14057" y="396"/>
                  </a:lnTo>
                  <a:lnTo>
                    <a:pt x="12830" y="458"/>
                  </a:lnTo>
                  <a:lnTo>
                    <a:pt x="10709" y="541"/>
                  </a:lnTo>
                  <a:lnTo>
                    <a:pt x="8567" y="604"/>
                  </a:lnTo>
                  <a:lnTo>
                    <a:pt x="6446" y="666"/>
                  </a:lnTo>
                  <a:lnTo>
                    <a:pt x="4326" y="728"/>
                  </a:lnTo>
                  <a:lnTo>
                    <a:pt x="3702" y="749"/>
                  </a:lnTo>
                  <a:lnTo>
                    <a:pt x="3057" y="791"/>
                  </a:lnTo>
                  <a:lnTo>
                    <a:pt x="2433" y="874"/>
                  </a:lnTo>
                  <a:lnTo>
                    <a:pt x="2121" y="916"/>
                  </a:lnTo>
                  <a:lnTo>
                    <a:pt x="1810" y="978"/>
                  </a:lnTo>
                  <a:lnTo>
                    <a:pt x="1477" y="1082"/>
                  </a:lnTo>
                  <a:lnTo>
                    <a:pt x="1165" y="1207"/>
                  </a:lnTo>
                  <a:lnTo>
                    <a:pt x="1040" y="1290"/>
                  </a:lnTo>
                  <a:lnTo>
                    <a:pt x="916" y="1373"/>
                  </a:lnTo>
                  <a:lnTo>
                    <a:pt x="791" y="1456"/>
                  </a:lnTo>
                  <a:lnTo>
                    <a:pt x="687" y="1560"/>
                  </a:lnTo>
                  <a:lnTo>
                    <a:pt x="583" y="1664"/>
                  </a:lnTo>
                  <a:lnTo>
                    <a:pt x="500" y="1789"/>
                  </a:lnTo>
                  <a:lnTo>
                    <a:pt x="437" y="1914"/>
                  </a:lnTo>
                  <a:lnTo>
                    <a:pt x="354" y="2059"/>
                  </a:lnTo>
                  <a:lnTo>
                    <a:pt x="313" y="2205"/>
                  </a:lnTo>
                  <a:lnTo>
                    <a:pt x="271" y="2371"/>
                  </a:lnTo>
                  <a:lnTo>
                    <a:pt x="229" y="2558"/>
                  </a:lnTo>
                  <a:lnTo>
                    <a:pt x="209" y="2725"/>
                  </a:lnTo>
                  <a:lnTo>
                    <a:pt x="188" y="3016"/>
                  </a:lnTo>
                  <a:lnTo>
                    <a:pt x="146" y="3307"/>
                  </a:lnTo>
                  <a:lnTo>
                    <a:pt x="84" y="3598"/>
                  </a:lnTo>
                  <a:lnTo>
                    <a:pt x="63" y="3889"/>
                  </a:lnTo>
                  <a:lnTo>
                    <a:pt x="21" y="4825"/>
                  </a:lnTo>
                  <a:lnTo>
                    <a:pt x="1" y="5760"/>
                  </a:lnTo>
                  <a:lnTo>
                    <a:pt x="21" y="6446"/>
                  </a:lnTo>
                  <a:lnTo>
                    <a:pt x="63" y="7133"/>
                  </a:lnTo>
                  <a:lnTo>
                    <a:pt x="146" y="7840"/>
                  </a:lnTo>
                  <a:lnTo>
                    <a:pt x="250" y="8526"/>
                  </a:lnTo>
                  <a:lnTo>
                    <a:pt x="313" y="8734"/>
                  </a:lnTo>
                  <a:lnTo>
                    <a:pt x="396" y="8921"/>
                  </a:lnTo>
                  <a:lnTo>
                    <a:pt x="500" y="9087"/>
                  </a:lnTo>
                  <a:lnTo>
                    <a:pt x="604" y="9212"/>
                  </a:lnTo>
                  <a:lnTo>
                    <a:pt x="749" y="9295"/>
                  </a:lnTo>
                  <a:lnTo>
                    <a:pt x="936" y="9378"/>
                  </a:lnTo>
                  <a:lnTo>
                    <a:pt x="1123" y="9420"/>
                  </a:lnTo>
                  <a:lnTo>
                    <a:pt x="1331" y="9441"/>
                  </a:lnTo>
                  <a:lnTo>
                    <a:pt x="2267" y="9482"/>
                  </a:lnTo>
                  <a:lnTo>
                    <a:pt x="2724" y="9503"/>
                  </a:lnTo>
                  <a:lnTo>
                    <a:pt x="3327" y="9503"/>
                  </a:lnTo>
                  <a:lnTo>
                    <a:pt x="5136" y="9482"/>
                  </a:lnTo>
                  <a:lnTo>
                    <a:pt x="6945" y="9399"/>
                  </a:lnTo>
                  <a:lnTo>
                    <a:pt x="10563" y="9233"/>
                  </a:lnTo>
                  <a:lnTo>
                    <a:pt x="14161" y="9066"/>
                  </a:lnTo>
                  <a:lnTo>
                    <a:pt x="15969" y="9004"/>
                  </a:lnTo>
                  <a:lnTo>
                    <a:pt x="17778" y="8962"/>
                  </a:lnTo>
                  <a:lnTo>
                    <a:pt x="26657" y="8962"/>
                  </a:lnTo>
                  <a:lnTo>
                    <a:pt x="27198" y="8942"/>
                  </a:lnTo>
                  <a:lnTo>
                    <a:pt x="27738" y="8921"/>
                  </a:lnTo>
                  <a:lnTo>
                    <a:pt x="28819" y="8838"/>
                  </a:lnTo>
                  <a:lnTo>
                    <a:pt x="29901" y="8734"/>
                  </a:lnTo>
                  <a:lnTo>
                    <a:pt x="30982" y="8567"/>
                  </a:lnTo>
                  <a:lnTo>
                    <a:pt x="31252" y="8505"/>
                  </a:lnTo>
                  <a:lnTo>
                    <a:pt x="31502" y="8443"/>
                  </a:lnTo>
                  <a:lnTo>
                    <a:pt x="31730" y="8339"/>
                  </a:lnTo>
                  <a:lnTo>
                    <a:pt x="31938" y="8214"/>
                  </a:lnTo>
                  <a:lnTo>
                    <a:pt x="32125" y="8048"/>
                  </a:lnTo>
                  <a:lnTo>
                    <a:pt x="32209" y="7944"/>
                  </a:lnTo>
                  <a:lnTo>
                    <a:pt x="32292" y="7840"/>
                  </a:lnTo>
                  <a:lnTo>
                    <a:pt x="32354" y="7715"/>
                  </a:lnTo>
                  <a:lnTo>
                    <a:pt x="32396" y="7590"/>
                  </a:lnTo>
                  <a:lnTo>
                    <a:pt x="32458" y="7465"/>
                  </a:lnTo>
                  <a:lnTo>
                    <a:pt x="32479" y="7299"/>
                  </a:lnTo>
                  <a:lnTo>
                    <a:pt x="32604" y="6634"/>
                  </a:lnTo>
                  <a:lnTo>
                    <a:pt x="32708" y="5947"/>
                  </a:lnTo>
                  <a:lnTo>
                    <a:pt x="32791" y="5261"/>
                  </a:lnTo>
                  <a:lnTo>
                    <a:pt x="32874" y="4575"/>
                  </a:lnTo>
                  <a:lnTo>
                    <a:pt x="32916" y="3889"/>
                  </a:lnTo>
                  <a:lnTo>
                    <a:pt x="32957" y="3203"/>
                  </a:lnTo>
                  <a:lnTo>
                    <a:pt x="33020" y="1830"/>
                  </a:lnTo>
                  <a:lnTo>
                    <a:pt x="33020" y="1706"/>
                  </a:lnTo>
                  <a:lnTo>
                    <a:pt x="32999" y="1394"/>
                  </a:lnTo>
                  <a:lnTo>
                    <a:pt x="32978" y="1269"/>
                  </a:lnTo>
                  <a:lnTo>
                    <a:pt x="32936" y="1124"/>
                  </a:lnTo>
                  <a:lnTo>
                    <a:pt x="32895" y="1020"/>
                  </a:lnTo>
                  <a:lnTo>
                    <a:pt x="32832" y="916"/>
                  </a:lnTo>
                  <a:lnTo>
                    <a:pt x="32770" y="812"/>
                  </a:lnTo>
                  <a:lnTo>
                    <a:pt x="32687" y="728"/>
                  </a:lnTo>
                  <a:lnTo>
                    <a:pt x="32604" y="645"/>
                  </a:lnTo>
                  <a:lnTo>
                    <a:pt x="32500" y="583"/>
                  </a:lnTo>
                  <a:lnTo>
                    <a:pt x="32271" y="479"/>
                  </a:lnTo>
                  <a:lnTo>
                    <a:pt x="31980" y="396"/>
                  </a:lnTo>
                  <a:lnTo>
                    <a:pt x="31647" y="333"/>
                  </a:lnTo>
                  <a:lnTo>
                    <a:pt x="31003" y="250"/>
                  </a:lnTo>
                  <a:lnTo>
                    <a:pt x="30358" y="229"/>
                  </a:lnTo>
                  <a:lnTo>
                    <a:pt x="21022" y="84"/>
                  </a:lnTo>
                  <a:lnTo>
                    <a:pt x="20461" y="63"/>
                  </a:lnTo>
                  <a:lnTo>
                    <a:pt x="19899" y="21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5765688" y="4383150"/>
              <a:ext cx="70725" cy="32775"/>
            </a:xfrm>
            <a:custGeom>
              <a:avLst/>
              <a:gdLst/>
              <a:ahLst/>
              <a:cxnLst/>
              <a:rect l="l" t="t" r="r" b="b"/>
              <a:pathLst>
                <a:path w="2829" h="1311" fill="none" extrusionOk="0">
                  <a:moveTo>
                    <a:pt x="895" y="1311"/>
                  </a:moveTo>
                  <a:lnTo>
                    <a:pt x="895" y="1311"/>
                  </a:lnTo>
                  <a:lnTo>
                    <a:pt x="708" y="1290"/>
                  </a:lnTo>
                  <a:lnTo>
                    <a:pt x="708" y="1290"/>
                  </a:lnTo>
                  <a:lnTo>
                    <a:pt x="562" y="1290"/>
                  </a:lnTo>
                  <a:lnTo>
                    <a:pt x="437" y="1248"/>
                  </a:lnTo>
                  <a:lnTo>
                    <a:pt x="313" y="1207"/>
                  </a:lnTo>
                  <a:lnTo>
                    <a:pt x="209" y="1123"/>
                  </a:lnTo>
                  <a:lnTo>
                    <a:pt x="125" y="1040"/>
                  </a:lnTo>
                  <a:lnTo>
                    <a:pt x="63" y="936"/>
                  </a:lnTo>
                  <a:lnTo>
                    <a:pt x="22" y="812"/>
                  </a:lnTo>
                  <a:lnTo>
                    <a:pt x="1" y="666"/>
                  </a:lnTo>
                  <a:lnTo>
                    <a:pt x="1" y="666"/>
                  </a:lnTo>
                  <a:lnTo>
                    <a:pt x="22" y="500"/>
                  </a:lnTo>
                  <a:lnTo>
                    <a:pt x="42" y="375"/>
                  </a:lnTo>
                  <a:lnTo>
                    <a:pt x="105" y="271"/>
                  </a:lnTo>
                  <a:lnTo>
                    <a:pt x="188" y="188"/>
                  </a:lnTo>
                  <a:lnTo>
                    <a:pt x="292" y="105"/>
                  </a:lnTo>
                  <a:lnTo>
                    <a:pt x="417" y="63"/>
                  </a:lnTo>
                  <a:lnTo>
                    <a:pt x="541" y="21"/>
                  </a:lnTo>
                  <a:lnTo>
                    <a:pt x="687" y="1"/>
                  </a:lnTo>
                  <a:lnTo>
                    <a:pt x="687" y="1"/>
                  </a:lnTo>
                  <a:lnTo>
                    <a:pt x="978" y="1"/>
                  </a:lnTo>
                  <a:lnTo>
                    <a:pt x="978" y="1"/>
                  </a:lnTo>
                  <a:lnTo>
                    <a:pt x="1207" y="1"/>
                  </a:lnTo>
                  <a:lnTo>
                    <a:pt x="1435" y="21"/>
                  </a:lnTo>
                  <a:lnTo>
                    <a:pt x="1664" y="63"/>
                  </a:lnTo>
                  <a:lnTo>
                    <a:pt x="1893" y="125"/>
                  </a:lnTo>
                  <a:lnTo>
                    <a:pt x="2142" y="209"/>
                  </a:lnTo>
                  <a:lnTo>
                    <a:pt x="2371" y="292"/>
                  </a:lnTo>
                  <a:lnTo>
                    <a:pt x="2600" y="416"/>
                  </a:lnTo>
                  <a:lnTo>
                    <a:pt x="2829" y="562"/>
                  </a:lnTo>
                  <a:lnTo>
                    <a:pt x="2829" y="562"/>
                  </a:lnTo>
                  <a:lnTo>
                    <a:pt x="2600" y="728"/>
                  </a:lnTo>
                  <a:lnTo>
                    <a:pt x="2350" y="874"/>
                  </a:lnTo>
                  <a:lnTo>
                    <a:pt x="2101" y="999"/>
                  </a:lnTo>
                  <a:lnTo>
                    <a:pt x="1872" y="1103"/>
                  </a:lnTo>
                  <a:lnTo>
                    <a:pt x="1623" y="1186"/>
                  </a:lnTo>
                  <a:lnTo>
                    <a:pt x="1394" y="1248"/>
                  </a:lnTo>
                  <a:lnTo>
                    <a:pt x="1144" y="1290"/>
                  </a:lnTo>
                  <a:lnTo>
                    <a:pt x="895" y="1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5409613" y="4381600"/>
              <a:ext cx="304125" cy="59275"/>
            </a:xfrm>
            <a:custGeom>
              <a:avLst/>
              <a:gdLst/>
              <a:ahLst/>
              <a:cxnLst/>
              <a:rect l="l" t="t" r="r" b="b"/>
              <a:pathLst>
                <a:path w="12165" h="2371" fill="none" extrusionOk="0">
                  <a:moveTo>
                    <a:pt x="1872" y="2371"/>
                  </a:moveTo>
                  <a:lnTo>
                    <a:pt x="1872" y="2371"/>
                  </a:lnTo>
                  <a:lnTo>
                    <a:pt x="1581" y="2371"/>
                  </a:lnTo>
                  <a:lnTo>
                    <a:pt x="1290" y="2329"/>
                  </a:lnTo>
                  <a:lnTo>
                    <a:pt x="999" y="2267"/>
                  </a:lnTo>
                  <a:lnTo>
                    <a:pt x="708" y="2183"/>
                  </a:lnTo>
                  <a:lnTo>
                    <a:pt x="708" y="2183"/>
                  </a:lnTo>
                  <a:lnTo>
                    <a:pt x="583" y="2142"/>
                  </a:lnTo>
                  <a:lnTo>
                    <a:pt x="437" y="2059"/>
                  </a:lnTo>
                  <a:lnTo>
                    <a:pt x="313" y="1996"/>
                  </a:lnTo>
                  <a:lnTo>
                    <a:pt x="209" y="1892"/>
                  </a:lnTo>
                  <a:lnTo>
                    <a:pt x="125" y="1788"/>
                  </a:lnTo>
                  <a:lnTo>
                    <a:pt x="63" y="1664"/>
                  </a:lnTo>
                  <a:lnTo>
                    <a:pt x="21" y="1518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206"/>
                  </a:lnTo>
                  <a:lnTo>
                    <a:pt x="21" y="1061"/>
                  </a:lnTo>
                  <a:lnTo>
                    <a:pt x="84" y="915"/>
                  </a:lnTo>
                  <a:lnTo>
                    <a:pt x="146" y="811"/>
                  </a:lnTo>
                  <a:lnTo>
                    <a:pt x="250" y="707"/>
                  </a:lnTo>
                  <a:lnTo>
                    <a:pt x="354" y="603"/>
                  </a:lnTo>
                  <a:lnTo>
                    <a:pt x="479" y="520"/>
                  </a:lnTo>
                  <a:lnTo>
                    <a:pt x="604" y="437"/>
                  </a:lnTo>
                  <a:lnTo>
                    <a:pt x="604" y="437"/>
                  </a:lnTo>
                  <a:lnTo>
                    <a:pt x="812" y="354"/>
                  </a:lnTo>
                  <a:lnTo>
                    <a:pt x="1020" y="271"/>
                  </a:lnTo>
                  <a:lnTo>
                    <a:pt x="1227" y="208"/>
                  </a:lnTo>
                  <a:lnTo>
                    <a:pt x="1435" y="167"/>
                  </a:lnTo>
                  <a:lnTo>
                    <a:pt x="1872" y="83"/>
                  </a:lnTo>
                  <a:lnTo>
                    <a:pt x="2309" y="63"/>
                  </a:lnTo>
                  <a:lnTo>
                    <a:pt x="2309" y="63"/>
                  </a:lnTo>
                  <a:lnTo>
                    <a:pt x="3847" y="21"/>
                  </a:lnTo>
                  <a:lnTo>
                    <a:pt x="5365" y="0"/>
                  </a:lnTo>
                  <a:lnTo>
                    <a:pt x="5365" y="0"/>
                  </a:lnTo>
                  <a:lnTo>
                    <a:pt x="6925" y="21"/>
                  </a:lnTo>
                  <a:lnTo>
                    <a:pt x="7694" y="42"/>
                  </a:lnTo>
                  <a:lnTo>
                    <a:pt x="8463" y="83"/>
                  </a:lnTo>
                  <a:lnTo>
                    <a:pt x="9253" y="146"/>
                  </a:lnTo>
                  <a:lnTo>
                    <a:pt x="10023" y="208"/>
                  </a:lnTo>
                  <a:lnTo>
                    <a:pt x="10792" y="312"/>
                  </a:lnTo>
                  <a:lnTo>
                    <a:pt x="11582" y="416"/>
                  </a:lnTo>
                  <a:lnTo>
                    <a:pt x="11582" y="416"/>
                  </a:lnTo>
                  <a:lnTo>
                    <a:pt x="11707" y="437"/>
                  </a:lnTo>
                  <a:lnTo>
                    <a:pt x="11811" y="458"/>
                  </a:lnTo>
                  <a:lnTo>
                    <a:pt x="11936" y="541"/>
                  </a:lnTo>
                  <a:lnTo>
                    <a:pt x="12164" y="686"/>
                  </a:lnTo>
                  <a:lnTo>
                    <a:pt x="12164" y="686"/>
                  </a:lnTo>
                  <a:lnTo>
                    <a:pt x="11957" y="811"/>
                  </a:lnTo>
                  <a:lnTo>
                    <a:pt x="11749" y="936"/>
                  </a:lnTo>
                  <a:lnTo>
                    <a:pt x="11541" y="1019"/>
                  </a:lnTo>
                  <a:lnTo>
                    <a:pt x="11333" y="1102"/>
                  </a:lnTo>
                  <a:lnTo>
                    <a:pt x="10917" y="1227"/>
                  </a:lnTo>
                  <a:lnTo>
                    <a:pt x="10480" y="1331"/>
                  </a:lnTo>
                  <a:lnTo>
                    <a:pt x="10480" y="1331"/>
                  </a:lnTo>
                  <a:lnTo>
                    <a:pt x="9461" y="1539"/>
                  </a:lnTo>
                  <a:lnTo>
                    <a:pt x="8422" y="1726"/>
                  </a:lnTo>
                  <a:lnTo>
                    <a:pt x="7382" y="1872"/>
                  </a:lnTo>
                  <a:lnTo>
                    <a:pt x="6342" y="2017"/>
                  </a:lnTo>
                  <a:lnTo>
                    <a:pt x="5303" y="2121"/>
                  </a:lnTo>
                  <a:lnTo>
                    <a:pt x="4263" y="2225"/>
                  </a:lnTo>
                  <a:lnTo>
                    <a:pt x="2163" y="2371"/>
                  </a:lnTo>
                  <a:lnTo>
                    <a:pt x="2163" y="2371"/>
                  </a:lnTo>
                  <a:lnTo>
                    <a:pt x="1872" y="2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5342038" y="4332725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fill="none" extrusionOk="0">
                  <a:moveTo>
                    <a:pt x="18777" y="1"/>
                  </a:moveTo>
                  <a:lnTo>
                    <a:pt x="18777" y="1"/>
                  </a:lnTo>
                  <a:lnTo>
                    <a:pt x="18215" y="1"/>
                  </a:lnTo>
                  <a:lnTo>
                    <a:pt x="17695" y="63"/>
                  </a:lnTo>
                  <a:lnTo>
                    <a:pt x="17695" y="63"/>
                  </a:lnTo>
                  <a:lnTo>
                    <a:pt x="16469" y="188"/>
                  </a:lnTo>
                  <a:lnTo>
                    <a:pt x="15263" y="313"/>
                  </a:lnTo>
                  <a:lnTo>
                    <a:pt x="14057" y="396"/>
                  </a:lnTo>
                  <a:lnTo>
                    <a:pt x="12830" y="458"/>
                  </a:lnTo>
                  <a:lnTo>
                    <a:pt x="12830" y="458"/>
                  </a:lnTo>
                  <a:lnTo>
                    <a:pt x="10709" y="541"/>
                  </a:lnTo>
                  <a:lnTo>
                    <a:pt x="8567" y="604"/>
                  </a:lnTo>
                  <a:lnTo>
                    <a:pt x="6446" y="666"/>
                  </a:lnTo>
                  <a:lnTo>
                    <a:pt x="4326" y="728"/>
                  </a:lnTo>
                  <a:lnTo>
                    <a:pt x="4326" y="728"/>
                  </a:lnTo>
                  <a:lnTo>
                    <a:pt x="3702" y="749"/>
                  </a:lnTo>
                  <a:lnTo>
                    <a:pt x="3057" y="791"/>
                  </a:lnTo>
                  <a:lnTo>
                    <a:pt x="2433" y="874"/>
                  </a:lnTo>
                  <a:lnTo>
                    <a:pt x="2121" y="916"/>
                  </a:lnTo>
                  <a:lnTo>
                    <a:pt x="1810" y="978"/>
                  </a:lnTo>
                  <a:lnTo>
                    <a:pt x="1810" y="978"/>
                  </a:lnTo>
                  <a:lnTo>
                    <a:pt x="1477" y="1082"/>
                  </a:lnTo>
                  <a:lnTo>
                    <a:pt x="1165" y="1207"/>
                  </a:lnTo>
                  <a:lnTo>
                    <a:pt x="1040" y="1290"/>
                  </a:lnTo>
                  <a:lnTo>
                    <a:pt x="916" y="1373"/>
                  </a:lnTo>
                  <a:lnTo>
                    <a:pt x="791" y="1456"/>
                  </a:lnTo>
                  <a:lnTo>
                    <a:pt x="687" y="1560"/>
                  </a:lnTo>
                  <a:lnTo>
                    <a:pt x="583" y="1664"/>
                  </a:lnTo>
                  <a:lnTo>
                    <a:pt x="500" y="1789"/>
                  </a:lnTo>
                  <a:lnTo>
                    <a:pt x="437" y="1914"/>
                  </a:lnTo>
                  <a:lnTo>
                    <a:pt x="354" y="2059"/>
                  </a:lnTo>
                  <a:lnTo>
                    <a:pt x="313" y="2205"/>
                  </a:lnTo>
                  <a:lnTo>
                    <a:pt x="271" y="2371"/>
                  </a:lnTo>
                  <a:lnTo>
                    <a:pt x="229" y="2558"/>
                  </a:lnTo>
                  <a:lnTo>
                    <a:pt x="209" y="2725"/>
                  </a:lnTo>
                  <a:lnTo>
                    <a:pt x="209" y="2725"/>
                  </a:lnTo>
                  <a:lnTo>
                    <a:pt x="188" y="3016"/>
                  </a:lnTo>
                  <a:lnTo>
                    <a:pt x="146" y="3307"/>
                  </a:lnTo>
                  <a:lnTo>
                    <a:pt x="84" y="3598"/>
                  </a:lnTo>
                  <a:lnTo>
                    <a:pt x="63" y="3889"/>
                  </a:lnTo>
                  <a:lnTo>
                    <a:pt x="63" y="3889"/>
                  </a:lnTo>
                  <a:lnTo>
                    <a:pt x="21" y="4825"/>
                  </a:lnTo>
                  <a:lnTo>
                    <a:pt x="1" y="5760"/>
                  </a:lnTo>
                  <a:lnTo>
                    <a:pt x="1" y="5760"/>
                  </a:lnTo>
                  <a:lnTo>
                    <a:pt x="21" y="6446"/>
                  </a:lnTo>
                  <a:lnTo>
                    <a:pt x="63" y="7133"/>
                  </a:lnTo>
                  <a:lnTo>
                    <a:pt x="146" y="7840"/>
                  </a:lnTo>
                  <a:lnTo>
                    <a:pt x="250" y="8526"/>
                  </a:lnTo>
                  <a:lnTo>
                    <a:pt x="250" y="8526"/>
                  </a:lnTo>
                  <a:lnTo>
                    <a:pt x="313" y="8734"/>
                  </a:lnTo>
                  <a:lnTo>
                    <a:pt x="396" y="8921"/>
                  </a:lnTo>
                  <a:lnTo>
                    <a:pt x="500" y="9087"/>
                  </a:lnTo>
                  <a:lnTo>
                    <a:pt x="604" y="9212"/>
                  </a:lnTo>
                  <a:lnTo>
                    <a:pt x="749" y="9295"/>
                  </a:lnTo>
                  <a:lnTo>
                    <a:pt x="936" y="9378"/>
                  </a:lnTo>
                  <a:lnTo>
                    <a:pt x="1123" y="9420"/>
                  </a:lnTo>
                  <a:lnTo>
                    <a:pt x="1331" y="9441"/>
                  </a:lnTo>
                  <a:lnTo>
                    <a:pt x="1331" y="9441"/>
                  </a:lnTo>
                  <a:lnTo>
                    <a:pt x="2267" y="9482"/>
                  </a:lnTo>
                  <a:lnTo>
                    <a:pt x="2724" y="9503"/>
                  </a:lnTo>
                  <a:lnTo>
                    <a:pt x="3203" y="9503"/>
                  </a:lnTo>
                  <a:lnTo>
                    <a:pt x="3203" y="9503"/>
                  </a:lnTo>
                  <a:lnTo>
                    <a:pt x="3327" y="9503"/>
                  </a:lnTo>
                  <a:lnTo>
                    <a:pt x="3327" y="9503"/>
                  </a:lnTo>
                  <a:lnTo>
                    <a:pt x="5136" y="9482"/>
                  </a:lnTo>
                  <a:lnTo>
                    <a:pt x="6945" y="9399"/>
                  </a:lnTo>
                  <a:lnTo>
                    <a:pt x="10563" y="9233"/>
                  </a:lnTo>
                  <a:lnTo>
                    <a:pt x="14161" y="9066"/>
                  </a:lnTo>
                  <a:lnTo>
                    <a:pt x="15969" y="9004"/>
                  </a:lnTo>
                  <a:lnTo>
                    <a:pt x="17778" y="8962"/>
                  </a:lnTo>
                  <a:lnTo>
                    <a:pt x="17778" y="8962"/>
                  </a:lnTo>
                  <a:lnTo>
                    <a:pt x="22228" y="8962"/>
                  </a:lnTo>
                  <a:lnTo>
                    <a:pt x="22228" y="8962"/>
                  </a:lnTo>
                  <a:lnTo>
                    <a:pt x="26657" y="8962"/>
                  </a:lnTo>
                  <a:lnTo>
                    <a:pt x="26657" y="8962"/>
                  </a:lnTo>
                  <a:lnTo>
                    <a:pt x="27198" y="8942"/>
                  </a:lnTo>
                  <a:lnTo>
                    <a:pt x="27738" y="8921"/>
                  </a:lnTo>
                  <a:lnTo>
                    <a:pt x="28819" y="8838"/>
                  </a:lnTo>
                  <a:lnTo>
                    <a:pt x="29901" y="8734"/>
                  </a:lnTo>
                  <a:lnTo>
                    <a:pt x="30982" y="8567"/>
                  </a:lnTo>
                  <a:lnTo>
                    <a:pt x="30982" y="8567"/>
                  </a:lnTo>
                  <a:lnTo>
                    <a:pt x="31252" y="8505"/>
                  </a:lnTo>
                  <a:lnTo>
                    <a:pt x="31502" y="8443"/>
                  </a:lnTo>
                  <a:lnTo>
                    <a:pt x="31730" y="8339"/>
                  </a:lnTo>
                  <a:lnTo>
                    <a:pt x="31938" y="8214"/>
                  </a:lnTo>
                  <a:lnTo>
                    <a:pt x="32125" y="8048"/>
                  </a:lnTo>
                  <a:lnTo>
                    <a:pt x="32209" y="7944"/>
                  </a:lnTo>
                  <a:lnTo>
                    <a:pt x="32292" y="7840"/>
                  </a:lnTo>
                  <a:lnTo>
                    <a:pt x="32354" y="7715"/>
                  </a:lnTo>
                  <a:lnTo>
                    <a:pt x="32396" y="7590"/>
                  </a:lnTo>
                  <a:lnTo>
                    <a:pt x="32458" y="7465"/>
                  </a:lnTo>
                  <a:lnTo>
                    <a:pt x="32479" y="7299"/>
                  </a:lnTo>
                  <a:lnTo>
                    <a:pt x="32479" y="7299"/>
                  </a:lnTo>
                  <a:lnTo>
                    <a:pt x="32604" y="6634"/>
                  </a:lnTo>
                  <a:lnTo>
                    <a:pt x="32708" y="5947"/>
                  </a:lnTo>
                  <a:lnTo>
                    <a:pt x="32791" y="5261"/>
                  </a:lnTo>
                  <a:lnTo>
                    <a:pt x="32874" y="4575"/>
                  </a:lnTo>
                  <a:lnTo>
                    <a:pt x="32916" y="3889"/>
                  </a:lnTo>
                  <a:lnTo>
                    <a:pt x="32957" y="3203"/>
                  </a:lnTo>
                  <a:lnTo>
                    <a:pt x="33020" y="1830"/>
                  </a:lnTo>
                  <a:lnTo>
                    <a:pt x="33020" y="1830"/>
                  </a:lnTo>
                  <a:lnTo>
                    <a:pt x="33020" y="1706"/>
                  </a:lnTo>
                  <a:lnTo>
                    <a:pt x="33020" y="1706"/>
                  </a:lnTo>
                  <a:lnTo>
                    <a:pt x="32999" y="1394"/>
                  </a:lnTo>
                  <a:lnTo>
                    <a:pt x="32978" y="1269"/>
                  </a:lnTo>
                  <a:lnTo>
                    <a:pt x="32936" y="1124"/>
                  </a:lnTo>
                  <a:lnTo>
                    <a:pt x="32895" y="1020"/>
                  </a:lnTo>
                  <a:lnTo>
                    <a:pt x="32832" y="916"/>
                  </a:lnTo>
                  <a:lnTo>
                    <a:pt x="32770" y="812"/>
                  </a:lnTo>
                  <a:lnTo>
                    <a:pt x="32687" y="728"/>
                  </a:lnTo>
                  <a:lnTo>
                    <a:pt x="32604" y="645"/>
                  </a:lnTo>
                  <a:lnTo>
                    <a:pt x="32500" y="583"/>
                  </a:lnTo>
                  <a:lnTo>
                    <a:pt x="32271" y="479"/>
                  </a:lnTo>
                  <a:lnTo>
                    <a:pt x="31980" y="396"/>
                  </a:lnTo>
                  <a:lnTo>
                    <a:pt x="31647" y="333"/>
                  </a:lnTo>
                  <a:lnTo>
                    <a:pt x="31647" y="333"/>
                  </a:lnTo>
                  <a:lnTo>
                    <a:pt x="31003" y="250"/>
                  </a:lnTo>
                  <a:lnTo>
                    <a:pt x="30358" y="229"/>
                  </a:lnTo>
                  <a:lnTo>
                    <a:pt x="30358" y="229"/>
                  </a:lnTo>
                  <a:lnTo>
                    <a:pt x="21022" y="84"/>
                  </a:lnTo>
                  <a:lnTo>
                    <a:pt x="21022" y="84"/>
                  </a:lnTo>
                  <a:lnTo>
                    <a:pt x="20461" y="63"/>
                  </a:lnTo>
                  <a:lnTo>
                    <a:pt x="19899" y="21"/>
                  </a:lnTo>
                  <a:lnTo>
                    <a:pt x="19338" y="1"/>
                  </a:lnTo>
                  <a:lnTo>
                    <a:pt x="18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5309813" y="4310375"/>
              <a:ext cx="897750" cy="323875"/>
            </a:xfrm>
            <a:custGeom>
              <a:avLst/>
              <a:gdLst/>
              <a:ahLst/>
              <a:cxnLst/>
              <a:rect l="l" t="t" r="r" b="b"/>
              <a:pathLst>
                <a:path w="35910" h="12955" extrusionOk="0">
                  <a:moveTo>
                    <a:pt x="20627" y="895"/>
                  </a:moveTo>
                  <a:lnTo>
                    <a:pt x="21188" y="915"/>
                  </a:lnTo>
                  <a:lnTo>
                    <a:pt x="21750" y="957"/>
                  </a:lnTo>
                  <a:lnTo>
                    <a:pt x="22311" y="978"/>
                  </a:lnTo>
                  <a:lnTo>
                    <a:pt x="31647" y="1123"/>
                  </a:lnTo>
                  <a:lnTo>
                    <a:pt x="32292" y="1144"/>
                  </a:lnTo>
                  <a:lnTo>
                    <a:pt x="32936" y="1227"/>
                  </a:lnTo>
                  <a:lnTo>
                    <a:pt x="33269" y="1290"/>
                  </a:lnTo>
                  <a:lnTo>
                    <a:pt x="33560" y="1373"/>
                  </a:lnTo>
                  <a:lnTo>
                    <a:pt x="33789" y="1477"/>
                  </a:lnTo>
                  <a:lnTo>
                    <a:pt x="33893" y="1539"/>
                  </a:lnTo>
                  <a:lnTo>
                    <a:pt x="33976" y="1622"/>
                  </a:lnTo>
                  <a:lnTo>
                    <a:pt x="34059" y="1706"/>
                  </a:lnTo>
                  <a:lnTo>
                    <a:pt x="34121" y="1810"/>
                  </a:lnTo>
                  <a:lnTo>
                    <a:pt x="34184" y="1914"/>
                  </a:lnTo>
                  <a:lnTo>
                    <a:pt x="34225" y="2018"/>
                  </a:lnTo>
                  <a:lnTo>
                    <a:pt x="34267" y="2163"/>
                  </a:lnTo>
                  <a:lnTo>
                    <a:pt x="34288" y="2288"/>
                  </a:lnTo>
                  <a:lnTo>
                    <a:pt x="34309" y="2600"/>
                  </a:lnTo>
                  <a:lnTo>
                    <a:pt x="34309" y="2724"/>
                  </a:lnTo>
                  <a:lnTo>
                    <a:pt x="34246" y="4097"/>
                  </a:lnTo>
                  <a:lnTo>
                    <a:pt x="34205" y="4783"/>
                  </a:lnTo>
                  <a:lnTo>
                    <a:pt x="34163" y="5469"/>
                  </a:lnTo>
                  <a:lnTo>
                    <a:pt x="34080" y="6155"/>
                  </a:lnTo>
                  <a:lnTo>
                    <a:pt x="33997" y="6841"/>
                  </a:lnTo>
                  <a:lnTo>
                    <a:pt x="33893" y="7528"/>
                  </a:lnTo>
                  <a:lnTo>
                    <a:pt x="33768" y="8193"/>
                  </a:lnTo>
                  <a:lnTo>
                    <a:pt x="33747" y="8359"/>
                  </a:lnTo>
                  <a:lnTo>
                    <a:pt x="33685" y="8484"/>
                  </a:lnTo>
                  <a:lnTo>
                    <a:pt x="33643" y="8609"/>
                  </a:lnTo>
                  <a:lnTo>
                    <a:pt x="33581" y="8734"/>
                  </a:lnTo>
                  <a:lnTo>
                    <a:pt x="33498" y="8838"/>
                  </a:lnTo>
                  <a:lnTo>
                    <a:pt x="33414" y="8942"/>
                  </a:lnTo>
                  <a:lnTo>
                    <a:pt x="33227" y="9108"/>
                  </a:lnTo>
                  <a:lnTo>
                    <a:pt x="33019" y="9233"/>
                  </a:lnTo>
                  <a:lnTo>
                    <a:pt x="32791" y="9337"/>
                  </a:lnTo>
                  <a:lnTo>
                    <a:pt x="32541" y="9399"/>
                  </a:lnTo>
                  <a:lnTo>
                    <a:pt x="32271" y="9461"/>
                  </a:lnTo>
                  <a:lnTo>
                    <a:pt x="31190" y="9628"/>
                  </a:lnTo>
                  <a:lnTo>
                    <a:pt x="30108" y="9732"/>
                  </a:lnTo>
                  <a:lnTo>
                    <a:pt x="29027" y="9815"/>
                  </a:lnTo>
                  <a:lnTo>
                    <a:pt x="28487" y="9836"/>
                  </a:lnTo>
                  <a:lnTo>
                    <a:pt x="27946" y="9856"/>
                  </a:lnTo>
                  <a:lnTo>
                    <a:pt x="19067" y="9856"/>
                  </a:lnTo>
                  <a:lnTo>
                    <a:pt x="17258" y="9898"/>
                  </a:lnTo>
                  <a:lnTo>
                    <a:pt x="15450" y="9960"/>
                  </a:lnTo>
                  <a:lnTo>
                    <a:pt x="11852" y="10127"/>
                  </a:lnTo>
                  <a:lnTo>
                    <a:pt x="8234" y="10293"/>
                  </a:lnTo>
                  <a:lnTo>
                    <a:pt x="6425" y="10376"/>
                  </a:lnTo>
                  <a:lnTo>
                    <a:pt x="4616" y="10397"/>
                  </a:lnTo>
                  <a:lnTo>
                    <a:pt x="4013" y="10397"/>
                  </a:lnTo>
                  <a:lnTo>
                    <a:pt x="3556" y="10376"/>
                  </a:lnTo>
                  <a:lnTo>
                    <a:pt x="2620" y="10335"/>
                  </a:lnTo>
                  <a:lnTo>
                    <a:pt x="2412" y="10314"/>
                  </a:lnTo>
                  <a:lnTo>
                    <a:pt x="2225" y="10272"/>
                  </a:lnTo>
                  <a:lnTo>
                    <a:pt x="2038" y="10189"/>
                  </a:lnTo>
                  <a:lnTo>
                    <a:pt x="1893" y="10106"/>
                  </a:lnTo>
                  <a:lnTo>
                    <a:pt x="1789" y="9981"/>
                  </a:lnTo>
                  <a:lnTo>
                    <a:pt x="1685" y="9815"/>
                  </a:lnTo>
                  <a:lnTo>
                    <a:pt x="1602" y="9628"/>
                  </a:lnTo>
                  <a:lnTo>
                    <a:pt x="1539" y="9420"/>
                  </a:lnTo>
                  <a:lnTo>
                    <a:pt x="1435" y="8734"/>
                  </a:lnTo>
                  <a:lnTo>
                    <a:pt x="1352" y="8027"/>
                  </a:lnTo>
                  <a:lnTo>
                    <a:pt x="1310" y="7340"/>
                  </a:lnTo>
                  <a:lnTo>
                    <a:pt x="1290" y="6654"/>
                  </a:lnTo>
                  <a:lnTo>
                    <a:pt x="1310" y="5719"/>
                  </a:lnTo>
                  <a:lnTo>
                    <a:pt x="1352" y="4783"/>
                  </a:lnTo>
                  <a:lnTo>
                    <a:pt x="1373" y="4492"/>
                  </a:lnTo>
                  <a:lnTo>
                    <a:pt x="1435" y="4201"/>
                  </a:lnTo>
                  <a:lnTo>
                    <a:pt x="1477" y="3910"/>
                  </a:lnTo>
                  <a:lnTo>
                    <a:pt x="1498" y="3619"/>
                  </a:lnTo>
                  <a:lnTo>
                    <a:pt x="1518" y="3452"/>
                  </a:lnTo>
                  <a:lnTo>
                    <a:pt x="1560" y="3265"/>
                  </a:lnTo>
                  <a:lnTo>
                    <a:pt x="1602" y="3099"/>
                  </a:lnTo>
                  <a:lnTo>
                    <a:pt x="1643" y="2953"/>
                  </a:lnTo>
                  <a:lnTo>
                    <a:pt x="1726" y="2808"/>
                  </a:lnTo>
                  <a:lnTo>
                    <a:pt x="1789" y="2683"/>
                  </a:lnTo>
                  <a:lnTo>
                    <a:pt x="1872" y="2558"/>
                  </a:lnTo>
                  <a:lnTo>
                    <a:pt x="1976" y="2454"/>
                  </a:lnTo>
                  <a:lnTo>
                    <a:pt x="2080" y="2350"/>
                  </a:lnTo>
                  <a:lnTo>
                    <a:pt x="2205" y="2267"/>
                  </a:lnTo>
                  <a:lnTo>
                    <a:pt x="2329" y="2184"/>
                  </a:lnTo>
                  <a:lnTo>
                    <a:pt x="2454" y="2101"/>
                  </a:lnTo>
                  <a:lnTo>
                    <a:pt x="2766" y="1976"/>
                  </a:lnTo>
                  <a:lnTo>
                    <a:pt x="3099" y="1872"/>
                  </a:lnTo>
                  <a:lnTo>
                    <a:pt x="3410" y="1810"/>
                  </a:lnTo>
                  <a:lnTo>
                    <a:pt x="3722" y="1768"/>
                  </a:lnTo>
                  <a:lnTo>
                    <a:pt x="4346" y="1685"/>
                  </a:lnTo>
                  <a:lnTo>
                    <a:pt x="4991" y="1643"/>
                  </a:lnTo>
                  <a:lnTo>
                    <a:pt x="5615" y="1622"/>
                  </a:lnTo>
                  <a:lnTo>
                    <a:pt x="7735" y="1560"/>
                  </a:lnTo>
                  <a:lnTo>
                    <a:pt x="9856" y="1498"/>
                  </a:lnTo>
                  <a:lnTo>
                    <a:pt x="11998" y="1435"/>
                  </a:lnTo>
                  <a:lnTo>
                    <a:pt x="14119" y="1352"/>
                  </a:lnTo>
                  <a:lnTo>
                    <a:pt x="15346" y="1290"/>
                  </a:lnTo>
                  <a:lnTo>
                    <a:pt x="16552" y="1207"/>
                  </a:lnTo>
                  <a:lnTo>
                    <a:pt x="17758" y="1082"/>
                  </a:lnTo>
                  <a:lnTo>
                    <a:pt x="18984" y="957"/>
                  </a:lnTo>
                  <a:lnTo>
                    <a:pt x="19504" y="895"/>
                  </a:lnTo>
                  <a:close/>
                  <a:moveTo>
                    <a:pt x="21521" y="1"/>
                  </a:moveTo>
                  <a:lnTo>
                    <a:pt x="19712" y="21"/>
                  </a:lnTo>
                  <a:lnTo>
                    <a:pt x="16759" y="63"/>
                  </a:lnTo>
                  <a:lnTo>
                    <a:pt x="13807" y="146"/>
                  </a:lnTo>
                  <a:lnTo>
                    <a:pt x="12331" y="188"/>
                  </a:lnTo>
                  <a:lnTo>
                    <a:pt x="10854" y="271"/>
                  </a:lnTo>
                  <a:lnTo>
                    <a:pt x="9399" y="354"/>
                  </a:lnTo>
                  <a:lnTo>
                    <a:pt x="7923" y="458"/>
                  </a:lnTo>
                  <a:lnTo>
                    <a:pt x="6529" y="562"/>
                  </a:lnTo>
                  <a:lnTo>
                    <a:pt x="5843" y="624"/>
                  </a:lnTo>
                  <a:lnTo>
                    <a:pt x="5136" y="708"/>
                  </a:lnTo>
                  <a:lnTo>
                    <a:pt x="4450" y="812"/>
                  </a:lnTo>
                  <a:lnTo>
                    <a:pt x="3764" y="915"/>
                  </a:lnTo>
                  <a:lnTo>
                    <a:pt x="3078" y="1082"/>
                  </a:lnTo>
                  <a:lnTo>
                    <a:pt x="2412" y="1269"/>
                  </a:lnTo>
                  <a:lnTo>
                    <a:pt x="2017" y="1415"/>
                  </a:lnTo>
                  <a:lnTo>
                    <a:pt x="1664" y="1581"/>
                  </a:lnTo>
                  <a:lnTo>
                    <a:pt x="1518" y="1685"/>
                  </a:lnTo>
                  <a:lnTo>
                    <a:pt x="1352" y="1810"/>
                  </a:lnTo>
                  <a:lnTo>
                    <a:pt x="1227" y="1914"/>
                  </a:lnTo>
                  <a:lnTo>
                    <a:pt x="1082" y="2059"/>
                  </a:lnTo>
                  <a:lnTo>
                    <a:pt x="957" y="2184"/>
                  </a:lnTo>
                  <a:lnTo>
                    <a:pt x="853" y="2329"/>
                  </a:lnTo>
                  <a:lnTo>
                    <a:pt x="749" y="2496"/>
                  </a:lnTo>
                  <a:lnTo>
                    <a:pt x="666" y="2662"/>
                  </a:lnTo>
                  <a:lnTo>
                    <a:pt x="500" y="3016"/>
                  </a:lnTo>
                  <a:lnTo>
                    <a:pt x="375" y="3411"/>
                  </a:lnTo>
                  <a:lnTo>
                    <a:pt x="271" y="3847"/>
                  </a:lnTo>
                  <a:lnTo>
                    <a:pt x="188" y="4263"/>
                  </a:lnTo>
                  <a:lnTo>
                    <a:pt x="125" y="4700"/>
                  </a:lnTo>
                  <a:lnTo>
                    <a:pt x="84" y="5116"/>
                  </a:lnTo>
                  <a:lnTo>
                    <a:pt x="42" y="5552"/>
                  </a:lnTo>
                  <a:lnTo>
                    <a:pt x="21" y="5968"/>
                  </a:lnTo>
                  <a:lnTo>
                    <a:pt x="0" y="6405"/>
                  </a:lnTo>
                  <a:lnTo>
                    <a:pt x="0" y="6821"/>
                  </a:lnTo>
                  <a:lnTo>
                    <a:pt x="42" y="7673"/>
                  </a:lnTo>
                  <a:lnTo>
                    <a:pt x="146" y="8526"/>
                  </a:lnTo>
                  <a:lnTo>
                    <a:pt x="250" y="9378"/>
                  </a:lnTo>
                  <a:lnTo>
                    <a:pt x="416" y="10231"/>
                  </a:lnTo>
                  <a:lnTo>
                    <a:pt x="479" y="10501"/>
                  </a:lnTo>
                  <a:lnTo>
                    <a:pt x="562" y="10771"/>
                  </a:lnTo>
                  <a:lnTo>
                    <a:pt x="645" y="11000"/>
                  </a:lnTo>
                  <a:lnTo>
                    <a:pt x="770" y="11229"/>
                  </a:lnTo>
                  <a:lnTo>
                    <a:pt x="895" y="11437"/>
                  </a:lnTo>
                  <a:lnTo>
                    <a:pt x="1040" y="11645"/>
                  </a:lnTo>
                  <a:lnTo>
                    <a:pt x="1206" y="11811"/>
                  </a:lnTo>
                  <a:lnTo>
                    <a:pt x="1394" y="11977"/>
                  </a:lnTo>
                  <a:lnTo>
                    <a:pt x="1581" y="12123"/>
                  </a:lnTo>
                  <a:lnTo>
                    <a:pt x="1789" y="12268"/>
                  </a:lnTo>
                  <a:lnTo>
                    <a:pt x="1997" y="12372"/>
                  </a:lnTo>
                  <a:lnTo>
                    <a:pt x="2225" y="12476"/>
                  </a:lnTo>
                  <a:lnTo>
                    <a:pt x="2475" y="12580"/>
                  </a:lnTo>
                  <a:lnTo>
                    <a:pt x="2724" y="12643"/>
                  </a:lnTo>
                  <a:lnTo>
                    <a:pt x="2995" y="12705"/>
                  </a:lnTo>
                  <a:lnTo>
                    <a:pt x="3286" y="12767"/>
                  </a:lnTo>
                  <a:lnTo>
                    <a:pt x="3930" y="12851"/>
                  </a:lnTo>
                  <a:lnTo>
                    <a:pt x="4596" y="12913"/>
                  </a:lnTo>
                  <a:lnTo>
                    <a:pt x="5261" y="12955"/>
                  </a:lnTo>
                  <a:lnTo>
                    <a:pt x="5926" y="12955"/>
                  </a:lnTo>
                  <a:lnTo>
                    <a:pt x="6883" y="12934"/>
                  </a:lnTo>
                  <a:lnTo>
                    <a:pt x="7860" y="12851"/>
                  </a:lnTo>
                  <a:lnTo>
                    <a:pt x="10418" y="12622"/>
                  </a:lnTo>
                  <a:lnTo>
                    <a:pt x="11686" y="12518"/>
                  </a:lnTo>
                  <a:lnTo>
                    <a:pt x="12954" y="12435"/>
                  </a:lnTo>
                  <a:lnTo>
                    <a:pt x="14223" y="12352"/>
                  </a:lnTo>
                  <a:lnTo>
                    <a:pt x="15470" y="12289"/>
                  </a:lnTo>
                  <a:lnTo>
                    <a:pt x="16718" y="12268"/>
                  </a:lnTo>
                  <a:lnTo>
                    <a:pt x="17945" y="12248"/>
                  </a:lnTo>
                  <a:lnTo>
                    <a:pt x="19088" y="12268"/>
                  </a:lnTo>
                  <a:lnTo>
                    <a:pt x="20211" y="12289"/>
                  </a:lnTo>
                  <a:lnTo>
                    <a:pt x="22748" y="12227"/>
                  </a:lnTo>
                  <a:lnTo>
                    <a:pt x="25181" y="12123"/>
                  </a:lnTo>
                  <a:lnTo>
                    <a:pt x="26387" y="12081"/>
                  </a:lnTo>
                  <a:lnTo>
                    <a:pt x="27572" y="11998"/>
                  </a:lnTo>
                  <a:lnTo>
                    <a:pt x="28736" y="11915"/>
                  </a:lnTo>
                  <a:lnTo>
                    <a:pt x="29900" y="11811"/>
                  </a:lnTo>
                  <a:lnTo>
                    <a:pt x="30878" y="11686"/>
                  </a:lnTo>
                  <a:lnTo>
                    <a:pt x="31855" y="11541"/>
                  </a:lnTo>
                  <a:lnTo>
                    <a:pt x="32832" y="11353"/>
                  </a:lnTo>
                  <a:lnTo>
                    <a:pt x="33789" y="11125"/>
                  </a:lnTo>
                  <a:lnTo>
                    <a:pt x="34080" y="11042"/>
                  </a:lnTo>
                  <a:lnTo>
                    <a:pt x="34350" y="10938"/>
                  </a:lnTo>
                  <a:lnTo>
                    <a:pt x="34600" y="10792"/>
                  </a:lnTo>
                  <a:lnTo>
                    <a:pt x="34808" y="10626"/>
                  </a:lnTo>
                  <a:lnTo>
                    <a:pt x="34974" y="10418"/>
                  </a:lnTo>
                  <a:lnTo>
                    <a:pt x="35119" y="10189"/>
                  </a:lnTo>
                  <a:lnTo>
                    <a:pt x="35244" y="9898"/>
                  </a:lnTo>
                  <a:lnTo>
                    <a:pt x="35327" y="9586"/>
                  </a:lnTo>
                  <a:lnTo>
                    <a:pt x="35515" y="8422"/>
                  </a:lnTo>
                  <a:lnTo>
                    <a:pt x="35681" y="7257"/>
                  </a:lnTo>
                  <a:lnTo>
                    <a:pt x="35806" y="6093"/>
                  </a:lnTo>
                  <a:lnTo>
                    <a:pt x="35868" y="5511"/>
                  </a:lnTo>
                  <a:lnTo>
                    <a:pt x="35889" y="4929"/>
                  </a:lnTo>
                  <a:lnTo>
                    <a:pt x="35910" y="4284"/>
                  </a:lnTo>
                  <a:lnTo>
                    <a:pt x="35910" y="3972"/>
                  </a:lnTo>
                  <a:lnTo>
                    <a:pt x="35889" y="3660"/>
                  </a:lnTo>
                  <a:lnTo>
                    <a:pt x="35847" y="3348"/>
                  </a:lnTo>
                  <a:lnTo>
                    <a:pt x="35806" y="3036"/>
                  </a:lnTo>
                  <a:lnTo>
                    <a:pt x="35743" y="2724"/>
                  </a:lnTo>
                  <a:lnTo>
                    <a:pt x="35660" y="2413"/>
                  </a:lnTo>
                  <a:lnTo>
                    <a:pt x="35515" y="1997"/>
                  </a:lnTo>
                  <a:lnTo>
                    <a:pt x="35431" y="1810"/>
                  </a:lnTo>
                  <a:lnTo>
                    <a:pt x="35327" y="1622"/>
                  </a:lnTo>
                  <a:lnTo>
                    <a:pt x="35223" y="1456"/>
                  </a:lnTo>
                  <a:lnTo>
                    <a:pt x="35119" y="1290"/>
                  </a:lnTo>
                  <a:lnTo>
                    <a:pt x="34995" y="1123"/>
                  </a:lnTo>
                  <a:lnTo>
                    <a:pt x="34849" y="999"/>
                  </a:lnTo>
                  <a:lnTo>
                    <a:pt x="34704" y="853"/>
                  </a:lnTo>
                  <a:lnTo>
                    <a:pt x="34537" y="749"/>
                  </a:lnTo>
                  <a:lnTo>
                    <a:pt x="34371" y="645"/>
                  </a:lnTo>
                  <a:lnTo>
                    <a:pt x="34205" y="541"/>
                  </a:lnTo>
                  <a:lnTo>
                    <a:pt x="33997" y="458"/>
                  </a:lnTo>
                  <a:lnTo>
                    <a:pt x="33789" y="396"/>
                  </a:lnTo>
                  <a:lnTo>
                    <a:pt x="33581" y="354"/>
                  </a:lnTo>
                  <a:lnTo>
                    <a:pt x="33352" y="312"/>
                  </a:lnTo>
                  <a:lnTo>
                    <a:pt x="32188" y="167"/>
                  </a:lnTo>
                  <a:lnTo>
                    <a:pt x="31605" y="105"/>
                  </a:lnTo>
                  <a:lnTo>
                    <a:pt x="31003" y="63"/>
                  </a:lnTo>
                  <a:lnTo>
                    <a:pt x="27177" y="21"/>
                  </a:lnTo>
                  <a:lnTo>
                    <a:pt x="23330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5342038" y="4332725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fill="none" extrusionOk="0">
                  <a:moveTo>
                    <a:pt x="1" y="5760"/>
                  </a:moveTo>
                  <a:lnTo>
                    <a:pt x="1" y="5760"/>
                  </a:lnTo>
                  <a:lnTo>
                    <a:pt x="21" y="4825"/>
                  </a:lnTo>
                  <a:lnTo>
                    <a:pt x="63" y="3889"/>
                  </a:lnTo>
                  <a:lnTo>
                    <a:pt x="63" y="3889"/>
                  </a:lnTo>
                  <a:lnTo>
                    <a:pt x="84" y="3598"/>
                  </a:lnTo>
                  <a:lnTo>
                    <a:pt x="146" y="3307"/>
                  </a:lnTo>
                  <a:lnTo>
                    <a:pt x="188" y="3016"/>
                  </a:lnTo>
                  <a:lnTo>
                    <a:pt x="209" y="2725"/>
                  </a:lnTo>
                  <a:lnTo>
                    <a:pt x="209" y="2725"/>
                  </a:lnTo>
                  <a:lnTo>
                    <a:pt x="229" y="2558"/>
                  </a:lnTo>
                  <a:lnTo>
                    <a:pt x="271" y="2371"/>
                  </a:lnTo>
                  <a:lnTo>
                    <a:pt x="313" y="2205"/>
                  </a:lnTo>
                  <a:lnTo>
                    <a:pt x="354" y="2059"/>
                  </a:lnTo>
                  <a:lnTo>
                    <a:pt x="437" y="1914"/>
                  </a:lnTo>
                  <a:lnTo>
                    <a:pt x="500" y="1789"/>
                  </a:lnTo>
                  <a:lnTo>
                    <a:pt x="583" y="1664"/>
                  </a:lnTo>
                  <a:lnTo>
                    <a:pt x="687" y="1560"/>
                  </a:lnTo>
                  <a:lnTo>
                    <a:pt x="791" y="1456"/>
                  </a:lnTo>
                  <a:lnTo>
                    <a:pt x="916" y="1373"/>
                  </a:lnTo>
                  <a:lnTo>
                    <a:pt x="1040" y="1290"/>
                  </a:lnTo>
                  <a:lnTo>
                    <a:pt x="1165" y="1207"/>
                  </a:lnTo>
                  <a:lnTo>
                    <a:pt x="1477" y="1082"/>
                  </a:lnTo>
                  <a:lnTo>
                    <a:pt x="1810" y="978"/>
                  </a:lnTo>
                  <a:lnTo>
                    <a:pt x="1810" y="978"/>
                  </a:lnTo>
                  <a:lnTo>
                    <a:pt x="2121" y="916"/>
                  </a:lnTo>
                  <a:lnTo>
                    <a:pt x="2433" y="874"/>
                  </a:lnTo>
                  <a:lnTo>
                    <a:pt x="3057" y="791"/>
                  </a:lnTo>
                  <a:lnTo>
                    <a:pt x="3702" y="749"/>
                  </a:lnTo>
                  <a:lnTo>
                    <a:pt x="4326" y="728"/>
                  </a:lnTo>
                  <a:lnTo>
                    <a:pt x="4326" y="728"/>
                  </a:lnTo>
                  <a:lnTo>
                    <a:pt x="6446" y="666"/>
                  </a:lnTo>
                  <a:lnTo>
                    <a:pt x="8567" y="604"/>
                  </a:lnTo>
                  <a:lnTo>
                    <a:pt x="10709" y="541"/>
                  </a:lnTo>
                  <a:lnTo>
                    <a:pt x="12830" y="458"/>
                  </a:lnTo>
                  <a:lnTo>
                    <a:pt x="12830" y="458"/>
                  </a:lnTo>
                  <a:lnTo>
                    <a:pt x="14057" y="396"/>
                  </a:lnTo>
                  <a:lnTo>
                    <a:pt x="15263" y="313"/>
                  </a:lnTo>
                  <a:lnTo>
                    <a:pt x="16469" y="188"/>
                  </a:lnTo>
                  <a:lnTo>
                    <a:pt x="17695" y="63"/>
                  </a:lnTo>
                  <a:lnTo>
                    <a:pt x="17695" y="63"/>
                  </a:lnTo>
                  <a:lnTo>
                    <a:pt x="18215" y="1"/>
                  </a:lnTo>
                  <a:lnTo>
                    <a:pt x="18777" y="1"/>
                  </a:lnTo>
                  <a:lnTo>
                    <a:pt x="18777" y="1"/>
                  </a:lnTo>
                  <a:lnTo>
                    <a:pt x="19338" y="1"/>
                  </a:lnTo>
                  <a:lnTo>
                    <a:pt x="19899" y="21"/>
                  </a:lnTo>
                  <a:lnTo>
                    <a:pt x="20461" y="63"/>
                  </a:lnTo>
                  <a:lnTo>
                    <a:pt x="21022" y="84"/>
                  </a:lnTo>
                  <a:lnTo>
                    <a:pt x="21022" y="84"/>
                  </a:lnTo>
                  <a:lnTo>
                    <a:pt x="30358" y="229"/>
                  </a:lnTo>
                  <a:lnTo>
                    <a:pt x="30358" y="229"/>
                  </a:lnTo>
                  <a:lnTo>
                    <a:pt x="31003" y="250"/>
                  </a:lnTo>
                  <a:lnTo>
                    <a:pt x="31647" y="333"/>
                  </a:lnTo>
                  <a:lnTo>
                    <a:pt x="31647" y="333"/>
                  </a:lnTo>
                  <a:lnTo>
                    <a:pt x="31980" y="396"/>
                  </a:lnTo>
                  <a:lnTo>
                    <a:pt x="32271" y="479"/>
                  </a:lnTo>
                  <a:lnTo>
                    <a:pt x="32500" y="583"/>
                  </a:lnTo>
                  <a:lnTo>
                    <a:pt x="32604" y="645"/>
                  </a:lnTo>
                  <a:lnTo>
                    <a:pt x="32687" y="728"/>
                  </a:lnTo>
                  <a:lnTo>
                    <a:pt x="32770" y="812"/>
                  </a:lnTo>
                  <a:lnTo>
                    <a:pt x="32832" y="916"/>
                  </a:lnTo>
                  <a:lnTo>
                    <a:pt x="32895" y="1020"/>
                  </a:lnTo>
                  <a:lnTo>
                    <a:pt x="32936" y="1124"/>
                  </a:lnTo>
                  <a:lnTo>
                    <a:pt x="32978" y="1269"/>
                  </a:lnTo>
                  <a:lnTo>
                    <a:pt x="32999" y="1394"/>
                  </a:lnTo>
                  <a:lnTo>
                    <a:pt x="33020" y="1706"/>
                  </a:lnTo>
                  <a:lnTo>
                    <a:pt x="33020" y="1706"/>
                  </a:lnTo>
                  <a:lnTo>
                    <a:pt x="33020" y="1830"/>
                  </a:lnTo>
                  <a:lnTo>
                    <a:pt x="33020" y="1830"/>
                  </a:lnTo>
                  <a:lnTo>
                    <a:pt x="32957" y="3203"/>
                  </a:lnTo>
                  <a:lnTo>
                    <a:pt x="32916" y="3889"/>
                  </a:lnTo>
                  <a:lnTo>
                    <a:pt x="32874" y="4575"/>
                  </a:lnTo>
                  <a:lnTo>
                    <a:pt x="32791" y="5261"/>
                  </a:lnTo>
                  <a:lnTo>
                    <a:pt x="32708" y="5947"/>
                  </a:lnTo>
                  <a:lnTo>
                    <a:pt x="32604" y="6634"/>
                  </a:lnTo>
                  <a:lnTo>
                    <a:pt x="32479" y="7299"/>
                  </a:lnTo>
                  <a:lnTo>
                    <a:pt x="32479" y="7299"/>
                  </a:lnTo>
                  <a:lnTo>
                    <a:pt x="32458" y="7465"/>
                  </a:lnTo>
                  <a:lnTo>
                    <a:pt x="32396" y="7590"/>
                  </a:lnTo>
                  <a:lnTo>
                    <a:pt x="32354" y="7715"/>
                  </a:lnTo>
                  <a:lnTo>
                    <a:pt x="32292" y="7840"/>
                  </a:lnTo>
                  <a:lnTo>
                    <a:pt x="32209" y="7944"/>
                  </a:lnTo>
                  <a:lnTo>
                    <a:pt x="32125" y="8048"/>
                  </a:lnTo>
                  <a:lnTo>
                    <a:pt x="31938" y="8214"/>
                  </a:lnTo>
                  <a:lnTo>
                    <a:pt x="31730" y="8339"/>
                  </a:lnTo>
                  <a:lnTo>
                    <a:pt x="31502" y="8443"/>
                  </a:lnTo>
                  <a:lnTo>
                    <a:pt x="31252" y="8505"/>
                  </a:lnTo>
                  <a:lnTo>
                    <a:pt x="30982" y="8567"/>
                  </a:lnTo>
                  <a:lnTo>
                    <a:pt x="30982" y="8567"/>
                  </a:lnTo>
                  <a:lnTo>
                    <a:pt x="29901" y="8734"/>
                  </a:lnTo>
                  <a:lnTo>
                    <a:pt x="28819" y="8838"/>
                  </a:lnTo>
                  <a:lnTo>
                    <a:pt x="27738" y="8921"/>
                  </a:lnTo>
                  <a:lnTo>
                    <a:pt x="27198" y="8942"/>
                  </a:lnTo>
                  <a:lnTo>
                    <a:pt x="26657" y="8962"/>
                  </a:lnTo>
                  <a:lnTo>
                    <a:pt x="26657" y="8962"/>
                  </a:lnTo>
                  <a:lnTo>
                    <a:pt x="22228" y="8962"/>
                  </a:lnTo>
                  <a:lnTo>
                    <a:pt x="22228" y="8962"/>
                  </a:lnTo>
                  <a:lnTo>
                    <a:pt x="17778" y="8962"/>
                  </a:lnTo>
                  <a:lnTo>
                    <a:pt x="17778" y="8962"/>
                  </a:lnTo>
                  <a:lnTo>
                    <a:pt x="15969" y="9004"/>
                  </a:lnTo>
                  <a:lnTo>
                    <a:pt x="14161" y="9066"/>
                  </a:lnTo>
                  <a:lnTo>
                    <a:pt x="10563" y="9233"/>
                  </a:lnTo>
                  <a:lnTo>
                    <a:pt x="6945" y="9399"/>
                  </a:lnTo>
                  <a:lnTo>
                    <a:pt x="5136" y="9482"/>
                  </a:lnTo>
                  <a:lnTo>
                    <a:pt x="3327" y="9503"/>
                  </a:lnTo>
                  <a:lnTo>
                    <a:pt x="3327" y="9503"/>
                  </a:lnTo>
                  <a:lnTo>
                    <a:pt x="3203" y="9503"/>
                  </a:lnTo>
                  <a:lnTo>
                    <a:pt x="3203" y="9503"/>
                  </a:lnTo>
                  <a:lnTo>
                    <a:pt x="2724" y="9503"/>
                  </a:lnTo>
                  <a:lnTo>
                    <a:pt x="2267" y="9482"/>
                  </a:lnTo>
                  <a:lnTo>
                    <a:pt x="1331" y="9441"/>
                  </a:lnTo>
                  <a:lnTo>
                    <a:pt x="1331" y="9441"/>
                  </a:lnTo>
                  <a:lnTo>
                    <a:pt x="1123" y="9420"/>
                  </a:lnTo>
                  <a:lnTo>
                    <a:pt x="936" y="9378"/>
                  </a:lnTo>
                  <a:lnTo>
                    <a:pt x="749" y="9295"/>
                  </a:lnTo>
                  <a:lnTo>
                    <a:pt x="604" y="9212"/>
                  </a:lnTo>
                  <a:lnTo>
                    <a:pt x="500" y="9087"/>
                  </a:lnTo>
                  <a:lnTo>
                    <a:pt x="396" y="8921"/>
                  </a:lnTo>
                  <a:lnTo>
                    <a:pt x="313" y="8734"/>
                  </a:lnTo>
                  <a:lnTo>
                    <a:pt x="250" y="8526"/>
                  </a:lnTo>
                  <a:lnTo>
                    <a:pt x="250" y="8526"/>
                  </a:lnTo>
                  <a:lnTo>
                    <a:pt x="146" y="7840"/>
                  </a:lnTo>
                  <a:lnTo>
                    <a:pt x="63" y="7133"/>
                  </a:lnTo>
                  <a:lnTo>
                    <a:pt x="21" y="6446"/>
                  </a:lnTo>
                  <a:lnTo>
                    <a:pt x="1" y="5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5309813" y="4310375"/>
              <a:ext cx="897750" cy="323875"/>
            </a:xfrm>
            <a:custGeom>
              <a:avLst/>
              <a:gdLst/>
              <a:ahLst/>
              <a:cxnLst/>
              <a:rect l="l" t="t" r="r" b="b"/>
              <a:pathLst>
                <a:path w="35910" h="12955" fill="none" extrusionOk="0">
                  <a:moveTo>
                    <a:pt x="23330" y="1"/>
                  </a:moveTo>
                  <a:lnTo>
                    <a:pt x="23330" y="1"/>
                  </a:lnTo>
                  <a:lnTo>
                    <a:pt x="21521" y="1"/>
                  </a:lnTo>
                  <a:lnTo>
                    <a:pt x="19712" y="21"/>
                  </a:lnTo>
                  <a:lnTo>
                    <a:pt x="19712" y="21"/>
                  </a:lnTo>
                  <a:lnTo>
                    <a:pt x="16759" y="63"/>
                  </a:lnTo>
                  <a:lnTo>
                    <a:pt x="13807" y="146"/>
                  </a:lnTo>
                  <a:lnTo>
                    <a:pt x="12331" y="188"/>
                  </a:lnTo>
                  <a:lnTo>
                    <a:pt x="10854" y="271"/>
                  </a:lnTo>
                  <a:lnTo>
                    <a:pt x="9399" y="354"/>
                  </a:lnTo>
                  <a:lnTo>
                    <a:pt x="7923" y="458"/>
                  </a:lnTo>
                  <a:lnTo>
                    <a:pt x="7923" y="458"/>
                  </a:lnTo>
                  <a:lnTo>
                    <a:pt x="6529" y="562"/>
                  </a:lnTo>
                  <a:lnTo>
                    <a:pt x="5843" y="624"/>
                  </a:lnTo>
                  <a:lnTo>
                    <a:pt x="5136" y="708"/>
                  </a:lnTo>
                  <a:lnTo>
                    <a:pt x="4450" y="812"/>
                  </a:lnTo>
                  <a:lnTo>
                    <a:pt x="3764" y="915"/>
                  </a:lnTo>
                  <a:lnTo>
                    <a:pt x="3078" y="1082"/>
                  </a:lnTo>
                  <a:lnTo>
                    <a:pt x="2412" y="1269"/>
                  </a:lnTo>
                  <a:lnTo>
                    <a:pt x="2412" y="1269"/>
                  </a:lnTo>
                  <a:lnTo>
                    <a:pt x="2017" y="1415"/>
                  </a:lnTo>
                  <a:lnTo>
                    <a:pt x="1664" y="1581"/>
                  </a:lnTo>
                  <a:lnTo>
                    <a:pt x="1518" y="1685"/>
                  </a:lnTo>
                  <a:lnTo>
                    <a:pt x="1352" y="1810"/>
                  </a:lnTo>
                  <a:lnTo>
                    <a:pt x="1227" y="1914"/>
                  </a:lnTo>
                  <a:lnTo>
                    <a:pt x="1082" y="2059"/>
                  </a:lnTo>
                  <a:lnTo>
                    <a:pt x="957" y="2184"/>
                  </a:lnTo>
                  <a:lnTo>
                    <a:pt x="853" y="2329"/>
                  </a:lnTo>
                  <a:lnTo>
                    <a:pt x="749" y="2496"/>
                  </a:lnTo>
                  <a:lnTo>
                    <a:pt x="666" y="2662"/>
                  </a:lnTo>
                  <a:lnTo>
                    <a:pt x="500" y="3016"/>
                  </a:lnTo>
                  <a:lnTo>
                    <a:pt x="375" y="3411"/>
                  </a:lnTo>
                  <a:lnTo>
                    <a:pt x="375" y="3411"/>
                  </a:lnTo>
                  <a:lnTo>
                    <a:pt x="271" y="3847"/>
                  </a:lnTo>
                  <a:lnTo>
                    <a:pt x="188" y="4263"/>
                  </a:lnTo>
                  <a:lnTo>
                    <a:pt x="125" y="4700"/>
                  </a:lnTo>
                  <a:lnTo>
                    <a:pt x="84" y="5116"/>
                  </a:lnTo>
                  <a:lnTo>
                    <a:pt x="42" y="5552"/>
                  </a:lnTo>
                  <a:lnTo>
                    <a:pt x="21" y="5968"/>
                  </a:lnTo>
                  <a:lnTo>
                    <a:pt x="0" y="6405"/>
                  </a:lnTo>
                  <a:lnTo>
                    <a:pt x="0" y="6821"/>
                  </a:lnTo>
                  <a:lnTo>
                    <a:pt x="42" y="7673"/>
                  </a:lnTo>
                  <a:lnTo>
                    <a:pt x="146" y="8526"/>
                  </a:lnTo>
                  <a:lnTo>
                    <a:pt x="250" y="9378"/>
                  </a:lnTo>
                  <a:lnTo>
                    <a:pt x="416" y="10231"/>
                  </a:lnTo>
                  <a:lnTo>
                    <a:pt x="416" y="10231"/>
                  </a:lnTo>
                  <a:lnTo>
                    <a:pt x="479" y="10501"/>
                  </a:lnTo>
                  <a:lnTo>
                    <a:pt x="562" y="10771"/>
                  </a:lnTo>
                  <a:lnTo>
                    <a:pt x="645" y="11000"/>
                  </a:lnTo>
                  <a:lnTo>
                    <a:pt x="770" y="11229"/>
                  </a:lnTo>
                  <a:lnTo>
                    <a:pt x="895" y="11437"/>
                  </a:lnTo>
                  <a:lnTo>
                    <a:pt x="1040" y="11645"/>
                  </a:lnTo>
                  <a:lnTo>
                    <a:pt x="1206" y="11811"/>
                  </a:lnTo>
                  <a:lnTo>
                    <a:pt x="1394" y="11977"/>
                  </a:lnTo>
                  <a:lnTo>
                    <a:pt x="1581" y="12123"/>
                  </a:lnTo>
                  <a:lnTo>
                    <a:pt x="1789" y="12268"/>
                  </a:lnTo>
                  <a:lnTo>
                    <a:pt x="1997" y="12372"/>
                  </a:lnTo>
                  <a:lnTo>
                    <a:pt x="2225" y="12476"/>
                  </a:lnTo>
                  <a:lnTo>
                    <a:pt x="2475" y="12580"/>
                  </a:lnTo>
                  <a:lnTo>
                    <a:pt x="2724" y="12643"/>
                  </a:lnTo>
                  <a:lnTo>
                    <a:pt x="2995" y="12705"/>
                  </a:lnTo>
                  <a:lnTo>
                    <a:pt x="3286" y="12767"/>
                  </a:lnTo>
                  <a:lnTo>
                    <a:pt x="3286" y="12767"/>
                  </a:lnTo>
                  <a:lnTo>
                    <a:pt x="3930" y="12851"/>
                  </a:lnTo>
                  <a:lnTo>
                    <a:pt x="4596" y="12913"/>
                  </a:lnTo>
                  <a:lnTo>
                    <a:pt x="5261" y="12955"/>
                  </a:lnTo>
                  <a:lnTo>
                    <a:pt x="5926" y="12955"/>
                  </a:lnTo>
                  <a:lnTo>
                    <a:pt x="5926" y="12955"/>
                  </a:lnTo>
                  <a:lnTo>
                    <a:pt x="6883" y="12934"/>
                  </a:lnTo>
                  <a:lnTo>
                    <a:pt x="7860" y="12851"/>
                  </a:lnTo>
                  <a:lnTo>
                    <a:pt x="7860" y="12851"/>
                  </a:lnTo>
                  <a:lnTo>
                    <a:pt x="10418" y="12622"/>
                  </a:lnTo>
                  <a:lnTo>
                    <a:pt x="11686" y="12518"/>
                  </a:lnTo>
                  <a:lnTo>
                    <a:pt x="12954" y="12435"/>
                  </a:lnTo>
                  <a:lnTo>
                    <a:pt x="14223" y="12352"/>
                  </a:lnTo>
                  <a:lnTo>
                    <a:pt x="15470" y="12289"/>
                  </a:lnTo>
                  <a:lnTo>
                    <a:pt x="16718" y="12268"/>
                  </a:lnTo>
                  <a:lnTo>
                    <a:pt x="17945" y="12248"/>
                  </a:lnTo>
                  <a:lnTo>
                    <a:pt x="17945" y="12248"/>
                  </a:lnTo>
                  <a:lnTo>
                    <a:pt x="19088" y="12268"/>
                  </a:lnTo>
                  <a:lnTo>
                    <a:pt x="20211" y="12289"/>
                  </a:lnTo>
                  <a:lnTo>
                    <a:pt x="20211" y="12289"/>
                  </a:lnTo>
                  <a:lnTo>
                    <a:pt x="22748" y="12227"/>
                  </a:lnTo>
                  <a:lnTo>
                    <a:pt x="25181" y="12123"/>
                  </a:lnTo>
                  <a:lnTo>
                    <a:pt x="26387" y="12081"/>
                  </a:lnTo>
                  <a:lnTo>
                    <a:pt x="27572" y="11998"/>
                  </a:lnTo>
                  <a:lnTo>
                    <a:pt x="28736" y="11915"/>
                  </a:lnTo>
                  <a:lnTo>
                    <a:pt x="29900" y="11811"/>
                  </a:lnTo>
                  <a:lnTo>
                    <a:pt x="29900" y="11811"/>
                  </a:lnTo>
                  <a:lnTo>
                    <a:pt x="30878" y="11686"/>
                  </a:lnTo>
                  <a:lnTo>
                    <a:pt x="31855" y="11541"/>
                  </a:lnTo>
                  <a:lnTo>
                    <a:pt x="32832" y="11353"/>
                  </a:lnTo>
                  <a:lnTo>
                    <a:pt x="33789" y="11125"/>
                  </a:lnTo>
                  <a:lnTo>
                    <a:pt x="33789" y="11125"/>
                  </a:lnTo>
                  <a:lnTo>
                    <a:pt x="34080" y="11042"/>
                  </a:lnTo>
                  <a:lnTo>
                    <a:pt x="34350" y="10938"/>
                  </a:lnTo>
                  <a:lnTo>
                    <a:pt x="34600" y="10792"/>
                  </a:lnTo>
                  <a:lnTo>
                    <a:pt x="34808" y="10626"/>
                  </a:lnTo>
                  <a:lnTo>
                    <a:pt x="34974" y="10418"/>
                  </a:lnTo>
                  <a:lnTo>
                    <a:pt x="35119" y="10189"/>
                  </a:lnTo>
                  <a:lnTo>
                    <a:pt x="35244" y="9898"/>
                  </a:lnTo>
                  <a:lnTo>
                    <a:pt x="35327" y="9586"/>
                  </a:lnTo>
                  <a:lnTo>
                    <a:pt x="35327" y="9586"/>
                  </a:lnTo>
                  <a:lnTo>
                    <a:pt x="35515" y="8422"/>
                  </a:lnTo>
                  <a:lnTo>
                    <a:pt x="35681" y="7257"/>
                  </a:lnTo>
                  <a:lnTo>
                    <a:pt x="35806" y="6093"/>
                  </a:lnTo>
                  <a:lnTo>
                    <a:pt x="35868" y="5511"/>
                  </a:lnTo>
                  <a:lnTo>
                    <a:pt x="35889" y="4929"/>
                  </a:lnTo>
                  <a:lnTo>
                    <a:pt x="35889" y="4929"/>
                  </a:lnTo>
                  <a:lnTo>
                    <a:pt x="35910" y="4284"/>
                  </a:lnTo>
                  <a:lnTo>
                    <a:pt x="35910" y="3972"/>
                  </a:lnTo>
                  <a:lnTo>
                    <a:pt x="35889" y="3660"/>
                  </a:lnTo>
                  <a:lnTo>
                    <a:pt x="35847" y="3348"/>
                  </a:lnTo>
                  <a:lnTo>
                    <a:pt x="35806" y="3036"/>
                  </a:lnTo>
                  <a:lnTo>
                    <a:pt x="35743" y="2724"/>
                  </a:lnTo>
                  <a:lnTo>
                    <a:pt x="35660" y="2413"/>
                  </a:lnTo>
                  <a:lnTo>
                    <a:pt x="35660" y="2413"/>
                  </a:lnTo>
                  <a:lnTo>
                    <a:pt x="35515" y="1997"/>
                  </a:lnTo>
                  <a:lnTo>
                    <a:pt x="35431" y="1810"/>
                  </a:lnTo>
                  <a:lnTo>
                    <a:pt x="35327" y="1622"/>
                  </a:lnTo>
                  <a:lnTo>
                    <a:pt x="35223" y="1456"/>
                  </a:lnTo>
                  <a:lnTo>
                    <a:pt x="35119" y="1290"/>
                  </a:lnTo>
                  <a:lnTo>
                    <a:pt x="34995" y="1123"/>
                  </a:lnTo>
                  <a:lnTo>
                    <a:pt x="34849" y="999"/>
                  </a:lnTo>
                  <a:lnTo>
                    <a:pt x="34704" y="853"/>
                  </a:lnTo>
                  <a:lnTo>
                    <a:pt x="34537" y="749"/>
                  </a:lnTo>
                  <a:lnTo>
                    <a:pt x="34371" y="645"/>
                  </a:lnTo>
                  <a:lnTo>
                    <a:pt x="34205" y="541"/>
                  </a:lnTo>
                  <a:lnTo>
                    <a:pt x="33997" y="458"/>
                  </a:lnTo>
                  <a:lnTo>
                    <a:pt x="33789" y="396"/>
                  </a:lnTo>
                  <a:lnTo>
                    <a:pt x="33581" y="354"/>
                  </a:lnTo>
                  <a:lnTo>
                    <a:pt x="33352" y="312"/>
                  </a:lnTo>
                  <a:lnTo>
                    <a:pt x="33352" y="312"/>
                  </a:lnTo>
                  <a:lnTo>
                    <a:pt x="32188" y="167"/>
                  </a:lnTo>
                  <a:lnTo>
                    <a:pt x="31605" y="105"/>
                  </a:lnTo>
                  <a:lnTo>
                    <a:pt x="31003" y="63"/>
                  </a:lnTo>
                  <a:lnTo>
                    <a:pt x="31003" y="63"/>
                  </a:lnTo>
                  <a:lnTo>
                    <a:pt x="27177" y="21"/>
                  </a:lnTo>
                  <a:lnTo>
                    <a:pt x="23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5578563" y="4629025"/>
              <a:ext cx="317100" cy="315050"/>
            </a:xfrm>
            <a:custGeom>
              <a:avLst/>
              <a:gdLst/>
              <a:ahLst/>
              <a:cxnLst/>
              <a:rect l="l" t="t" r="r" b="b"/>
              <a:pathLst>
                <a:path w="12684" h="12602" extrusionOk="0">
                  <a:moveTo>
                    <a:pt x="5656" y="978"/>
                  </a:moveTo>
                  <a:lnTo>
                    <a:pt x="6217" y="999"/>
                  </a:lnTo>
                  <a:lnTo>
                    <a:pt x="6758" y="1082"/>
                  </a:lnTo>
                  <a:lnTo>
                    <a:pt x="7278" y="1186"/>
                  </a:lnTo>
                  <a:lnTo>
                    <a:pt x="7777" y="1352"/>
                  </a:lnTo>
                  <a:lnTo>
                    <a:pt x="8234" y="1560"/>
                  </a:lnTo>
                  <a:lnTo>
                    <a:pt x="8692" y="1789"/>
                  </a:lnTo>
                  <a:lnTo>
                    <a:pt x="9108" y="2059"/>
                  </a:lnTo>
                  <a:lnTo>
                    <a:pt x="9482" y="2371"/>
                  </a:lnTo>
                  <a:lnTo>
                    <a:pt x="9815" y="2704"/>
                  </a:lnTo>
                  <a:lnTo>
                    <a:pt x="10126" y="3078"/>
                  </a:lnTo>
                  <a:lnTo>
                    <a:pt x="10397" y="3473"/>
                  </a:lnTo>
                  <a:lnTo>
                    <a:pt x="10521" y="3681"/>
                  </a:lnTo>
                  <a:lnTo>
                    <a:pt x="10625" y="3889"/>
                  </a:lnTo>
                  <a:lnTo>
                    <a:pt x="10709" y="4097"/>
                  </a:lnTo>
                  <a:lnTo>
                    <a:pt x="10792" y="4326"/>
                  </a:lnTo>
                  <a:lnTo>
                    <a:pt x="10875" y="4554"/>
                  </a:lnTo>
                  <a:lnTo>
                    <a:pt x="10937" y="4783"/>
                  </a:lnTo>
                  <a:lnTo>
                    <a:pt x="10979" y="5012"/>
                  </a:lnTo>
                  <a:lnTo>
                    <a:pt x="11000" y="5261"/>
                  </a:lnTo>
                  <a:lnTo>
                    <a:pt x="11021" y="5511"/>
                  </a:lnTo>
                  <a:lnTo>
                    <a:pt x="11041" y="5760"/>
                  </a:lnTo>
                  <a:lnTo>
                    <a:pt x="11041" y="5781"/>
                  </a:lnTo>
                  <a:lnTo>
                    <a:pt x="11021" y="6051"/>
                  </a:lnTo>
                  <a:lnTo>
                    <a:pt x="11000" y="6301"/>
                  </a:lnTo>
                  <a:lnTo>
                    <a:pt x="10979" y="6550"/>
                  </a:lnTo>
                  <a:lnTo>
                    <a:pt x="10917" y="6800"/>
                  </a:lnTo>
                  <a:lnTo>
                    <a:pt x="10875" y="7029"/>
                  </a:lnTo>
                  <a:lnTo>
                    <a:pt x="10792" y="7278"/>
                  </a:lnTo>
                  <a:lnTo>
                    <a:pt x="10625" y="7736"/>
                  </a:lnTo>
                  <a:lnTo>
                    <a:pt x="10397" y="8172"/>
                  </a:lnTo>
                  <a:lnTo>
                    <a:pt x="10147" y="8588"/>
                  </a:lnTo>
                  <a:lnTo>
                    <a:pt x="9835" y="8983"/>
                  </a:lnTo>
                  <a:lnTo>
                    <a:pt x="9503" y="9337"/>
                  </a:lnTo>
                  <a:lnTo>
                    <a:pt x="9149" y="9669"/>
                  </a:lnTo>
                  <a:lnTo>
                    <a:pt x="8754" y="9960"/>
                  </a:lnTo>
                  <a:lnTo>
                    <a:pt x="8338" y="10210"/>
                  </a:lnTo>
                  <a:lnTo>
                    <a:pt x="7881" y="10418"/>
                  </a:lnTo>
                  <a:lnTo>
                    <a:pt x="7423" y="10605"/>
                  </a:lnTo>
                  <a:lnTo>
                    <a:pt x="7174" y="10667"/>
                  </a:lnTo>
                  <a:lnTo>
                    <a:pt x="6924" y="10730"/>
                  </a:lnTo>
                  <a:lnTo>
                    <a:pt x="6696" y="10771"/>
                  </a:lnTo>
                  <a:lnTo>
                    <a:pt x="6425" y="10792"/>
                  </a:lnTo>
                  <a:lnTo>
                    <a:pt x="6176" y="10813"/>
                  </a:lnTo>
                  <a:lnTo>
                    <a:pt x="5926" y="10834"/>
                  </a:lnTo>
                  <a:lnTo>
                    <a:pt x="5885" y="10834"/>
                  </a:lnTo>
                  <a:lnTo>
                    <a:pt x="5365" y="10792"/>
                  </a:lnTo>
                  <a:lnTo>
                    <a:pt x="4845" y="10730"/>
                  </a:lnTo>
                  <a:lnTo>
                    <a:pt x="4367" y="10605"/>
                  </a:lnTo>
                  <a:lnTo>
                    <a:pt x="3909" y="10459"/>
                  </a:lnTo>
                  <a:lnTo>
                    <a:pt x="3473" y="10251"/>
                  </a:lnTo>
                  <a:lnTo>
                    <a:pt x="3057" y="10023"/>
                  </a:lnTo>
                  <a:lnTo>
                    <a:pt x="2662" y="9752"/>
                  </a:lnTo>
                  <a:lnTo>
                    <a:pt x="2308" y="9461"/>
                  </a:lnTo>
                  <a:lnTo>
                    <a:pt x="1996" y="9129"/>
                  </a:lnTo>
                  <a:lnTo>
                    <a:pt x="1705" y="8754"/>
                  </a:lnTo>
                  <a:lnTo>
                    <a:pt x="1477" y="8380"/>
                  </a:lnTo>
                  <a:lnTo>
                    <a:pt x="1269" y="7964"/>
                  </a:lnTo>
                  <a:lnTo>
                    <a:pt x="1102" y="7528"/>
                  </a:lnTo>
                  <a:lnTo>
                    <a:pt x="978" y="7070"/>
                  </a:lnTo>
                  <a:lnTo>
                    <a:pt x="915" y="6613"/>
                  </a:lnTo>
                  <a:lnTo>
                    <a:pt x="894" y="6363"/>
                  </a:lnTo>
                  <a:lnTo>
                    <a:pt x="874" y="6114"/>
                  </a:lnTo>
                  <a:lnTo>
                    <a:pt x="874" y="6072"/>
                  </a:lnTo>
                  <a:lnTo>
                    <a:pt x="874" y="5885"/>
                  </a:lnTo>
                  <a:lnTo>
                    <a:pt x="894" y="5635"/>
                  </a:lnTo>
                  <a:lnTo>
                    <a:pt x="915" y="5365"/>
                  </a:lnTo>
                  <a:lnTo>
                    <a:pt x="936" y="5116"/>
                  </a:lnTo>
                  <a:lnTo>
                    <a:pt x="998" y="4866"/>
                  </a:lnTo>
                  <a:lnTo>
                    <a:pt x="1061" y="4617"/>
                  </a:lnTo>
                  <a:lnTo>
                    <a:pt x="1123" y="4367"/>
                  </a:lnTo>
                  <a:lnTo>
                    <a:pt x="1227" y="4138"/>
                  </a:lnTo>
                  <a:lnTo>
                    <a:pt x="1310" y="3910"/>
                  </a:lnTo>
                  <a:lnTo>
                    <a:pt x="1539" y="3494"/>
                  </a:lnTo>
                  <a:lnTo>
                    <a:pt x="1809" y="3078"/>
                  </a:lnTo>
                  <a:lnTo>
                    <a:pt x="2121" y="2704"/>
                  </a:lnTo>
                  <a:lnTo>
                    <a:pt x="2433" y="2350"/>
                  </a:lnTo>
                  <a:lnTo>
                    <a:pt x="2807" y="2038"/>
                  </a:lnTo>
                  <a:lnTo>
                    <a:pt x="3182" y="1768"/>
                  </a:lnTo>
                  <a:lnTo>
                    <a:pt x="3556" y="1539"/>
                  </a:lnTo>
                  <a:lnTo>
                    <a:pt x="3972" y="1331"/>
                  </a:lnTo>
                  <a:lnTo>
                    <a:pt x="4388" y="1186"/>
                  </a:lnTo>
                  <a:lnTo>
                    <a:pt x="4803" y="1061"/>
                  </a:lnTo>
                  <a:lnTo>
                    <a:pt x="5199" y="999"/>
                  </a:lnTo>
                  <a:lnTo>
                    <a:pt x="5614" y="978"/>
                  </a:lnTo>
                  <a:close/>
                  <a:moveTo>
                    <a:pt x="6716" y="1"/>
                  </a:moveTo>
                  <a:lnTo>
                    <a:pt x="6384" y="21"/>
                  </a:lnTo>
                  <a:lnTo>
                    <a:pt x="6051" y="42"/>
                  </a:lnTo>
                  <a:lnTo>
                    <a:pt x="5698" y="63"/>
                  </a:lnTo>
                  <a:lnTo>
                    <a:pt x="5365" y="125"/>
                  </a:lnTo>
                  <a:lnTo>
                    <a:pt x="4679" y="271"/>
                  </a:lnTo>
                  <a:lnTo>
                    <a:pt x="3993" y="458"/>
                  </a:lnTo>
                  <a:lnTo>
                    <a:pt x="3535" y="604"/>
                  </a:lnTo>
                  <a:lnTo>
                    <a:pt x="3078" y="812"/>
                  </a:lnTo>
                  <a:lnTo>
                    <a:pt x="2662" y="1061"/>
                  </a:lnTo>
                  <a:lnTo>
                    <a:pt x="2288" y="1352"/>
                  </a:lnTo>
                  <a:lnTo>
                    <a:pt x="1913" y="1664"/>
                  </a:lnTo>
                  <a:lnTo>
                    <a:pt x="1581" y="1997"/>
                  </a:lnTo>
                  <a:lnTo>
                    <a:pt x="1269" y="2371"/>
                  </a:lnTo>
                  <a:lnTo>
                    <a:pt x="978" y="2766"/>
                  </a:lnTo>
                  <a:lnTo>
                    <a:pt x="728" y="3182"/>
                  </a:lnTo>
                  <a:lnTo>
                    <a:pt x="520" y="3619"/>
                  </a:lnTo>
                  <a:lnTo>
                    <a:pt x="333" y="4076"/>
                  </a:lnTo>
                  <a:lnTo>
                    <a:pt x="187" y="4533"/>
                  </a:lnTo>
                  <a:lnTo>
                    <a:pt x="84" y="5012"/>
                  </a:lnTo>
                  <a:lnTo>
                    <a:pt x="21" y="5490"/>
                  </a:lnTo>
                  <a:lnTo>
                    <a:pt x="0" y="5968"/>
                  </a:lnTo>
                  <a:lnTo>
                    <a:pt x="21" y="6446"/>
                  </a:lnTo>
                  <a:lnTo>
                    <a:pt x="104" y="6966"/>
                  </a:lnTo>
                  <a:lnTo>
                    <a:pt x="208" y="7444"/>
                  </a:lnTo>
                  <a:lnTo>
                    <a:pt x="354" y="7923"/>
                  </a:lnTo>
                  <a:lnTo>
                    <a:pt x="541" y="8380"/>
                  </a:lnTo>
                  <a:lnTo>
                    <a:pt x="749" y="8838"/>
                  </a:lnTo>
                  <a:lnTo>
                    <a:pt x="978" y="9253"/>
                  </a:lnTo>
                  <a:lnTo>
                    <a:pt x="1248" y="9690"/>
                  </a:lnTo>
                  <a:lnTo>
                    <a:pt x="1518" y="10106"/>
                  </a:lnTo>
                  <a:lnTo>
                    <a:pt x="1747" y="10397"/>
                  </a:lnTo>
                  <a:lnTo>
                    <a:pt x="1976" y="10667"/>
                  </a:lnTo>
                  <a:lnTo>
                    <a:pt x="2204" y="10917"/>
                  </a:lnTo>
                  <a:lnTo>
                    <a:pt x="2454" y="11166"/>
                  </a:lnTo>
                  <a:lnTo>
                    <a:pt x="2703" y="11395"/>
                  </a:lnTo>
                  <a:lnTo>
                    <a:pt x="2974" y="11582"/>
                  </a:lnTo>
                  <a:lnTo>
                    <a:pt x="3223" y="11769"/>
                  </a:lnTo>
                  <a:lnTo>
                    <a:pt x="3514" y="11956"/>
                  </a:lnTo>
                  <a:lnTo>
                    <a:pt x="3805" y="12102"/>
                  </a:lnTo>
                  <a:lnTo>
                    <a:pt x="4097" y="12227"/>
                  </a:lnTo>
                  <a:lnTo>
                    <a:pt x="4388" y="12352"/>
                  </a:lnTo>
                  <a:lnTo>
                    <a:pt x="4700" y="12435"/>
                  </a:lnTo>
                  <a:lnTo>
                    <a:pt x="5032" y="12497"/>
                  </a:lnTo>
                  <a:lnTo>
                    <a:pt x="5365" y="12559"/>
                  </a:lnTo>
                  <a:lnTo>
                    <a:pt x="5698" y="12580"/>
                  </a:lnTo>
                  <a:lnTo>
                    <a:pt x="6030" y="12601"/>
                  </a:lnTo>
                  <a:lnTo>
                    <a:pt x="6467" y="12580"/>
                  </a:lnTo>
                  <a:lnTo>
                    <a:pt x="6883" y="12539"/>
                  </a:lnTo>
                  <a:lnTo>
                    <a:pt x="7195" y="12497"/>
                  </a:lnTo>
                  <a:lnTo>
                    <a:pt x="7486" y="12414"/>
                  </a:lnTo>
                  <a:lnTo>
                    <a:pt x="7777" y="12352"/>
                  </a:lnTo>
                  <a:lnTo>
                    <a:pt x="8068" y="12248"/>
                  </a:lnTo>
                  <a:lnTo>
                    <a:pt x="8338" y="12123"/>
                  </a:lnTo>
                  <a:lnTo>
                    <a:pt x="8629" y="11998"/>
                  </a:lnTo>
                  <a:lnTo>
                    <a:pt x="8900" y="11853"/>
                  </a:lnTo>
                  <a:lnTo>
                    <a:pt x="9149" y="11707"/>
                  </a:lnTo>
                  <a:lnTo>
                    <a:pt x="9419" y="11541"/>
                  </a:lnTo>
                  <a:lnTo>
                    <a:pt x="9669" y="11353"/>
                  </a:lnTo>
                  <a:lnTo>
                    <a:pt x="9898" y="11166"/>
                  </a:lnTo>
                  <a:lnTo>
                    <a:pt x="10147" y="10958"/>
                  </a:lnTo>
                  <a:lnTo>
                    <a:pt x="10376" y="10730"/>
                  </a:lnTo>
                  <a:lnTo>
                    <a:pt x="10584" y="10501"/>
                  </a:lnTo>
                  <a:lnTo>
                    <a:pt x="10792" y="10251"/>
                  </a:lnTo>
                  <a:lnTo>
                    <a:pt x="11000" y="10002"/>
                  </a:lnTo>
                  <a:lnTo>
                    <a:pt x="11187" y="9732"/>
                  </a:lnTo>
                  <a:lnTo>
                    <a:pt x="11374" y="9461"/>
                  </a:lnTo>
                  <a:lnTo>
                    <a:pt x="11540" y="9170"/>
                  </a:lnTo>
                  <a:lnTo>
                    <a:pt x="11707" y="8879"/>
                  </a:lnTo>
                  <a:lnTo>
                    <a:pt x="11852" y="8567"/>
                  </a:lnTo>
                  <a:lnTo>
                    <a:pt x="11998" y="8255"/>
                  </a:lnTo>
                  <a:lnTo>
                    <a:pt x="12123" y="7943"/>
                  </a:lnTo>
                  <a:lnTo>
                    <a:pt x="12247" y="7611"/>
                  </a:lnTo>
                  <a:lnTo>
                    <a:pt x="12351" y="7257"/>
                  </a:lnTo>
                  <a:lnTo>
                    <a:pt x="12434" y="6925"/>
                  </a:lnTo>
                  <a:lnTo>
                    <a:pt x="12518" y="6571"/>
                  </a:lnTo>
                  <a:lnTo>
                    <a:pt x="12580" y="6197"/>
                  </a:lnTo>
                  <a:lnTo>
                    <a:pt x="12622" y="5843"/>
                  </a:lnTo>
                  <a:lnTo>
                    <a:pt x="12663" y="5469"/>
                  </a:lnTo>
                  <a:lnTo>
                    <a:pt x="12684" y="5074"/>
                  </a:lnTo>
                  <a:lnTo>
                    <a:pt x="12684" y="4700"/>
                  </a:lnTo>
                  <a:lnTo>
                    <a:pt x="12663" y="4471"/>
                  </a:lnTo>
                  <a:lnTo>
                    <a:pt x="12622" y="4242"/>
                  </a:lnTo>
                  <a:lnTo>
                    <a:pt x="12559" y="3993"/>
                  </a:lnTo>
                  <a:lnTo>
                    <a:pt x="12476" y="3764"/>
                  </a:lnTo>
                  <a:lnTo>
                    <a:pt x="12393" y="3515"/>
                  </a:lnTo>
                  <a:lnTo>
                    <a:pt x="12268" y="3265"/>
                  </a:lnTo>
                  <a:lnTo>
                    <a:pt x="12123" y="3016"/>
                  </a:lnTo>
                  <a:lnTo>
                    <a:pt x="11977" y="2787"/>
                  </a:lnTo>
                  <a:lnTo>
                    <a:pt x="11790" y="2537"/>
                  </a:lnTo>
                  <a:lnTo>
                    <a:pt x="11603" y="2309"/>
                  </a:lnTo>
                  <a:lnTo>
                    <a:pt x="11395" y="2059"/>
                  </a:lnTo>
                  <a:lnTo>
                    <a:pt x="11166" y="1830"/>
                  </a:lnTo>
                  <a:lnTo>
                    <a:pt x="10917" y="1622"/>
                  </a:lnTo>
                  <a:lnTo>
                    <a:pt x="10667" y="1394"/>
                  </a:lnTo>
                  <a:lnTo>
                    <a:pt x="10376" y="1186"/>
                  </a:lnTo>
                  <a:lnTo>
                    <a:pt x="10085" y="978"/>
                  </a:lnTo>
                  <a:lnTo>
                    <a:pt x="9690" y="749"/>
                  </a:lnTo>
                  <a:lnTo>
                    <a:pt x="9274" y="541"/>
                  </a:lnTo>
                  <a:lnTo>
                    <a:pt x="8858" y="375"/>
                  </a:lnTo>
                  <a:lnTo>
                    <a:pt x="8442" y="229"/>
                  </a:lnTo>
                  <a:lnTo>
                    <a:pt x="8006" y="125"/>
                  </a:lnTo>
                  <a:lnTo>
                    <a:pt x="7590" y="63"/>
                  </a:lnTo>
                  <a:lnTo>
                    <a:pt x="7153" y="21"/>
                  </a:lnTo>
                  <a:lnTo>
                    <a:pt x="6716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5600388" y="4653450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fill="none" extrusionOk="0">
                  <a:moveTo>
                    <a:pt x="1" y="4908"/>
                  </a:moveTo>
                  <a:lnTo>
                    <a:pt x="1" y="4908"/>
                  </a:lnTo>
                  <a:lnTo>
                    <a:pt x="21" y="4658"/>
                  </a:lnTo>
                  <a:lnTo>
                    <a:pt x="42" y="4388"/>
                  </a:lnTo>
                  <a:lnTo>
                    <a:pt x="63" y="4139"/>
                  </a:lnTo>
                  <a:lnTo>
                    <a:pt x="125" y="3889"/>
                  </a:lnTo>
                  <a:lnTo>
                    <a:pt x="188" y="3640"/>
                  </a:lnTo>
                  <a:lnTo>
                    <a:pt x="250" y="3390"/>
                  </a:lnTo>
                  <a:lnTo>
                    <a:pt x="354" y="3161"/>
                  </a:lnTo>
                  <a:lnTo>
                    <a:pt x="437" y="2933"/>
                  </a:lnTo>
                  <a:lnTo>
                    <a:pt x="666" y="2517"/>
                  </a:lnTo>
                  <a:lnTo>
                    <a:pt x="936" y="2101"/>
                  </a:lnTo>
                  <a:lnTo>
                    <a:pt x="1248" y="1727"/>
                  </a:lnTo>
                  <a:lnTo>
                    <a:pt x="1560" y="1373"/>
                  </a:lnTo>
                  <a:lnTo>
                    <a:pt x="1934" y="1061"/>
                  </a:lnTo>
                  <a:lnTo>
                    <a:pt x="2309" y="791"/>
                  </a:lnTo>
                  <a:lnTo>
                    <a:pt x="2683" y="562"/>
                  </a:lnTo>
                  <a:lnTo>
                    <a:pt x="3099" y="354"/>
                  </a:lnTo>
                  <a:lnTo>
                    <a:pt x="3515" y="209"/>
                  </a:lnTo>
                  <a:lnTo>
                    <a:pt x="3930" y="84"/>
                  </a:lnTo>
                  <a:lnTo>
                    <a:pt x="4326" y="22"/>
                  </a:lnTo>
                  <a:lnTo>
                    <a:pt x="4741" y="1"/>
                  </a:lnTo>
                  <a:lnTo>
                    <a:pt x="4741" y="1"/>
                  </a:lnTo>
                  <a:lnTo>
                    <a:pt x="4783" y="1"/>
                  </a:lnTo>
                  <a:lnTo>
                    <a:pt x="4783" y="1"/>
                  </a:lnTo>
                  <a:lnTo>
                    <a:pt x="5344" y="22"/>
                  </a:lnTo>
                  <a:lnTo>
                    <a:pt x="5885" y="105"/>
                  </a:lnTo>
                  <a:lnTo>
                    <a:pt x="6405" y="209"/>
                  </a:lnTo>
                  <a:lnTo>
                    <a:pt x="6904" y="375"/>
                  </a:lnTo>
                  <a:lnTo>
                    <a:pt x="7361" y="583"/>
                  </a:lnTo>
                  <a:lnTo>
                    <a:pt x="7819" y="812"/>
                  </a:lnTo>
                  <a:lnTo>
                    <a:pt x="8235" y="1082"/>
                  </a:lnTo>
                  <a:lnTo>
                    <a:pt x="8609" y="1394"/>
                  </a:lnTo>
                  <a:lnTo>
                    <a:pt x="8942" y="1727"/>
                  </a:lnTo>
                  <a:lnTo>
                    <a:pt x="9253" y="2101"/>
                  </a:lnTo>
                  <a:lnTo>
                    <a:pt x="9524" y="2496"/>
                  </a:lnTo>
                  <a:lnTo>
                    <a:pt x="9648" y="2704"/>
                  </a:lnTo>
                  <a:lnTo>
                    <a:pt x="9752" y="2912"/>
                  </a:lnTo>
                  <a:lnTo>
                    <a:pt x="9836" y="3120"/>
                  </a:lnTo>
                  <a:lnTo>
                    <a:pt x="9919" y="3349"/>
                  </a:lnTo>
                  <a:lnTo>
                    <a:pt x="10002" y="3577"/>
                  </a:lnTo>
                  <a:lnTo>
                    <a:pt x="10064" y="3806"/>
                  </a:lnTo>
                  <a:lnTo>
                    <a:pt x="10106" y="4035"/>
                  </a:lnTo>
                  <a:lnTo>
                    <a:pt x="10127" y="4284"/>
                  </a:lnTo>
                  <a:lnTo>
                    <a:pt x="10148" y="4534"/>
                  </a:lnTo>
                  <a:lnTo>
                    <a:pt x="10168" y="4783"/>
                  </a:lnTo>
                  <a:lnTo>
                    <a:pt x="10168" y="4783"/>
                  </a:lnTo>
                  <a:lnTo>
                    <a:pt x="10168" y="4804"/>
                  </a:lnTo>
                  <a:lnTo>
                    <a:pt x="10168" y="4804"/>
                  </a:lnTo>
                  <a:lnTo>
                    <a:pt x="10148" y="5074"/>
                  </a:lnTo>
                  <a:lnTo>
                    <a:pt x="10127" y="5324"/>
                  </a:lnTo>
                  <a:lnTo>
                    <a:pt x="10106" y="5573"/>
                  </a:lnTo>
                  <a:lnTo>
                    <a:pt x="10044" y="5823"/>
                  </a:lnTo>
                  <a:lnTo>
                    <a:pt x="10002" y="6052"/>
                  </a:lnTo>
                  <a:lnTo>
                    <a:pt x="9919" y="6301"/>
                  </a:lnTo>
                  <a:lnTo>
                    <a:pt x="9752" y="6759"/>
                  </a:lnTo>
                  <a:lnTo>
                    <a:pt x="9524" y="7195"/>
                  </a:lnTo>
                  <a:lnTo>
                    <a:pt x="9274" y="7611"/>
                  </a:lnTo>
                  <a:lnTo>
                    <a:pt x="8962" y="8006"/>
                  </a:lnTo>
                  <a:lnTo>
                    <a:pt x="8630" y="8360"/>
                  </a:lnTo>
                  <a:lnTo>
                    <a:pt x="8276" y="8692"/>
                  </a:lnTo>
                  <a:lnTo>
                    <a:pt x="7881" y="8983"/>
                  </a:lnTo>
                  <a:lnTo>
                    <a:pt x="7465" y="9233"/>
                  </a:lnTo>
                  <a:lnTo>
                    <a:pt x="7008" y="9441"/>
                  </a:lnTo>
                  <a:lnTo>
                    <a:pt x="6550" y="9628"/>
                  </a:lnTo>
                  <a:lnTo>
                    <a:pt x="6301" y="9690"/>
                  </a:lnTo>
                  <a:lnTo>
                    <a:pt x="6051" y="9753"/>
                  </a:lnTo>
                  <a:lnTo>
                    <a:pt x="5823" y="9794"/>
                  </a:lnTo>
                  <a:lnTo>
                    <a:pt x="5552" y="9815"/>
                  </a:lnTo>
                  <a:lnTo>
                    <a:pt x="5303" y="9836"/>
                  </a:lnTo>
                  <a:lnTo>
                    <a:pt x="5053" y="9857"/>
                  </a:lnTo>
                  <a:lnTo>
                    <a:pt x="5053" y="9857"/>
                  </a:lnTo>
                  <a:lnTo>
                    <a:pt x="5012" y="9857"/>
                  </a:lnTo>
                  <a:lnTo>
                    <a:pt x="5012" y="9857"/>
                  </a:lnTo>
                  <a:lnTo>
                    <a:pt x="4492" y="9815"/>
                  </a:lnTo>
                  <a:lnTo>
                    <a:pt x="3972" y="9753"/>
                  </a:lnTo>
                  <a:lnTo>
                    <a:pt x="3494" y="9628"/>
                  </a:lnTo>
                  <a:lnTo>
                    <a:pt x="3036" y="9482"/>
                  </a:lnTo>
                  <a:lnTo>
                    <a:pt x="2600" y="9274"/>
                  </a:lnTo>
                  <a:lnTo>
                    <a:pt x="2184" y="9046"/>
                  </a:lnTo>
                  <a:lnTo>
                    <a:pt x="1789" y="8775"/>
                  </a:lnTo>
                  <a:lnTo>
                    <a:pt x="1435" y="8484"/>
                  </a:lnTo>
                  <a:lnTo>
                    <a:pt x="1123" y="8152"/>
                  </a:lnTo>
                  <a:lnTo>
                    <a:pt x="832" y="7777"/>
                  </a:lnTo>
                  <a:lnTo>
                    <a:pt x="604" y="7403"/>
                  </a:lnTo>
                  <a:lnTo>
                    <a:pt x="396" y="6987"/>
                  </a:lnTo>
                  <a:lnTo>
                    <a:pt x="229" y="6551"/>
                  </a:lnTo>
                  <a:lnTo>
                    <a:pt x="105" y="6093"/>
                  </a:lnTo>
                  <a:lnTo>
                    <a:pt x="42" y="5636"/>
                  </a:lnTo>
                  <a:lnTo>
                    <a:pt x="21" y="5386"/>
                  </a:lnTo>
                  <a:lnTo>
                    <a:pt x="1" y="5137"/>
                  </a:lnTo>
                  <a:lnTo>
                    <a:pt x="1" y="5137"/>
                  </a:lnTo>
                  <a:lnTo>
                    <a:pt x="1" y="5095"/>
                  </a:lnTo>
                  <a:lnTo>
                    <a:pt x="1" y="5095"/>
                  </a:lnTo>
                  <a:lnTo>
                    <a:pt x="1" y="49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5578563" y="4629025"/>
              <a:ext cx="317100" cy="315050"/>
            </a:xfrm>
            <a:custGeom>
              <a:avLst/>
              <a:gdLst/>
              <a:ahLst/>
              <a:cxnLst/>
              <a:rect l="l" t="t" r="r" b="b"/>
              <a:pathLst>
                <a:path w="12684" h="12602" fill="none" extrusionOk="0">
                  <a:moveTo>
                    <a:pt x="6716" y="1"/>
                  </a:moveTo>
                  <a:lnTo>
                    <a:pt x="6716" y="1"/>
                  </a:lnTo>
                  <a:lnTo>
                    <a:pt x="6384" y="21"/>
                  </a:lnTo>
                  <a:lnTo>
                    <a:pt x="6051" y="42"/>
                  </a:lnTo>
                  <a:lnTo>
                    <a:pt x="5698" y="63"/>
                  </a:lnTo>
                  <a:lnTo>
                    <a:pt x="5365" y="125"/>
                  </a:lnTo>
                  <a:lnTo>
                    <a:pt x="4679" y="271"/>
                  </a:lnTo>
                  <a:lnTo>
                    <a:pt x="3993" y="458"/>
                  </a:lnTo>
                  <a:lnTo>
                    <a:pt x="3993" y="458"/>
                  </a:lnTo>
                  <a:lnTo>
                    <a:pt x="3535" y="604"/>
                  </a:lnTo>
                  <a:lnTo>
                    <a:pt x="3078" y="812"/>
                  </a:lnTo>
                  <a:lnTo>
                    <a:pt x="2662" y="1061"/>
                  </a:lnTo>
                  <a:lnTo>
                    <a:pt x="2288" y="1352"/>
                  </a:lnTo>
                  <a:lnTo>
                    <a:pt x="1913" y="1664"/>
                  </a:lnTo>
                  <a:lnTo>
                    <a:pt x="1581" y="1997"/>
                  </a:lnTo>
                  <a:lnTo>
                    <a:pt x="1269" y="2371"/>
                  </a:lnTo>
                  <a:lnTo>
                    <a:pt x="978" y="2766"/>
                  </a:lnTo>
                  <a:lnTo>
                    <a:pt x="728" y="3182"/>
                  </a:lnTo>
                  <a:lnTo>
                    <a:pt x="520" y="3619"/>
                  </a:lnTo>
                  <a:lnTo>
                    <a:pt x="333" y="4076"/>
                  </a:lnTo>
                  <a:lnTo>
                    <a:pt x="187" y="4533"/>
                  </a:lnTo>
                  <a:lnTo>
                    <a:pt x="84" y="5012"/>
                  </a:lnTo>
                  <a:lnTo>
                    <a:pt x="21" y="5490"/>
                  </a:lnTo>
                  <a:lnTo>
                    <a:pt x="0" y="5968"/>
                  </a:lnTo>
                  <a:lnTo>
                    <a:pt x="21" y="6446"/>
                  </a:lnTo>
                  <a:lnTo>
                    <a:pt x="21" y="6446"/>
                  </a:lnTo>
                  <a:lnTo>
                    <a:pt x="104" y="6966"/>
                  </a:lnTo>
                  <a:lnTo>
                    <a:pt x="208" y="7444"/>
                  </a:lnTo>
                  <a:lnTo>
                    <a:pt x="354" y="7923"/>
                  </a:lnTo>
                  <a:lnTo>
                    <a:pt x="541" y="8380"/>
                  </a:lnTo>
                  <a:lnTo>
                    <a:pt x="749" y="8838"/>
                  </a:lnTo>
                  <a:lnTo>
                    <a:pt x="978" y="9253"/>
                  </a:lnTo>
                  <a:lnTo>
                    <a:pt x="1248" y="9690"/>
                  </a:lnTo>
                  <a:lnTo>
                    <a:pt x="1518" y="10106"/>
                  </a:lnTo>
                  <a:lnTo>
                    <a:pt x="1518" y="10106"/>
                  </a:lnTo>
                  <a:lnTo>
                    <a:pt x="1747" y="10397"/>
                  </a:lnTo>
                  <a:lnTo>
                    <a:pt x="1976" y="10667"/>
                  </a:lnTo>
                  <a:lnTo>
                    <a:pt x="2204" y="10917"/>
                  </a:lnTo>
                  <a:lnTo>
                    <a:pt x="2454" y="11166"/>
                  </a:lnTo>
                  <a:lnTo>
                    <a:pt x="2703" y="11395"/>
                  </a:lnTo>
                  <a:lnTo>
                    <a:pt x="2974" y="11582"/>
                  </a:lnTo>
                  <a:lnTo>
                    <a:pt x="3223" y="11769"/>
                  </a:lnTo>
                  <a:lnTo>
                    <a:pt x="3514" y="11956"/>
                  </a:lnTo>
                  <a:lnTo>
                    <a:pt x="3805" y="12102"/>
                  </a:lnTo>
                  <a:lnTo>
                    <a:pt x="4097" y="12227"/>
                  </a:lnTo>
                  <a:lnTo>
                    <a:pt x="4388" y="12352"/>
                  </a:lnTo>
                  <a:lnTo>
                    <a:pt x="4700" y="12435"/>
                  </a:lnTo>
                  <a:lnTo>
                    <a:pt x="5032" y="12497"/>
                  </a:lnTo>
                  <a:lnTo>
                    <a:pt x="5365" y="12559"/>
                  </a:lnTo>
                  <a:lnTo>
                    <a:pt x="5698" y="12580"/>
                  </a:lnTo>
                  <a:lnTo>
                    <a:pt x="6030" y="12601"/>
                  </a:lnTo>
                  <a:lnTo>
                    <a:pt x="6030" y="12601"/>
                  </a:lnTo>
                  <a:lnTo>
                    <a:pt x="6467" y="12580"/>
                  </a:lnTo>
                  <a:lnTo>
                    <a:pt x="6883" y="12539"/>
                  </a:lnTo>
                  <a:lnTo>
                    <a:pt x="6883" y="12539"/>
                  </a:lnTo>
                  <a:lnTo>
                    <a:pt x="7195" y="12497"/>
                  </a:lnTo>
                  <a:lnTo>
                    <a:pt x="7486" y="12414"/>
                  </a:lnTo>
                  <a:lnTo>
                    <a:pt x="7777" y="12352"/>
                  </a:lnTo>
                  <a:lnTo>
                    <a:pt x="8068" y="12248"/>
                  </a:lnTo>
                  <a:lnTo>
                    <a:pt x="8338" y="12123"/>
                  </a:lnTo>
                  <a:lnTo>
                    <a:pt x="8629" y="11998"/>
                  </a:lnTo>
                  <a:lnTo>
                    <a:pt x="8900" y="11853"/>
                  </a:lnTo>
                  <a:lnTo>
                    <a:pt x="9149" y="11707"/>
                  </a:lnTo>
                  <a:lnTo>
                    <a:pt x="9419" y="11541"/>
                  </a:lnTo>
                  <a:lnTo>
                    <a:pt x="9669" y="11353"/>
                  </a:lnTo>
                  <a:lnTo>
                    <a:pt x="9898" y="11166"/>
                  </a:lnTo>
                  <a:lnTo>
                    <a:pt x="10147" y="10958"/>
                  </a:lnTo>
                  <a:lnTo>
                    <a:pt x="10376" y="10730"/>
                  </a:lnTo>
                  <a:lnTo>
                    <a:pt x="10584" y="10501"/>
                  </a:lnTo>
                  <a:lnTo>
                    <a:pt x="10792" y="10251"/>
                  </a:lnTo>
                  <a:lnTo>
                    <a:pt x="11000" y="10002"/>
                  </a:lnTo>
                  <a:lnTo>
                    <a:pt x="11187" y="9732"/>
                  </a:lnTo>
                  <a:lnTo>
                    <a:pt x="11374" y="9461"/>
                  </a:lnTo>
                  <a:lnTo>
                    <a:pt x="11540" y="9170"/>
                  </a:lnTo>
                  <a:lnTo>
                    <a:pt x="11707" y="8879"/>
                  </a:lnTo>
                  <a:lnTo>
                    <a:pt x="11852" y="8567"/>
                  </a:lnTo>
                  <a:lnTo>
                    <a:pt x="11998" y="8255"/>
                  </a:lnTo>
                  <a:lnTo>
                    <a:pt x="12123" y="7943"/>
                  </a:lnTo>
                  <a:lnTo>
                    <a:pt x="12247" y="7611"/>
                  </a:lnTo>
                  <a:lnTo>
                    <a:pt x="12351" y="7257"/>
                  </a:lnTo>
                  <a:lnTo>
                    <a:pt x="12434" y="6925"/>
                  </a:lnTo>
                  <a:lnTo>
                    <a:pt x="12518" y="6571"/>
                  </a:lnTo>
                  <a:lnTo>
                    <a:pt x="12580" y="6197"/>
                  </a:lnTo>
                  <a:lnTo>
                    <a:pt x="12622" y="5843"/>
                  </a:lnTo>
                  <a:lnTo>
                    <a:pt x="12663" y="5469"/>
                  </a:lnTo>
                  <a:lnTo>
                    <a:pt x="12684" y="5074"/>
                  </a:lnTo>
                  <a:lnTo>
                    <a:pt x="12684" y="4700"/>
                  </a:lnTo>
                  <a:lnTo>
                    <a:pt x="12684" y="4700"/>
                  </a:lnTo>
                  <a:lnTo>
                    <a:pt x="12663" y="4471"/>
                  </a:lnTo>
                  <a:lnTo>
                    <a:pt x="12622" y="4242"/>
                  </a:lnTo>
                  <a:lnTo>
                    <a:pt x="12559" y="3993"/>
                  </a:lnTo>
                  <a:lnTo>
                    <a:pt x="12476" y="3764"/>
                  </a:lnTo>
                  <a:lnTo>
                    <a:pt x="12393" y="3515"/>
                  </a:lnTo>
                  <a:lnTo>
                    <a:pt x="12268" y="3265"/>
                  </a:lnTo>
                  <a:lnTo>
                    <a:pt x="12123" y="3016"/>
                  </a:lnTo>
                  <a:lnTo>
                    <a:pt x="11977" y="2787"/>
                  </a:lnTo>
                  <a:lnTo>
                    <a:pt x="11790" y="2537"/>
                  </a:lnTo>
                  <a:lnTo>
                    <a:pt x="11603" y="2309"/>
                  </a:lnTo>
                  <a:lnTo>
                    <a:pt x="11395" y="2059"/>
                  </a:lnTo>
                  <a:lnTo>
                    <a:pt x="11166" y="1830"/>
                  </a:lnTo>
                  <a:lnTo>
                    <a:pt x="10917" y="1622"/>
                  </a:lnTo>
                  <a:lnTo>
                    <a:pt x="10667" y="1394"/>
                  </a:lnTo>
                  <a:lnTo>
                    <a:pt x="10376" y="1186"/>
                  </a:lnTo>
                  <a:lnTo>
                    <a:pt x="10085" y="978"/>
                  </a:lnTo>
                  <a:lnTo>
                    <a:pt x="10085" y="978"/>
                  </a:lnTo>
                  <a:lnTo>
                    <a:pt x="9690" y="749"/>
                  </a:lnTo>
                  <a:lnTo>
                    <a:pt x="9274" y="541"/>
                  </a:lnTo>
                  <a:lnTo>
                    <a:pt x="8858" y="375"/>
                  </a:lnTo>
                  <a:lnTo>
                    <a:pt x="8442" y="229"/>
                  </a:lnTo>
                  <a:lnTo>
                    <a:pt x="8006" y="125"/>
                  </a:lnTo>
                  <a:lnTo>
                    <a:pt x="7590" y="63"/>
                  </a:lnTo>
                  <a:lnTo>
                    <a:pt x="7153" y="21"/>
                  </a:lnTo>
                  <a:lnTo>
                    <a:pt x="67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5558288" y="3967825"/>
              <a:ext cx="325950" cy="317625"/>
            </a:xfrm>
            <a:custGeom>
              <a:avLst/>
              <a:gdLst/>
              <a:ahLst/>
              <a:cxnLst/>
              <a:rect l="l" t="t" r="r" b="b"/>
              <a:pathLst>
                <a:path w="13038" h="12705" extrusionOk="0">
                  <a:moveTo>
                    <a:pt x="5698" y="1102"/>
                  </a:moveTo>
                  <a:lnTo>
                    <a:pt x="5968" y="1123"/>
                  </a:lnTo>
                  <a:lnTo>
                    <a:pt x="6217" y="1144"/>
                  </a:lnTo>
                  <a:lnTo>
                    <a:pt x="6467" y="1185"/>
                  </a:lnTo>
                  <a:lnTo>
                    <a:pt x="6737" y="1227"/>
                  </a:lnTo>
                  <a:lnTo>
                    <a:pt x="6987" y="1310"/>
                  </a:lnTo>
                  <a:lnTo>
                    <a:pt x="7236" y="1372"/>
                  </a:lnTo>
                  <a:lnTo>
                    <a:pt x="7735" y="1580"/>
                  </a:lnTo>
                  <a:lnTo>
                    <a:pt x="8068" y="1747"/>
                  </a:lnTo>
                  <a:lnTo>
                    <a:pt x="8380" y="1934"/>
                  </a:lnTo>
                  <a:lnTo>
                    <a:pt x="8671" y="2142"/>
                  </a:lnTo>
                  <a:lnTo>
                    <a:pt x="8962" y="2391"/>
                  </a:lnTo>
                  <a:lnTo>
                    <a:pt x="9232" y="2662"/>
                  </a:lnTo>
                  <a:lnTo>
                    <a:pt x="9482" y="2932"/>
                  </a:lnTo>
                  <a:lnTo>
                    <a:pt x="9711" y="3223"/>
                  </a:lnTo>
                  <a:lnTo>
                    <a:pt x="9919" y="3556"/>
                  </a:lnTo>
                  <a:lnTo>
                    <a:pt x="10127" y="3868"/>
                  </a:lnTo>
                  <a:lnTo>
                    <a:pt x="10293" y="4221"/>
                  </a:lnTo>
                  <a:lnTo>
                    <a:pt x="10438" y="4554"/>
                  </a:lnTo>
                  <a:lnTo>
                    <a:pt x="10563" y="4907"/>
                  </a:lnTo>
                  <a:lnTo>
                    <a:pt x="10667" y="5282"/>
                  </a:lnTo>
                  <a:lnTo>
                    <a:pt x="10729" y="5635"/>
                  </a:lnTo>
                  <a:lnTo>
                    <a:pt x="10771" y="6009"/>
                  </a:lnTo>
                  <a:lnTo>
                    <a:pt x="10792" y="6363"/>
                  </a:lnTo>
                  <a:lnTo>
                    <a:pt x="10792" y="6384"/>
                  </a:lnTo>
                  <a:lnTo>
                    <a:pt x="10771" y="6883"/>
                  </a:lnTo>
                  <a:lnTo>
                    <a:pt x="10709" y="7340"/>
                  </a:lnTo>
                  <a:lnTo>
                    <a:pt x="10584" y="7797"/>
                  </a:lnTo>
                  <a:lnTo>
                    <a:pt x="10438" y="8234"/>
                  </a:lnTo>
                  <a:lnTo>
                    <a:pt x="10251" y="8650"/>
                  </a:lnTo>
                  <a:lnTo>
                    <a:pt x="10023" y="9045"/>
                  </a:lnTo>
                  <a:lnTo>
                    <a:pt x="9773" y="9398"/>
                  </a:lnTo>
                  <a:lnTo>
                    <a:pt x="9482" y="9731"/>
                  </a:lnTo>
                  <a:lnTo>
                    <a:pt x="9149" y="10043"/>
                  </a:lnTo>
                  <a:lnTo>
                    <a:pt x="8796" y="10313"/>
                  </a:lnTo>
                  <a:lnTo>
                    <a:pt x="8421" y="10563"/>
                  </a:lnTo>
                  <a:lnTo>
                    <a:pt x="8006" y="10771"/>
                  </a:lnTo>
                  <a:lnTo>
                    <a:pt x="7569" y="10958"/>
                  </a:lnTo>
                  <a:lnTo>
                    <a:pt x="7112" y="11104"/>
                  </a:lnTo>
                  <a:lnTo>
                    <a:pt x="6633" y="11207"/>
                  </a:lnTo>
                  <a:lnTo>
                    <a:pt x="6134" y="11270"/>
                  </a:lnTo>
                  <a:lnTo>
                    <a:pt x="5739" y="11291"/>
                  </a:lnTo>
                  <a:lnTo>
                    <a:pt x="5303" y="11270"/>
                  </a:lnTo>
                  <a:lnTo>
                    <a:pt x="4887" y="11207"/>
                  </a:lnTo>
                  <a:lnTo>
                    <a:pt x="4492" y="11124"/>
                  </a:lnTo>
                  <a:lnTo>
                    <a:pt x="4097" y="11000"/>
                  </a:lnTo>
                  <a:lnTo>
                    <a:pt x="3722" y="10833"/>
                  </a:lnTo>
                  <a:lnTo>
                    <a:pt x="3348" y="10646"/>
                  </a:lnTo>
                  <a:lnTo>
                    <a:pt x="3015" y="10438"/>
                  </a:lnTo>
                  <a:lnTo>
                    <a:pt x="2683" y="10189"/>
                  </a:lnTo>
                  <a:lnTo>
                    <a:pt x="2392" y="9918"/>
                  </a:lnTo>
                  <a:lnTo>
                    <a:pt x="2121" y="9627"/>
                  </a:lnTo>
                  <a:lnTo>
                    <a:pt x="1851" y="9315"/>
                  </a:lnTo>
                  <a:lnTo>
                    <a:pt x="1643" y="8962"/>
                  </a:lnTo>
                  <a:lnTo>
                    <a:pt x="1435" y="8608"/>
                  </a:lnTo>
                  <a:lnTo>
                    <a:pt x="1290" y="8234"/>
                  </a:lnTo>
                  <a:lnTo>
                    <a:pt x="1144" y="7839"/>
                  </a:lnTo>
                  <a:lnTo>
                    <a:pt x="1061" y="7423"/>
                  </a:lnTo>
                  <a:lnTo>
                    <a:pt x="1019" y="7049"/>
                  </a:lnTo>
                  <a:lnTo>
                    <a:pt x="998" y="6695"/>
                  </a:lnTo>
                  <a:lnTo>
                    <a:pt x="1019" y="6300"/>
                  </a:lnTo>
                  <a:lnTo>
                    <a:pt x="1061" y="5926"/>
                  </a:lnTo>
                  <a:lnTo>
                    <a:pt x="1123" y="5531"/>
                  </a:lnTo>
                  <a:lnTo>
                    <a:pt x="1227" y="5136"/>
                  </a:lnTo>
                  <a:lnTo>
                    <a:pt x="1352" y="4741"/>
                  </a:lnTo>
                  <a:lnTo>
                    <a:pt x="1498" y="4367"/>
                  </a:lnTo>
                  <a:lnTo>
                    <a:pt x="1664" y="3992"/>
                  </a:lnTo>
                  <a:lnTo>
                    <a:pt x="1872" y="3618"/>
                  </a:lnTo>
                  <a:lnTo>
                    <a:pt x="2080" y="3285"/>
                  </a:lnTo>
                  <a:lnTo>
                    <a:pt x="2308" y="2953"/>
                  </a:lnTo>
                  <a:lnTo>
                    <a:pt x="2558" y="2641"/>
                  </a:lnTo>
                  <a:lnTo>
                    <a:pt x="2828" y="2350"/>
                  </a:lnTo>
                  <a:lnTo>
                    <a:pt x="3119" y="2079"/>
                  </a:lnTo>
                  <a:lnTo>
                    <a:pt x="3410" y="1851"/>
                  </a:lnTo>
                  <a:lnTo>
                    <a:pt x="3722" y="1643"/>
                  </a:lnTo>
                  <a:lnTo>
                    <a:pt x="4034" y="1476"/>
                  </a:lnTo>
                  <a:lnTo>
                    <a:pt x="4450" y="1310"/>
                  </a:lnTo>
                  <a:lnTo>
                    <a:pt x="4866" y="1206"/>
                  </a:lnTo>
                  <a:lnTo>
                    <a:pt x="5282" y="1123"/>
                  </a:lnTo>
                  <a:lnTo>
                    <a:pt x="5698" y="1102"/>
                  </a:lnTo>
                  <a:close/>
                  <a:moveTo>
                    <a:pt x="6134" y="0"/>
                  </a:moveTo>
                  <a:lnTo>
                    <a:pt x="5822" y="42"/>
                  </a:lnTo>
                  <a:lnTo>
                    <a:pt x="5511" y="83"/>
                  </a:lnTo>
                  <a:lnTo>
                    <a:pt x="5199" y="146"/>
                  </a:lnTo>
                  <a:lnTo>
                    <a:pt x="4866" y="229"/>
                  </a:lnTo>
                  <a:lnTo>
                    <a:pt x="4554" y="354"/>
                  </a:lnTo>
                  <a:lnTo>
                    <a:pt x="4221" y="478"/>
                  </a:lnTo>
                  <a:lnTo>
                    <a:pt x="3909" y="624"/>
                  </a:lnTo>
                  <a:lnTo>
                    <a:pt x="3556" y="811"/>
                  </a:lnTo>
                  <a:lnTo>
                    <a:pt x="3223" y="1019"/>
                  </a:lnTo>
                  <a:lnTo>
                    <a:pt x="2911" y="1227"/>
                  </a:lnTo>
                  <a:lnTo>
                    <a:pt x="2600" y="1456"/>
                  </a:lnTo>
                  <a:lnTo>
                    <a:pt x="2329" y="1705"/>
                  </a:lnTo>
                  <a:lnTo>
                    <a:pt x="2059" y="1955"/>
                  </a:lnTo>
                  <a:lnTo>
                    <a:pt x="1809" y="2246"/>
                  </a:lnTo>
                  <a:lnTo>
                    <a:pt x="1560" y="2516"/>
                  </a:lnTo>
                  <a:lnTo>
                    <a:pt x="1352" y="2807"/>
                  </a:lnTo>
                  <a:lnTo>
                    <a:pt x="1144" y="3119"/>
                  </a:lnTo>
                  <a:lnTo>
                    <a:pt x="957" y="3452"/>
                  </a:lnTo>
                  <a:lnTo>
                    <a:pt x="791" y="3784"/>
                  </a:lnTo>
                  <a:lnTo>
                    <a:pt x="624" y="4117"/>
                  </a:lnTo>
                  <a:lnTo>
                    <a:pt x="479" y="4491"/>
                  </a:lnTo>
                  <a:lnTo>
                    <a:pt x="354" y="4845"/>
                  </a:lnTo>
                  <a:lnTo>
                    <a:pt x="250" y="5219"/>
                  </a:lnTo>
                  <a:lnTo>
                    <a:pt x="167" y="5593"/>
                  </a:lnTo>
                  <a:lnTo>
                    <a:pt x="84" y="5968"/>
                  </a:lnTo>
                  <a:lnTo>
                    <a:pt x="42" y="6342"/>
                  </a:lnTo>
                  <a:lnTo>
                    <a:pt x="0" y="6716"/>
                  </a:lnTo>
                  <a:lnTo>
                    <a:pt x="0" y="7070"/>
                  </a:lnTo>
                  <a:lnTo>
                    <a:pt x="21" y="7444"/>
                  </a:lnTo>
                  <a:lnTo>
                    <a:pt x="63" y="7797"/>
                  </a:lnTo>
                  <a:lnTo>
                    <a:pt x="125" y="8130"/>
                  </a:lnTo>
                  <a:lnTo>
                    <a:pt x="229" y="8484"/>
                  </a:lnTo>
                  <a:lnTo>
                    <a:pt x="333" y="8816"/>
                  </a:lnTo>
                  <a:lnTo>
                    <a:pt x="479" y="9128"/>
                  </a:lnTo>
                  <a:lnTo>
                    <a:pt x="645" y="9461"/>
                  </a:lnTo>
                  <a:lnTo>
                    <a:pt x="832" y="9773"/>
                  </a:lnTo>
                  <a:lnTo>
                    <a:pt x="1061" y="10064"/>
                  </a:lnTo>
                  <a:lnTo>
                    <a:pt x="1310" y="10355"/>
                  </a:lnTo>
                  <a:lnTo>
                    <a:pt x="1601" y="10646"/>
                  </a:lnTo>
                  <a:lnTo>
                    <a:pt x="2121" y="11083"/>
                  </a:lnTo>
                  <a:lnTo>
                    <a:pt x="2392" y="11311"/>
                  </a:lnTo>
                  <a:lnTo>
                    <a:pt x="2662" y="11499"/>
                  </a:lnTo>
                  <a:lnTo>
                    <a:pt x="2932" y="11686"/>
                  </a:lnTo>
                  <a:lnTo>
                    <a:pt x="3223" y="11852"/>
                  </a:lnTo>
                  <a:lnTo>
                    <a:pt x="3514" y="12018"/>
                  </a:lnTo>
                  <a:lnTo>
                    <a:pt x="3806" y="12143"/>
                  </a:lnTo>
                  <a:lnTo>
                    <a:pt x="4117" y="12268"/>
                  </a:lnTo>
                  <a:lnTo>
                    <a:pt x="4408" y="12393"/>
                  </a:lnTo>
                  <a:lnTo>
                    <a:pt x="4741" y="12476"/>
                  </a:lnTo>
                  <a:lnTo>
                    <a:pt x="5053" y="12559"/>
                  </a:lnTo>
                  <a:lnTo>
                    <a:pt x="5365" y="12621"/>
                  </a:lnTo>
                  <a:lnTo>
                    <a:pt x="5698" y="12663"/>
                  </a:lnTo>
                  <a:lnTo>
                    <a:pt x="6051" y="12705"/>
                  </a:lnTo>
                  <a:lnTo>
                    <a:pt x="6384" y="12705"/>
                  </a:lnTo>
                  <a:lnTo>
                    <a:pt x="6904" y="12684"/>
                  </a:lnTo>
                  <a:lnTo>
                    <a:pt x="7444" y="12621"/>
                  </a:lnTo>
                  <a:lnTo>
                    <a:pt x="7943" y="12517"/>
                  </a:lnTo>
                  <a:lnTo>
                    <a:pt x="8463" y="12372"/>
                  </a:lnTo>
                  <a:lnTo>
                    <a:pt x="8962" y="12185"/>
                  </a:lnTo>
                  <a:lnTo>
                    <a:pt x="9482" y="11935"/>
                  </a:lnTo>
                  <a:lnTo>
                    <a:pt x="9960" y="11665"/>
                  </a:lnTo>
                  <a:lnTo>
                    <a:pt x="10438" y="11353"/>
                  </a:lnTo>
                  <a:lnTo>
                    <a:pt x="10875" y="11020"/>
                  </a:lnTo>
                  <a:lnTo>
                    <a:pt x="11312" y="10646"/>
                  </a:lnTo>
                  <a:lnTo>
                    <a:pt x="11686" y="10230"/>
                  </a:lnTo>
                  <a:lnTo>
                    <a:pt x="11873" y="10001"/>
                  </a:lnTo>
                  <a:lnTo>
                    <a:pt x="12039" y="9794"/>
                  </a:lnTo>
                  <a:lnTo>
                    <a:pt x="12185" y="9565"/>
                  </a:lnTo>
                  <a:lnTo>
                    <a:pt x="12331" y="9315"/>
                  </a:lnTo>
                  <a:lnTo>
                    <a:pt x="12476" y="9066"/>
                  </a:lnTo>
                  <a:lnTo>
                    <a:pt x="12601" y="8816"/>
                  </a:lnTo>
                  <a:lnTo>
                    <a:pt x="12705" y="8567"/>
                  </a:lnTo>
                  <a:lnTo>
                    <a:pt x="12788" y="8317"/>
                  </a:lnTo>
                  <a:lnTo>
                    <a:pt x="12871" y="8047"/>
                  </a:lnTo>
                  <a:lnTo>
                    <a:pt x="12934" y="7777"/>
                  </a:lnTo>
                  <a:lnTo>
                    <a:pt x="12975" y="7486"/>
                  </a:lnTo>
                  <a:lnTo>
                    <a:pt x="13017" y="7215"/>
                  </a:lnTo>
                  <a:lnTo>
                    <a:pt x="13037" y="6924"/>
                  </a:lnTo>
                  <a:lnTo>
                    <a:pt x="13017" y="6633"/>
                  </a:lnTo>
                  <a:lnTo>
                    <a:pt x="13017" y="6196"/>
                  </a:lnTo>
                  <a:lnTo>
                    <a:pt x="12996" y="5760"/>
                  </a:lnTo>
                  <a:lnTo>
                    <a:pt x="12934" y="5365"/>
                  </a:lnTo>
                  <a:lnTo>
                    <a:pt x="12871" y="4970"/>
                  </a:lnTo>
                  <a:lnTo>
                    <a:pt x="12788" y="4575"/>
                  </a:lnTo>
                  <a:lnTo>
                    <a:pt x="12663" y="4221"/>
                  </a:lnTo>
                  <a:lnTo>
                    <a:pt x="12538" y="3868"/>
                  </a:lnTo>
                  <a:lnTo>
                    <a:pt x="12372" y="3535"/>
                  </a:lnTo>
                  <a:lnTo>
                    <a:pt x="12206" y="3202"/>
                  </a:lnTo>
                  <a:lnTo>
                    <a:pt x="11998" y="2890"/>
                  </a:lnTo>
                  <a:lnTo>
                    <a:pt x="11769" y="2599"/>
                  </a:lnTo>
                  <a:lnTo>
                    <a:pt x="11540" y="2329"/>
                  </a:lnTo>
                  <a:lnTo>
                    <a:pt x="11270" y="2059"/>
                  </a:lnTo>
                  <a:lnTo>
                    <a:pt x="10979" y="1788"/>
                  </a:lnTo>
                  <a:lnTo>
                    <a:pt x="10667" y="1560"/>
                  </a:lnTo>
                  <a:lnTo>
                    <a:pt x="10334" y="1331"/>
                  </a:lnTo>
                  <a:lnTo>
                    <a:pt x="9877" y="1019"/>
                  </a:lnTo>
                  <a:lnTo>
                    <a:pt x="9399" y="769"/>
                  </a:lnTo>
                  <a:lnTo>
                    <a:pt x="8921" y="541"/>
                  </a:lnTo>
                  <a:lnTo>
                    <a:pt x="8421" y="354"/>
                  </a:lnTo>
                  <a:lnTo>
                    <a:pt x="7943" y="208"/>
                  </a:lnTo>
                  <a:lnTo>
                    <a:pt x="7444" y="83"/>
                  </a:lnTo>
                  <a:lnTo>
                    <a:pt x="6966" y="21"/>
                  </a:lnTo>
                  <a:lnTo>
                    <a:pt x="6446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5583238" y="3995375"/>
              <a:ext cx="244850" cy="254725"/>
            </a:xfrm>
            <a:custGeom>
              <a:avLst/>
              <a:gdLst/>
              <a:ahLst/>
              <a:cxnLst/>
              <a:rect l="l" t="t" r="r" b="b"/>
              <a:pathLst>
                <a:path w="9794" h="10189" fill="none" extrusionOk="0">
                  <a:moveTo>
                    <a:pt x="0" y="5593"/>
                  </a:moveTo>
                  <a:lnTo>
                    <a:pt x="0" y="5593"/>
                  </a:lnTo>
                  <a:lnTo>
                    <a:pt x="21" y="5198"/>
                  </a:lnTo>
                  <a:lnTo>
                    <a:pt x="63" y="4824"/>
                  </a:lnTo>
                  <a:lnTo>
                    <a:pt x="125" y="4429"/>
                  </a:lnTo>
                  <a:lnTo>
                    <a:pt x="229" y="4034"/>
                  </a:lnTo>
                  <a:lnTo>
                    <a:pt x="354" y="3639"/>
                  </a:lnTo>
                  <a:lnTo>
                    <a:pt x="500" y="3265"/>
                  </a:lnTo>
                  <a:lnTo>
                    <a:pt x="666" y="2890"/>
                  </a:lnTo>
                  <a:lnTo>
                    <a:pt x="874" y="2516"/>
                  </a:lnTo>
                  <a:lnTo>
                    <a:pt x="1082" y="2183"/>
                  </a:lnTo>
                  <a:lnTo>
                    <a:pt x="1310" y="1851"/>
                  </a:lnTo>
                  <a:lnTo>
                    <a:pt x="1560" y="1539"/>
                  </a:lnTo>
                  <a:lnTo>
                    <a:pt x="1830" y="1248"/>
                  </a:lnTo>
                  <a:lnTo>
                    <a:pt x="2121" y="977"/>
                  </a:lnTo>
                  <a:lnTo>
                    <a:pt x="2412" y="749"/>
                  </a:lnTo>
                  <a:lnTo>
                    <a:pt x="2724" y="541"/>
                  </a:lnTo>
                  <a:lnTo>
                    <a:pt x="3036" y="374"/>
                  </a:lnTo>
                  <a:lnTo>
                    <a:pt x="3036" y="374"/>
                  </a:lnTo>
                  <a:lnTo>
                    <a:pt x="3452" y="208"/>
                  </a:lnTo>
                  <a:lnTo>
                    <a:pt x="3868" y="104"/>
                  </a:lnTo>
                  <a:lnTo>
                    <a:pt x="4284" y="21"/>
                  </a:lnTo>
                  <a:lnTo>
                    <a:pt x="4700" y="0"/>
                  </a:lnTo>
                  <a:lnTo>
                    <a:pt x="4700" y="0"/>
                  </a:lnTo>
                  <a:lnTo>
                    <a:pt x="4970" y="21"/>
                  </a:lnTo>
                  <a:lnTo>
                    <a:pt x="5219" y="42"/>
                  </a:lnTo>
                  <a:lnTo>
                    <a:pt x="5469" y="83"/>
                  </a:lnTo>
                  <a:lnTo>
                    <a:pt x="5739" y="125"/>
                  </a:lnTo>
                  <a:lnTo>
                    <a:pt x="5989" y="208"/>
                  </a:lnTo>
                  <a:lnTo>
                    <a:pt x="6238" y="270"/>
                  </a:lnTo>
                  <a:lnTo>
                    <a:pt x="6737" y="478"/>
                  </a:lnTo>
                  <a:lnTo>
                    <a:pt x="6737" y="478"/>
                  </a:lnTo>
                  <a:lnTo>
                    <a:pt x="7070" y="645"/>
                  </a:lnTo>
                  <a:lnTo>
                    <a:pt x="7382" y="832"/>
                  </a:lnTo>
                  <a:lnTo>
                    <a:pt x="7673" y="1040"/>
                  </a:lnTo>
                  <a:lnTo>
                    <a:pt x="7964" y="1289"/>
                  </a:lnTo>
                  <a:lnTo>
                    <a:pt x="8234" y="1560"/>
                  </a:lnTo>
                  <a:lnTo>
                    <a:pt x="8484" y="1830"/>
                  </a:lnTo>
                  <a:lnTo>
                    <a:pt x="8713" y="2121"/>
                  </a:lnTo>
                  <a:lnTo>
                    <a:pt x="8921" y="2454"/>
                  </a:lnTo>
                  <a:lnTo>
                    <a:pt x="9129" y="2766"/>
                  </a:lnTo>
                  <a:lnTo>
                    <a:pt x="9295" y="3119"/>
                  </a:lnTo>
                  <a:lnTo>
                    <a:pt x="9440" y="3452"/>
                  </a:lnTo>
                  <a:lnTo>
                    <a:pt x="9565" y="3805"/>
                  </a:lnTo>
                  <a:lnTo>
                    <a:pt x="9669" y="4180"/>
                  </a:lnTo>
                  <a:lnTo>
                    <a:pt x="9731" y="4533"/>
                  </a:lnTo>
                  <a:lnTo>
                    <a:pt x="9773" y="4907"/>
                  </a:lnTo>
                  <a:lnTo>
                    <a:pt x="9794" y="5261"/>
                  </a:lnTo>
                  <a:lnTo>
                    <a:pt x="9794" y="5261"/>
                  </a:lnTo>
                  <a:lnTo>
                    <a:pt x="9794" y="5282"/>
                  </a:lnTo>
                  <a:lnTo>
                    <a:pt x="9794" y="5282"/>
                  </a:lnTo>
                  <a:lnTo>
                    <a:pt x="9773" y="5781"/>
                  </a:lnTo>
                  <a:lnTo>
                    <a:pt x="9711" y="6238"/>
                  </a:lnTo>
                  <a:lnTo>
                    <a:pt x="9586" y="6695"/>
                  </a:lnTo>
                  <a:lnTo>
                    <a:pt x="9440" y="7132"/>
                  </a:lnTo>
                  <a:lnTo>
                    <a:pt x="9253" y="7548"/>
                  </a:lnTo>
                  <a:lnTo>
                    <a:pt x="9025" y="7943"/>
                  </a:lnTo>
                  <a:lnTo>
                    <a:pt x="8775" y="8296"/>
                  </a:lnTo>
                  <a:lnTo>
                    <a:pt x="8484" y="8629"/>
                  </a:lnTo>
                  <a:lnTo>
                    <a:pt x="8151" y="8941"/>
                  </a:lnTo>
                  <a:lnTo>
                    <a:pt x="7798" y="9211"/>
                  </a:lnTo>
                  <a:lnTo>
                    <a:pt x="7423" y="9461"/>
                  </a:lnTo>
                  <a:lnTo>
                    <a:pt x="7008" y="9669"/>
                  </a:lnTo>
                  <a:lnTo>
                    <a:pt x="6571" y="9856"/>
                  </a:lnTo>
                  <a:lnTo>
                    <a:pt x="6114" y="10002"/>
                  </a:lnTo>
                  <a:lnTo>
                    <a:pt x="5635" y="10105"/>
                  </a:lnTo>
                  <a:lnTo>
                    <a:pt x="5136" y="10168"/>
                  </a:lnTo>
                  <a:lnTo>
                    <a:pt x="5136" y="10168"/>
                  </a:lnTo>
                  <a:lnTo>
                    <a:pt x="4741" y="10189"/>
                  </a:lnTo>
                  <a:lnTo>
                    <a:pt x="4741" y="10189"/>
                  </a:lnTo>
                  <a:lnTo>
                    <a:pt x="4305" y="10168"/>
                  </a:lnTo>
                  <a:lnTo>
                    <a:pt x="3889" y="10105"/>
                  </a:lnTo>
                  <a:lnTo>
                    <a:pt x="3494" y="10022"/>
                  </a:lnTo>
                  <a:lnTo>
                    <a:pt x="3099" y="9898"/>
                  </a:lnTo>
                  <a:lnTo>
                    <a:pt x="2724" y="9731"/>
                  </a:lnTo>
                  <a:lnTo>
                    <a:pt x="2350" y="9544"/>
                  </a:lnTo>
                  <a:lnTo>
                    <a:pt x="2017" y="9336"/>
                  </a:lnTo>
                  <a:lnTo>
                    <a:pt x="1685" y="9087"/>
                  </a:lnTo>
                  <a:lnTo>
                    <a:pt x="1394" y="8816"/>
                  </a:lnTo>
                  <a:lnTo>
                    <a:pt x="1123" y="8525"/>
                  </a:lnTo>
                  <a:lnTo>
                    <a:pt x="853" y="8213"/>
                  </a:lnTo>
                  <a:lnTo>
                    <a:pt x="645" y="7860"/>
                  </a:lnTo>
                  <a:lnTo>
                    <a:pt x="437" y="7506"/>
                  </a:lnTo>
                  <a:lnTo>
                    <a:pt x="292" y="7132"/>
                  </a:lnTo>
                  <a:lnTo>
                    <a:pt x="146" y="6737"/>
                  </a:lnTo>
                  <a:lnTo>
                    <a:pt x="63" y="6321"/>
                  </a:lnTo>
                  <a:lnTo>
                    <a:pt x="63" y="6321"/>
                  </a:lnTo>
                  <a:lnTo>
                    <a:pt x="21" y="5947"/>
                  </a:lnTo>
                  <a:lnTo>
                    <a:pt x="0" y="5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5558288" y="3967825"/>
              <a:ext cx="325950" cy="317625"/>
            </a:xfrm>
            <a:custGeom>
              <a:avLst/>
              <a:gdLst/>
              <a:ahLst/>
              <a:cxnLst/>
              <a:rect l="l" t="t" r="r" b="b"/>
              <a:pathLst>
                <a:path w="13038" h="12705" fill="none" extrusionOk="0">
                  <a:moveTo>
                    <a:pt x="6446" y="0"/>
                  </a:moveTo>
                  <a:lnTo>
                    <a:pt x="6446" y="0"/>
                  </a:lnTo>
                  <a:lnTo>
                    <a:pt x="6134" y="0"/>
                  </a:lnTo>
                  <a:lnTo>
                    <a:pt x="5822" y="42"/>
                  </a:lnTo>
                  <a:lnTo>
                    <a:pt x="5511" y="83"/>
                  </a:lnTo>
                  <a:lnTo>
                    <a:pt x="5199" y="146"/>
                  </a:lnTo>
                  <a:lnTo>
                    <a:pt x="4866" y="229"/>
                  </a:lnTo>
                  <a:lnTo>
                    <a:pt x="4554" y="354"/>
                  </a:lnTo>
                  <a:lnTo>
                    <a:pt x="4221" y="478"/>
                  </a:lnTo>
                  <a:lnTo>
                    <a:pt x="3909" y="624"/>
                  </a:lnTo>
                  <a:lnTo>
                    <a:pt x="3909" y="624"/>
                  </a:lnTo>
                  <a:lnTo>
                    <a:pt x="3556" y="811"/>
                  </a:lnTo>
                  <a:lnTo>
                    <a:pt x="3223" y="1019"/>
                  </a:lnTo>
                  <a:lnTo>
                    <a:pt x="2911" y="1227"/>
                  </a:lnTo>
                  <a:lnTo>
                    <a:pt x="2600" y="1456"/>
                  </a:lnTo>
                  <a:lnTo>
                    <a:pt x="2329" y="1705"/>
                  </a:lnTo>
                  <a:lnTo>
                    <a:pt x="2059" y="1955"/>
                  </a:lnTo>
                  <a:lnTo>
                    <a:pt x="1809" y="2246"/>
                  </a:lnTo>
                  <a:lnTo>
                    <a:pt x="1560" y="2516"/>
                  </a:lnTo>
                  <a:lnTo>
                    <a:pt x="1352" y="2807"/>
                  </a:lnTo>
                  <a:lnTo>
                    <a:pt x="1144" y="3119"/>
                  </a:lnTo>
                  <a:lnTo>
                    <a:pt x="957" y="3452"/>
                  </a:lnTo>
                  <a:lnTo>
                    <a:pt x="791" y="3784"/>
                  </a:lnTo>
                  <a:lnTo>
                    <a:pt x="624" y="4117"/>
                  </a:lnTo>
                  <a:lnTo>
                    <a:pt x="479" y="4491"/>
                  </a:lnTo>
                  <a:lnTo>
                    <a:pt x="354" y="4845"/>
                  </a:lnTo>
                  <a:lnTo>
                    <a:pt x="250" y="5219"/>
                  </a:lnTo>
                  <a:lnTo>
                    <a:pt x="250" y="5219"/>
                  </a:lnTo>
                  <a:lnTo>
                    <a:pt x="167" y="5593"/>
                  </a:lnTo>
                  <a:lnTo>
                    <a:pt x="84" y="5968"/>
                  </a:lnTo>
                  <a:lnTo>
                    <a:pt x="42" y="6342"/>
                  </a:lnTo>
                  <a:lnTo>
                    <a:pt x="0" y="6716"/>
                  </a:lnTo>
                  <a:lnTo>
                    <a:pt x="0" y="7070"/>
                  </a:lnTo>
                  <a:lnTo>
                    <a:pt x="21" y="7444"/>
                  </a:lnTo>
                  <a:lnTo>
                    <a:pt x="63" y="7797"/>
                  </a:lnTo>
                  <a:lnTo>
                    <a:pt x="125" y="8130"/>
                  </a:lnTo>
                  <a:lnTo>
                    <a:pt x="229" y="8484"/>
                  </a:lnTo>
                  <a:lnTo>
                    <a:pt x="333" y="8816"/>
                  </a:lnTo>
                  <a:lnTo>
                    <a:pt x="479" y="9128"/>
                  </a:lnTo>
                  <a:lnTo>
                    <a:pt x="645" y="9461"/>
                  </a:lnTo>
                  <a:lnTo>
                    <a:pt x="832" y="9773"/>
                  </a:lnTo>
                  <a:lnTo>
                    <a:pt x="1061" y="10064"/>
                  </a:lnTo>
                  <a:lnTo>
                    <a:pt x="1310" y="10355"/>
                  </a:lnTo>
                  <a:lnTo>
                    <a:pt x="1601" y="10646"/>
                  </a:lnTo>
                  <a:lnTo>
                    <a:pt x="1601" y="10646"/>
                  </a:lnTo>
                  <a:lnTo>
                    <a:pt x="2121" y="11083"/>
                  </a:lnTo>
                  <a:lnTo>
                    <a:pt x="2392" y="11311"/>
                  </a:lnTo>
                  <a:lnTo>
                    <a:pt x="2662" y="11499"/>
                  </a:lnTo>
                  <a:lnTo>
                    <a:pt x="2932" y="11686"/>
                  </a:lnTo>
                  <a:lnTo>
                    <a:pt x="3223" y="11852"/>
                  </a:lnTo>
                  <a:lnTo>
                    <a:pt x="3514" y="12018"/>
                  </a:lnTo>
                  <a:lnTo>
                    <a:pt x="3806" y="12143"/>
                  </a:lnTo>
                  <a:lnTo>
                    <a:pt x="4117" y="12268"/>
                  </a:lnTo>
                  <a:lnTo>
                    <a:pt x="4408" y="12393"/>
                  </a:lnTo>
                  <a:lnTo>
                    <a:pt x="4741" y="12476"/>
                  </a:lnTo>
                  <a:lnTo>
                    <a:pt x="5053" y="12559"/>
                  </a:lnTo>
                  <a:lnTo>
                    <a:pt x="5365" y="12621"/>
                  </a:lnTo>
                  <a:lnTo>
                    <a:pt x="5698" y="12663"/>
                  </a:lnTo>
                  <a:lnTo>
                    <a:pt x="6051" y="12705"/>
                  </a:lnTo>
                  <a:lnTo>
                    <a:pt x="6384" y="12705"/>
                  </a:lnTo>
                  <a:lnTo>
                    <a:pt x="6384" y="12705"/>
                  </a:lnTo>
                  <a:lnTo>
                    <a:pt x="6904" y="12684"/>
                  </a:lnTo>
                  <a:lnTo>
                    <a:pt x="7444" y="12621"/>
                  </a:lnTo>
                  <a:lnTo>
                    <a:pt x="7444" y="12621"/>
                  </a:lnTo>
                  <a:lnTo>
                    <a:pt x="7943" y="12517"/>
                  </a:lnTo>
                  <a:lnTo>
                    <a:pt x="8463" y="12372"/>
                  </a:lnTo>
                  <a:lnTo>
                    <a:pt x="8962" y="12185"/>
                  </a:lnTo>
                  <a:lnTo>
                    <a:pt x="9482" y="11935"/>
                  </a:lnTo>
                  <a:lnTo>
                    <a:pt x="9960" y="11665"/>
                  </a:lnTo>
                  <a:lnTo>
                    <a:pt x="10438" y="11353"/>
                  </a:lnTo>
                  <a:lnTo>
                    <a:pt x="10875" y="11020"/>
                  </a:lnTo>
                  <a:lnTo>
                    <a:pt x="11312" y="10646"/>
                  </a:lnTo>
                  <a:lnTo>
                    <a:pt x="11686" y="10230"/>
                  </a:lnTo>
                  <a:lnTo>
                    <a:pt x="11873" y="10001"/>
                  </a:lnTo>
                  <a:lnTo>
                    <a:pt x="12039" y="9794"/>
                  </a:lnTo>
                  <a:lnTo>
                    <a:pt x="12185" y="9565"/>
                  </a:lnTo>
                  <a:lnTo>
                    <a:pt x="12331" y="9315"/>
                  </a:lnTo>
                  <a:lnTo>
                    <a:pt x="12476" y="9066"/>
                  </a:lnTo>
                  <a:lnTo>
                    <a:pt x="12601" y="8816"/>
                  </a:lnTo>
                  <a:lnTo>
                    <a:pt x="12705" y="8567"/>
                  </a:lnTo>
                  <a:lnTo>
                    <a:pt x="12788" y="8317"/>
                  </a:lnTo>
                  <a:lnTo>
                    <a:pt x="12871" y="8047"/>
                  </a:lnTo>
                  <a:lnTo>
                    <a:pt x="12934" y="7777"/>
                  </a:lnTo>
                  <a:lnTo>
                    <a:pt x="12975" y="7486"/>
                  </a:lnTo>
                  <a:lnTo>
                    <a:pt x="13017" y="7215"/>
                  </a:lnTo>
                  <a:lnTo>
                    <a:pt x="13037" y="6924"/>
                  </a:lnTo>
                  <a:lnTo>
                    <a:pt x="13017" y="6633"/>
                  </a:lnTo>
                  <a:lnTo>
                    <a:pt x="13017" y="6633"/>
                  </a:lnTo>
                  <a:lnTo>
                    <a:pt x="13017" y="6196"/>
                  </a:lnTo>
                  <a:lnTo>
                    <a:pt x="12996" y="5760"/>
                  </a:lnTo>
                  <a:lnTo>
                    <a:pt x="12934" y="5365"/>
                  </a:lnTo>
                  <a:lnTo>
                    <a:pt x="12871" y="4970"/>
                  </a:lnTo>
                  <a:lnTo>
                    <a:pt x="12788" y="4575"/>
                  </a:lnTo>
                  <a:lnTo>
                    <a:pt x="12663" y="4221"/>
                  </a:lnTo>
                  <a:lnTo>
                    <a:pt x="12538" y="3868"/>
                  </a:lnTo>
                  <a:lnTo>
                    <a:pt x="12372" y="3535"/>
                  </a:lnTo>
                  <a:lnTo>
                    <a:pt x="12206" y="3202"/>
                  </a:lnTo>
                  <a:lnTo>
                    <a:pt x="11998" y="2890"/>
                  </a:lnTo>
                  <a:lnTo>
                    <a:pt x="11769" y="2599"/>
                  </a:lnTo>
                  <a:lnTo>
                    <a:pt x="11540" y="2329"/>
                  </a:lnTo>
                  <a:lnTo>
                    <a:pt x="11270" y="2059"/>
                  </a:lnTo>
                  <a:lnTo>
                    <a:pt x="10979" y="1788"/>
                  </a:lnTo>
                  <a:lnTo>
                    <a:pt x="10667" y="1560"/>
                  </a:lnTo>
                  <a:lnTo>
                    <a:pt x="10334" y="1331"/>
                  </a:lnTo>
                  <a:lnTo>
                    <a:pt x="10334" y="1331"/>
                  </a:lnTo>
                  <a:lnTo>
                    <a:pt x="9877" y="1019"/>
                  </a:lnTo>
                  <a:lnTo>
                    <a:pt x="9399" y="769"/>
                  </a:lnTo>
                  <a:lnTo>
                    <a:pt x="8921" y="541"/>
                  </a:lnTo>
                  <a:lnTo>
                    <a:pt x="8421" y="354"/>
                  </a:lnTo>
                  <a:lnTo>
                    <a:pt x="7943" y="208"/>
                  </a:lnTo>
                  <a:lnTo>
                    <a:pt x="7444" y="83"/>
                  </a:lnTo>
                  <a:lnTo>
                    <a:pt x="6966" y="21"/>
                  </a:lnTo>
                  <a:lnTo>
                    <a:pt x="64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5600388" y="4653450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extrusionOk="0">
                  <a:moveTo>
                    <a:pt x="3972" y="2392"/>
                  </a:moveTo>
                  <a:lnTo>
                    <a:pt x="3993" y="2558"/>
                  </a:lnTo>
                  <a:lnTo>
                    <a:pt x="3993" y="2746"/>
                  </a:lnTo>
                  <a:lnTo>
                    <a:pt x="3972" y="2933"/>
                  </a:lnTo>
                  <a:lnTo>
                    <a:pt x="3930" y="3141"/>
                  </a:lnTo>
                  <a:lnTo>
                    <a:pt x="3889" y="3349"/>
                  </a:lnTo>
                  <a:lnTo>
                    <a:pt x="3806" y="3577"/>
                  </a:lnTo>
                  <a:lnTo>
                    <a:pt x="3639" y="4014"/>
                  </a:lnTo>
                  <a:lnTo>
                    <a:pt x="3431" y="4409"/>
                  </a:lnTo>
                  <a:lnTo>
                    <a:pt x="3307" y="4617"/>
                  </a:lnTo>
                  <a:lnTo>
                    <a:pt x="3182" y="4783"/>
                  </a:lnTo>
                  <a:lnTo>
                    <a:pt x="3057" y="4929"/>
                  </a:lnTo>
                  <a:lnTo>
                    <a:pt x="2912" y="5074"/>
                  </a:lnTo>
                  <a:lnTo>
                    <a:pt x="2787" y="5178"/>
                  </a:lnTo>
                  <a:lnTo>
                    <a:pt x="2662" y="5241"/>
                  </a:lnTo>
                  <a:lnTo>
                    <a:pt x="2475" y="5303"/>
                  </a:lnTo>
                  <a:lnTo>
                    <a:pt x="2309" y="5324"/>
                  </a:lnTo>
                  <a:lnTo>
                    <a:pt x="2163" y="5324"/>
                  </a:lnTo>
                  <a:lnTo>
                    <a:pt x="2018" y="5261"/>
                  </a:lnTo>
                  <a:lnTo>
                    <a:pt x="1893" y="5199"/>
                  </a:lnTo>
                  <a:lnTo>
                    <a:pt x="1789" y="5116"/>
                  </a:lnTo>
                  <a:lnTo>
                    <a:pt x="1706" y="4991"/>
                  </a:lnTo>
                  <a:lnTo>
                    <a:pt x="1643" y="4846"/>
                  </a:lnTo>
                  <a:lnTo>
                    <a:pt x="1602" y="4700"/>
                  </a:lnTo>
                  <a:lnTo>
                    <a:pt x="1581" y="4513"/>
                  </a:lnTo>
                  <a:lnTo>
                    <a:pt x="1602" y="4347"/>
                  </a:lnTo>
                  <a:lnTo>
                    <a:pt x="1643" y="4159"/>
                  </a:lnTo>
                  <a:lnTo>
                    <a:pt x="1726" y="3972"/>
                  </a:lnTo>
                  <a:lnTo>
                    <a:pt x="1810" y="3785"/>
                  </a:lnTo>
                  <a:lnTo>
                    <a:pt x="1934" y="3619"/>
                  </a:lnTo>
                  <a:lnTo>
                    <a:pt x="2059" y="3432"/>
                  </a:lnTo>
                  <a:lnTo>
                    <a:pt x="2205" y="3265"/>
                  </a:lnTo>
                  <a:lnTo>
                    <a:pt x="2371" y="3099"/>
                  </a:lnTo>
                  <a:lnTo>
                    <a:pt x="2537" y="2953"/>
                  </a:lnTo>
                  <a:lnTo>
                    <a:pt x="2724" y="2829"/>
                  </a:lnTo>
                  <a:lnTo>
                    <a:pt x="2912" y="2704"/>
                  </a:lnTo>
                  <a:lnTo>
                    <a:pt x="3099" y="2600"/>
                  </a:lnTo>
                  <a:lnTo>
                    <a:pt x="3307" y="2517"/>
                  </a:lnTo>
                  <a:lnTo>
                    <a:pt x="3494" y="2454"/>
                  </a:lnTo>
                  <a:lnTo>
                    <a:pt x="3702" y="2413"/>
                  </a:lnTo>
                  <a:lnTo>
                    <a:pt x="3889" y="2392"/>
                  </a:lnTo>
                  <a:close/>
                  <a:moveTo>
                    <a:pt x="4741" y="1"/>
                  </a:moveTo>
                  <a:lnTo>
                    <a:pt x="4326" y="22"/>
                  </a:lnTo>
                  <a:lnTo>
                    <a:pt x="3930" y="84"/>
                  </a:lnTo>
                  <a:lnTo>
                    <a:pt x="3515" y="209"/>
                  </a:lnTo>
                  <a:lnTo>
                    <a:pt x="3099" y="354"/>
                  </a:lnTo>
                  <a:lnTo>
                    <a:pt x="2683" y="562"/>
                  </a:lnTo>
                  <a:lnTo>
                    <a:pt x="2309" y="791"/>
                  </a:lnTo>
                  <a:lnTo>
                    <a:pt x="1934" y="1061"/>
                  </a:lnTo>
                  <a:lnTo>
                    <a:pt x="1560" y="1373"/>
                  </a:lnTo>
                  <a:lnTo>
                    <a:pt x="1248" y="1727"/>
                  </a:lnTo>
                  <a:lnTo>
                    <a:pt x="936" y="2101"/>
                  </a:lnTo>
                  <a:lnTo>
                    <a:pt x="666" y="2517"/>
                  </a:lnTo>
                  <a:lnTo>
                    <a:pt x="437" y="2933"/>
                  </a:lnTo>
                  <a:lnTo>
                    <a:pt x="354" y="3161"/>
                  </a:lnTo>
                  <a:lnTo>
                    <a:pt x="250" y="3390"/>
                  </a:lnTo>
                  <a:lnTo>
                    <a:pt x="188" y="3640"/>
                  </a:lnTo>
                  <a:lnTo>
                    <a:pt x="125" y="3889"/>
                  </a:lnTo>
                  <a:lnTo>
                    <a:pt x="63" y="4139"/>
                  </a:lnTo>
                  <a:lnTo>
                    <a:pt x="42" y="4388"/>
                  </a:lnTo>
                  <a:lnTo>
                    <a:pt x="21" y="4658"/>
                  </a:lnTo>
                  <a:lnTo>
                    <a:pt x="1" y="4908"/>
                  </a:lnTo>
                  <a:lnTo>
                    <a:pt x="1" y="5095"/>
                  </a:lnTo>
                  <a:lnTo>
                    <a:pt x="1" y="5137"/>
                  </a:lnTo>
                  <a:lnTo>
                    <a:pt x="21" y="5386"/>
                  </a:lnTo>
                  <a:lnTo>
                    <a:pt x="42" y="5636"/>
                  </a:lnTo>
                  <a:lnTo>
                    <a:pt x="105" y="6093"/>
                  </a:lnTo>
                  <a:lnTo>
                    <a:pt x="229" y="6551"/>
                  </a:lnTo>
                  <a:lnTo>
                    <a:pt x="396" y="6987"/>
                  </a:lnTo>
                  <a:lnTo>
                    <a:pt x="604" y="7403"/>
                  </a:lnTo>
                  <a:lnTo>
                    <a:pt x="832" y="7777"/>
                  </a:lnTo>
                  <a:lnTo>
                    <a:pt x="1123" y="8152"/>
                  </a:lnTo>
                  <a:lnTo>
                    <a:pt x="1435" y="8484"/>
                  </a:lnTo>
                  <a:lnTo>
                    <a:pt x="1789" y="8775"/>
                  </a:lnTo>
                  <a:lnTo>
                    <a:pt x="2184" y="9046"/>
                  </a:lnTo>
                  <a:lnTo>
                    <a:pt x="2600" y="9274"/>
                  </a:lnTo>
                  <a:lnTo>
                    <a:pt x="3036" y="9482"/>
                  </a:lnTo>
                  <a:lnTo>
                    <a:pt x="3494" y="9628"/>
                  </a:lnTo>
                  <a:lnTo>
                    <a:pt x="3972" y="9753"/>
                  </a:lnTo>
                  <a:lnTo>
                    <a:pt x="4492" y="9815"/>
                  </a:lnTo>
                  <a:lnTo>
                    <a:pt x="5012" y="9857"/>
                  </a:lnTo>
                  <a:lnTo>
                    <a:pt x="5053" y="9857"/>
                  </a:lnTo>
                  <a:lnTo>
                    <a:pt x="5303" y="9836"/>
                  </a:lnTo>
                  <a:lnTo>
                    <a:pt x="5552" y="9815"/>
                  </a:lnTo>
                  <a:lnTo>
                    <a:pt x="5823" y="9794"/>
                  </a:lnTo>
                  <a:lnTo>
                    <a:pt x="6051" y="9753"/>
                  </a:lnTo>
                  <a:lnTo>
                    <a:pt x="6301" y="9690"/>
                  </a:lnTo>
                  <a:lnTo>
                    <a:pt x="6550" y="9628"/>
                  </a:lnTo>
                  <a:lnTo>
                    <a:pt x="7008" y="9441"/>
                  </a:lnTo>
                  <a:lnTo>
                    <a:pt x="7465" y="9233"/>
                  </a:lnTo>
                  <a:lnTo>
                    <a:pt x="7881" y="8983"/>
                  </a:lnTo>
                  <a:lnTo>
                    <a:pt x="8276" y="8692"/>
                  </a:lnTo>
                  <a:lnTo>
                    <a:pt x="8630" y="8360"/>
                  </a:lnTo>
                  <a:lnTo>
                    <a:pt x="8962" y="8006"/>
                  </a:lnTo>
                  <a:lnTo>
                    <a:pt x="9274" y="7611"/>
                  </a:lnTo>
                  <a:lnTo>
                    <a:pt x="9524" y="7195"/>
                  </a:lnTo>
                  <a:lnTo>
                    <a:pt x="9752" y="6759"/>
                  </a:lnTo>
                  <a:lnTo>
                    <a:pt x="9919" y="6301"/>
                  </a:lnTo>
                  <a:lnTo>
                    <a:pt x="10002" y="6052"/>
                  </a:lnTo>
                  <a:lnTo>
                    <a:pt x="10044" y="5823"/>
                  </a:lnTo>
                  <a:lnTo>
                    <a:pt x="10106" y="5573"/>
                  </a:lnTo>
                  <a:lnTo>
                    <a:pt x="10127" y="5324"/>
                  </a:lnTo>
                  <a:lnTo>
                    <a:pt x="10148" y="5074"/>
                  </a:lnTo>
                  <a:lnTo>
                    <a:pt x="10168" y="4804"/>
                  </a:lnTo>
                  <a:lnTo>
                    <a:pt x="10168" y="4783"/>
                  </a:lnTo>
                  <a:lnTo>
                    <a:pt x="10148" y="4534"/>
                  </a:lnTo>
                  <a:lnTo>
                    <a:pt x="10127" y="4284"/>
                  </a:lnTo>
                  <a:lnTo>
                    <a:pt x="10106" y="4035"/>
                  </a:lnTo>
                  <a:lnTo>
                    <a:pt x="10064" y="3806"/>
                  </a:lnTo>
                  <a:lnTo>
                    <a:pt x="10002" y="3577"/>
                  </a:lnTo>
                  <a:lnTo>
                    <a:pt x="9919" y="3349"/>
                  </a:lnTo>
                  <a:lnTo>
                    <a:pt x="9836" y="3120"/>
                  </a:lnTo>
                  <a:lnTo>
                    <a:pt x="9752" y="2912"/>
                  </a:lnTo>
                  <a:lnTo>
                    <a:pt x="9648" y="2704"/>
                  </a:lnTo>
                  <a:lnTo>
                    <a:pt x="9524" y="2496"/>
                  </a:lnTo>
                  <a:lnTo>
                    <a:pt x="9253" y="2101"/>
                  </a:lnTo>
                  <a:lnTo>
                    <a:pt x="8942" y="1727"/>
                  </a:lnTo>
                  <a:lnTo>
                    <a:pt x="8609" y="1394"/>
                  </a:lnTo>
                  <a:lnTo>
                    <a:pt x="8235" y="1082"/>
                  </a:lnTo>
                  <a:lnTo>
                    <a:pt x="7819" y="812"/>
                  </a:lnTo>
                  <a:lnTo>
                    <a:pt x="7361" y="583"/>
                  </a:lnTo>
                  <a:lnTo>
                    <a:pt x="6904" y="375"/>
                  </a:lnTo>
                  <a:lnTo>
                    <a:pt x="6405" y="209"/>
                  </a:lnTo>
                  <a:lnTo>
                    <a:pt x="5885" y="105"/>
                  </a:lnTo>
                  <a:lnTo>
                    <a:pt x="5344" y="22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5639888" y="4713250"/>
              <a:ext cx="60325" cy="73300"/>
            </a:xfrm>
            <a:custGeom>
              <a:avLst/>
              <a:gdLst/>
              <a:ahLst/>
              <a:cxnLst/>
              <a:rect l="l" t="t" r="r" b="b"/>
              <a:pathLst>
                <a:path w="2413" h="2932" fill="none" extrusionOk="0">
                  <a:moveTo>
                    <a:pt x="729" y="2932"/>
                  </a:moveTo>
                  <a:lnTo>
                    <a:pt x="729" y="2932"/>
                  </a:lnTo>
                  <a:lnTo>
                    <a:pt x="583" y="2932"/>
                  </a:lnTo>
                  <a:lnTo>
                    <a:pt x="438" y="2869"/>
                  </a:lnTo>
                  <a:lnTo>
                    <a:pt x="313" y="2807"/>
                  </a:lnTo>
                  <a:lnTo>
                    <a:pt x="209" y="2724"/>
                  </a:lnTo>
                  <a:lnTo>
                    <a:pt x="126" y="2599"/>
                  </a:lnTo>
                  <a:lnTo>
                    <a:pt x="63" y="2454"/>
                  </a:lnTo>
                  <a:lnTo>
                    <a:pt x="22" y="2308"/>
                  </a:lnTo>
                  <a:lnTo>
                    <a:pt x="1" y="2121"/>
                  </a:lnTo>
                  <a:lnTo>
                    <a:pt x="1" y="2121"/>
                  </a:lnTo>
                  <a:lnTo>
                    <a:pt x="22" y="1955"/>
                  </a:lnTo>
                  <a:lnTo>
                    <a:pt x="63" y="1767"/>
                  </a:lnTo>
                  <a:lnTo>
                    <a:pt x="146" y="1580"/>
                  </a:lnTo>
                  <a:lnTo>
                    <a:pt x="230" y="1393"/>
                  </a:lnTo>
                  <a:lnTo>
                    <a:pt x="354" y="1227"/>
                  </a:lnTo>
                  <a:lnTo>
                    <a:pt x="479" y="1040"/>
                  </a:lnTo>
                  <a:lnTo>
                    <a:pt x="625" y="873"/>
                  </a:lnTo>
                  <a:lnTo>
                    <a:pt x="791" y="707"/>
                  </a:lnTo>
                  <a:lnTo>
                    <a:pt x="957" y="561"/>
                  </a:lnTo>
                  <a:lnTo>
                    <a:pt x="1144" y="437"/>
                  </a:lnTo>
                  <a:lnTo>
                    <a:pt x="1332" y="312"/>
                  </a:lnTo>
                  <a:lnTo>
                    <a:pt x="1519" y="208"/>
                  </a:lnTo>
                  <a:lnTo>
                    <a:pt x="1727" y="125"/>
                  </a:lnTo>
                  <a:lnTo>
                    <a:pt x="1914" y="62"/>
                  </a:lnTo>
                  <a:lnTo>
                    <a:pt x="2122" y="21"/>
                  </a:lnTo>
                  <a:lnTo>
                    <a:pt x="2309" y="0"/>
                  </a:lnTo>
                  <a:lnTo>
                    <a:pt x="2309" y="0"/>
                  </a:lnTo>
                  <a:lnTo>
                    <a:pt x="2392" y="0"/>
                  </a:lnTo>
                  <a:lnTo>
                    <a:pt x="2392" y="0"/>
                  </a:lnTo>
                  <a:lnTo>
                    <a:pt x="2413" y="166"/>
                  </a:lnTo>
                  <a:lnTo>
                    <a:pt x="2413" y="354"/>
                  </a:lnTo>
                  <a:lnTo>
                    <a:pt x="2392" y="541"/>
                  </a:lnTo>
                  <a:lnTo>
                    <a:pt x="2350" y="749"/>
                  </a:lnTo>
                  <a:lnTo>
                    <a:pt x="2309" y="957"/>
                  </a:lnTo>
                  <a:lnTo>
                    <a:pt x="2226" y="1185"/>
                  </a:lnTo>
                  <a:lnTo>
                    <a:pt x="2059" y="1622"/>
                  </a:lnTo>
                  <a:lnTo>
                    <a:pt x="1851" y="2017"/>
                  </a:lnTo>
                  <a:lnTo>
                    <a:pt x="1727" y="2225"/>
                  </a:lnTo>
                  <a:lnTo>
                    <a:pt x="1602" y="2391"/>
                  </a:lnTo>
                  <a:lnTo>
                    <a:pt x="1477" y="2537"/>
                  </a:lnTo>
                  <a:lnTo>
                    <a:pt x="1332" y="2682"/>
                  </a:lnTo>
                  <a:lnTo>
                    <a:pt x="1207" y="2786"/>
                  </a:lnTo>
                  <a:lnTo>
                    <a:pt x="1082" y="2849"/>
                  </a:lnTo>
                  <a:lnTo>
                    <a:pt x="1082" y="2849"/>
                  </a:lnTo>
                  <a:lnTo>
                    <a:pt x="895" y="2911"/>
                  </a:lnTo>
                  <a:lnTo>
                    <a:pt x="729" y="29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5600388" y="4653450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fill="none" extrusionOk="0">
                  <a:moveTo>
                    <a:pt x="4741" y="1"/>
                  </a:moveTo>
                  <a:lnTo>
                    <a:pt x="4741" y="1"/>
                  </a:lnTo>
                  <a:lnTo>
                    <a:pt x="4326" y="22"/>
                  </a:lnTo>
                  <a:lnTo>
                    <a:pt x="3930" y="84"/>
                  </a:lnTo>
                  <a:lnTo>
                    <a:pt x="3515" y="209"/>
                  </a:lnTo>
                  <a:lnTo>
                    <a:pt x="3099" y="354"/>
                  </a:lnTo>
                  <a:lnTo>
                    <a:pt x="2683" y="562"/>
                  </a:lnTo>
                  <a:lnTo>
                    <a:pt x="2309" y="791"/>
                  </a:lnTo>
                  <a:lnTo>
                    <a:pt x="1934" y="1061"/>
                  </a:lnTo>
                  <a:lnTo>
                    <a:pt x="1560" y="1373"/>
                  </a:lnTo>
                  <a:lnTo>
                    <a:pt x="1248" y="1727"/>
                  </a:lnTo>
                  <a:lnTo>
                    <a:pt x="936" y="2101"/>
                  </a:lnTo>
                  <a:lnTo>
                    <a:pt x="666" y="2517"/>
                  </a:lnTo>
                  <a:lnTo>
                    <a:pt x="437" y="2933"/>
                  </a:lnTo>
                  <a:lnTo>
                    <a:pt x="354" y="3161"/>
                  </a:lnTo>
                  <a:lnTo>
                    <a:pt x="250" y="3390"/>
                  </a:lnTo>
                  <a:lnTo>
                    <a:pt x="188" y="3640"/>
                  </a:lnTo>
                  <a:lnTo>
                    <a:pt x="125" y="3889"/>
                  </a:lnTo>
                  <a:lnTo>
                    <a:pt x="63" y="4139"/>
                  </a:lnTo>
                  <a:lnTo>
                    <a:pt x="42" y="4388"/>
                  </a:lnTo>
                  <a:lnTo>
                    <a:pt x="21" y="4658"/>
                  </a:lnTo>
                  <a:lnTo>
                    <a:pt x="1" y="4908"/>
                  </a:lnTo>
                  <a:lnTo>
                    <a:pt x="1" y="4908"/>
                  </a:lnTo>
                  <a:lnTo>
                    <a:pt x="1" y="5095"/>
                  </a:lnTo>
                  <a:lnTo>
                    <a:pt x="1" y="5095"/>
                  </a:lnTo>
                  <a:lnTo>
                    <a:pt x="1" y="5095"/>
                  </a:lnTo>
                  <a:lnTo>
                    <a:pt x="1" y="5137"/>
                  </a:lnTo>
                  <a:lnTo>
                    <a:pt x="1" y="5137"/>
                  </a:lnTo>
                  <a:lnTo>
                    <a:pt x="21" y="5386"/>
                  </a:lnTo>
                  <a:lnTo>
                    <a:pt x="42" y="5636"/>
                  </a:lnTo>
                  <a:lnTo>
                    <a:pt x="105" y="6093"/>
                  </a:lnTo>
                  <a:lnTo>
                    <a:pt x="229" y="6551"/>
                  </a:lnTo>
                  <a:lnTo>
                    <a:pt x="396" y="6987"/>
                  </a:lnTo>
                  <a:lnTo>
                    <a:pt x="604" y="7403"/>
                  </a:lnTo>
                  <a:lnTo>
                    <a:pt x="832" y="7777"/>
                  </a:lnTo>
                  <a:lnTo>
                    <a:pt x="1123" y="8152"/>
                  </a:lnTo>
                  <a:lnTo>
                    <a:pt x="1435" y="8484"/>
                  </a:lnTo>
                  <a:lnTo>
                    <a:pt x="1789" y="8775"/>
                  </a:lnTo>
                  <a:lnTo>
                    <a:pt x="2184" y="9046"/>
                  </a:lnTo>
                  <a:lnTo>
                    <a:pt x="2600" y="9274"/>
                  </a:lnTo>
                  <a:lnTo>
                    <a:pt x="3036" y="9482"/>
                  </a:lnTo>
                  <a:lnTo>
                    <a:pt x="3494" y="9628"/>
                  </a:lnTo>
                  <a:lnTo>
                    <a:pt x="3972" y="9753"/>
                  </a:lnTo>
                  <a:lnTo>
                    <a:pt x="4492" y="9815"/>
                  </a:lnTo>
                  <a:lnTo>
                    <a:pt x="5012" y="9857"/>
                  </a:lnTo>
                  <a:lnTo>
                    <a:pt x="5012" y="9857"/>
                  </a:lnTo>
                  <a:lnTo>
                    <a:pt x="5053" y="9857"/>
                  </a:lnTo>
                  <a:lnTo>
                    <a:pt x="5053" y="9857"/>
                  </a:lnTo>
                  <a:lnTo>
                    <a:pt x="5303" y="9836"/>
                  </a:lnTo>
                  <a:lnTo>
                    <a:pt x="5552" y="9815"/>
                  </a:lnTo>
                  <a:lnTo>
                    <a:pt x="5823" y="9794"/>
                  </a:lnTo>
                  <a:lnTo>
                    <a:pt x="6051" y="9753"/>
                  </a:lnTo>
                  <a:lnTo>
                    <a:pt x="6301" y="9690"/>
                  </a:lnTo>
                  <a:lnTo>
                    <a:pt x="6550" y="9628"/>
                  </a:lnTo>
                  <a:lnTo>
                    <a:pt x="7008" y="9441"/>
                  </a:lnTo>
                  <a:lnTo>
                    <a:pt x="7465" y="9233"/>
                  </a:lnTo>
                  <a:lnTo>
                    <a:pt x="7881" y="8983"/>
                  </a:lnTo>
                  <a:lnTo>
                    <a:pt x="8276" y="8692"/>
                  </a:lnTo>
                  <a:lnTo>
                    <a:pt x="8630" y="8360"/>
                  </a:lnTo>
                  <a:lnTo>
                    <a:pt x="8962" y="8006"/>
                  </a:lnTo>
                  <a:lnTo>
                    <a:pt x="9274" y="7611"/>
                  </a:lnTo>
                  <a:lnTo>
                    <a:pt x="9524" y="7195"/>
                  </a:lnTo>
                  <a:lnTo>
                    <a:pt x="9752" y="6759"/>
                  </a:lnTo>
                  <a:lnTo>
                    <a:pt x="9919" y="6301"/>
                  </a:lnTo>
                  <a:lnTo>
                    <a:pt x="10002" y="6052"/>
                  </a:lnTo>
                  <a:lnTo>
                    <a:pt x="10044" y="5823"/>
                  </a:lnTo>
                  <a:lnTo>
                    <a:pt x="10106" y="5573"/>
                  </a:lnTo>
                  <a:lnTo>
                    <a:pt x="10127" y="5324"/>
                  </a:lnTo>
                  <a:lnTo>
                    <a:pt x="10148" y="5074"/>
                  </a:lnTo>
                  <a:lnTo>
                    <a:pt x="10168" y="4804"/>
                  </a:lnTo>
                  <a:lnTo>
                    <a:pt x="10168" y="4804"/>
                  </a:lnTo>
                  <a:lnTo>
                    <a:pt x="10168" y="4783"/>
                  </a:lnTo>
                  <a:lnTo>
                    <a:pt x="10168" y="4783"/>
                  </a:lnTo>
                  <a:lnTo>
                    <a:pt x="10148" y="4534"/>
                  </a:lnTo>
                  <a:lnTo>
                    <a:pt x="10127" y="4284"/>
                  </a:lnTo>
                  <a:lnTo>
                    <a:pt x="10106" y="4035"/>
                  </a:lnTo>
                  <a:lnTo>
                    <a:pt x="10064" y="3806"/>
                  </a:lnTo>
                  <a:lnTo>
                    <a:pt x="10002" y="3577"/>
                  </a:lnTo>
                  <a:lnTo>
                    <a:pt x="9919" y="3349"/>
                  </a:lnTo>
                  <a:lnTo>
                    <a:pt x="9836" y="3120"/>
                  </a:lnTo>
                  <a:lnTo>
                    <a:pt x="9752" y="2912"/>
                  </a:lnTo>
                  <a:lnTo>
                    <a:pt x="9648" y="2704"/>
                  </a:lnTo>
                  <a:lnTo>
                    <a:pt x="9524" y="2496"/>
                  </a:lnTo>
                  <a:lnTo>
                    <a:pt x="9253" y="2101"/>
                  </a:lnTo>
                  <a:lnTo>
                    <a:pt x="8942" y="1727"/>
                  </a:lnTo>
                  <a:lnTo>
                    <a:pt x="8609" y="1394"/>
                  </a:lnTo>
                  <a:lnTo>
                    <a:pt x="8235" y="1082"/>
                  </a:lnTo>
                  <a:lnTo>
                    <a:pt x="7819" y="812"/>
                  </a:lnTo>
                  <a:lnTo>
                    <a:pt x="7361" y="583"/>
                  </a:lnTo>
                  <a:lnTo>
                    <a:pt x="6904" y="375"/>
                  </a:lnTo>
                  <a:lnTo>
                    <a:pt x="6405" y="209"/>
                  </a:lnTo>
                  <a:lnTo>
                    <a:pt x="5885" y="105"/>
                  </a:lnTo>
                  <a:lnTo>
                    <a:pt x="5344" y="22"/>
                  </a:lnTo>
                  <a:lnTo>
                    <a:pt x="4783" y="1"/>
                  </a:lnTo>
                  <a:lnTo>
                    <a:pt x="4783" y="1"/>
                  </a:lnTo>
                  <a:lnTo>
                    <a:pt x="4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5583238" y="3995375"/>
              <a:ext cx="244850" cy="254725"/>
            </a:xfrm>
            <a:custGeom>
              <a:avLst/>
              <a:gdLst/>
              <a:ahLst/>
              <a:cxnLst/>
              <a:rect l="l" t="t" r="r" b="b"/>
              <a:pathLst>
                <a:path w="9794" h="10189" extrusionOk="0">
                  <a:moveTo>
                    <a:pt x="3119" y="2183"/>
                  </a:moveTo>
                  <a:lnTo>
                    <a:pt x="3348" y="2204"/>
                  </a:lnTo>
                  <a:lnTo>
                    <a:pt x="3452" y="2225"/>
                  </a:lnTo>
                  <a:lnTo>
                    <a:pt x="3556" y="2267"/>
                  </a:lnTo>
                  <a:lnTo>
                    <a:pt x="3514" y="2620"/>
                  </a:lnTo>
                  <a:lnTo>
                    <a:pt x="3473" y="2974"/>
                  </a:lnTo>
                  <a:lnTo>
                    <a:pt x="3390" y="3327"/>
                  </a:lnTo>
                  <a:lnTo>
                    <a:pt x="3265" y="3639"/>
                  </a:lnTo>
                  <a:lnTo>
                    <a:pt x="3119" y="3951"/>
                  </a:lnTo>
                  <a:lnTo>
                    <a:pt x="2953" y="4263"/>
                  </a:lnTo>
                  <a:lnTo>
                    <a:pt x="2766" y="4554"/>
                  </a:lnTo>
                  <a:lnTo>
                    <a:pt x="2537" y="4824"/>
                  </a:lnTo>
                  <a:lnTo>
                    <a:pt x="2392" y="4970"/>
                  </a:lnTo>
                  <a:lnTo>
                    <a:pt x="2246" y="5053"/>
                  </a:lnTo>
                  <a:lnTo>
                    <a:pt x="2080" y="5115"/>
                  </a:lnTo>
                  <a:lnTo>
                    <a:pt x="1893" y="5136"/>
                  </a:lnTo>
                  <a:lnTo>
                    <a:pt x="1726" y="5115"/>
                  </a:lnTo>
                  <a:lnTo>
                    <a:pt x="1581" y="5074"/>
                  </a:lnTo>
                  <a:lnTo>
                    <a:pt x="1435" y="5032"/>
                  </a:lnTo>
                  <a:lnTo>
                    <a:pt x="1331" y="4949"/>
                  </a:lnTo>
                  <a:lnTo>
                    <a:pt x="1227" y="4866"/>
                  </a:lnTo>
                  <a:lnTo>
                    <a:pt x="1144" y="4762"/>
                  </a:lnTo>
                  <a:lnTo>
                    <a:pt x="1082" y="4658"/>
                  </a:lnTo>
                  <a:lnTo>
                    <a:pt x="1040" y="4533"/>
                  </a:lnTo>
                  <a:lnTo>
                    <a:pt x="1019" y="4408"/>
                  </a:lnTo>
                  <a:lnTo>
                    <a:pt x="999" y="4263"/>
                  </a:lnTo>
                  <a:lnTo>
                    <a:pt x="1019" y="4076"/>
                  </a:lnTo>
                  <a:lnTo>
                    <a:pt x="1040" y="3868"/>
                  </a:lnTo>
                  <a:lnTo>
                    <a:pt x="1102" y="3680"/>
                  </a:lnTo>
                  <a:lnTo>
                    <a:pt x="1186" y="3493"/>
                  </a:lnTo>
                  <a:lnTo>
                    <a:pt x="1290" y="3306"/>
                  </a:lnTo>
                  <a:lnTo>
                    <a:pt x="1414" y="3140"/>
                  </a:lnTo>
                  <a:lnTo>
                    <a:pt x="1539" y="2974"/>
                  </a:lnTo>
                  <a:lnTo>
                    <a:pt x="1705" y="2828"/>
                  </a:lnTo>
                  <a:lnTo>
                    <a:pt x="1851" y="2682"/>
                  </a:lnTo>
                  <a:lnTo>
                    <a:pt x="2017" y="2558"/>
                  </a:lnTo>
                  <a:lnTo>
                    <a:pt x="2205" y="2454"/>
                  </a:lnTo>
                  <a:lnTo>
                    <a:pt x="2392" y="2350"/>
                  </a:lnTo>
                  <a:lnTo>
                    <a:pt x="2558" y="2287"/>
                  </a:lnTo>
                  <a:lnTo>
                    <a:pt x="2745" y="2225"/>
                  </a:lnTo>
                  <a:lnTo>
                    <a:pt x="2932" y="2183"/>
                  </a:lnTo>
                  <a:close/>
                  <a:moveTo>
                    <a:pt x="4700" y="0"/>
                  </a:moveTo>
                  <a:lnTo>
                    <a:pt x="4284" y="21"/>
                  </a:lnTo>
                  <a:lnTo>
                    <a:pt x="3868" y="104"/>
                  </a:lnTo>
                  <a:lnTo>
                    <a:pt x="3452" y="208"/>
                  </a:lnTo>
                  <a:lnTo>
                    <a:pt x="3036" y="374"/>
                  </a:lnTo>
                  <a:lnTo>
                    <a:pt x="2724" y="541"/>
                  </a:lnTo>
                  <a:lnTo>
                    <a:pt x="2412" y="749"/>
                  </a:lnTo>
                  <a:lnTo>
                    <a:pt x="2121" y="977"/>
                  </a:lnTo>
                  <a:lnTo>
                    <a:pt x="1830" y="1248"/>
                  </a:lnTo>
                  <a:lnTo>
                    <a:pt x="1560" y="1539"/>
                  </a:lnTo>
                  <a:lnTo>
                    <a:pt x="1310" y="1851"/>
                  </a:lnTo>
                  <a:lnTo>
                    <a:pt x="1082" y="2183"/>
                  </a:lnTo>
                  <a:lnTo>
                    <a:pt x="874" y="2516"/>
                  </a:lnTo>
                  <a:lnTo>
                    <a:pt x="666" y="2890"/>
                  </a:lnTo>
                  <a:lnTo>
                    <a:pt x="500" y="3265"/>
                  </a:lnTo>
                  <a:lnTo>
                    <a:pt x="354" y="3639"/>
                  </a:lnTo>
                  <a:lnTo>
                    <a:pt x="229" y="4034"/>
                  </a:lnTo>
                  <a:lnTo>
                    <a:pt x="125" y="4429"/>
                  </a:lnTo>
                  <a:lnTo>
                    <a:pt x="63" y="4824"/>
                  </a:lnTo>
                  <a:lnTo>
                    <a:pt x="21" y="5198"/>
                  </a:lnTo>
                  <a:lnTo>
                    <a:pt x="0" y="5593"/>
                  </a:lnTo>
                  <a:lnTo>
                    <a:pt x="21" y="5947"/>
                  </a:lnTo>
                  <a:lnTo>
                    <a:pt x="63" y="6321"/>
                  </a:lnTo>
                  <a:lnTo>
                    <a:pt x="146" y="6737"/>
                  </a:lnTo>
                  <a:lnTo>
                    <a:pt x="292" y="7132"/>
                  </a:lnTo>
                  <a:lnTo>
                    <a:pt x="437" y="7506"/>
                  </a:lnTo>
                  <a:lnTo>
                    <a:pt x="645" y="7860"/>
                  </a:lnTo>
                  <a:lnTo>
                    <a:pt x="853" y="8213"/>
                  </a:lnTo>
                  <a:lnTo>
                    <a:pt x="1123" y="8525"/>
                  </a:lnTo>
                  <a:lnTo>
                    <a:pt x="1394" y="8816"/>
                  </a:lnTo>
                  <a:lnTo>
                    <a:pt x="1685" y="9087"/>
                  </a:lnTo>
                  <a:lnTo>
                    <a:pt x="2017" y="9336"/>
                  </a:lnTo>
                  <a:lnTo>
                    <a:pt x="2350" y="9544"/>
                  </a:lnTo>
                  <a:lnTo>
                    <a:pt x="2724" y="9731"/>
                  </a:lnTo>
                  <a:lnTo>
                    <a:pt x="3099" y="9898"/>
                  </a:lnTo>
                  <a:lnTo>
                    <a:pt x="3494" y="10022"/>
                  </a:lnTo>
                  <a:lnTo>
                    <a:pt x="3889" y="10105"/>
                  </a:lnTo>
                  <a:lnTo>
                    <a:pt x="4305" y="10168"/>
                  </a:lnTo>
                  <a:lnTo>
                    <a:pt x="4741" y="10189"/>
                  </a:lnTo>
                  <a:lnTo>
                    <a:pt x="5136" y="10168"/>
                  </a:lnTo>
                  <a:lnTo>
                    <a:pt x="5635" y="10105"/>
                  </a:lnTo>
                  <a:lnTo>
                    <a:pt x="6114" y="10002"/>
                  </a:lnTo>
                  <a:lnTo>
                    <a:pt x="6571" y="9856"/>
                  </a:lnTo>
                  <a:lnTo>
                    <a:pt x="7008" y="9669"/>
                  </a:lnTo>
                  <a:lnTo>
                    <a:pt x="7423" y="9461"/>
                  </a:lnTo>
                  <a:lnTo>
                    <a:pt x="7798" y="9211"/>
                  </a:lnTo>
                  <a:lnTo>
                    <a:pt x="8151" y="8941"/>
                  </a:lnTo>
                  <a:lnTo>
                    <a:pt x="8484" y="8629"/>
                  </a:lnTo>
                  <a:lnTo>
                    <a:pt x="8775" y="8296"/>
                  </a:lnTo>
                  <a:lnTo>
                    <a:pt x="9025" y="7943"/>
                  </a:lnTo>
                  <a:lnTo>
                    <a:pt x="9253" y="7548"/>
                  </a:lnTo>
                  <a:lnTo>
                    <a:pt x="9440" y="7132"/>
                  </a:lnTo>
                  <a:lnTo>
                    <a:pt x="9586" y="6695"/>
                  </a:lnTo>
                  <a:lnTo>
                    <a:pt x="9711" y="6238"/>
                  </a:lnTo>
                  <a:lnTo>
                    <a:pt x="9773" y="5781"/>
                  </a:lnTo>
                  <a:lnTo>
                    <a:pt x="9794" y="5282"/>
                  </a:lnTo>
                  <a:lnTo>
                    <a:pt x="9794" y="5261"/>
                  </a:lnTo>
                  <a:lnTo>
                    <a:pt x="9773" y="4907"/>
                  </a:lnTo>
                  <a:lnTo>
                    <a:pt x="9731" y="4533"/>
                  </a:lnTo>
                  <a:lnTo>
                    <a:pt x="9669" y="4180"/>
                  </a:lnTo>
                  <a:lnTo>
                    <a:pt x="9565" y="3805"/>
                  </a:lnTo>
                  <a:lnTo>
                    <a:pt x="9440" y="3452"/>
                  </a:lnTo>
                  <a:lnTo>
                    <a:pt x="9295" y="3119"/>
                  </a:lnTo>
                  <a:lnTo>
                    <a:pt x="9129" y="2766"/>
                  </a:lnTo>
                  <a:lnTo>
                    <a:pt x="8921" y="2454"/>
                  </a:lnTo>
                  <a:lnTo>
                    <a:pt x="8713" y="2121"/>
                  </a:lnTo>
                  <a:lnTo>
                    <a:pt x="8484" y="1830"/>
                  </a:lnTo>
                  <a:lnTo>
                    <a:pt x="8234" y="1560"/>
                  </a:lnTo>
                  <a:lnTo>
                    <a:pt x="7964" y="1289"/>
                  </a:lnTo>
                  <a:lnTo>
                    <a:pt x="7673" y="1040"/>
                  </a:lnTo>
                  <a:lnTo>
                    <a:pt x="7382" y="832"/>
                  </a:lnTo>
                  <a:lnTo>
                    <a:pt x="7070" y="645"/>
                  </a:lnTo>
                  <a:lnTo>
                    <a:pt x="6737" y="478"/>
                  </a:lnTo>
                  <a:lnTo>
                    <a:pt x="6238" y="270"/>
                  </a:lnTo>
                  <a:lnTo>
                    <a:pt x="5989" y="208"/>
                  </a:lnTo>
                  <a:lnTo>
                    <a:pt x="5739" y="125"/>
                  </a:lnTo>
                  <a:lnTo>
                    <a:pt x="5469" y="83"/>
                  </a:lnTo>
                  <a:lnTo>
                    <a:pt x="5219" y="42"/>
                  </a:lnTo>
                  <a:lnTo>
                    <a:pt x="4970" y="2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5608188" y="4049950"/>
              <a:ext cx="63975" cy="73825"/>
            </a:xfrm>
            <a:custGeom>
              <a:avLst/>
              <a:gdLst/>
              <a:ahLst/>
              <a:cxnLst/>
              <a:rect l="l" t="t" r="r" b="b"/>
              <a:pathLst>
                <a:path w="2559" h="2953" fill="none" extrusionOk="0">
                  <a:moveTo>
                    <a:pt x="895" y="2953"/>
                  </a:moveTo>
                  <a:lnTo>
                    <a:pt x="895" y="2953"/>
                  </a:lnTo>
                  <a:lnTo>
                    <a:pt x="728" y="2932"/>
                  </a:lnTo>
                  <a:lnTo>
                    <a:pt x="583" y="2891"/>
                  </a:lnTo>
                  <a:lnTo>
                    <a:pt x="583" y="2891"/>
                  </a:lnTo>
                  <a:lnTo>
                    <a:pt x="437" y="2849"/>
                  </a:lnTo>
                  <a:lnTo>
                    <a:pt x="333" y="2766"/>
                  </a:lnTo>
                  <a:lnTo>
                    <a:pt x="229" y="2683"/>
                  </a:lnTo>
                  <a:lnTo>
                    <a:pt x="146" y="2579"/>
                  </a:lnTo>
                  <a:lnTo>
                    <a:pt x="84" y="2475"/>
                  </a:lnTo>
                  <a:lnTo>
                    <a:pt x="42" y="2350"/>
                  </a:lnTo>
                  <a:lnTo>
                    <a:pt x="21" y="2225"/>
                  </a:lnTo>
                  <a:lnTo>
                    <a:pt x="1" y="2080"/>
                  </a:lnTo>
                  <a:lnTo>
                    <a:pt x="1" y="2080"/>
                  </a:lnTo>
                  <a:lnTo>
                    <a:pt x="21" y="1893"/>
                  </a:lnTo>
                  <a:lnTo>
                    <a:pt x="42" y="1685"/>
                  </a:lnTo>
                  <a:lnTo>
                    <a:pt x="104" y="1497"/>
                  </a:lnTo>
                  <a:lnTo>
                    <a:pt x="188" y="1310"/>
                  </a:lnTo>
                  <a:lnTo>
                    <a:pt x="292" y="1123"/>
                  </a:lnTo>
                  <a:lnTo>
                    <a:pt x="416" y="957"/>
                  </a:lnTo>
                  <a:lnTo>
                    <a:pt x="541" y="791"/>
                  </a:lnTo>
                  <a:lnTo>
                    <a:pt x="707" y="645"/>
                  </a:lnTo>
                  <a:lnTo>
                    <a:pt x="853" y="499"/>
                  </a:lnTo>
                  <a:lnTo>
                    <a:pt x="1019" y="375"/>
                  </a:lnTo>
                  <a:lnTo>
                    <a:pt x="1207" y="271"/>
                  </a:lnTo>
                  <a:lnTo>
                    <a:pt x="1394" y="167"/>
                  </a:lnTo>
                  <a:lnTo>
                    <a:pt x="1560" y="104"/>
                  </a:lnTo>
                  <a:lnTo>
                    <a:pt x="1747" y="42"/>
                  </a:lnTo>
                  <a:lnTo>
                    <a:pt x="1934" y="0"/>
                  </a:lnTo>
                  <a:lnTo>
                    <a:pt x="2121" y="0"/>
                  </a:lnTo>
                  <a:lnTo>
                    <a:pt x="2121" y="0"/>
                  </a:lnTo>
                  <a:lnTo>
                    <a:pt x="2350" y="21"/>
                  </a:lnTo>
                  <a:lnTo>
                    <a:pt x="2454" y="42"/>
                  </a:lnTo>
                  <a:lnTo>
                    <a:pt x="2558" y="84"/>
                  </a:lnTo>
                  <a:lnTo>
                    <a:pt x="2558" y="84"/>
                  </a:lnTo>
                  <a:lnTo>
                    <a:pt x="2516" y="437"/>
                  </a:lnTo>
                  <a:lnTo>
                    <a:pt x="2475" y="791"/>
                  </a:lnTo>
                  <a:lnTo>
                    <a:pt x="2392" y="1144"/>
                  </a:lnTo>
                  <a:lnTo>
                    <a:pt x="2267" y="1456"/>
                  </a:lnTo>
                  <a:lnTo>
                    <a:pt x="2121" y="1768"/>
                  </a:lnTo>
                  <a:lnTo>
                    <a:pt x="1955" y="2080"/>
                  </a:lnTo>
                  <a:lnTo>
                    <a:pt x="1768" y="2371"/>
                  </a:lnTo>
                  <a:lnTo>
                    <a:pt x="1539" y="2641"/>
                  </a:lnTo>
                  <a:lnTo>
                    <a:pt x="1539" y="2641"/>
                  </a:lnTo>
                  <a:lnTo>
                    <a:pt x="1394" y="2787"/>
                  </a:lnTo>
                  <a:lnTo>
                    <a:pt x="1248" y="2870"/>
                  </a:lnTo>
                  <a:lnTo>
                    <a:pt x="1082" y="2932"/>
                  </a:lnTo>
                  <a:lnTo>
                    <a:pt x="895" y="29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5583238" y="3995375"/>
              <a:ext cx="244850" cy="254725"/>
            </a:xfrm>
            <a:custGeom>
              <a:avLst/>
              <a:gdLst/>
              <a:ahLst/>
              <a:cxnLst/>
              <a:rect l="l" t="t" r="r" b="b"/>
              <a:pathLst>
                <a:path w="9794" h="10189" fill="none" extrusionOk="0">
                  <a:moveTo>
                    <a:pt x="4700" y="0"/>
                  </a:moveTo>
                  <a:lnTo>
                    <a:pt x="4700" y="0"/>
                  </a:lnTo>
                  <a:lnTo>
                    <a:pt x="4284" y="21"/>
                  </a:lnTo>
                  <a:lnTo>
                    <a:pt x="3868" y="104"/>
                  </a:lnTo>
                  <a:lnTo>
                    <a:pt x="3452" y="208"/>
                  </a:lnTo>
                  <a:lnTo>
                    <a:pt x="3036" y="374"/>
                  </a:lnTo>
                  <a:lnTo>
                    <a:pt x="3036" y="374"/>
                  </a:lnTo>
                  <a:lnTo>
                    <a:pt x="2724" y="541"/>
                  </a:lnTo>
                  <a:lnTo>
                    <a:pt x="2412" y="749"/>
                  </a:lnTo>
                  <a:lnTo>
                    <a:pt x="2121" y="977"/>
                  </a:lnTo>
                  <a:lnTo>
                    <a:pt x="1830" y="1248"/>
                  </a:lnTo>
                  <a:lnTo>
                    <a:pt x="1560" y="1539"/>
                  </a:lnTo>
                  <a:lnTo>
                    <a:pt x="1310" y="1851"/>
                  </a:lnTo>
                  <a:lnTo>
                    <a:pt x="1082" y="2183"/>
                  </a:lnTo>
                  <a:lnTo>
                    <a:pt x="874" y="2516"/>
                  </a:lnTo>
                  <a:lnTo>
                    <a:pt x="666" y="2890"/>
                  </a:lnTo>
                  <a:lnTo>
                    <a:pt x="500" y="3265"/>
                  </a:lnTo>
                  <a:lnTo>
                    <a:pt x="354" y="3639"/>
                  </a:lnTo>
                  <a:lnTo>
                    <a:pt x="229" y="4034"/>
                  </a:lnTo>
                  <a:lnTo>
                    <a:pt x="125" y="4429"/>
                  </a:lnTo>
                  <a:lnTo>
                    <a:pt x="63" y="4824"/>
                  </a:lnTo>
                  <a:lnTo>
                    <a:pt x="21" y="5198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21" y="5947"/>
                  </a:lnTo>
                  <a:lnTo>
                    <a:pt x="63" y="6321"/>
                  </a:lnTo>
                  <a:lnTo>
                    <a:pt x="63" y="6321"/>
                  </a:lnTo>
                  <a:lnTo>
                    <a:pt x="146" y="6737"/>
                  </a:lnTo>
                  <a:lnTo>
                    <a:pt x="292" y="7132"/>
                  </a:lnTo>
                  <a:lnTo>
                    <a:pt x="437" y="7506"/>
                  </a:lnTo>
                  <a:lnTo>
                    <a:pt x="645" y="7860"/>
                  </a:lnTo>
                  <a:lnTo>
                    <a:pt x="853" y="8213"/>
                  </a:lnTo>
                  <a:lnTo>
                    <a:pt x="1123" y="8525"/>
                  </a:lnTo>
                  <a:lnTo>
                    <a:pt x="1394" y="8816"/>
                  </a:lnTo>
                  <a:lnTo>
                    <a:pt x="1685" y="9087"/>
                  </a:lnTo>
                  <a:lnTo>
                    <a:pt x="2017" y="9336"/>
                  </a:lnTo>
                  <a:lnTo>
                    <a:pt x="2350" y="9544"/>
                  </a:lnTo>
                  <a:lnTo>
                    <a:pt x="2724" y="9731"/>
                  </a:lnTo>
                  <a:lnTo>
                    <a:pt x="3099" y="9898"/>
                  </a:lnTo>
                  <a:lnTo>
                    <a:pt x="3494" y="10022"/>
                  </a:lnTo>
                  <a:lnTo>
                    <a:pt x="3889" y="10105"/>
                  </a:lnTo>
                  <a:lnTo>
                    <a:pt x="4305" y="10168"/>
                  </a:lnTo>
                  <a:lnTo>
                    <a:pt x="4741" y="10189"/>
                  </a:lnTo>
                  <a:lnTo>
                    <a:pt x="4741" y="10189"/>
                  </a:lnTo>
                  <a:lnTo>
                    <a:pt x="5136" y="10168"/>
                  </a:lnTo>
                  <a:lnTo>
                    <a:pt x="5136" y="10168"/>
                  </a:lnTo>
                  <a:lnTo>
                    <a:pt x="5635" y="10105"/>
                  </a:lnTo>
                  <a:lnTo>
                    <a:pt x="6114" y="10002"/>
                  </a:lnTo>
                  <a:lnTo>
                    <a:pt x="6571" y="9856"/>
                  </a:lnTo>
                  <a:lnTo>
                    <a:pt x="7008" y="9669"/>
                  </a:lnTo>
                  <a:lnTo>
                    <a:pt x="7423" y="9461"/>
                  </a:lnTo>
                  <a:lnTo>
                    <a:pt x="7798" y="9211"/>
                  </a:lnTo>
                  <a:lnTo>
                    <a:pt x="8151" y="8941"/>
                  </a:lnTo>
                  <a:lnTo>
                    <a:pt x="8484" y="8629"/>
                  </a:lnTo>
                  <a:lnTo>
                    <a:pt x="8775" y="8296"/>
                  </a:lnTo>
                  <a:lnTo>
                    <a:pt x="9025" y="7943"/>
                  </a:lnTo>
                  <a:lnTo>
                    <a:pt x="9253" y="7548"/>
                  </a:lnTo>
                  <a:lnTo>
                    <a:pt x="9440" y="7132"/>
                  </a:lnTo>
                  <a:lnTo>
                    <a:pt x="9586" y="6695"/>
                  </a:lnTo>
                  <a:lnTo>
                    <a:pt x="9711" y="6238"/>
                  </a:lnTo>
                  <a:lnTo>
                    <a:pt x="9773" y="5781"/>
                  </a:lnTo>
                  <a:lnTo>
                    <a:pt x="9794" y="5282"/>
                  </a:lnTo>
                  <a:lnTo>
                    <a:pt x="9794" y="5282"/>
                  </a:lnTo>
                  <a:lnTo>
                    <a:pt x="9794" y="5261"/>
                  </a:lnTo>
                  <a:lnTo>
                    <a:pt x="9794" y="5261"/>
                  </a:lnTo>
                  <a:lnTo>
                    <a:pt x="9773" y="4907"/>
                  </a:lnTo>
                  <a:lnTo>
                    <a:pt x="9731" y="4533"/>
                  </a:lnTo>
                  <a:lnTo>
                    <a:pt x="9669" y="4180"/>
                  </a:lnTo>
                  <a:lnTo>
                    <a:pt x="9565" y="3805"/>
                  </a:lnTo>
                  <a:lnTo>
                    <a:pt x="9440" y="3452"/>
                  </a:lnTo>
                  <a:lnTo>
                    <a:pt x="9295" y="3119"/>
                  </a:lnTo>
                  <a:lnTo>
                    <a:pt x="9129" y="2766"/>
                  </a:lnTo>
                  <a:lnTo>
                    <a:pt x="8921" y="2454"/>
                  </a:lnTo>
                  <a:lnTo>
                    <a:pt x="8713" y="2121"/>
                  </a:lnTo>
                  <a:lnTo>
                    <a:pt x="8484" y="1830"/>
                  </a:lnTo>
                  <a:lnTo>
                    <a:pt x="8234" y="1560"/>
                  </a:lnTo>
                  <a:lnTo>
                    <a:pt x="7964" y="1289"/>
                  </a:lnTo>
                  <a:lnTo>
                    <a:pt x="7673" y="1040"/>
                  </a:lnTo>
                  <a:lnTo>
                    <a:pt x="7382" y="832"/>
                  </a:lnTo>
                  <a:lnTo>
                    <a:pt x="7070" y="645"/>
                  </a:lnTo>
                  <a:lnTo>
                    <a:pt x="6737" y="478"/>
                  </a:lnTo>
                  <a:lnTo>
                    <a:pt x="6737" y="478"/>
                  </a:lnTo>
                  <a:lnTo>
                    <a:pt x="6238" y="270"/>
                  </a:lnTo>
                  <a:lnTo>
                    <a:pt x="5989" y="208"/>
                  </a:lnTo>
                  <a:lnTo>
                    <a:pt x="5739" y="125"/>
                  </a:lnTo>
                  <a:lnTo>
                    <a:pt x="5469" y="83"/>
                  </a:lnTo>
                  <a:lnTo>
                    <a:pt x="5219" y="42"/>
                  </a:lnTo>
                  <a:lnTo>
                    <a:pt x="4970" y="21"/>
                  </a:lnTo>
                  <a:lnTo>
                    <a:pt x="47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5409613" y="4381600"/>
              <a:ext cx="304125" cy="59275"/>
            </a:xfrm>
            <a:custGeom>
              <a:avLst/>
              <a:gdLst/>
              <a:ahLst/>
              <a:cxnLst/>
              <a:rect l="l" t="t" r="r" b="b"/>
              <a:pathLst>
                <a:path w="12165" h="2371" extrusionOk="0">
                  <a:moveTo>
                    <a:pt x="5365" y="0"/>
                  </a:moveTo>
                  <a:lnTo>
                    <a:pt x="3847" y="21"/>
                  </a:lnTo>
                  <a:lnTo>
                    <a:pt x="2309" y="63"/>
                  </a:lnTo>
                  <a:lnTo>
                    <a:pt x="1872" y="83"/>
                  </a:lnTo>
                  <a:lnTo>
                    <a:pt x="1435" y="167"/>
                  </a:lnTo>
                  <a:lnTo>
                    <a:pt x="1227" y="208"/>
                  </a:lnTo>
                  <a:lnTo>
                    <a:pt x="1020" y="271"/>
                  </a:lnTo>
                  <a:lnTo>
                    <a:pt x="812" y="354"/>
                  </a:lnTo>
                  <a:lnTo>
                    <a:pt x="604" y="437"/>
                  </a:lnTo>
                  <a:lnTo>
                    <a:pt x="479" y="520"/>
                  </a:lnTo>
                  <a:lnTo>
                    <a:pt x="354" y="603"/>
                  </a:lnTo>
                  <a:lnTo>
                    <a:pt x="250" y="707"/>
                  </a:lnTo>
                  <a:lnTo>
                    <a:pt x="146" y="811"/>
                  </a:lnTo>
                  <a:lnTo>
                    <a:pt x="84" y="915"/>
                  </a:lnTo>
                  <a:lnTo>
                    <a:pt x="21" y="1061"/>
                  </a:lnTo>
                  <a:lnTo>
                    <a:pt x="1" y="1206"/>
                  </a:lnTo>
                  <a:lnTo>
                    <a:pt x="1" y="1373"/>
                  </a:lnTo>
                  <a:lnTo>
                    <a:pt x="21" y="1518"/>
                  </a:lnTo>
                  <a:lnTo>
                    <a:pt x="63" y="1664"/>
                  </a:lnTo>
                  <a:lnTo>
                    <a:pt x="125" y="1788"/>
                  </a:lnTo>
                  <a:lnTo>
                    <a:pt x="209" y="1892"/>
                  </a:lnTo>
                  <a:lnTo>
                    <a:pt x="313" y="1996"/>
                  </a:lnTo>
                  <a:lnTo>
                    <a:pt x="437" y="2059"/>
                  </a:lnTo>
                  <a:lnTo>
                    <a:pt x="583" y="2142"/>
                  </a:lnTo>
                  <a:lnTo>
                    <a:pt x="708" y="2183"/>
                  </a:lnTo>
                  <a:lnTo>
                    <a:pt x="999" y="2267"/>
                  </a:lnTo>
                  <a:lnTo>
                    <a:pt x="1290" y="2329"/>
                  </a:lnTo>
                  <a:lnTo>
                    <a:pt x="1581" y="2371"/>
                  </a:lnTo>
                  <a:lnTo>
                    <a:pt x="2163" y="2371"/>
                  </a:lnTo>
                  <a:lnTo>
                    <a:pt x="4263" y="2225"/>
                  </a:lnTo>
                  <a:lnTo>
                    <a:pt x="5303" y="2121"/>
                  </a:lnTo>
                  <a:lnTo>
                    <a:pt x="6342" y="2017"/>
                  </a:lnTo>
                  <a:lnTo>
                    <a:pt x="7382" y="1872"/>
                  </a:lnTo>
                  <a:lnTo>
                    <a:pt x="8422" y="1726"/>
                  </a:lnTo>
                  <a:lnTo>
                    <a:pt x="9461" y="1539"/>
                  </a:lnTo>
                  <a:lnTo>
                    <a:pt x="10480" y="1331"/>
                  </a:lnTo>
                  <a:lnTo>
                    <a:pt x="10917" y="1227"/>
                  </a:lnTo>
                  <a:lnTo>
                    <a:pt x="11333" y="1102"/>
                  </a:lnTo>
                  <a:lnTo>
                    <a:pt x="11541" y="1019"/>
                  </a:lnTo>
                  <a:lnTo>
                    <a:pt x="11749" y="936"/>
                  </a:lnTo>
                  <a:lnTo>
                    <a:pt x="11957" y="811"/>
                  </a:lnTo>
                  <a:lnTo>
                    <a:pt x="12164" y="686"/>
                  </a:lnTo>
                  <a:lnTo>
                    <a:pt x="11936" y="541"/>
                  </a:lnTo>
                  <a:lnTo>
                    <a:pt x="11811" y="458"/>
                  </a:lnTo>
                  <a:lnTo>
                    <a:pt x="11707" y="437"/>
                  </a:lnTo>
                  <a:lnTo>
                    <a:pt x="11582" y="416"/>
                  </a:lnTo>
                  <a:lnTo>
                    <a:pt x="10792" y="312"/>
                  </a:lnTo>
                  <a:lnTo>
                    <a:pt x="10023" y="208"/>
                  </a:lnTo>
                  <a:lnTo>
                    <a:pt x="9253" y="146"/>
                  </a:lnTo>
                  <a:lnTo>
                    <a:pt x="8463" y="83"/>
                  </a:lnTo>
                  <a:lnTo>
                    <a:pt x="7694" y="42"/>
                  </a:lnTo>
                  <a:lnTo>
                    <a:pt x="6925" y="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5409613" y="4381600"/>
              <a:ext cx="304125" cy="59275"/>
            </a:xfrm>
            <a:custGeom>
              <a:avLst/>
              <a:gdLst/>
              <a:ahLst/>
              <a:cxnLst/>
              <a:rect l="l" t="t" r="r" b="b"/>
              <a:pathLst>
                <a:path w="12165" h="2371" fill="none" extrusionOk="0">
                  <a:moveTo>
                    <a:pt x="5365" y="0"/>
                  </a:moveTo>
                  <a:lnTo>
                    <a:pt x="5365" y="0"/>
                  </a:lnTo>
                  <a:lnTo>
                    <a:pt x="3847" y="21"/>
                  </a:lnTo>
                  <a:lnTo>
                    <a:pt x="2309" y="63"/>
                  </a:lnTo>
                  <a:lnTo>
                    <a:pt x="2309" y="63"/>
                  </a:lnTo>
                  <a:lnTo>
                    <a:pt x="1872" y="83"/>
                  </a:lnTo>
                  <a:lnTo>
                    <a:pt x="1435" y="167"/>
                  </a:lnTo>
                  <a:lnTo>
                    <a:pt x="1227" y="208"/>
                  </a:lnTo>
                  <a:lnTo>
                    <a:pt x="1020" y="271"/>
                  </a:lnTo>
                  <a:lnTo>
                    <a:pt x="812" y="354"/>
                  </a:lnTo>
                  <a:lnTo>
                    <a:pt x="604" y="437"/>
                  </a:lnTo>
                  <a:lnTo>
                    <a:pt x="604" y="437"/>
                  </a:lnTo>
                  <a:lnTo>
                    <a:pt x="479" y="520"/>
                  </a:lnTo>
                  <a:lnTo>
                    <a:pt x="354" y="603"/>
                  </a:lnTo>
                  <a:lnTo>
                    <a:pt x="250" y="707"/>
                  </a:lnTo>
                  <a:lnTo>
                    <a:pt x="146" y="811"/>
                  </a:lnTo>
                  <a:lnTo>
                    <a:pt x="84" y="915"/>
                  </a:lnTo>
                  <a:lnTo>
                    <a:pt x="21" y="1061"/>
                  </a:lnTo>
                  <a:lnTo>
                    <a:pt x="1" y="1206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21" y="1518"/>
                  </a:lnTo>
                  <a:lnTo>
                    <a:pt x="63" y="1664"/>
                  </a:lnTo>
                  <a:lnTo>
                    <a:pt x="125" y="1788"/>
                  </a:lnTo>
                  <a:lnTo>
                    <a:pt x="209" y="1892"/>
                  </a:lnTo>
                  <a:lnTo>
                    <a:pt x="313" y="1996"/>
                  </a:lnTo>
                  <a:lnTo>
                    <a:pt x="437" y="2059"/>
                  </a:lnTo>
                  <a:lnTo>
                    <a:pt x="583" y="2142"/>
                  </a:lnTo>
                  <a:lnTo>
                    <a:pt x="708" y="2183"/>
                  </a:lnTo>
                  <a:lnTo>
                    <a:pt x="708" y="2183"/>
                  </a:lnTo>
                  <a:lnTo>
                    <a:pt x="999" y="2267"/>
                  </a:lnTo>
                  <a:lnTo>
                    <a:pt x="1290" y="2329"/>
                  </a:lnTo>
                  <a:lnTo>
                    <a:pt x="1581" y="2371"/>
                  </a:lnTo>
                  <a:lnTo>
                    <a:pt x="1872" y="2371"/>
                  </a:lnTo>
                  <a:lnTo>
                    <a:pt x="1872" y="2371"/>
                  </a:lnTo>
                  <a:lnTo>
                    <a:pt x="2163" y="2371"/>
                  </a:lnTo>
                  <a:lnTo>
                    <a:pt x="2163" y="2371"/>
                  </a:lnTo>
                  <a:lnTo>
                    <a:pt x="4263" y="2225"/>
                  </a:lnTo>
                  <a:lnTo>
                    <a:pt x="5303" y="2121"/>
                  </a:lnTo>
                  <a:lnTo>
                    <a:pt x="6342" y="2017"/>
                  </a:lnTo>
                  <a:lnTo>
                    <a:pt x="7382" y="1872"/>
                  </a:lnTo>
                  <a:lnTo>
                    <a:pt x="8422" y="1726"/>
                  </a:lnTo>
                  <a:lnTo>
                    <a:pt x="9461" y="1539"/>
                  </a:lnTo>
                  <a:lnTo>
                    <a:pt x="10480" y="1331"/>
                  </a:lnTo>
                  <a:lnTo>
                    <a:pt x="10480" y="1331"/>
                  </a:lnTo>
                  <a:lnTo>
                    <a:pt x="10917" y="1227"/>
                  </a:lnTo>
                  <a:lnTo>
                    <a:pt x="11333" y="1102"/>
                  </a:lnTo>
                  <a:lnTo>
                    <a:pt x="11541" y="1019"/>
                  </a:lnTo>
                  <a:lnTo>
                    <a:pt x="11749" y="936"/>
                  </a:lnTo>
                  <a:lnTo>
                    <a:pt x="11957" y="811"/>
                  </a:lnTo>
                  <a:lnTo>
                    <a:pt x="12164" y="686"/>
                  </a:lnTo>
                  <a:lnTo>
                    <a:pt x="12164" y="686"/>
                  </a:lnTo>
                  <a:lnTo>
                    <a:pt x="11936" y="541"/>
                  </a:lnTo>
                  <a:lnTo>
                    <a:pt x="11811" y="458"/>
                  </a:lnTo>
                  <a:lnTo>
                    <a:pt x="11707" y="437"/>
                  </a:lnTo>
                  <a:lnTo>
                    <a:pt x="11582" y="416"/>
                  </a:lnTo>
                  <a:lnTo>
                    <a:pt x="11582" y="416"/>
                  </a:lnTo>
                  <a:lnTo>
                    <a:pt x="10792" y="312"/>
                  </a:lnTo>
                  <a:lnTo>
                    <a:pt x="10023" y="208"/>
                  </a:lnTo>
                  <a:lnTo>
                    <a:pt x="9253" y="146"/>
                  </a:lnTo>
                  <a:lnTo>
                    <a:pt x="8463" y="83"/>
                  </a:lnTo>
                  <a:lnTo>
                    <a:pt x="7694" y="42"/>
                  </a:lnTo>
                  <a:lnTo>
                    <a:pt x="6925" y="21"/>
                  </a:lnTo>
                  <a:lnTo>
                    <a:pt x="5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5608188" y="4049950"/>
              <a:ext cx="63975" cy="73825"/>
            </a:xfrm>
            <a:custGeom>
              <a:avLst/>
              <a:gdLst/>
              <a:ahLst/>
              <a:cxnLst/>
              <a:rect l="l" t="t" r="r" b="b"/>
              <a:pathLst>
                <a:path w="2559" h="2953" extrusionOk="0">
                  <a:moveTo>
                    <a:pt x="1934" y="0"/>
                  </a:moveTo>
                  <a:lnTo>
                    <a:pt x="1747" y="42"/>
                  </a:lnTo>
                  <a:lnTo>
                    <a:pt x="1560" y="104"/>
                  </a:lnTo>
                  <a:lnTo>
                    <a:pt x="1394" y="167"/>
                  </a:lnTo>
                  <a:lnTo>
                    <a:pt x="1207" y="271"/>
                  </a:lnTo>
                  <a:lnTo>
                    <a:pt x="1019" y="375"/>
                  </a:lnTo>
                  <a:lnTo>
                    <a:pt x="853" y="499"/>
                  </a:lnTo>
                  <a:lnTo>
                    <a:pt x="707" y="645"/>
                  </a:lnTo>
                  <a:lnTo>
                    <a:pt x="541" y="791"/>
                  </a:lnTo>
                  <a:lnTo>
                    <a:pt x="416" y="957"/>
                  </a:lnTo>
                  <a:lnTo>
                    <a:pt x="292" y="1123"/>
                  </a:lnTo>
                  <a:lnTo>
                    <a:pt x="188" y="1310"/>
                  </a:lnTo>
                  <a:lnTo>
                    <a:pt x="104" y="1497"/>
                  </a:lnTo>
                  <a:lnTo>
                    <a:pt x="42" y="1685"/>
                  </a:lnTo>
                  <a:lnTo>
                    <a:pt x="21" y="1893"/>
                  </a:lnTo>
                  <a:lnTo>
                    <a:pt x="1" y="2080"/>
                  </a:lnTo>
                  <a:lnTo>
                    <a:pt x="21" y="2225"/>
                  </a:lnTo>
                  <a:lnTo>
                    <a:pt x="42" y="2350"/>
                  </a:lnTo>
                  <a:lnTo>
                    <a:pt x="84" y="2475"/>
                  </a:lnTo>
                  <a:lnTo>
                    <a:pt x="146" y="2579"/>
                  </a:lnTo>
                  <a:lnTo>
                    <a:pt x="229" y="2683"/>
                  </a:lnTo>
                  <a:lnTo>
                    <a:pt x="333" y="2766"/>
                  </a:lnTo>
                  <a:lnTo>
                    <a:pt x="437" y="2849"/>
                  </a:lnTo>
                  <a:lnTo>
                    <a:pt x="583" y="2891"/>
                  </a:lnTo>
                  <a:lnTo>
                    <a:pt x="728" y="2932"/>
                  </a:lnTo>
                  <a:lnTo>
                    <a:pt x="895" y="2953"/>
                  </a:lnTo>
                  <a:lnTo>
                    <a:pt x="1082" y="2932"/>
                  </a:lnTo>
                  <a:lnTo>
                    <a:pt x="1248" y="2870"/>
                  </a:lnTo>
                  <a:lnTo>
                    <a:pt x="1394" y="2787"/>
                  </a:lnTo>
                  <a:lnTo>
                    <a:pt x="1539" y="2641"/>
                  </a:lnTo>
                  <a:lnTo>
                    <a:pt x="1768" y="2371"/>
                  </a:lnTo>
                  <a:lnTo>
                    <a:pt x="1955" y="2080"/>
                  </a:lnTo>
                  <a:lnTo>
                    <a:pt x="2121" y="1768"/>
                  </a:lnTo>
                  <a:lnTo>
                    <a:pt x="2267" y="1456"/>
                  </a:lnTo>
                  <a:lnTo>
                    <a:pt x="2392" y="1144"/>
                  </a:lnTo>
                  <a:lnTo>
                    <a:pt x="2475" y="791"/>
                  </a:lnTo>
                  <a:lnTo>
                    <a:pt x="2516" y="437"/>
                  </a:lnTo>
                  <a:lnTo>
                    <a:pt x="2558" y="84"/>
                  </a:lnTo>
                  <a:lnTo>
                    <a:pt x="2454" y="42"/>
                  </a:lnTo>
                  <a:lnTo>
                    <a:pt x="2350" y="21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5608188" y="4049950"/>
              <a:ext cx="63975" cy="73825"/>
            </a:xfrm>
            <a:custGeom>
              <a:avLst/>
              <a:gdLst/>
              <a:ahLst/>
              <a:cxnLst/>
              <a:rect l="l" t="t" r="r" b="b"/>
              <a:pathLst>
                <a:path w="2559" h="2953" fill="none" extrusionOk="0">
                  <a:moveTo>
                    <a:pt x="2121" y="0"/>
                  </a:moveTo>
                  <a:lnTo>
                    <a:pt x="2121" y="0"/>
                  </a:lnTo>
                  <a:lnTo>
                    <a:pt x="1934" y="0"/>
                  </a:lnTo>
                  <a:lnTo>
                    <a:pt x="1747" y="42"/>
                  </a:lnTo>
                  <a:lnTo>
                    <a:pt x="1560" y="104"/>
                  </a:lnTo>
                  <a:lnTo>
                    <a:pt x="1394" y="167"/>
                  </a:lnTo>
                  <a:lnTo>
                    <a:pt x="1207" y="271"/>
                  </a:lnTo>
                  <a:lnTo>
                    <a:pt x="1019" y="375"/>
                  </a:lnTo>
                  <a:lnTo>
                    <a:pt x="853" y="499"/>
                  </a:lnTo>
                  <a:lnTo>
                    <a:pt x="707" y="645"/>
                  </a:lnTo>
                  <a:lnTo>
                    <a:pt x="541" y="791"/>
                  </a:lnTo>
                  <a:lnTo>
                    <a:pt x="416" y="957"/>
                  </a:lnTo>
                  <a:lnTo>
                    <a:pt x="292" y="1123"/>
                  </a:lnTo>
                  <a:lnTo>
                    <a:pt x="188" y="1310"/>
                  </a:lnTo>
                  <a:lnTo>
                    <a:pt x="104" y="1497"/>
                  </a:lnTo>
                  <a:lnTo>
                    <a:pt x="42" y="1685"/>
                  </a:lnTo>
                  <a:lnTo>
                    <a:pt x="21" y="1893"/>
                  </a:lnTo>
                  <a:lnTo>
                    <a:pt x="1" y="2080"/>
                  </a:lnTo>
                  <a:lnTo>
                    <a:pt x="1" y="2080"/>
                  </a:lnTo>
                  <a:lnTo>
                    <a:pt x="21" y="2225"/>
                  </a:lnTo>
                  <a:lnTo>
                    <a:pt x="42" y="2350"/>
                  </a:lnTo>
                  <a:lnTo>
                    <a:pt x="84" y="2475"/>
                  </a:lnTo>
                  <a:lnTo>
                    <a:pt x="146" y="2579"/>
                  </a:lnTo>
                  <a:lnTo>
                    <a:pt x="229" y="2683"/>
                  </a:lnTo>
                  <a:lnTo>
                    <a:pt x="333" y="2766"/>
                  </a:lnTo>
                  <a:lnTo>
                    <a:pt x="437" y="2849"/>
                  </a:lnTo>
                  <a:lnTo>
                    <a:pt x="583" y="2891"/>
                  </a:lnTo>
                  <a:lnTo>
                    <a:pt x="583" y="2891"/>
                  </a:lnTo>
                  <a:lnTo>
                    <a:pt x="728" y="2932"/>
                  </a:lnTo>
                  <a:lnTo>
                    <a:pt x="895" y="2953"/>
                  </a:lnTo>
                  <a:lnTo>
                    <a:pt x="895" y="2953"/>
                  </a:lnTo>
                  <a:lnTo>
                    <a:pt x="1082" y="2932"/>
                  </a:lnTo>
                  <a:lnTo>
                    <a:pt x="1248" y="2870"/>
                  </a:lnTo>
                  <a:lnTo>
                    <a:pt x="1394" y="2787"/>
                  </a:lnTo>
                  <a:lnTo>
                    <a:pt x="1539" y="2641"/>
                  </a:lnTo>
                  <a:lnTo>
                    <a:pt x="1539" y="2641"/>
                  </a:lnTo>
                  <a:lnTo>
                    <a:pt x="1768" y="2371"/>
                  </a:lnTo>
                  <a:lnTo>
                    <a:pt x="1955" y="2080"/>
                  </a:lnTo>
                  <a:lnTo>
                    <a:pt x="2121" y="1768"/>
                  </a:lnTo>
                  <a:lnTo>
                    <a:pt x="2267" y="1456"/>
                  </a:lnTo>
                  <a:lnTo>
                    <a:pt x="2392" y="1144"/>
                  </a:lnTo>
                  <a:lnTo>
                    <a:pt x="2475" y="791"/>
                  </a:lnTo>
                  <a:lnTo>
                    <a:pt x="2516" y="437"/>
                  </a:lnTo>
                  <a:lnTo>
                    <a:pt x="2558" y="84"/>
                  </a:lnTo>
                  <a:lnTo>
                    <a:pt x="2558" y="84"/>
                  </a:lnTo>
                  <a:lnTo>
                    <a:pt x="2454" y="42"/>
                  </a:lnTo>
                  <a:lnTo>
                    <a:pt x="2350" y="21"/>
                  </a:lnTo>
                  <a:lnTo>
                    <a:pt x="21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5639888" y="4713250"/>
              <a:ext cx="60325" cy="73300"/>
            </a:xfrm>
            <a:custGeom>
              <a:avLst/>
              <a:gdLst/>
              <a:ahLst/>
              <a:cxnLst/>
              <a:rect l="l" t="t" r="r" b="b"/>
              <a:pathLst>
                <a:path w="2413" h="2932" extrusionOk="0">
                  <a:moveTo>
                    <a:pt x="2309" y="0"/>
                  </a:moveTo>
                  <a:lnTo>
                    <a:pt x="2122" y="21"/>
                  </a:lnTo>
                  <a:lnTo>
                    <a:pt x="1914" y="62"/>
                  </a:lnTo>
                  <a:lnTo>
                    <a:pt x="1727" y="125"/>
                  </a:lnTo>
                  <a:lnTo>
                    <a:pt x="1519" y="208"/>
                  </a:lnTo>
                  <a:lnTo>
                    <a:pt x="1332" y="312"/>
                  </a:lnTo>
                  <a:lnTo>
                    <a:pt x="1144" y="437"/>
                  </a:lnTo>
                  <a:lnTo>
                    <a:pt x="957" y="561"/>
                  </a:lnTo>
                  <a:lnTo>
                    <a:pt x="791" y="707"/>
                  </a:lnTo>
                  <a:lnTo>
                    <a:pt x="625" y="873"/>
                  </a:lnTo>
                  <a:lnTo>
                    <a:pt x="479" y="1040"/>
                  </a:lnTo>
                  <a:lnTo>
                    <a:pt x="354" y="1227"/>
                  </a:lnTo>
                  <a:lnTo>
                    <a:pt x="230" y="1393"/>
                  </a:lnTo>
                  <a:lnTo>
                    <a:pt x="146" y="1580"/>
                  </a:lnTo>
                  <a:lnTo>
                    <a:pt x="63" y="1767"/>
                  </a:lnTo>
                  <a:lnTo>
                    <a:pt x="22" y="1955"/>
                  </a:lnTo>
                  <a:lnTo>
                    <a:pt x="1" y="2121"/>
                  </a:lnTo>
                  <a:lnTo>
                    <a:pt x="22" y="2308"/>
                  </a:lnTo>
                  <a:lnTo>
                    <a:pt x="63" y="2454"/>
                  </a:lnTo>
                  <a:lnTo>
                    <a:pt x="126" y="2599"/>
                  </a:lnTo>
                  <a:lnTo>
                    <a:pt x="209" y="2724"/>
                  </a:lnTo>
                  <a:lnTo>
                    <a:pt x="313" y="2807"/>
                  </a:lnTo>
                  <a:lnTo>
                    <a:pt x="438" y="2869"/>
                  </a:lnTo>
                  <a:lnTo>
                    <a:pt x="583" y="2932"/>
                  </a:lnTo>
                  <a:lnTo>
                    <a:pt x="729" y="2932"/>
                  </a:lnTo>
                  <a:lnTo>
                    <a:pt x="895" y="2911"/>
                  </a:lnTo>
                  <a:lnTo>
                    <a:pt x="1082" y="2849"/>
                  </a:lnTo>
                  <a:lnTo>
                    <a:pt x="1207" y="2786"/>
                  </a:lnTo>
                  <a:lnTo>
                    <a:pt x="1332" y="2682"/>
                  </a:lnTo>
                  <a:lnTo>
                    <a:pt x="1477" y="2537"/>
                  </a:lnTo>
                  <a:lnTo>
                    <a:pt x="1602" y="2391"/>
                  </a:lnTo>
                  <a:lnTo>
                    <a:pt x="1727" y="2225"/>
                  </a:lnTo>
                  <a:lnTo>
                    <a:pt x="1851" y="2017"/>
                  </a:lnTo>
                  <a:lnTo>
                    <a:pt x="2059" y="1622"/>
                  </a:lnTo>
                  <a:lnTo>
                    <a:pt x="2226" y="1185"/>
                  </a:lnTo>
                  <a:lnTo>
                    <a:pt x="2309" y="957"/>
                  </a:lnTo>
                  <a:lnTo>
                    <a:pt x="2350" y="749"/>
                  </a:lnTo>
                  <a:lnTo>
                    <a:pt x="2392" y="541"/>
                  </a:lnTo>
                  <a:lnTo>
                    <a:pt x="2413" y="354"/>
                  </a:lnTo>
                  <a:lnTo>
                    <a:pt x="2413" y="166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5639888" y="4713250"/>
              <a:ext cx="60325" cy="73300"/>
            </a:xfrm>
            <a:custGeom>
              <a:avLst/>
              <a:gdLst/>
              <a:ahLst/>
              <a:cxnLst/>
              <a:rect l="l" t="t" r="r" b="b"/>
              <a:pathLst>
                <a:path w="2413" h="2932" fill="none" extrusionOk="0">
                  <a:moveTo>
                    <a:pt x="2309" y="0"/>
                  </a:moveTo>
                  <a:lnTo>
                    <a:pt x="2309" y="0"/>
                  </a:lnTo>
                  <a:lnTo>
                    <a:pt x="2122" y="21"/>
                  </a:lnTo>
                  <a:lnTo>
                    <a:pt x="1914" y="62"/>
                  </a:lnTo>
                  <a:lnTo>
                    <a:pt x="1727" y="125"/>
                  </a:lnTo>
                  <a:lnTo>
                    <a:pt x="1519" y="208"/>
                  </a:lnTo>
                  <a:lnTo>
                    <a:pt x="1332" y="312"/>
                  </a:lnTo>
                  <a:lnTo>
                    <a:pt x="1144" y="437"/>
                  </a:lnTo>
                  <a:lnTo>
                    <a:pt x="957" y="561"/>
                  </a:lnTo>
                  <a:lnTo>
                    <a:pt x="791" y="707"/>
                  </a:lnTo>
                  <a:lnTo>
                    <a:pt x="625" y="873"/>
                  </a:lnTo>
                  <a:lnTo>
                    <a:pt x="479" y="1040"/>
                  </a:lnTo>
                  <a:lnTo>
                    <a:pt x="354" y="1227"/>
                  </a:lnTo>
                  <a:lnTo>
                    <a:pt x="230" y="1393"/>
                  </a:lnTo>
                  <a:lnTo>
                    <a:pt x="146" y="1580"/>
                  </a:lnTo>
                  <a:lnTo>
                    <a:pt x="63" y="1767"/>
                  </a:lnTo>
                  <a:lnTo>
                    <a:pt x="22" y="1955"/>
                  </a:lnTo>
                  <a:lnTo>
                    <a:pt x="1" y="2121"/>
                  </a:lnTo>
                  <a:lnTo>
                    <a:pt x="1" y="2121"/>
                  </a:lnTo>
                  <a:lnTo>
                    <a:pt x="22" y="2308"/>
                  </a:lnTo>
                  <a:lnTo>
                    <a:pt x="63" y="2454"/>
                  </a:lnTo>
                  <a:lnTo>
                    <a:pt x="126" y="2599"/>
                  </a:lnTo>
                  <a:lnTo>
                    <a:pt x="209" y="2724"/>
                  </a:lnTo>
                  <a:lnTo>
                    <a:pt x="313" y="2807"/>
                  </a:lnTo>
                  <a:lnTo>
                    <a:pt x="438" y="2869"/>
                  </a:lnTo>
                  <a:lnTo>
                    <a:pt x="583" y="2932"/>
                  </a:lnTo>
                  <a:lnTo>
                    <a:pt x="729" y="2932"/>
                  </a:lnTo>
                  <a:lnTo>
                    <a:pt x="729" y="2932"/>
                  </a:lnTo>
                  <a:lnTo>
                    <a:pt x="895" y="2911"/>
                  </a:lnTo>
                  <a:lnTo>
                    <a:pt x="1082" y="2849"/>
                  </a:lnTo>
                  <a:lnTo>
                    <a:pt x="1082" y="2849"/>
                  </a:lnTo>
                  <a:lnTo>
                    <a:pt x="1207" y="2786"/>
                  </a:lnTo>
                  <a:lnTo>
                    <a:pt x="1332" y="2682"/>
                  </a:lnTo>
                  <a:lnTo>
                    <a:pt x="1477" y="2537"/>
                  </a:lnTo>
                  <a:lnTo>
                    <a:pt x="1602" y="2391"/>
                  </a:lnTo>
                  <a:lnTo>
                    <a:pt x="1727" y="2225"/>
                  </a:lnTo>
                  <a:lnTo>
                    <a:pt x="1851" y="2017"/>
                  </a:lnTo>
                  <a:lnTo>
                    <a:pt x="2059" y="1622"/>
                  </a:lnTo>
                  <a:lnTo>
                    <a:pt x="2226" y="1185"/>
                  </a:lnTo>
                  <a:lnTo>
                    <a:pt x="2309" y="957"/>
                  </a:lnTo>
                  <a:lnTo>
                    <a:pt x="2350" y="749"/>
                  </a:lnTo>
                  <a:lnTo>
                    <a:pt x="2392" y="541"/>
                  </a:lnTo>
                  <a:lnTo>
                    <a:pt x="2413" y="354"/>
                  </a:lnTo>
                  <a:lnTo>
                    <a:pt x="2413" y="166"/>
                  </a:lnTo>
                  <a:lnTo>
                    <a:pt x="2392" y="0"/>
                  </a:lnTo>
                  <a:lnTo>
                    <a:pt x="2392" y="0"/>
                  </a:lnTo>
                  <a:lnTo>
                    <a:pt x="23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5765688" y="4383150"/>
              <a:ext cx="70725" cy="32775"/>
            </a:xfrm>
            <a:custGeom>
              <a:avLst/>
              <a:gdLst/>
              <a:ahLst/>
              <a:cxnLst/>
              <a:rect l="l" t="t" r="r" b="b"/>
              <a:pathLst>
                <a:path w="2829" h="1311" extrusionOk="0">
                  <a:moveTo>
                    <a:pt x="687" y="1"/>
                  </a:moveTo>
                  <a:lnTo>
                    <a:pt x="541" y="21"/>
                  </a:lnTo>
                  <a:lnTo>
                    <a:pt x="417" y="63"/>
                  </a:lnTo>
                  <a:lnTo>
                    <a:pt x="292" y="105"/>
                  </a:lnTo>
                  <a:lnTo>
                    <a:pt x="188" y="188"/>
                  </a:lnTo>
                  <a:lnTo>
                    <a:pt x="105" y="271"/>
                  </a:lnTo>
                  <a:lnTo>
                    <a:pt x="42" y="375"/>
                  </a:lnTo>
                  <a:lnTo>
                    <a:pt x="22" y="500"/>
                  </a:lnTo>
                  <a:lnTo>
                    <a:pt x="1" y="666"/>
                  </a:lnTo>
                  <a:lnTo>
                    <a:pt x="22" y="812"/>
                  </a:lnTo>
                  <a:lnTo>
                    <a:pt x="63" y="936"/>
                  </a:lnTo>
                  <a:lnTo>
                    <a:pt x="125" y="1040"/>
                  </a:lnTo>
                  <a:lnTo>
                    <a:pt x="209" y="1123"/>
                  </a:lnTo>
                  <a:lnTo>
                    <a:pt x="313" y="1207"/>
                  </a:lnTo>
                  <a:lnTo>
                    <a:pt x="437" y="1248"/>
                  </a:lnTo>
                  <a:lnTo>
                    <a:pt x="562" y="1290"/>
                  </a:lnTo>
                  <a:lnTo>
                    <a:pt x="708" y="1290"/>
                  </a:lnTo>
                  <a:lnTo>
                    <a:pt x="895" y="1311"/>
                  </a:lnTo>
                  <a:lnTo>
                    <a:pt x="1144" y="1290"/>
                  </a:lnTo>
                  <a:lnTo>
                    <a:pt x="1394" y="1248"/>
                  </a:lnTo>
                  <a:lnTo>
                    <a:pt x="1623" y="1186"/>
                  </a:lnTo>
                  <a:lnTo>
                    <a:pt x="1872" y="1103"/>
                  </a:lnTo>
                  <a:lnTo>
                    <a:pt x="2101" y="999"/>
                  </a:lnTo>
                  <a:lnTo>
                    <a:pt x="2350" y="874"/>
                  </a:lnTo>
                  <a:lnTo>
                    <a:pt x="2600" y="728"/>
                  </a:lnTo>
                  <a:lnTo>
                    <a:pt x="2829" y="562"/>
                  </a:lnTo>
                  <a:lnTo>
                    <a:pt x="2600" y="416"/>
                  </a:lnTo>
                  <a:lnTo>
                    <a:pt x="2371" y="292"/>
                  </a:lnTo>
                  <a:lnTo>
                    <a:pt x="2142" y="209"/>
                  </a:lnTo>
                  <a:lnTo>
                    <a:pt x="1893" y="125"/>
                  </a:lnTo>
                  <a:lnTo>
                    <a:pt x="1664" y="63"/>
                  </a:lnTo>
                  <a:lnTo>
                    <a:pt x="1435" y="2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5765688" y="4383150"/>
              <a:ext cx="70725" cy="32775"/>
            </a:xfrm>
            <a:custGeom>
              <a:avLst/>
              <a:gdLst/>
              <a:ahLst/>
              <a:cxnLst/>
              <a:rect l="l" t="t" r="r" b="b"/>
              <a:pathLst>
                <a:path w="2829" h="1311" fill="none" extrusionOk="0">
                  <a:moveTo>
                    <a:pt x="978" y="1"/>
                  </a:moveTo>
                  <a:lnTo>
                    <a:pt x="978" y="1"/>
                  </a:lnTo>
                  <a:lnTo>
                    <a:pt x="687" y="1"/>
                  </a:lnTo>
                  <a:lnTo>
                    <a:pt x="687" y="1"/>
                  </a:lnTo>
                  <a:lnTo>
                    <a:pt x="541" y="21"/>
                  </a:lnTo>
                  <a:lnTo>
                    <a:pt x="417" y="63"/>
                  </a:lnTo>
                  <a:lnTo>
                    <a:pt x="292" y="105"/>
                  </a:lnTo>
                  <a:lnTo>
                    <a:pt x="188" y="188"/>
                  </a:lnTo>
                  <a:lnTo>
                    <a:pt x="105" y="271"/>
                  </a:lnTo>
                  <a:lnTo>
                    <a:pt x="42" y="375"/>
                  </a:lnTo>
                  <a:lnTo>
                    <a:pt x="22" y="500"/>
                  </a:lnTo>
                  <a:lnTo>
                    <a:pt x="1" y="666"/>
                  </a:lnTo>
                  <a:lnTo>
                    <a:pt x="1" y="666"/>
                  </a:lnTo>
                  <a:lnTo>
                    <a:pt x="22" y="812"/>
                  </a:lnTo>
                  <a:lnTo>
                    <a:pt x="63" y="936"/>
                  </a:lnTo>
                  <a:lnTo>
                    <a:pt x="125" y="1040"/>
                  </a:lnTo>
                  <a:lnTo>
                    <a:pt x="209" y="1123"/>
                  </a:lnTo>
                  <a:lnTo>
                    <a:pt x="313" y="1207"/>
                  </a:lnTo>
                  <a:lnTo>
                    <a:pt x="437" y="1248"/>
                  </a:lnTo>
                  <a:lnTo>
                    <a:pt x="562" y="1290"/>
                  </a:lnTo>
                  <a:lnTo>
                    <a:pt x="708" y="1290"/>
                  </a:lnTo>
                  <a:lnTo>
                    <a:pt x="708" y="1290"/>
                  </a:lnTo>
                  <a:lnTo>
                    <a:pt x="895" y="1311"/>
                  </a:lnTo>
                  <a:lnTo>
                    <a:pt x="895" y="1311"/>
                  </a:lnTo>
                  <a:lnTo>
                    <a:pt x="1144" y="1290"/>
                  </a:lnTo>
                  <a:lnTo>
                    <a:pt x="1394" y="1248"/>
                  </a:lnTo>
                  <a:lnTo>
                    <a:pt x="1623" y="1186"/>
                  </a:lnTo>
                  <a:lnTo>
                    <a:pt x="1872" y="1103"/>
                  </a:lnTo>
                  <a:lnTo>
                    <a:pt x="2101" y="999"/>
                  </a:lnTo>
                  <a:lnTo>
                    <a:pt x="2350" y="874"/>
                  </a:lnTo>
                  <a:lnTo>
                    <a:pt x="2600" y="728"/>
                  </a:lnTo>
                  <a:lnTo>
                    <a:pt x="2829" y="562"/>
                  </a:lnTo>
                  <a:lnTo>
                    <a:pt x="2829" y="562"/>
                  </a:lnTo>
                  <a:lnTo>
                    <a:pt x="2600" y="416"/>
                  </a:lnTo>
                  <a:lnTo>
                    <a:pt x="2371" y="292"/>
                  </a:lnTo>
                  <a:lnTo>
                    <a:pt x="2142" y="209"/>
                  </a:lnTo>
                  <a:lnTo>
                    <a:pt x="1893" y="125"/>
                  </a:lnTo>
                  <a:lnTo>
                    <a:pt x="1664" y="63"/>
                  </a:lnTo>
                  <a:lnTo>
                    <a:pt x="1435" y="21"/>
                  </a:lnTo>
                  <a:lnTo>
                    <a:pt x="1207" y="1"/>
                  </a:lnTo>
                  <a:lnTo>
                    <a:pt x="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5346188" y="4326500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extrusionOk="0">
                  <a:moveTo>
                    <a:pt x="18507" y="0"/>
                  </a:moveTo>
                  <a:lnTo>
                    <a:pt x="18091" y="21"/>
                  </a:lnTo>
                  <a:lnTo>
                    <a:pt x="17696" y="63"/>
                  </a:lnTo>
                  <a:lnTo>
                    <a:pt x="16469" y="187"/>
                  </a:lnTo>
                  <a:lnTo>
                    <a:pt x="15263" y="312"/>
                  </a:lnTo>
                  <a:lnTo>
                    <a:pt x="14057" y="395"/>
                  </a:lnTo>
                  <a:lnTo>
                    <a:pt x="12830" y="458"/>
                  </a:lnTo>
                  <a:lnTo>
                    <a:pt x="10709" y="541"/>
                  </a:lnTo>
                  <a:lnTo>
                    <a:pt x="8568" y="603"/>
                  </a:lnTo>
                  <a:lnTo>
                    <a:pt x="6447" y="666"/>
                  </a:lnTo>
                  <a:lnTo>
                    <a:pt x="4326" y="728"/>
                  </a:lnTo>
                  <a:lnTo>
                    <a:pt x="3702" y="749"/>
                  </a:lnTo>
                  <a:lnTo>
                    <a:pt x="3058" y="790"/>
                  </a:lnTo>
                  <a:lnTo>
                    <a:pt x="2434" y="873"/>
                  </a:lnTo>
                  <a:lnTo>
                    <a:pt x="2122" y="915"/>
                  </a:lnTo>
                  <a:lnTo>
                    <a:pt x="1810" y="977"/>
                  </a:lnTo>
                  <a:lnTo>
                    <a:pt x="1477" y="1081"/>
                  </a:lnTo>
                  <a:lnTo>
                    <a:pt x="1165" y="1206"/>
                  </a:lnTo>
                  <a:lnTo>
                    <a:pt x="1041" y="1289"/>
                  </a:lnTo>
                  <a:lnTo>
                    <a:pt x="916" y="1373"/>
                  </a:lnTo>
                  <a:lnTo>
                    <a:pt x="791" y="1456"/>
                  </a:lnTo>
                  <a:lnTo>
                    <a:pt x="687" y="1560"/>
                  </a:lnTo>
                  <a:lnTo>
                    <a:pt x="583" y="1664"/>
                  </a:lnTo>
                  <a:lnTo>
                    <a:pt x="500" y="1788"/>
                  </a:lnTo>
                  <a:lnTo>
                    <a:pt x="438" y="1913"/>
                  </a:lnTo>
                  <a:lnTo>
                    <a:pt x="354" y="2059"/>
                  </a:lnTo>
                  <a:lnTo>
                    <a:pt x="313" y="2204"/>
                  </a:lnTo>
                  <a:lnTo>
                    <a:pt x="271" y="2371"/>
                  </a:lnTo>
                  <a:lnTo>
                    <a:pt x="230" y="2558"/>
                  </a:lnTo>
                  <a:lnTo>
                    <a:pt x="209" y="2724"/>
                  </a:lnTo>
                  <a:lnTo>
                    <a:pt x="188" y="3015"/>
                  </a:lnTo>
                  <a:lnTo>
                    <a:pt x="147" y="3306"/>
                  </a:lnTo>
                  <a:lnTo>
                    <a:pt x="84" y="3597"/>
                  </a:lnTo>
                  <a:lnTo>
                    <a:pt x="63" y="3888"/>
                  </a:lnTo>
                  <a:lnTo>
                    <a:pt x="22" y="5053"/>
                  </a:lnTo>
                  <a:lnTo>
                    <a:pt x="1" y="5635"/>
                  </a:lnTo>
                  <a:lnTo>
                    <a:pt x="22" y="6217"/>
                  </a:lnTo>
                  <a:lnTo>
                    <a:pt x="43" y="6779"/>
                  </a:lnTo>
                  <a:lnTo>
                    <a:pt x="84" y="7361"/>
                  </a:lnTo>
                  <a:lnTo>
                    <a:pt x="147" y="7943"/>
                  </a:lnTo>
                  <a:lnTo>
                    <a:pt x="250" y="8525"/>
                  </a:lnTo>
                  <a:lnTo>
                    <a:pt x="313" y="8733"/>
                  </a:lnTo>
                  <a:lnTo>
                    <a:pt x="396" y="8920"/>
                  </a:lnTo>
                  <a:lnTo>
                    <a:pt x="500" y="9087"/>
                  </a:lnTo>
                  <a:lnTo>
                    <a:pt x="604" y="9211"/>
                  </a:lnTo>
                  <a:lnTo>
                    <a:pt x="750" y="9295"/>
                  </a:lnTo>
                  <a:lnTo>
                    <a:pt x="937" y="9378"/>
                  </a:lnTo>
                  <a:lnTo>
                    <a:pt x="1124" y="9419"/>
                  </a:lnTo>
                  <a:lnTo>
                    <a:pt x="1332" y="9440"/>
                  </a:lnTo>
                  <a:lnTo>
                    <a:pt x="2351" y="9482"/>
                  </a:lnTo>
                  <a:lnTo>
                    <a:pt x="2829" y="9502"/>
                  </a:lnTo>
                  <a:lnTo>
                    <a:pt x="3328" y="9502"/>
                  </a:lnTo>
                  <a:lnTo>
                    <a:pt x="5137" y="9482"/>
                  </a:lnTo>
                  <a:lnTo>
                    <a:pt x="6946" y="9399"/>
                  </a:lnTo>
                  <a:lnTo>
                    <a:pt x="10564" y="9232"/>
                  </a:lnTo>
                  <a:lnTo>
                    <a:pt x="14161" y="9066"/>
                  </a:lnTo>
                  <a:lnTo>
                    <a:pt x="15970" y="9003"/>
                  </a:lnTo>
                  <a:lnTo>
                    <a:pt x="17779" y="8962"/>
                  </a:lnTo>
                  <a:lnTo>
                    <a:pt x="26657" y="8962"/>
                  </a:lnTo>
                  <a:lnTo>
                    <a:pt x="27198" y="8941"/>
                  </a:lnTo>
                  <a:lnTo>
                    <a:pt x="27739" y="8920"/>
                  </a:lnTo>
                  <a:lnTo>
                    <a:pt x="28820" y="8837"/>
                  </a:lnTo>
                  <a:lnTo>
                    <a:pt x="29901" y="8733"/>
                  </a:lnTo>
                  <a:lnTo>
                    <a:pt x="30982" y="8567"/>
                  </a:lnTo>
                  <a:lnTo>
                    <a:pt x="31253" y="8504"/>
                  </a:lnTo>
                  <a:lnTo>
                    <a:pt x="31502" y="8442"/>
                  </a:lnTo>
                  <a:lnTo>
                    <a:pt x="31731" y="8338"/>
                  </a:lnTo>
                  <a:lnTo>
                    <a:pt x="31939" y="8213"/>
                  </a:lnTo>
                  <a:lnTo>
                    <a:pt x="32126" y="8047"/>
                  </a:lnTo>
                  <a:lnTo>
                    <a:pt x="32209" y="7943"/>
                  </a:lnTo>
                  <a:lnTo>
                    <a:pt x="32292" y="7839"/>
                  </a:lnTo>
                  <a:lnTo>
                    <a:pt x="32355" y="7714"/>
                  </a:lnTo>
                  <a:lnTo>
                    <a:pt x="32396" y="7590"/>
                  </a:lnTo>
                  <a:lnTo>
                    <a:pt x="32458" y="7465"/>
                  </a:lnTo>
                  <a:lnTo>
                    <a:pt x="32479" y="7298"/>
                  </a:lnTo>
                  <a:lnTo>
                    <a:pt x="32604" y="6633"/>
                  </a:lnTo>
                  <a:lnTo>
                    <a:pt x="32708" y="5947"/>
                  </a:lnTo>
                  <a:lnTo>
                    <a:pt x="32791" y="5261"/>
                  </a:lnTo>
                  <a:lnTo>
                    <a:pt x="32874" y="4575"/>
                  </a:lnTo>
                  <a:lnTo>
                    <a:pt x="32916" y="3888"/>
                  </a:lnTo>
                  <a:lnTo>
                    <a:pt x="32958" y="3202"/>
                  </a:lnTo>
                  <a:lnTo>
                    <a:pt x="33020" y="1830"/>
                  </a:lnTo>
                  <a:lnTo>
                    <a:pt x="32999" y="1476"/>
                  </a:lnTo>
                  <a:lnTo>
                    <a:pt x="32978" y="1331"/>
                  </a:lnTo>
                  <a:lnTo>
                    <a:pt x="32958" y="1185"/>
                  </a:lnTo>
                  <a:lnTo>
                    <a:pt x="32916" y="1061"/>
                  </a:lnTo>
                  <a:lnTo>
                    <a:pt x="32854" y="957"/>
                  </a:lnTo>
                  <a:lnTo>
                    <a:pt x="32791" y="853"/>
                  </a:lnTo>
                  <a:lnTo>
                    <a:pt x="32708" y="749"/>
                  </a:lnTo>
                  <a:lnTo>
                    <a:pt x="32625" y="666"/>
                  </a:lnTo>
                  <a:lnTo>
                    <a:pt x="32521" y="603"/>
                  </a:lnTo>
                  <a:lnTo>
                    <a:pt x="32417" y="541"/>
                  </a:lnTo>
                  <a:lnTo>
                    <a:pt x="32292" y="478"/>
                  </a:lnTo>
                  <a:lnTo>
                    <a:pt x="32001" y="395"/>
                  </a:lnTo>
                  <a:lnTo>
                    <a:pt x="31648" y="333"/>
                  </a:lnTo>
                  <a:lnTo>
                    <a:pt x="31003" y="250"/>
                  </a:lnTo>
                  <a:lnTo>
                    <a:pt x="30358" y="229"/>
                  </a:lnTo>
                  <a:lnTo>
                    <a:pt x="21022" y="83"/>
                  </a:lnTo>
                  <a:lnTo>
                    <a:pt x="20191" y="42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5313963" y="4304150"/>
              <a:ext cx="897750" cy="323850"/>
            </a:xfrm>
            <a:custGeom>
              <a:avLst/>
              <a:gdLst/>
              <a:ahLst/>
              <a:cxnLst/>
              <a:rect l="l" t="t" r="r" b="b"/>
              <a:pathLst>
                <a:path w="35910" h="12954" extrusionOk="0">
                  <a:moveTo>
                    <a:pt x="20648" y="894"/>
                  </a:moveTo>
                  <a:lnTo>
                    <a:pt x="21480" y="936"/>
                  </a:lnTo>
                  <a:lnTo>
                    <a:pt x="22311" y="977"/>
                  </a:lnTo>
                  <a:lnTo>
                    <a:pt x="31647" y="1123"/>
                  </a:lnTo>
                  <a:lnTo>
                    <a:pt x="32292" y="1144"/>
                  </a:lnTo>
                  <a:lnTo>
                    <a:pt x="32937" y="1227"/>
                  </a:lnTo>
                  <a:lnTo>
                    <a:pt x="33290" y="1289"/>
                  </a:lnTo>
                  <a:lnTo>
                    <a:pt x="33581" y="1372"/>
                  </a:lnTo>
                  <a:lnTo>
                    <a:pt x="33706" y="1435"/>
                  </a:lnTo>
                  <a:lnTo>
                    <a:pt x="33810" y="1497"/>
                  </a:lnTo>
                  <a:lnTo>
                    <a:pt x="33914" y="1560"/>
                  </a:lnTo>
                  <a:lnTo>
                    <a:pt x="33997" y="1643"/>
                  </a:lnTo>
                  <a:lnTo>
                    <a:pt x="34080" y="1747"/>
                  </a:lnTo>
                  <a:lnTo>
                    <a:pt x="34143" y="1851"/>
                  </a:lnTo>
                  <a:lnTo>
                    <a:pt x="34205" y="1955"/>
                  </a:lnTo>
                  <a:lnTo>
                    <a:pt x="34247" y="2079"/>
                  </a:lnTo>
                  <a:lnTo>
                    <a:pt x="34267" y="2225"/>
                  </a:lnTo>
                  <a:lnTo>
                    <a:pt x="34288" y="2370"/>
                  </a:lnTo>
                  <a:lnTo>
                    <a:pt x="34309" y="2724"/>
                  </a:lnTo>
                  <a:lnTo>
                    <a:pt x="34247" y="4096"/>
                  </a:lnTo>
                  <a:lnTo>
                    <a:pt x="34205" y="4782"/>
                  </a:lnTo>
                  <a:lnTo>
                    <a:pt x="34163" y="5469"/>
                  </a:lnTo>
                  <a:lnTo>
                    <a:pt x="34080" y="6155"/>
                  </a:lnTo>
                  <a:lnTo>
                    <a:pt x="33997" y="6841"/>
                  </a:lnTo>
                  <a:lnTo>
                    <a:pt x="33893" y="7527"/>
                  </a:lnTo>
                  <a:lnTo>
                    <a:pt x="33768" y="8192"/>
                  </a:lnTo>
                  <a:lnTo>
                    <a:pt x="33747" y="8359"/>
                  </a:lnTo>
                  <a:lnTo>
                    <a:pt x="33685" y="8484"/>
                  </a:lnTo>
                  <a:lnTo>
                    <a:pt x="33644" y="8608"/>
                  </a:lnTo>
                  <a:lnTo>
                    <a:pt x="33581" y="8733"/>
                  </a:lnTo>
                  <a:lnTo>
                    <a:pt x="33498" y="8837"/>
                  </a:lnTo>
                  <a:lnTo>
                    <a:pt x="33415" y="8941"/>
                  </a:lnTo>
                  <a:lnTo>
                    <a:pt x="33228" y="9107"/>
                  </a:lnTo>
                  <a:lnTo>
                    <a:pt x="33020" y="9232"/>
                  </a:lnTo>
                  <a:lnTo>
                    <a:pt x="32791" y="9336"/>
                  </a:lnTo>
                  <a:lnTo>
                    <a:pt x="32542" y="9398"/>
                  </a:lnTo>
                  <a:lnTo>
                    <a:pt x="32271" y="9461"/>
                  </a:lnTo>
                  <a:lnTo>
                    <a:pt x="31190" y="9627"/>
                  </a:lnTo>
                  <a:lnTo>
                    <a:pt x="30109" y="9731"/>
                  </a:lnTo>
                  <a:lnTo>
                    <a:pt x="29028" y="9814"/>
                  </a:lnTo>
                  <a:lnTo>
                    <a:pt x="28487" y="9835"/>
                  </a:lnTo>
                  <a:lnTo>
                    <a:pt x="27946" y="9856"/>
                  </a:lnTo>
                  <a:lnTo>
                    <a:pt x="19068" y="9856"/>
                  </a:lnTo>
                  <a:lnTo>
                    <a:pt x="17259" y="9897"/>
                  </a:lnTo>
                  <a:lnTo>
                    <a:pt x="15450" y="9960"/>
                  </a:lnTo>
                  <a:lnTo>
                    <a:pt x="11853" y="10126"/>
                  </a:lnTo>
                  <a:lnTo>
                    <a:pt x="8235" y="10293"/>
                  </a:lnTo>
                  <a:lnTo>
                    <a:pt x="6426" y="10376"/>
                  </a:lnTo>
                  <a:lnTo>
                    <a:pt x="4617" y="10396"/>
                  </a:lnTo>
                  <a:lnTo>
                    <a:pt x="4118" y="10396"/>
                  </a:lnTo>
                  <a:lnTo>
                    <a:pt x="3640" y="10376"/>
                  </a:lnTo>
                  <a:lnTo>
                    <a:pt x="2621" y="10334"/>
                  </a:lnTo>
                  <a:lnTo>
                    <a:pt x="2413" y="10313"/>
                  </a:lnTo>
                  <a:lnTo>
                    <a:pt x="2226" y="10272"/>
                  </a:lnTo>
                  <a:lnTo>
                    <a:pt x="2039" y="10189"/>
                  </a:lnTo>
                  <a:lnTo>
                    <a:pt x="1893" y="10105"/>
                  </a:lnTo>
                  <a:lnTo>
                    <a:pt x="1789" y="9981"/>
                  </a:lnTo>
                  <a:lnTo>
                    <a:pt x="1685" y="9814"/>
                  </a:lnTo>
                  <a:lnTo>
                    <a:pt x="1602" y="9627"/>
                  </a:lnTo>
                  <a:lnTo>
                    <a:pt x="1539" y="9419"/>
                  </a:lnTo>
                  <a:lnTo>
                    <a:pt x="1436" y="8837"/>
                  </a:lnTo>
                  <a:lnTo>
                    <a:pt x="1373" y="8255"/>
                  </a:lnTo>
                  <a:lnTo>
                    <a:pt x="1332" y="7673"/>
                  </a:lnTo>
                  <a:lnTo>
                    <a:pt x="1311" y="7111"/>
                  </a:lnTo>
                  <a:lnTo>
                    <a:pt x="1290" y="6529"/>
                  </a:lnTo>
                  <a:lnTo>
                    <a:pt x="1311" y="5947"/>
                  </a:lnTo>
                  <a:lnTo>
                    <a:pt x="1352" y="4782"/>
                  </a:lnTo>
                  <a:lnTo>
                    <a:pt x="1373" y="4491"/>
                  </a:lnTo>
                  <a:lnTo>
                    <a:pt x="1436" y="4200"/>
                  </a:lnTo>
                  <a:lnTo>
                    <a:pt x="1477" y="3909"/>
                  </a:lnTo>
                  <a:lnTo>
                    <a:pt x="1498" y="3618"/>
                  </a:lnTo>
                  <a:lnTo>
                    <a:pt x="1519" y="3452"/>
                  </a:lnTo>
                  <a:lnTo>
                    <a:pt x="1560" y="3265"/>
                  </a:lnTo>
                  <a:lnTo>
                    <a:pt x="1602" y="3098"/>
                  </a:lnTo>
                  <a:lnTo>
                    <a:pt x="1643" y="2953"/>
                  </a:lnTo>
                  <a:lnTo>
                    <a:pt x="1727" y="2807"/>
                  </a:lnTo>
                  <a:lnTo>
                    <a:pt x="1789" y="2682"/>
                  </a:lnTo>
                  <a:lnTo>
                    <a:pt x="1872" y="2558"/>
                  </a:lnTo>
                  <a:lnTo>
                    <a:pt x="1976" y="2454"/>
                  </a:lnTo>
                  <a:lnTo>
                    <a:pt x="2080" y="2350"/>
                  </a:lnTo>
                  <a:lnTo>
                    <a:pt x="2205" y="2267"/>
                  </a:lnTo>
                  <a:lnTo>
                    <a:pt x="2330" y="2183"/>
                  </a:lnTo>
                  <a:lnTo>
                    <a:pt x="2454" y="2100"/>
                  </a:lnTo>
                  <a:lnTo>
                    <a:pt x="2766" y="1975"/>
                  </a:lnTo>
                  <a:lnTo>
                    <a:pt x="3099" y="1871"/>
                  </a:lnTo>
                  <a:lnTo>
                    <a:pt x="3411" y="1809"/>
                  </a:lnTo>
                  <a:lnTo>
                    <a:pt x="3723" y="1767"/>
                  </a:lnTo>
                  <a:lnTo>
                    <a:pt x="4347" y="1684"/>
                  </a:lnTo>
                  <a:lnTo>
                    <a:pt x="4991" y="1643"/>
                  </a:lnTo>
                  <a:lnTo>
                    <a:pt x="5615" y="1622"/>
                  </a:lnTo>
                  <a:lnTo>
                    <a:pt x="7736" y="1560"/>
                  </a:lnTo>
                  <a:lnTo>
                    <a:pt x="9857" y="1497"/>
                  </a:lnTo>
                  <a:lnTo>
                    <a:pt x="11998" y="1435"/>
                  </a:lnTo>
                  <a:lnTo>
                    <a:pt x="14119" y="1352"/>
                  </a:lnTo>
                  <a:lnTo>
                    <a:pt x="15346" y="1289"/>
                  </a:lnTo>
                  <a:lnTo>
                    <a:pt x="16552" y="1206"/>
                  </a:lnTo>
                  <a:lnTo>
                    <a:pt x="17758" y="1081"/>
                  </a:lnTo>
                  <a:lnTo>
                    <a:pt x="18985" y="957"/>
                  </a:lnTo>
                  <a:lnTo>
                    <a:pt x="19380" y="915"/>
                  </a:lnTo>
                  <a:lnTo>
                    <a:pt x="19796" y="894"/>
                  </a:lnTo>
                  <a:close/>
                  <a:moveTo>
                    <a:pt x="22540" y="0"/>
                  </a:moveTo>
                  <a:lnTo>
                    <a:pt x="19712" y="21"/>
                  </a:lnTo>
                  <a:lnTo>
                    <a:pt x="16760" y="62"/>
                  </a:lnTo>
                  <a:lnTo>
                    <a:pt x="13807" y="146"/>
                  </a:lnTo>
                  <a:lnTo>
                    <a:pt x="12331" y="187"/>
                  </a:lnTo>
                  <a:lnTo>
                    <a:pt x="10855" y="270"/>
                  </a:lnTo>
                  <a:lnTo>
                    <a:pt x="9399" y="354"/>
                  </a:lnTo>
                  <a:lnTo>
                    <a:pt x="7923" y="458"/>
                  </a:lnTo>
                  <a:lnTo>
                    <a:pt x="6530" y="561"/>
                  </a:lnTo>
                  <a:lnTo>
                    <a:pt x="5844" y="624"/>
                  </a:lnTo>
                  <a:lnTo>
                    <a:pt x="5137" y="707"/>
                  </a:lnTo>
                  <a:lnTo>
                    <a:pt x="4450" y="811"/>
                  </a:lnTo>
                  <a:lnTo>
                    <a:pt x="3764" y="915"/>
                  </a:lnTo>
                  <a:lnTo>
                    <a:pt x="3078" y="1081"/>
                  </a:lnTo>
                  <a:lnTo>
                    <a:pt x="2413" y="1268"/>
                  </a:lnTo>
                  <a:lnTo>
                    <a:pt x="2018" y="1414"/>
                  </a:lnTo>
                  <a:lnTo>
                    <a:pt x="1664" y="1580"/>
                  </a:lnTo>
                  <a:lnTo>
                    <a:pt x="1519" y="1684"/>
                  </a:lnTo>
                  <a:lnTo>
                    <a:pt x="1352" y="1809"/>
                  </a:lnTo>
                  <a:lnTo>
                    <a:pt x="1228" y="1913"/>
                  </a:lnTo>
                  <a:lnTo>
                    <a:pt x="1082" y="2059"/>
                  </a:lnTo>
                  <a:lnTo>
                    <a:pt x="957" y="2183"/>
                  </a:lnTo>
                  <a:lnTo>
                    <a:pt x="853" y="2329"/>
                  </a:lnTo>
                  <a:lnTo>
                    <a:pt x="749" y="2495"/>
                  </a:lnTo>
                  <a:lnTo>
                    <a:pt x="666" y="2662"/>
                  </a:lnTo>
                  <a:lnTo>
                    <a:pt x="500" y="3015"/>
                  </a:lnTo>
                  <a:lnTo>
                    <a:pt x="375" y="3410"/>
                  </a:lnTo>
                  <a:lnTo>
                    <a:pt x="271" y="3847"/>
                  </a:lnTo>
                  <a:lnTo>
                    <a:pt x="188" y="4263"/>
                  </a:lnTo>
                  <a:lnTo>
                    <a:pt x="126" y="4699"/>
                  </a:lnTo>
                  <a:lnTo>
                    <a:pt x="84" y="5115"/>
                  </a:lnTo>
                  <a:lnTo>
                    <a:pt x="42" y="5552"/>
                  </a:lnTo>
                  <a:lnTo>
                    <a:pt x="22" y="5968"/>
                  </a:lnTo>
                  <a:lnTo>
                    <a:pt x="1" y="6404"/>
                  </a:lnTo>
                  <a:lnTo>
                    <a:pt x="1" y="6820"/>
                  </a:lnTo>
                  <a:lnTo>
                    <a:pt x="42" y="7673"/>
                  </a:lnTo>
                  <a:lnTo>
                    <a:pt x="146" y="8525"/>
                  </a:lnTo>
                  <a:lnTo>
                    <a:pt x="250" y="9378"/>
                  </a:lnTo>
                  <a:lnTo>
                    <a:pt x="417" y="10230"/>
                  </a:lnTo>
                  <a:lnTo>
                    <a:pt x="479" y="10500"/>
                  </a:lnTo>
                  <a:lnTo>
                    <a:pt x="562" y="10771"/>
                  </a:lnTo>
                  <a:lnTo>
                    <a:pt x="645" y="10999"/>
                  </a:lnTo>
                  <a:lnTo>
                    <a:pt x="770" y="11228"/>
                  </a:lnTo>
                  <a:lnTo>
                    <a:pt x="895" y="11436"/>
                  </a:lnTo>
                  <a:lnTo>
                    <a:pt x="1040" y="11644"/>
                  </a:lnTo>
                  <a:lnTo>
                    <a:pt x="1207" y="11810"/>
                  </a:lnTo>
                  <a:lnTo>
                    <a:pt x="1394" y="11977"/>
                  </a:lnTo>
                  <a:lnTo>
                    <a:pt x="1581" y="12122"/>
                  </a:lnTo>
                  <a:lnTo>
                    <a:pt x="1789" y="12268"/>
                  </a:lnTo>
                  <a:lnTo>
                    <a:pt x="1997" y="12372"/>
                  </a:lnTo>
                  <a:lnTo>
                    <a:pt x="2226" y="12476"/>
                  </a:lnTo>
                  <a:lnTo>
                    <a:pt x="2475" y="12580"/>
                  </a:lnTo>
                  <a:lnTo>
                    <a:pt x="2725" y="12642"/>
                  </a:lnTo>
                  <a:lnTo>
                    <a:pt x="2995" y="12704"/>
                  </a:lnTo>
                  <a:lnTo>
                    <a:pt x="3286" y="12767"/>
                  </a:lnTo>
                  <a:lnTo>
                    <a:pt x="3847" y="12829"/>
                  </a:lnTo>
                  <a:lnTo>
                    <a:pt x="4409" y="12892"/>
                  </a:lnTo>
                  <a:lnTo>
                    <a:pt x="4991" y="12933"/>
                  </a:lnTo>
                  <a:lnTo>
                    <a:pt x="5552" y="12954"/>
                  </a:lnTo>
                  <a:lnTo>
                    <a:pt x="6135" y="12954"/>
                  </a:lnTo>
                  <a:lnTo>
                    <a:pt x="6717" y="12933"/>
                  </a:lnTo>
                  <a:lnTo>
                    <a:pt x="7278" y="12912"/>
                  </a:lnTo>
                  <a:lnTo>
                    <a:pt x="7860" y="12850"/>
                  </a:lnTo>
                  <a:lnTo>
                    <a:pt x="9441" y="12704"/>
                  </a:lnTo>
                  <a:lnTo>
                    <a:pt x="11000" y="12580"/>
                  </a:lnTo>
                  <a:lnTo>
                    <a:pt x="12580" y="12455"/>
                  </a:lnTo>
                  <a:lnTo>
                    <a:pt x="14140" y="12351"/>
                  </a:lnTo>
                  <a:lnTo>
                    <a:pt x="15679" y="12289"/>
                  </a:lnTo>
                  <a:lnTo>
                    <a:pt x="17217" y="12247"/>
                  </a:lnTo>
                  <a:lnTo>
                    <a:pt x="18714" y="12247"/>
                  </a:lnTo>
                  <a:lnTo>
                    <a:pt x="20211" y="12289"/>
                  </a:lnTo>
                  <a:lnTo>
                    <a:pt x="22748" y="12226"/>
                  </a:lnTo>
                  <a:lnTo>
                    <a:pt x="25181" y="12122"/>
                  </a:lnTo>
                  <a:lnTo>
                    <a:pt x="26387" y="12081"/>
                  </a:lnTo>
                  <a:lnTo>
                    <a:pt x="27572" y="11998"/>
                  </a:lnTo>
                  <a:lnTo>
                    <a:pt x="28736" y="11914"/>
                  </a:lnTo>
                  <a:lnTo>
                    <a:pt x="29922" y="11810"/>
                  </a:lnTo>
                  <a:lnTo>
                    <a:pt x="30878" y="11686"/>
                  </a:lnTo>
                  <a:lnTo>
                    <a:pt x="31855" y="11540"/>
                  </a:lnTo>
                  <a:lnTo>
                    <a:pt x="32833" y="11353"/>
                  </a:lnTo>
                  <a:lnTo>
                    <a:pt x="33789" y="11124"/>
                  </a:lnTo>
                  <a:lnTo>
                    <a:pt x="34080" y="11041"/>
                  </a:lnTo>
                  <a:lnTo>
                    <a:pt x="34350" y="10937"/>
                  </a:lnTo>
                  <a:lnTo>
                    <a:pt x="34600" y="10792"/>
                  </a:lnTo>
                  <a:lnTo>
                    <a:pt x="34808" y="10625"/>
                  </a:lnTo>
                  <a:lnTo>
                    <a:pt x="34974" y="10417"/>
                  </a:lnTo>
                  <a:lnTo>
                    <a:pt x="35120" y="10189"/>
                  </a:lnTo>
                  <a:lnTo>
                    <a:pt x="35245" y="9897"/>
                  </a:lnTo>
                  <a:lnTo>
                    <a:pt x="35328" y="9586"/>
                  </a:lnTo>
                  <a:lnTo>
                    <a:pt x="35515" y="8421"/>
                  </a:lnTo>
                  <a:lnTo>
                    <a:pt x="35681" y="7257"/>
                  </a:lnTo>
                  <a:lnTo>
                    <a:pt x="35806" y="6092"/>
                  </a:lnTo>
                  <a:lnTo>
                    <a:pt x="35868" y="5510"/>
                  </a:lnTo>
                  <a:lnTo>
                    <a:pt x="35889" y="4928"/>
                  </a:lnTo>
                  <a:lnTo>
                    <a:pt x="35910" y="4283"/>
                  </a:lnTo>
                  <a:lnTo>
                    <a:pt x="35910" y="3972"/>
                  </a:lnTo>
                  <a:lnTo>
                    <a:pt x="35889" y="3660"/>
                  </a:lnTo>
                  <a:lnTo>
                    <a:pt x="35848" y="3348"/>
                  </a:lnTo>
                  <a:lnTo>
                    <a:pt x="35806" y="3036"/>
                  </a:lnTo>
                  <a:lnTo>
                    <a:pt x="35744" y="2724"/>
                  </a:lnTo>
                  <a:lnTo>
                    <a:pt x="35660" y="2412"/>
                  </a:lnTo>
                  <a:lnTo>
                    <a:pt x="35515" y="1996"/>
                  </a:lnTo>
                  <a:lnTo>
                    <a:pt x="35432" y="1809"/>
                  </a:lnTo>
                  <a:lnTo>
                    <a:pt x="35328" y="1622"/>
                  </a:lnTo>
                  <a:lnTo>
                    <a:pt x="35224" y="1456"/>
                  </a:lnTo>
                  <a:lnTo>
                    <a:pt x="35120" y="1289"/>
                  </a:lnTo>
                  <a:lnTo>
                    <a:pt x="34995" y="1123"/>
                  </a:lnTo>
                  <a:lnTo>
                    <a:pt x="34850" y="998"/>
                  </a:lnTo>
                  <a:lnTo>
                    <a:pt x="34704" y="853"/>
                  </a:lnTo>
                  <a:lnTo>
                    <a:pt x="34538" y="749"/>
                  </a:lnTo>
                  <a:lnTo>
                    <a:pt x="34371" y="645"/>
                  </a:lnTo>
                  <a:lnTo>
                    <a:pt x="34205" y="541"/>
                  </a:lnTo>
                  <a:lnTo>
                    <a:pt x="33997" y="458"/>
                  </a:lnTo>
                  <a:lnTo>
                    <a:pt x="33789" y="395"/>
                  </a:lnTo>
                  <a:lnTo>
                    <a:pt x="33581" y="354"/>
                  </a:lnTo>
                  <a:lnTo>
                    <a:pt x="33352" y="312"/>
                  </a:lnTo>
                  <a:lnTo>
                    <a:pt x="32188" y="166"/>
                  </a:lnTo>
                  <a:lnTo>
                    <a:pt x="31606" y="104"/>
                  </a:lnTo>
                  <a:lnTo>
                    <a:pt x="31003" y="62"/>
                  </a:lnTo>
                  <a:lnTo>
                    <a:pt x="28196" y="21"/>
                  </a:lnTo>
                  <a:lnTo>
                    <a:pt x="25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5582713" y="4622800"/>
              <a:ext cx="317125" cy="315025"/>
            </a:xfrm>
            <a:custGeom>
              <a:avLst/>
              <a:gdLst/>
              <a:ahLst/>
              <a:cxnLst/>
              <a:rect l="l" t="t" r="r" b="b"/>
              <a:pathLst>
                <a:path w="12685" h="12601" extrusionOk="0">
                  <a:moveTo>
                    <a:pt x="5656" y="977"/>
                  </a:moveTo>
                  <a:lnTo>
                    <a:pt x="6218" y="998"/>
                  </a:lnTo>
                  <a:lnTo>
                    <a:pt x="6758" y="1081"/>
                  </a:lnTo>
                  <a:lnTo>
                    <a:pt x="7278" y="1185"/>
                  </a:lnTo>
                  <a:lnTo>
                    <a:pt x="7777" y="1352"/>
                  </a:lnTo>
                  <a:lnTo>
                    <a:pt x="8255" y="1560"/>
                  </a:lnTo>
                  <a:lnTo>
                    <a:pt x="8692" y="1788"/>
                  </a:lnTo>
                  <a:lnTo>
                    <a:pt x="9108" y="2079"/>
                  </a:lnTo>
                  <a:lnTo>
                    <a:pt x="9482" y="2370"/>
                  </a:lnTo>
                  <a:lnTo>
                    <a:pt x="9836" y="2724"/>
                  </a:lnTo>
                  <a:lnTo>
                    <a:pt x="10148" y="3098"/>
                  </a:lnTo>
                  <a:lnTo>
                    <a:pt x="10418" y="3493"/>
                  </a:lnTo>
                  <a:lnTo>
                    <a:pt x="10522" y="3680"/>
                  </a:lnTo>
                  <a:lnTo>
                    <a:pt x="10626" y="3909"/>
                  </a:lnTo>
                  <a:lnTo>
                    <a:pt x="10730" y="4117"/>
                  </a:lnTo>
                  <a:lnTo>
                    <a:pt x="10813" y="4346"/>
                  </a:lnTo>
                  <a:lnTo>
                    <a:pt x="10875" y="4575"/>
                  </a:lnTo>
                  <a:lnTo>
                    <a:pt x="10938" y="4803"/>
                  </a:lnTo>
                  <a:lnTo>
                    <a:pt x="10979" y="5053"/>
                  </a:lnTo>
                  <a:lnTo>
                    <a:pt x="11021" y="5281"/>
                  </a:lnTo>
                  <a:lnTo>
                    <a:pt x="11042" y="5531"/>
                  </a:lnTo>
                  <a:lnTo>
                    <a:pt x="11042" y="5780"/>
                  </a:lnTo>
                  <a:lnTo>
                    <a:pt x="11021" y="6051"/>
                  </a:lnTo>
                  <a:lnTo>
                    <a:pt x="11000" y="6300"/>
                  </a:lnTo>
                  <a:lnTo>
                    <a:pt x="10979" y="6550"/>
                  </a:lnTo>
                  <a:lnTo>
                    <a:pt x="10917" y="6799"/>
                  </a:lnTo>
                  <a:lnTo>
                    <a:pt x="10855" y="7049"/>
                  </a:lnTo>
                  <a:lnTo>
                    <a:pt x="10792" y="7278"/>
                  </a:lnTo>
                  <a:lnTo>
                    <a:pt x="10626" y="7735"/>
                  </a:lnTo>
                  <a:lnTo>
                    <a:pt x="10397" y="8192"/>
                  </a:lnTo>
                  <a:lnTo>
                    <a:pt x="10127" y="8608"/>
                  </a:lnTo>
                  <a:lnTo>
                    <a:pt x="9836" y="8983"/>
                  </a:lnTo>
                  <a:lnTo>
                    <a:pt x="9503" y="9357"/>
                  </a:lnTo>
                  <a:lnTo>
                    <a:pt x="9129" y="9669"/>
                  </a:lnTo>
                  <a:lnTo>
                    <a:pt x="8734" y="9960"/>
                  </a:lnTo>
                  <a:lnTo>
                    <a:pt x="8318" y="10230"/>
                  </a:lnTo>
                  <a:lnTo>
                    <a:pt x="7860" y="10438"/>
                  </a:lnTo>
                  <a:lnTo>
                    <a:pt x="7403" y="10604"/>
                  </a:lnTo>
                  <a:lnTo>
                    <a:pt x="7153" y="10667"/>
                  </a:lnTo>
                  <a:lnTo>
                    <a:pt x="6904" y="10729"/>
                  </a:lnTo>
                  <a:lnTo>
                    <a:pt x="6654" y="10771"/>
                  </a:lnTo>
                  <a:lnTo>
                    <a:pt x="6405" y="10792"/>
                  </a:lnTo>
                  <a:lnTo>
                    <a:pt x="6135" y="10812"/>
                  </a:lnTo>
                  <a:lnTo>
                    <a:pt x="5885" y="10833"/>
                  </a:lnTo>
                  <a:lnTo>
                    <a:pt x="5365" y="10792"/>
                  </a:lnTo>
                  <a:lnTo>
                    <a:pt x="4845" y="10729"/>
                  </a:lnTo>
                  <a:lnTo>
                    <a:pt x="4367" y="10604"/>
                  </a:lnTo>
                  <a:lnTo>
                    <a:pt x="3889" y="10438"/>
                  </a:lnTo>
                  <a:lnTo>
                    <a:pt x="3452" y="10251"/>
                  </a:lnTo>
                  <a:lnTo>
                    <a:pt x="3036" y="10022"/>
                  </a:lnTo>
                  <a:lnTo>
                    <a:pt x="2662" y="9752"/>
                  </a:lnTo>
                  <a:lnTo>
                    <a:pt x="2309" y="9440"/>
                  </a:lnTo>
                  <a:lnTo>
                    <a:pt x="1976" y="9107"/>
                  </a:lnTo>
                  <a:lnTo>
                    <a:pt x="1706" y="8754"/>
                  </a:lnTo>
                  <a:lnTo>
                    <a:pt x="1456" y="8359"/>
                  </a:lnTo>
                  <a:lnTo>
                    <a:pt x="1248" y="7943"/>
                  </a:lnTo>
                  <a:lnTo>
                    <a:pt x="1082" y="7506"/>
                  </a:lnTo>
                  <a:lnTo>
                    <a:pt x="978" y="7049"/>
                  </a:lnTo>
                  <a:lnTo>
                    <a:pt x="936" y="6820"/>
                  </a:lnTo>
                  <a:lnTo>
                    <a:pt x="895" y="6571"/>
                  </a:lnTo>
                  <a:lnTo>
                    <a:pt x="895" y="6321"/>
                  </a:lnTo>
                  <a:lnTo>
                    <a:pt x="874" y="6072"/>
                  </a:lnTo>
                  <a:lnTo>
                    <a:pt x="874" y="5801"/>
                  </a:lnTo>
                  <a:lnTo>
                    <a:pt x="895" y="5531"/>
                  </a:lnTo>
                  <a:lnTo>
                    <a:pt x="916" y="5261"/>
                  </a:lnTo>
                  <a:lnTo>
                    <a:pt x="957" y="5011"/>
                  </a:lnTo>
                  <a:lnTo>
                    <a:pt x="1020" y="4762"/>
                  </a:lnTo>
                  <a:lnTo>
                    <a:pt x="1082" y="4512"/>
                  </a:lnTo>
                  <a:lnTo>
                    <a:pt x="1165" y="4263"/>
                  </a:lnTo>
                  <a:lnTo>
                    <a:pt x="1269" y="4034"/>
                  </a:lnTo>
                  <a:lnTo>
                    <a:pt x="1373" y="3805"/>
                  </a:lnTo>
                  <a:lnTo>
                    <a:pt x="1498" y="3576"/>
                  </a:lnTo>
                  <a:lnTo>
                    <a:pt x="1768" y="3161"/>
                  </a:lnTo>
                  <a:lnTo>
                    <a:pt x="2059" y="2766"/>
                  </a:lnTo>
                  <a:lnTo>
                    <a:pt x="2392" y="2391"/>
                  </a:lnTo>
                  <a:lnTo>
                    <a:pt x="2766" y="2079"/>
                  </a:lnTo>
                  <a:lnTo>
                    <a:pt x="3140" y="1788"/>
                  </a:lnTo>
                  <a:lnTo>
                    <a:pt x="3556" y="1539"/>
                  </a:lnTo>
                  <a:lnTo>
                    <a:pt x="3972" y="1331"/>
                  </a:lnTo>
                  <a:lnTo>
                    <a:pt x="4388" y="1185"/>
                  </a:lnTo>
                  <a:lnTo>
                    <a:pt x="4804" y="1061"/>
                  </a:lnTo>
                  <a:lnTo>
                    <a:pt x="5240" y="998"/>
                  </a:lnTo>
                  <a:lnTo>
                    <a:pt x="5448" y="977"/>
                  </a:lnTo>
                  <a:close/>
                  <a:moveTo>
                    <a:pt x="6717" y="0"/>
                  </a:moveTo>
                  <a:lnTo>
                    <a:pt x="6322" y="21"/>
                  </a:lnTo>
                  <a:lnTo>
                    <a:pt x="5947" y="42"/>
                  </a:lnTo>
                  <a:lnTo>
                    <a:pt x="5552" y="83"/>
                  </a:lnTo>
                  <a:lnTo>
                    <a:pt x="5157" y="166"/>
                  </a:lnTo>
                  <a:lnTo>
                    <a:pt x="4762" y="250"/>
                  </a:lnTo>
                  <a:lnTo>
                    <a:pt x="4367" y="333"/>
                  </a:lnTo>
                  <a:lnTo>
                    <a:pt x="3993" y="458"/>
                  </a:lnTo>
                  <a:lnTo>
                    <a:pt x="3535" y="603"/>
                  </a:lnTo>
                  <a:lnTo>
                    <a:pt x="3078" y="811"/>
                  </a:lnTo>
                  <a:lnTo>
                    <a:pt x="2662" y="1061"/>
                  </a:lnTo>
                  <a:lnTo>
                    <a:pt x="2288" y="1352"/>
                  </a:lnTo>
                  <a:lnTo>
                    <a:pt x="1914" y="1664"/>
                  </a:lnTo>
                  <a:lnTo>
                    <a:pt x="1581" y="1996"/>
                  </a:lnTo>
                  <a:lnTo>
                    <a:pt x="1269" y="2370"/>
                  </a:lnTo>
                  <a:lnTo>
                    <a:pt x="978" y="2766"/>
                  </a:lnTo>
                  <a:lnTo>
                    <a:pt x="728" y="3181"/>
                  </a:lnTo>
                  <a:lnTo>
                    <a:pt x="521" y="3618"/>
                  </a:lnTo>
                  <a:lnTo>
                    <a:pt x="333" y="4075"/>
                  </a:lnTo>
                  <a:lnTo>
                    <a:pt x="188" y="4533"/>
                  </a:lnTo>
                  <a:lnTo>
                    <a:pt x="84" y="5011"/>
                  </a:lnTo>
                  <a:lnTo>
                    <a:pt x="21" y="5489"/>
                  </a:lnTo>
                  <a:lnTo>
                    <a:pt x="1" y="5968"/>
                  </a:lnTo>
                  <a:lnTo>
                    <a:pt x="21" y="6446"/>
                  </a:lnTo>
                  <a:lnTo>
                    <a:pt x="105" y="6966"/>
                  </a:lnTo>
                  <a:lnTo>
                    <a:pt x="209" y="7444"/>
                  </a:lnTo>
                  <a:lnTo>
                    <a:pt x="354" y="7922"/>
                  </a:lnTo>
                  <a:lnTo>
                    <a:pt x="541" y="8380"/>
                  </a:lnTo>
                  <a:lnTo>
                    <a:pt x="749" y="8837"/>
                  </a:lnTo>
                  <a:lnTo>
                    <a:pt x="978" y="9253"/>
                  </a:lnTo>
                  <a:lnTo>
                    <a:pt x="1248" y="9690"/>
                  </a:lnTo>
                  <a:lnTo>
                    <a:pt x="1519" y="10105"/>
                  </a:lnTo>
                  <a:lnTo>
                    <a:pt x="1768" y="10438"/>
                  </a:lnTo>
                  <a:lnTo>
                    <a:pt x="2038" y="10750"/>
                  </a:lnTo>
                  <a:lnTo>
                    <a:pt x="2309" y="11020"/>
                  </a:lnTo>
                  <a:lnTo>
                    <a:pt x="2600" y="11291"/>
                  </a:lnTo>
                  <a:lnTo>
                    <a:pt x="2891" y="11540"/>
                  </a:lnTo>
                  <a:lnTo>
                    <a:pt x="3203" y="11748"/>
                  </a:lnTo>
                  <a:lnTo>
                    <a:pt x="3515" y="11956"/>
                  </a:lnTo>
                  <a:lnTo>
                    <a:pt x="3847" y="12122"/>
                  </a:lnTo>
                  <a:lnTo>
                    <a:pt x="4201" y="12268"/>
                  </a:lnTo>
                  <a:lnTo>
                    <a:pt x="4554" y="12393"/>
                  </a:lnTo>
                  <a:lnTo>
                    <a:pt x="4908" y="12476"/>
                  </a:lnTo>
                  <a:lnTo>
                    <a:pt x="5282" y="12538"/>
                  </a:lnTo>
                  <a:lnTo>
                    <a:pt x="5677" y="12580"/>
                  </a:lnTo>
                  <a:lnTo>
                    <a:pt x="6072" y="12601"/>
                  </a:lnTo>
                  <a:lnTo>
                    <a:pt x="6467" y="12580"/>
                  </a:lnTo>
                  <a:lnTo>
                    <a:pt x="6883" y="12538"/>
                  </a:lnTo>
                  <a:lnTo>
                    <a:pt x="7195" y="12497"/>
                  </a:lnTo>
                  <a:lnTo>
                    <a:pt x="7486" y="12413"/>
                  </a:lnTo>
                  <a:lnTo>
                    <a:pt x="7777" y="12351"/>
                  </a:lnTo>
                  <a:lnTo>
                    <a:pt x="8068" y="12247"/>
                  </a:lnTo>
                  <a:lnTo>
                    <a:pt x="8339" y="12122"/>
                  </a:lnTo>
                  <a:lnTo>
                    <a:pt x="8630" y="11998"/>
                  </a:lnTo>
                  <a:lnTo>
                    <a:pt x="8900" y="11852"/>
                  </a:lnTo>
                  <a:lnTo>
                    <a:pt x="9150" y="11706"/>
                  </a:lnTo>
                  <a:lnTo>
                    <a:pt x="9420" y="11540"/>
                  </a:lnTo>
                  <a:lnTo>
                    <a:pt x="9669" y="11353"/>
                  </a:lnTo>
                  <a:lnTo>
                    <a:pt x="9898" y="11166"/>
                  </a:lnTo>
                  <a:lnTo>
                    <a:pt x="10148" y="10958"/>
                  </a:lnTo>
                  <a:lnTo>
                    <a:pt x="10376" y="10729"/>
                  </a:lnTo>
                  <a:lnTo>
                    <a:pt x="10584" y="10500"/>
                  </a:lnTo>
                  <a:lnTo>
                    <a:pt x="10792" y="10251"/>
                  </a:lnTo>
                  <a:lnTo>
                    <a:pt x="11000" y="10001"/>
                  </a:lnTo>
                  <a:lnTo>
                    <a:pt x="11187" y="9731"/>
                  </a:lnTo>
                  <a:lnTo>
                    <a:pt x="11374" y="9461"/>
                  </a:lnTo>
                  <a:lnTo>
                    <a:pt x="11541" y="9170"/>
                  </a:lnTo>
                  <a:lnTo>
                    <a:pt x="11707" y="8879"/>
                  </a:lnTo>
                  <a:lnTo>
                    <a:pt x="11853" y="8567"/>
                  </a:lnTo>
                  <a:lnTo>
                    <a:pt x="11998" y="8255"/>
                  </a:lnTo>
                  <a:lnTo>
                    <a:pt x="12123" y="7943"/>
                  </a:lnTo>
                  <a:lnTo>
                    <a:pt x="12248" y="7610"/>
                  </a:lnTo>
                  <a:lnTo>
                    <a:pt x="12352" y="7257"/>
                  </a:lnTo>
                  <a:lnTo>
                    <a:pt x="12435" y="6924"/>
                  </a:lnTo>
                  <a:lnTo>
                    <a:pt x="12518" y="6571"/>
                  </a:lnTo>
                  <a:lnTo>
                    <a:pt x="12580" y="6196"/>
                  </a:lnTo>
                  <a:lnTo>
                    <a:pt x="12622" y="5843"/>
                  </a:lnTo>
                  <a:lnTo>
                    <a:pt x="12663" y="5469"/>
                  </a:lnTo>
                  <a:lnTo>
                    <a:pt x="12684" y="5074"/>
                  </a:lnTo>
                  <a:lnTo>
                    <a:pt x="12684" y="4699"/>
                  </a:lnTo>
                  <a:lnTo>
                    <a:pt x="12663" y="4471"/>
                  </a:lnTo>
                  <a:lnTo>
                    <a:pt x="12622" y="4242"/>
                  </a:lnTo>
                  <a:lnTo>
                    <a:pt x="12560" y="3992"/>
                  </a:lnTo>
                  <a:lnTo>
                    <a:pt x="12476" y="3764"/>
                  </a:lnTo>
                  <a:lnTo>
                    <a:pt x="12393" y="3514"/>
                  </a:lnTo>
                  <a:lnTo>
                    <a:pt x="12268" y="3265"/>
                  </a:lnTo>
                  <a:lnTo>
                    <a:pt x="12123" y="3015"/>
                  </a:lnTo>
                  <a:lnTo>
                    <a:pt x="11977" y="2786"/>
                  </a:lnTo>
                  <a:lnTo>
                    <a:pt x="11790" y="2537"/>
                  </a:lnTo>
                  <a:lnTo>
                    <a:pt x="11603" y="2308"/>
                  </a:lnTo>
                  <a:lnTo>
                    <a:pt x="11395" y="2059"/>
                  </a:lnTo>
                  <a:lnTo>
                    <a:pt x="11166" y="1830"/>
                  </a:lnTo>
                  <a:lnTo>
                    <a:pt x="10917" y="1622"/>
                  </a:lnTo>
                  <a:lnTo>
                    <a:pt x="10667" y="1393"/>
                  </a:lnTo>
                  <a:lnTo>
                    <a:pt x="10376" y="1185"/>
                  </a:lnTo>
                  <a:lnTo>
                    <a:pt x="10085" y="977"/>
                  </a:lnTo>
                  <a:lnTo>
                    <a:pt x="9732" y="769"/>
                  </a:lnTo>
                  <a:lnTo>
                    <a:pt x="9357" y="582"/>
                  </a:lnTo>
                  <a:lnTo>
                    <a:pt x="8983" y="416"/>
                  </a:lnTo>
                  <a:lnTo>
                    <a:pt x="8609" y="291"/>
                  </a:lnTo>
                  <a:lnTo>
                    <a:pt x="8235" y="187"/>
                  </a:lnTo>
                  <a:lnTo>
                    <a:pt x="7860" y="104"/>
                  </a:lnTo>
                  <a:lnTo>
                    <a:pt x="7486" y="42"/>
                  </a:lnTo>
                  <a:lnTo>
                    <a:pt x="7091" y="21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5562438" y="3961575"/>
              <a:ext cx="325950" cy="317650"/>
            </a:xfrm>
            <a:custGeom>
              <a:avLst/>
              <a:gdLst/>
              <a:ahLst/>
              <a:cxnLst/>
              <a:rect l="l" t="t" r="r" b="b"/>
              <a:pathLst>
                <a:path w="13038" h="12706" extrusionOk="0">
                  <a:moveTo>
                    <a:pt x="5656" y="1103"/>
                  </a:moveTo>
                  <a:lnTo>
                    <a:pt x="5885" y="1123"/>
                  </a:lnTo>
                  <a:lnTo>
                    <a:pt x="6114" y="1123"/>
                  </a:lnTo>
                  <a:lnTo>
                    <a:pt x="6363" y="1165"/>
                  </a:lnTo>
                  <a:lnTo>
                    <a:pt x="6821" y="1248"/>
                  </a:lnTo>
                  <a:lnTo>
                    <a:pt x="7278" y="1394"/>
                  </a:lnTo>
                  <a:lnTo>
                    <a:pt x="7736" y="1581"/>
                  </a:lnTo>
                  <a:lnTo>
                    <a:pt x="8068" y="1747"/>
                  </a:lnTo>
                  <a:lnTo>
                    <a:pt x="8380" y="1934"/>
                  </a:lnTo>
                  <a:lnTo>
                    <a:pt x="8671" y="2163"/>
                  </a:lnTo>
                  <a:lnTo>
                    <a:pt x="8962" y="2392"/>
                  </a:lnTo>
                  <a:lnTo>
                    <a:pt x="9233" y="2662"/>
                  </a:lnTo>
                  <a:lnTo>
                    <a:pt x="9482" y="2932"/>
                  </a:lnTo>
                  <a:lnTo>
                    <a:pt x="9711" y="3244"/>
                  </a:lnTo>
                  <a:lnTo>
                    <a:pt x="9940" y="3556"/>
                  </a:lnTo>
                  <a:lnTo>
                    <a:pt x="10127" y="3889"/>
                  </a:lnTo>
                  <a:lnTo>
                    <a:pt x="10293" y="4222"/>
                  </a:lnTo>
                  <a:lnTo>
                    <a:pt x="10439" y="4575"/>
                  </a:lnTo>
                  <a:lnTo>
                    <a:pt x="10563" y="4929"/>
                  </a:lnTo>
                  <a:lnTo>
                    <a:pt x="10667" y="5303"/>
                  </a:lnTo>
                  <a:lnTo>
                    <a:pt x="10730" y="5656"/>
                  </a:lnTo>
                  <a:lnTo>
                    <a:pt x="10771" y="6031"/>
                  </a:lnTo>
                  <a:lnTo>
                    <a:pt x="10792" y="6384"/>
                  </a:lnTo>
                  <a:lnTo>
                    <a:pt x="10771" y="6883"/>
                  </a:lnTo>
                  <a:lnTo>
                    <a:pt x="10709" y="7340"/>
                  </a:lnTo>
                  <a:lnTo>
                    <a:pt x="10584" y="7798"/>
                  </a:lnTo>
                  <a:lnTo>
                    <a:pt x="10439" y="8235"/>
                  </a:lnTo>
                  <a:lnTo>
                    <a:pt x="10252" y="8650"/>
                  </a:lnTo>
                  <a:lnTo>
                    <a:pt x="10023" y="9045"/>
                  </a:lnTo>
                  <a:lnTo>
                    <a:pt x="9773" y="9399"/>
                  </a:lnTo>
                  <a:lnTo>
                    <a:pt x="9482" y="9732"/>
                  </a:lnTo>
                  <a:lnTo>
                    <a:pt x="9150" y="10044"/>
                  </a:lnTo>
                  <a:lnTo>
                    <a:pt x="8796" y="10314"/>
                  </a:lnTo>
                  <a:lnTo>
                    <a:pt x="8422" y="10563"/>
                  </a:lnTo>
                  <a:lnTo>
                    <a:pt x="8006" y="10771"/>
                  </a:lnTo>
                  <a:lnTo>
                    <a:pt x="7569" y="10958"/>
                  </a:lnTo>
                  <a:lnTo>
                    <a:pt x="7112" y="11104"/>
                  </a:lnTo>
                  <a:lnTo>
                    <a:pt x="6634" y="11208"/>
                  </a:lnTo>
                  <a:lnTo>
                    <a:pt x="6135" y="11270"/>
                  </a:lnTo>
                  <a:lnTo>
                    <a:pt x="5677" y="11291"/>
                  </a:lnTo>
                  <a:lnTo>
                    <a:pt x="5241" y="11250"/>
                  </a:lnTo>
                  <a:lnTo>
                    <a:pt x="4804" y="11187"/>
                  </a:lnTo>
                  <a:lnTo>
                    <a:pt x="4367" y="11083"/>
                  </a:lnTo>
                  <a:lnTo>
                    <a:pt x="3951" y="10938"/>
                  </a:lnTo>
                  <a:lnTo>
                    <a:pt x="3556" y="10771"/>
                  </a:lnTo>
                  <a:lnTo>
                    <a:pt x="3182" y="10563"/>
                  </a:lnTo>
                  <a:lnTo>
                    <a:pt x="2829" y="10314"/>
                  </a:lnTo>
                  <a:lnTo>
                    <a:pt x="2517" y="10044"/>
                  </a:lnTo>
                  <a:lnTo>
                    <a:pt x="2205" y="9732"/>
                  </a:lnTo>
                  <a:lnTo>
                    <a:pt x="1934" y="9399"/>
                  </a:lnTo>
                  <a:lnTo>
                    <a:pt x="1685" y="9045"/>
                  </a:lnTo>
                  <a:lnTo>
                    <a:pt x="1477" y="8671"/>
                  </a:lnTo>
                  <a:lnTo>
                    <a:pt x="1290" y="8276"/>
                  </a:lnTo>
                  <a:lnTo>
                    <a:pt x="1165" y="7860"/>
                  </a:lnTo>
                  <a:lnTo>
                    <a:pt x="1061" y="7424"/>
                  </a:lnTo>
                  <a:lnTo>
                    <a:pt x="1020" y="7008"/>
                  </a:lnTo>
                  <a:lnTo>
                    <a:pt x="999" y="6592"/>
                  </a:lnTo>
                  <a:lnTo>
                    <a:pt x="1020" y="6155"/>
                  </a:lnTo>
                  <a:lnTo>
                    <a:pt x="1082" y="5719"/>
                  </a:lnTo>
                  <a:lnTo>
                    <a:pt x="1186" y="5261"/>
                  </a:lnTo>
                  <a:lnTo>
                    <a:pt x="1332" y="4825"/>
                  </a:lnTo>
                  <a:lnTo>
                    <a:pt x="1477" y="4409"/>
                  </a:lnTo>
                  <a:lnTo>
                    <a:pt x="1685" y="3972"/>
                  </a:lnTo>
                  <a:lnTo>
                    <a:pt x="1893" y="3577"/>
                  </a:lnTo>
                  <a:lnTo>
                    <a:pt x="2142" y="3182"/>
                  </a:lnTo>
                  <a:lnTo>
                    <a:pt x="2413" y="2828"/>
                  </a:lnTo>
                  <a:lnTo>
                    <a:pt x="2704" y="2475"/>
                  </a:lnTo>
                  <a:lnTo>
                    <a:pt x="2995" y="2184"/>
                  </a:lnTo>
                  <a:lnTo>
                    <a:pt x="3328" y="1914"/>
                  </a:lnTo>
                  <a:lnTo>
                    <a:pt x="3681" y="1664"/>
                  </a:lnTo>
                  <a:lnTo>
                    <a:pt x="4035" y="1477"/>
                  </a:lnTo>
                  <a:lnTo>
                    <a:pt x="4263" y="1373"/>
                  </a:lnTo>
                  <a:lnTo>
                    <a:pt x="4492" y="1290"/>
                  </a:lnTo>
                  <a:lnTo>
                    <a:pt x="4721" y="1227"/>
                  </a:lnTo>
                  <a:lnTo>
                    <a:pt x="4949" y="1186"/>
                  </a:lnTo>
                  <a:lnTo>
                    <a:pt x="5199" y="1144"/>
                  </a:lnTo>
                  <a:lnTo>
                    <a:pt x="5428" y="1123"/>
                  </a:lnTo>
                  <a:lnTo>
                    <a:pt x="5656" y="1103"/>
                  </a:lnTo>
                  <a:close/>
                  <a:moveTo>
                    <a:pt x="6405" y="1"/>
                  </a:moveTo>
                  <a:lnTo>
                    <a:pt x="5989" y="21"/>
                  </a:lnTo>
                  <a:lnTo>
                    <a:pt x="5573" y="63"/>
                  </a:lnTo>
                  <a:lnTo>
                    <a:pt x="5157" y="167"/>
                  </a:lnTo>
                  <a:lnTo>
                    <a:pt x="4742" y="271"/>
                  </a:lnTo>
                  <a:lnTo>
                    <a:pt x="4326" y="437"/>
                  </a:lnTo>
                  <a:lnTo>
                    <a:pt x="3910" y="624"/>
                  </a:lnTo>
                  <a:lnTo>
                    <a:pt x="3556" y="812"/>
                  </a:lnTo>
                  <a:lnTo>
                    <a:pt x="3224" y="1019"/>
                  </a:lnTo>
                  <a:lnTo>
                    <a:pt x="2912" y="1227"/>
                  </a:lnTo>
                  <a:lnTo>
                    <a:pt x="2600" y="1456"/>
                  </a:lnTo>
                  <a:lnTo>
                    <a:pt x="2330" y="1706"/>
                  </a:lnTo>
                  <a:lnTo>
                    <a:pt x="2059" y="1955"/>
                  </a:lnTo>
                  <a:lnTo>
                    <a:pt x="1810" y="2246"/>
                  </a:lnTo>
                  <a:lnTo>
                    <a:pt x="1560" y="2517"/>
                  </a:lnTo>
                  <a:lnTo>
                    <a:pt x="1352" y="2808"/>
                  </a:lnTo>
                  <a:lnTo>
                    <a:pt x="1144" y="3120"/>
                  </a:lnTo>
                  <a:lnTo>
                    <a:pt x="957" y="3452"/>
                  </a:lnTo>
                  <a:lnTo>
                    <a:pt x="791" y="3785"/>
                  </a:lnTo>
                  <a:lnTo>
                    <a:pt x="625" y="4118"/>
                  </a:lnTo>
                  <a:lnTo>
                    <a:pt x="479" y="4492"/>
                  </a:lnTo>
                  <a:lnTo>
                    <a:pt x="354" y="4845"/>
                  </a:lnTo>
                  <a:lnTo>
                    <a:pt x="250" y="5220"/>
                  </a:lnTo>
                  <a:lnTo>
                    <a:pt x="167" y="5594"/>
                  </a:lnTo>
                  <a:lnTo>
                    <a:pt x="84" y="5968"/>
                  </a:lnTo>
                  <a:lnTo>
                    <a:pt x="42" y="6342"/>
                  </a:lnTo>
                  <a:lnTo>
                    <a:pt x="1" y="6717"/>
                  </a:lnTo>
                  <a:lnTo>
                    <a:pt x="1" y="7070"/>
                  </a:lnTo>
                  <a:lnTo>
                    <a:pt x="22" y="7444"/>
                  </a:lnTo>
                  <a:lnTo>
                    <a:pt x="63" y="7798"/>
                  </a:lnTo>
                  <a:lnTo>
                    <a:pt x="126" y="8131"/>
                  </a:lnTo>
                  <a:lnTo>
                    <a:pt x="229" y="8484"/>
                  </a:lnTo>
                  <a:lnTo>
                    <a:pt x="333" y="8817"/>
                  </a:lnTo>
                  <a:lnTo>
                    <a:pt x="479" y="9129"/>
                  </a:lnTo>
                  <a:lnTo>
                    <a:pt x="645" y="9461"/>
                  </a:lnTo>
                  <a:lnTo>
                    <a:pt x="832" y="9773"/>
                  </a:lnTo>
                  <a:lnTo>
                    <a:pt x="1061" y="10064"/>
                  </a:lnTo>
                  <a:lnTo>
                    <a:pt x="1311" y="10355"/>
                  </a:lnTo>
                  <a:lnTo>
                    <a:pt x="1602" y="10647"/>
                  </a:lnTo>
                  <a:lnTo>
                    <a:pt x="1893" y="10917"/>
                  </a:lnTo>
                  <a:lnTo>
                    <a:pt x="2226" y="11166"/>
                  </a:lnTo>
                  <a:lnTo>
                    <a:pt x="2537" y="11416"/>
                  </a:lnTo>
                  <a:lnTo>
                    <a:pt x="2870" y="11645"/>
                  </a:lnTo>
                  <a:lnTo>
                    <a:pt x="3203" y="11832"/>
                  </a:lnTo>
                  <a:lnTo>
                    <a:pt x="3556" y="12019"/>
                  </a:lnTo>
                  <a:lnTo>
                    <a:pt x="3889" y="12185"/>
                  </a:lnTo>
                  <a:lnTo>
                    <a:pt x="4263" y="12331"/>
                  </a:lnTo>
                  <a:lnTo>
                    <a:pt x="4617" y="12456"/>
                  </a:lnTo>
                  <a:lnTo>
                    <a:pt x="4991" y="12559"/>
                  </a:lnTo>
                  <a:lnTo>
                    <a:pt x="5386" y="12622"/>
                  </a:lnTo>
                  <a:lnTo>
                    <a:pt x="5781" y="12684"/>
                  </a:lnTo>
                  <a:lnTo>
                    <a:pt x="6176" y="12705"/>
                  </a:lnTo>
                  <a:lnTo>
                    <a:pt x="6592" y="12705"/>
                  </a:lnTo>
                  <a:lnTo>
                    <a:pt x="7008" y="12684"/>
                  </a:lnTo>
                  <a:lnTo>
                    <a:pt x="7445" y="12622"/>
                  </a:lnTo>
                  <a:lnTo>
                    <a:pt x="7944" y="12518"/>
                  </a:lnTo>
                  <a:lnTo>
                    <a:pt x="8463" y="12372"/>
                  </a:lnTo>
                  <a:lnTo>
                    <a:pt x="8962" y="12185"/>
                  </a:lnTo>
                  <a:lnTo>
                    <a:pt x="9482" y="11936"/>
                  </a:lnTo>
                  <a:lnTo>
                    <a:pt x="9961" y="11665"/>
                  </a:lnTo>
                  <a:lnTo>
                    <a:pt x="10439" y="11354"/>
                  </a:lnTo>
                  <a:lnTo>
                    <a:pt x="10875" y="11021"/>
                  </a:lnTo>
                  <a:lnTo>
                    <a:pt x="11312" y="10647"/>
                  </a:lnTo>
                  <a:lnTo>
                    <a:pt x="11686" y="10231"/>
                  </a:lnTo>
                  <a:lnTo>
                    <a:pt x="11873" y="10002"/>
                  </a:lnTo>
                  <a:lnTo>
                    <a:pt x="12040" y="9794"/>
                  </a:lnTo>
                  <a:lnTo>
                    <a:pt x="12185" y="9565"/>
                  </a:lnTo>
                  <a:lnTo>
                    <a:pt x="12331" y="9316"/>
                  </a:lnTo>
                  <a:lnTo>
                    <a:pt x="12476" y="9066"/>
                  </a:lnTo>
                  <a:lnTo>
                    <a:pt x="12601" y="8817"/>
                  </a:lnTo>
                  <a:lnTo>
                    <a:pt x="12705" y="8567"/>
                  </a:lnTo>
                  <a:lnTo>
                    <a:pt x="12788" y="8318"/>
                  </a:lnTo>
                  <a:lnTo>
                    <a:pt x="12871" y="8047"/>
                  </a:lnTo>
                  <a:lnTo>
                    <a:pt x="12934" y="7777"/>
                  </a:lnTo>
                  <a:lnTo>
                    <a:pt x="12975" y="7486"/>
                  </a:lnTo>
                  <a:lnTo>
                    <a:pt x="13017" y="7216"/>
                  </a:lnTo>
                  <a:lnTo>
                    <a:pt x="13038" y="6925"/>
                  </a:lnTo>
                  <a:lnTo>
                    <a:pt x="13017" y="6634"/>
                  </a:lnTo>
                  <a:lnTo>
                    <a:pt x="13017" y="6197"/>
                  </a:lnTo>
                  <a:lnTo>
                    <a:pt x="12996" y="5760"/>
                  </a:lnTo>
                  <a:lnTo>
                    <a:pt x="12934" y="5365"/>
                  </a:lnTo>
                  <a:lnTo>
                    <a:pt x="12871" y="4970"/>
                  </a:lnTo>
                  <a:lnTo>
                    <a:pt x="12788" y="4575"/>
                  </a:lnTo>
                  <a:lnTo>
                    <a:pt x="12664" y="4222"/>
                  </a:lnTo>
                  <a:lnTo>
                    <a:pt x="12539" y="3868"/>
                  </a:lnTo>
                  <a:lnTo>
                    <a:pt x="12372" y="3535"/>
                  </a:lnTo>
                  <a:lnTo>
                    <a:pt x="12206" y="3203"/>
                  </a:lnTo>
                  <a:lnTo>
                    <a:pt x="11998" y="2891"/>
                  </a:lnTo>
                  <a:lnTo>
                    <a:pt x="11769" y="2600"/>
                  </a:lnTo>
                  <a:lnTo>
                    <a:pt x="11541" y="2329"/>
                  </a:lnTo>
                  <a:lnTo>
                    <a:pt x="11270" y="2059"/>
                  </a:lnTo>
                  <a:lnTo>
                    <a:pt x="10979" y="1789"/>
                  </a:lnTo>
                  <a:lnTo>
                    <a:pt x="10667" y="1560"/>
                  </a:lnTo>
                  <a:lnTo>
                    <a:pt x="10335" y="1331"/>
                  </a:lnTo>
                  <a:lnTo>
                    <a:pt x="9961" y="1082"/>
                  </a:lnTo>
                  <a:lnTo>
                    <a:pt x="9565" y="874"/>
                  </a:lnTo>
                  <a:lnTo>
                    <a:pt x="9191" y="666"/>
                  </a:lnTo>
                  <a:lnTo>
                    <a:pt x="8796" y="500"/>
                  </a:lnTo>
                  <a:lnTo>
                    <a:pt x="8401" y="354"/>
                  </a:lnTo>
                  <a:lnTo>
                    <a:pt x="8006" y="229"/>
                  </a:lnTo>
                  <a:lnTo>
                    <a:pt x="7611" y="125"/>
                  </a:lnTo>
                  <a:lnTo>
                    <a:pt x="7216" y="42"/>
                  </a:lnTo>
                  <a:lnTo>
                    <a:pt x="6800" y="21"/>
                  </a:lnTo>
                  <a:lnTo>
                    <a:pt x="6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5604538" y="4647225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extrusionOk="0">
                  <a:moveTo>
                    <a:pt x="4575" y="0"/>
                  </a:moveTo>
                  <a:lnTo>
                    <a:pt x="4367" y="21"/>
                  </a:lnTo>
                  <a:lnTo>
                    <a:pt x="3931" y="84"/>
                  </a:lnTo>
                  <a:lnTo>
                    <a:pt x="3515" y="208"/>
                  </a:lnTo>
                  <a:lnTo>
                    <a:pt x="3099" y="354"/>
                  </a:lnTo>
                  <a:lnTo>
                    <a:pt x="2683" y="562"/>
                  </a:lnTo>
                  <a:lnTo>
                    <a:pt x="2267" y="811"/>
                  </a:lnTo>
                  <a:lnTo>
                    <a:pt x="1893" y="1102"/>
                  </a:lnTo>
                  <a:lnTo>
                    <a:pt x="1519" y="1414"/>
                  </a:lnTo>
                  <a:lnTo>
                    <a:pt x="1186" y="1789"/>
                  </a:lnTo>
                  <a:lnTo>
                    <a:pt x="895" y="2184"/>
                  </a:lnTo>
                  <a:lnTo>
                    <a:pt x="625" y="2599"/>
                  </a:lnTo>
                  <a:lnTo>
                    <a:pt x="500" y="2828"/>
                  </a:lnTo>
                  <a:lnTo>
                    <a:pt x="396" y="3057"/>
                  </a:lnTo>
                  <a:lnTo>
                    <a:pt x="292" y="3286"/>
                  </a:lnTo>
                  <a:lnTo>
                    <a:pt x="209" y="3535"/>
                  </a:lnTo>
                  <a:lnTo>
                    <a:pt x="147" y="3785"/>
                  </a:lnTo>
                  <a:lnTo>
                    <a:pt x="84" y="4034"/>
                  </a:lnTo>
                  <a:lnTo>
                    <a:pt x="43" y="4284"/>
                  </a:lnTo>
                  <a:lnTo>
                    <a:pt x="22" y="4554"/>
                  </a:lnTo>
                  <a:lnTo>
                    <a:pt x="1" y="4824"/>
                  </a:lnTo>
                  <a:lnTo>
                    <a:pt x="1" y="5095"/>
                  </a:lnTo>
                  <a:lnTo>
                    <a:pt x="22" y="5344"/>
                  </a:lnTo>
                  <a:lnTo>
                    <a:pt x="22" y="5594"/>
                  </a:lnTo>
                  <a:lnTo>
                    <a:pt x="63" y="5843"/>
                  </a:lnTo>
                  <a:lnTo>
                    <a:pt x="105" y="6072"/>
                  </a:lnTo>
                  <a:lnTo>
                    <a:pt x="209" y="6529"/>
                  </a:lnTo>
                  <a:lnTo>
                    <a:pt x="375" y="6966"/>
                  </a:lnTo>
                  <a:lnTo>
                    <a:pt x="583" y="7382"/>
                  </a:lnTo>
                  <a:lnTo>
                    <a:pt x="833" y="7777"/>
                  </a:lnTo>
                  <a:lnTo>
                    <a:pt x="1103" y="8130"/>
                  </a:lnTo>
                  <a:lnTo>
                    <a:pt x="1436" y="8463"/>
                  </a:lnTo>
                  <a:lnTo>
                    <a:pt x="1789" y="8775"/>
                  </a:lnTo>
                  <a:lnTo>
                    <a:pt x="2163" y="9045"/>
                  </a:lnTo>
                  <a:lnTo>
                    <a:pt x="2579" y="9274"/>
                  </a:lnTo>
                  <a:lnTo>
                    <a:pt x="3016" y="9461"/>
                  </a:lnTo>
                  <a:lnTo>
                    <a:pt x="3494" y="9627"/>
                  </a:lnTo>
                  <a:lnTo>
                    <a:pt x="3972" y="9752"/>
                  </a:lnTo>
                  <a:lnTo>
                    <a:pt x="4492" y="9815"/>
                  </a:lnTo>
                  <a:lnTo>
                    <a:pt x="5012" y="9856"/>
                  </a:lnTo>
                  <a:lnTo>
                    <a:pt x="5262" y="9835"/>
                  </a:lnTo>
                  <a:lnTo>
                    <a:pt x="5532" y="9815"/>
                  </a:lnTo>
                  <a:lnTo>
                    <a:pt x="5781" y="9794"/>
                  </a:lnTo>
                  <a:lnTo>
                    <a:pt x="6031" y="9752"/>
                  </a:lnTo>
                  <a:lnTo>
                    <a:pt x="6280" y="9690"/>
                  </a:lnTo>
                  <a:lnTo>
                    <a:pt x="6530" y="9627"/>
                  </a:lnTo>
                  <a:lnTo>
                    <a:pt x="6987" y="9461"/>
                  </a:lnTo>
                  <a:lnTo>
                    <a:pt x="7445" y="9253"/>
                  </a:lnTo>
                  <a:lnTo>
                    <a:pt x="7861" y="8983"/>
                  </a:lnTo>
                  <a:lnTo>
                    <a:pt x="8256" y="8692"/>
                  </a:lnTo>
                  <a:lnTo>
                    <a:pt x="8630" y="8380"/>
                  </a:lnTo>
                  <a:lnTo>
                    <a:pt x="8963" y="8006"/>
                  </a:lnTo>
                  <a:lnTo>
                    <a:pt x="9254" y="7631"/>
                  </a:lnTo>
                  <a:lnTo>
                    <a:pt x="9524" y="7215"/>
                  </a:lnTo>
                  <a:lnTo>
                    <a:pt x="9753" y="6758"/>
                  </a:lnTo>
                  <a:lnTo>
                    <a:pt x="9919" y="6301"/>
                  </a:lnTo>
                  <a:lnTo>
                    <a:pt x="9982" y="6072"/>
                  </a:lnTo>
                  <a:lnTo>
                    <a:pt x="10044" y="5822"/>
                  </a:lnTo>
                  <a:lnTo>
                    <a:pt x="10106" y="5573"/>
                  </a:lnTo>
                  <a:lnTo>
                    <a:pt x="10127" y="5323"/>
                  </a:lnTo>
                  <a:lnTo>
                    <a:pt x="10148" y="5074"/>
                  </a:lnTo>
                  <a:lnTo>
                    <a:pt x="10169" y="4803"/>
                  </a:lnTo>
                  <a:lnTo>
                    <a:pt x="10169" y="4554"/>
                  </a:lnTo>
                  <a:lnTo>
                    <a:pt x="10148" y="4304"/>
                  </a:lnTo>
                  <a:lnTo>
                    <a:pt x="10106" y="4076"/>
                  </a:lnTo>
                  <a:lnTo>
                    <a:pt x="10065" y="3826"/>
                  </a:lnTo>
                  <a:lnTo>
                    <a:pt x="10002" y="3598"/>
                  </a:lnTo>
                  <a:lnTo>
                    <a:pt x="9940" y="3369"/>
                  </a:lnTo>
                  <a:lnTo>
                    <a:pt x="9857" y="3140"/>
                  </a:lnTo>
                  <a:lnTo>
                    <a:pt x="9753" y="2932"/>
                  </a:lnTo>
                  <a:lnTo>
                    <a:pt x="9649" y="2703"/>
                  </a:lnTo>
                  <a:lnTo>
                    <a:pt x="9545" y="2516"/>
                  </a:lnTo>
                  <a:lnTo>
                    <a:pt x="9275" y="2121"/>
                  </a:lnTo>
                  <a:lnTo>
                    <a:pt x="8963" y="1747"/>
                  </a:lnTo>
                  <a:lnTo>
                    <a:pt x="8609" y="1393"/>
                  </a:lnTo>
                  <a:lnTo>
                    <a:pt x="8235" y="1102"/>
                  </a:lnTo>
                  <a:lnTo>
                    <a:pt x="7819" y="811"/>
                  </a:lnTo>
                  <a:lnTo>
                    <a:pt x="7382" y="583"/>
                  </a:lnTo>
                  <a:lnTo>
                    <a:pt x="6904" y="375"/>
                  </a:lnTo>
                  <a:lnTo>
                    <a:pt x="6405" y="208"/>
                  </a:lnTo>
                  <a:lnTo>
                    <a:pt x="5885" y="104"/>
                  </a:lnTo>
                  <a:lnTo>
                    <a:pt x="5345" y="21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5587388" y="3989125"/>
              <a:ext cx="244875" cy="254750"/>
            </a:xfrm>
            <a:custGeom>
              <a:avLst/>
              <a:gdLst/>
              <a:ahLst/>
              <a:cxnLst/>
              <a:rect l="l" t="t" r="r" b="b"/>
              <a:pathLst>
                <a:path w="9795" h="10190" extrusionOk="0">
                  <a:moveTo>
                    <a:pt x="4658" y="1"/>
                  </a:moveTo>
                  <a:lnTo>
                    <a:pt x="4430" y="21"/>
                  </a:lnTo>
                  <a:lnTo>
                    <a:pt x="4201" y="42"/>
                  </a:lnTo>
                  <a:lnTo>
                    <a:pt x="3951" y="84"/>
                  </a:lnTo>
                  <a:lnTo>
                    <a:pt x="3723" y="125"/>
                  </a:lnTo>
                  <a:lnTo>
                    <a:pt x="3494" y="188"/>
                  </a:lnTo>
                  <a:lnTo>
                    <a:pt x="3265" y="271"/>
                  </a:lnTo>
                  <a:lnTo>
                    <a:pt x="3037" y="375"/>
                  </a:lnTo>
                  <a:lnTo>
                    <a:pt x="2683" y="562"/>
                  </a:lnTo>
                  <a:lnTo>
                    <a:pt x="2330" y="812"/>
                  </a:lnTo>
                  <a:lnTo>
                    <a:pt x="1997" y="1082"/>
                  </a:lnTo>
                  <a:lnTo>
                    <a:pt x="1706" y="1373"/>
                  </a:lnTo>
                  <a:lnTo>
                    <a:pt x="1415" y="1726"/>
                  </a:lnTo>
                  <a:lnTo>
                    <a:pt x="1144" y="2080"/>
                  </a:lnTo>
                  <a:lnTo>
                    <a:pt x="895" y="2475"/>
                  </a:lnTo>
                  <a:lnTo>
                    <a:pt x="687" y="2870"/>
                  </a:lnTo>
                  <a:lnTo>
                    <a:pt x="479" y="3307"/>
                  </a:lnTo>
                  <a:lnTo>
                    <a:pt x="334" y="3723"/>
                  </a:lnTo>
                  <a:lnTo>
                    <a:pt x="188" y="4159"/>
                  </a:lnTo>
                  <a:lnTo>
                    <a:pt x="84" y="4617"/>
                  </a:lnTo>
                  <a:lnTo>
                    <a:pt x="22" y="5053"/>
                  </a:lnTo>
                  <a:lnTo>
                    <a:pt x="1" y="5490"/>
                  </a:lnTo>
                  <a:lnTo>
                    <a:pt x="22" y="5906"/>
                  </a:lnTo>
                  <a:lnTo>
                    <a:pt x="63" y="6322"/>
                  </a:lnTo>
                  <a:lnTo>
                    <a:pt x="167" y="6758"/>
                  </a:lnTo>
                  <a:lnTo>
                    <a:pt x="292" y="7174"/>
                  </a:lnTo>
                  <a:lnTo>
                    <a:pt x="479" y="7569"/>
                  </a:lnTo>
                  <a:lnTo>
                    <a:pt x="687" y="7943"/>
                  </a:lnTo>
                  <a:lnTo>
                    <a:pt x="936" y="8297"/>
                  </a:lnTo>
                  <a:lnTo>
                    <a:pt x="1207" y="8630"/>
                  </a:lnTo>
                  <a:lnTo>
                    <a:pt x="1519" y="8942"/>
                  </a:lnTo>
                  <a:lnTo>
                    <a:pt x="1831" y="9212"/>
                  </a:lnTo>
                  <a:lnTo>
                    <a:pt x="2184" y="9461"/>
                  </a:lnTo>
                  <a:lnTo>
                    <a:pt x="2558" y="9669"/>
                  </a:lnTo>
                  <a:lnTo>
                    <a:pt x="2953" y="9836"/>
                  </a:lnTo>
                  <a:lnTo>
                    <a:pt x="3369" y="9981"/>
                  </a:lnTo>
                  <a:lnTo>
                    <a:pt x="3806" y="10085"/>
                  </a:lnTo>
                  <a:lnTo>
                    <a:pt x="4243" y="10148"/>
                  </a:lnTo>
                  <a:lnTo>
                    <a:pt x="4679" y="10189"/>
                  </a:lnTo>
                  <a:lnTo>
                    <a:pt x="5137" y="10168"/>
                  </a:lnTo>
                  <a:lnTo>
                    <a:pt x="5636" y="10106"/>
                  </a:lnTo>
                  <a:lnTo>
                    <a:pt x="6114" y="10002"/>
                  </a:lnTo>
                  <a:lnTo>
                    <a:pt x="6571" y="9856"/>
                  </a:lnTo>
                  <a:lnTo>
                    <a:pt x="7008" y="9669"/>
                  </a:lnTo>
                  <a:lnTo>
                    <a:pt x="7424" y="9461"/>
                  </a:lnTo>
                  <a:lnTo>
                    <a:pt x="7798" y="9212"/>
                  </a:lnTo>
                  <a:lnTo>
                    <a:pt x="8152" y="8942"/>
                  </a:lnTo>
                  <a:lnTo>
                    <a:pt x="8484" y="8630"/>
                  </a:lnTo>
                  <a:lnTo>
                    <a:pt x="8775" y="8297"/>
                  </a:lnTo>
                  <a:lnTo>
                    <a:pt x="9025" y="7943"/>
                  </a:lnTo>
                  <a:lnTo>
                    <a:pt x="9254" y="7548"/>
                  </a:lnTo>
                  <a:lnTo>
                    <a:pt x="9441" y="7133"/>
                  </a:lnTo>
                  <a:lnTo>
                    <a:pt x="9586" y="6696"/>
                  </a:lnTo>
                  <a:lnTo>
                    <a:pt x="9711" y="6238"/>
                  </a:lnTo>
                  <a:lnTo>
                    <a:pt x="9773" y="5781"/>
                  </a:lnTo>
                  <a:lnTo>
                    <a:pt x="9794" y="5282"/>
                  </a:lnTo>
                  <a:lnTo>
                    <a:pt x="9773" y="4929"/>
                  </a:lnTo>
                  <a:lnTo>
                    <a:pt x="9732" y="4554"/>
                  </a:lnTo>
                  <a:lnTo>
                    <a:pt x="9669" y="4201"/>
                  </a:lnTo>
                  <a:lnTo>
                    <a:pt x="9565" y="3827"/>
                  </a:lnTo>
                  <a:lnTo>
                    <a:pt x="9441" y="3473"/>
                  </a:lnTo>
                  <a:lnTo>
                    <a:pt x="9295" y="3120"/>
                  </a:lnTo>
                  <a:lnTo>
                    <a:pt x="9129" y="2787"/>
                  </a:lnTo>
                  <a:lnTo>
                    <a:pt x="8942" y="2454"/>
                  </a:lnTo>
                  <a:lnTo>
                    <a:pt x="8713" y="2142"/>
                  </a:lnTo>
                  <a:lnTo>
                    <a:pt x="8484" y="1830"/>
                  </a:lnTo>
                  <a:lnTo>
                    <a:pt x="8235" y="1560"/>
                  </a:lnTo>
                  <a:lnTo>
                    <a:pt x="7964" y="1290"/>
                  </a:lnTo>
                  <a:lnTo>
                    <a:pt x="7673" y="1061"/>
                  </a:lnTo>
                  <a:lnTo>
                    <a:pt x="7382" y="832"/>
                  </a:lnTo>
                  <a:lnTo>
                    <a:pt x="7070" y="645"/>
                  </a:lnTo>
                  <a:lnTo>
                    <a:pt x="6738" y="479"/>
                  </a:lnTo>
                  <a:lnTo>
                    <a:pt x="6280" y="292"/>
                  </a:lnTo>
                  <a:lnTo>
                    <a:pt x="5823" y="146"/>
                  </a:lnTo>
                  <a:lnTo>
                    <a:pt x="5365" y="63"/>
                  </a:lnTo>
                  <a:lnTo>
                    <a:pt x="5116" y="21"/>
                  </a:lnTo>
                  <a:lnTo>
                    <a:pt x="4887" y="21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5413788" y="4375350"/>
              <a:ext cx="304100" cy="59300"/>
            </a:xfrm>
            <a:custGeom>
              <a:avLst/>
              <a:gdLst/>
              <a:ahLst/>
              <a:cxnLst/>
              <a:rect l="l" t="t" r="r" b="b"/>
              <a:pathLst>
                <a:path w="12164" h="2372" extrusionOk="0">
                  <a:moveTo>
                    <a:pt x="4637" y="1"/>
                  </a:moveTo>
                  <a:lnTo>
                    <a:pt x="3472" y="21"/>
                  </a:lnTo>
                  <a:lnTo>
                    <a:pt x="2308" y="63"/>
                  </a:lnTo>
                  <a:lnTo>
                    <a:pt x="1871" y="84"/>
                  </a:lnTo>
                  <a:lnTo>
                    <a:pt x="1435" y="167"/>
                  </a:lnTo>
                  <a:lnTo>
                    <a:pt x="1227" y="209"/>
                  </a:lnTo>
                  <a:lnTo>
                    <a:pt x="1019" y="271"/>
                  </a:lnTo>
                  <a:lnTo>
                    <a:pt x="811" y="354"/>
                  </a:lnTo>
                  <a:lnTo>
                    <a:pt x="603" y="437"/>
                  </a:lnTo>
                  <a:lnTo>
                    <a:pt x="478" y="521"/>
                  </a:lnTo>
                  <a:lnTo>
                    <a:pt x="354" y="604"/>
                  </a:lnTo>
                  <a:lnTo>
                    <a:pt x="250" y="708"/>
                  </a:lnTo>
                  <a:lnTo>
                    <a:pt x="146" y="812"/>
                  </a:lnTo>
                  <a:lnTo>
                    <a:pt x="83" y="916"/>
                  </a:lnTo>
                  <a:lnTo>
                    <a:pt x="21" y="1061"/>
                  </a:lnTo>
                  <a:lnTo>
                    <a:pt x="0" y="1207"/>
                  </a:lnTo>
                  <a:lnTo>
                    <a:pt x="0" y="1373"/>
                  </a:lnTo>
                  <a:lnTo>
                    <a:pt x="21" y="1519"/>
                  </a:lnTo>
                  <a:lnTo>
                    <a:pt x="62" y="1664"/>
                  </a:lnTo>
                  <a:lnTo>
                    <a:pt x="125" y="1789"/>
                  </a:lnTo>
                  <a:lnTo>
                    <a:pt x="208" y="1893"/>
                  </a:lnTo>
                  <a:lnTo>
                    <a:pt x="312" y="1997"/>
                  </a:lnTo>
                  <a:lnTo>
                    <a:pt x="437" y="2059"/>
                  </a:lnTo>
                  <a:lnTo>
                    <a:pt x="582" y="2142"/>
                  </a:lnTo>
                  <a:lnTo>
                    <a:pt x="707" y="2184"/>
                  </a:lnTo>
                  <a:lnTo>
                    <a:pt x="1081" y="2288"/>
                  </a:lnTo>
                  <a:lnTo>
                    <a:pt x="1435" y="2350"/>
                  </a:lnTo>
                  <a:lnTo>
                    <a:pt x="1809" y="2371"/>
                  </a:lnTo>
                  <a:lnTo>
                    <a:pt x="2162" y="2371"/>
                  </a:lnTo>
                  <a:lnTo>
                    <a:pt x="4263" y="2226"/>
                  </a:lnTo>
                  <a:lnTo>
                    <a:pt x="5302" y="2122"/>
                  </a:lnTo>
                  <a:lnTo>
                    <a:pt x="6342" y="2018"/>
                  </a:lnTo>
                  <a:lnTo>
                    <a:pt x="7381" y="1872"/>
                  </a:lnTo>
                  <a:lnTo>
                    <a:pt x="8421" y="1727"/>
                  </a:lnTo>
                  <a:lnTo>
                    <a:pt x="9461" y="1539"/>
                  </a:lnTo>
                  <a:lnTo>
                    <a:pt x="10480" y="1331"/>
                  </a:lnTo>
                  <a:lnTo>
                    <a:pt x="10916" y="1227"/>
                  </a:lnTo>
                  <a:lnTo>
                    <a:pt x="11332" y="1103"/>
                  </a:lnTo>
                  <a:lnTo>
                    <a:pt x="11540" y="1020"/>
                  </a:lnTo>
                  <a:lnTo>
                    <a:pt x="11748" y="936"/>
                  </a:lnTo>
                  <a:lnTo>
                    <a:pt x="11956" y="812"/>
                  </a:lnTo>
                  <a:lnTo>
                    <a:pt x="12164" y="687"/>
                  </a:lnTo>
                  <a:lnTo>
                    <a:pt x="11935" y="541"/>
                  </a:lnTo>
                  <a:lnTo>
                    <a:pt x="11810" y="458"/>
                  </a:lnTo>
                  <a:lnTo>
                    <a:pt x="11706" y="437"/>
                  </a:lnTo>
                  <a:lnTo>
                    <a:pt x="11582" y="417"/>
                  </a:lnTo>
                  <a:lnTo>
                    <a:pt x="10417" y="250"/>
                  </a:lnTo>
                  <a:lnTo>
                    <a:pt x="9253" y="146"/>
                  </a:lnTo>
                  <a:lnTo>
                    <a:pt x="8109" y="63"/>
                  </a:lnTo>
                  <a:lnTo>
                    <a:pt x="6945" y="21"/>
                  </a:lnTo>
                  <a:lnTo>
                    <a:pt x="5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5612338" y="4043700"/>
              <a:ext cx="63975" cy="73850"/>
            </a:xfrm>
            <a:custGeom>
              <a:avLst/>
              <a:gdLst/>
              <a:ahLst/>
              <a:cxnLst/>
              <a:rect l="l" t="t" r="r" b="b"/>
              <a:pathLst>
                <a:path w="2559" h="2954" extrusionOk="0">
                  <a:moveTo>
                    <a:pt x="1976" y="1"/>
                  </a:moveTo>
                  <a:lnTo>
                    <a:pt x="1747" y="42"/>
                  </a:lnTo>
                  <a:lnTo>
                    <a:pt x="1540" y="105"/>
                  </a:lnTo>
                  <a:lnTo>
                    <a:pt x="1332" y="209"/>
                  </a:lnTo>
                  <a:lnTo>
                    <a:pt x="1124" y="313"/>
                  </a:lnTo>
                  <a:lnTo>
                    <a:pt x="916" y="458"/>
                  </a:lnTo>
                  <a:lnTo>
                    <a:pt x="729" y="625"/>
                  </a:lnTo>
                  <a:lnTo>
                    <a:pt x="541" y="791"/>
                  </a:lnTo>
                  <a:lnTo>
                    <a:pt x="396" y="978"/>
                  </a:lnTo>
                  <a:lnTo>
                    <a:pt x="250" y="1186"/>
                  </a:lnTo>
                  <a:lnTo>
                    <a:pt x="146" y="1415"/>
                  </a:lnTo>
                  <a:lnTo>
                    <a:pt x="63" y="1623"/>
                  </a:lnTo>
                  <a:lnTo>
                    <a:pt x="22" y="1851"/>
                  </a:lnTo>
                  <a:lnTo>
                    <a:pt x="1" y="2080"/>
                  </a:lnTo>
                  <a:lnTo>
                    <a:pt x="22" y="2226"/>
                  </a:lnTo>
                  <a:lnTo>
                    <a:pt x="42" y="2350"/>
                  </a:lnTo>
                  <a:lnTo>
                    <a:pt x="84" y="2475"/>
                  </a:lnTo>
                  <a:lnTo>
                    <a:pt x="146" y="2579"/>
                  </a:lnTo>
                  <a:lnTo>
                    <a:pt x="230" y="2683"/>
                  </a:lnTo>
                  <a:lnTo>
                    <a:pt x="334" y="2766"/>
                  </a:lnTo>
                  <a:lnTo>
                    <a:pt x="438" y="2850"/>
                  </a:lnTo>
                  <a:lnTo>
                    <a:pt x="583" y="2891"/>
                  </a:lnTo>
                  <a:lnTo>
                    <a:pt x="708" y="2933"/>
                  </a:lnTo>
                  <a:lnTo>
                    <a:pt x="853" y="2953"/>
                  </a:lnTo>
                  <a:lnTo>
                    <a:pt x="978" y="2953"/>
                  </a:lnTo>
                  <a:lnTo>
                    <a:pt x="1103" y="2933"/>
                  </a:lnTo>
                  <a:lnTo>
                    <a:pt x="1228" y="2891"/>
                  </a:lnTo>
                  <a:lnTo>
                    <a:pt x="1332" y="2829"/>
                  </a:lnTo>
                  <a:lnTo>
                    <a:pt x="1436" y="2746"/>
                  </a:lnTo>
                  <a:lnTo>
                    <a:pt x="1540" y="2642"/>
                  </a:lnTo>
                  <a:lnTo>
                    <a:pt x="1768" y="2371"/>
                  </a:lnTo>
                  <a:lnTo>
                    <a:pt x="1955" y="2080"/>
                  </a:lnTo>
                  <a:lnTo>
                    <a:pt x="2122" y="1768"/>
                  </a:lnTo>
                  <a:lnTo>
                    <a:pt x="2267" y="1456"/>
                  </a:lnTo>
                  <a:lnTo>
                    <a:pt x="2392" y="1144"/>
                  </a:lnTo>
                  <a:lnTo>
                    <a:pt x="2475" y="791"/>
                  </a:lnTo>
                  <a:lnTo>
                    <a:pt x="2517" y="438"/>
                  </a:lnTo>
                  <a:lnTo>
                    <a:pt x="2558" y="84"/>
                  </a:lnTo>
                  <a:lnTo>
                    <a:pt x="2371" y="22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5644063" y="4707000"/>
              <a:ext cx="60325" cy="73325"/>
            </a:xfrm>
            <a:custGeom>
              <a:avLst/>
              <a:gdLst/>
              <a:ahLst/>
              <a:cxnLst/>
              <a:rect l="l" t="t" r="r" b="b"/>
              <a:pathLst>
                <a:path w="2413" h="2933" extrusionOk="0">
                  <a:moveTo>
                    <a:pt x="2391" y="1"/>
                  </a:moveTo>
                  <a:lnTo>
                    <a:pt x="2183" y="21"/>
                  </a:lnTo>
                  <a:lnTo>
                    <a:pt x="1996" y="42"/>
                  </a:lnTo>
                  <a:lnTo>
                    <a:pt x="1788" y="104"/>
                  </a:lnTo>
                  <a:lnTo>
                    <a:pt x="1580" y="188"/>
                  </a:lnTo>
                  <a:lnTo>
                    <a:pt x="1393" y="271"/>
                  </a:lnTo>
                  <a:lnTo>
                    <a:pt x="1185" y="396"/>
                  </a:lnTo>
                  <a:lnTo>
                    <a:pt x="998" y="541"/>
                  </a:lnTo>
                  <a:lnTo>
                    <a:pt x="811" y="687"/>
                  </a:lnTo>
                  <a:lnTo>
                    <a:pt x="645" y="853"/>
                  </a:lnTo>
                  <a:lnTo>
                    <a:pt x="499" y="1019"/>
                  </a:lnTo>
                  <a:lnTo>
                    <a:pt x="354" y="1207"/>
                  </a:lnTo>
                  <a:lnTo>
                    <a:pt x="250" y="1373"/>
                  </a:lnTo>
                  <a:lnTo>
                    <a:pt x="146" y="1560"/>
                  </a:lnTo>
                  <a:lnTo>
                    <a:pt x="63" y="1768"/>
                  </a:lnTo>
                  <a:lnTo>
                    <a:pt x="21" y="1955"/>
                  </a:lnTo>
                  <a:lnTo>
                    <a:pt x="0" y="2121"/>
                  </a:lnTo>
                  <a:lnTo>
                    <a:pt x="0" y="2246"/>
                  </a:lnTo>
                  <a:lnTo>
                    <a:pt x="21" y="2350"/>
                  </a:lnTo>
                  <a:lnTo>
                    <a:pt x="63" y="2454"/>
                  </a:lnTo>
                  <a:lnTo>
                    <a:pt x="83" y="2537"/>
                  </a:lnTo>
                  <a:lnTo>
                    <a:pt x="187" y="2704"/>
                  </a:lnTo>
                  <a:lnTo>
                    <a:pt x="333" y="2828"/>
                  </a:lnTo>
                  <a:lnTo>
                    <a:pt x="499" y="2891"/>
                  </a:lnTo>
                  <a:lnTo>
                    <a:pt x="582" y="2932"/>
                  </a:lnTo>
                  <a:lnTo>
                    <a:pt x="874" y="2932"/>
                  </a:lnTo>
                  <a:lnTo>
                    <a:pt x="977" y="2891"/>
                  </a:lnTo>
                  <a:lnTo>
                    <a:pt x="1081" y="2849"/>
                  </a:lnTo>
                  <a:lnTo>
                    <a:pt x="1206" y="2787"/>
                  </a:lnTo>
                  <a:lnTo>
                    <a:pt x="1331" y="2683"/>
                  </a:lnTo>
                  <a:lnTo>
                    <a:pt x="1477" y="2537"/>
                  </a:lnTo>
                  <a:lnTo>
                    <a:pt x="1601" y="2392"/>
                  </a:lnTo>
                  <a:lnTo>
                    <a:pt x="1726" y="2225"/>
                  </a:lnTo>
                  <a:lnTo>
                    <a:pt x="1851" y="2017"/>
                  </a:lnTo>
                  <a:lnTo>
                    <a:pt x="2059" y="1622"/>
                  </a:lnTo>
                  <a:lnTo>
                    <a:pt x="2225" y="1186"/>
                  </a:lnTo>
                  <a:lnTo>
                    <a:pt x="2308" y="957"/>
                  </a:lnTo>
                  <a:lnTo>
                    <a:pt x="2350" y="749"/>
                  </a:lnTo>
                  <a:lnTo>
                    <a:pt x="2391" y="541"/>
                  </a:lnTo>
                  <a:lnTo>
                    <a:pt x="2412" y="354"/>
                  </a:lnTo>
                  <a:lnTo>
                    <a:pt x="2412" y="167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5769863" y="4376925"/>
              <a:ext cx="70700" cy="32775"/>
            </a:xfrm>
            <a:custGeom>
              <a:avLst/>
              <a:gdLst/>
              <a:ahLst/>
              <a:cxnLst/>
              <a:rect l="l" t="t" r="r" b="b"/>
              <a:pathLst>
                <a:path w="2828" h="1311" extrusionOk="0">
                  <a:moveTo>
                    <a:pt x="686" y="0"/>
                  </a:moveTo>
                  <a:lnTo>
                    <a:pt x="541" y="21"/>
                  </a:lnTo>
                  <a:lnTo>
                    <a:pt x="416" y="62"/>
                  </a:lnTo>
                  <a:lnTo>
                    <a:pt x="291" y="104"/>
                  </a:lnTo>
                  <a:lnTo>
                    <a:pt x="187" y="187"/>
                  </a:lnTo>
                  <a:lnTo>
                    <a:pt x="104" y="270"/>
                  </a:lnTo>
                  <a:lnTo>
                    <a:pt x="42" y="374"/>
                  </a:lnTo>
                  <a:lnTo>
                    <a:pt x="21" y="499"/>
                  </a:lnTo>
                  <a:lnTo>
                    <a:pt x="0" y="665"/>
                  </a:lnTo>
                  <a:lnTo>
                    <a:pt x="21" y="811"/>
                  </a:lnTo>
                  <a:lnTo>
                    <a:pt x="62" y="936"/>
                  </a:lnTo>
                  <a:lnTo>
                    <a:pt x="125" y="1040"/>
                  </a:lnTo>
                  <a:lnTo>
                    <a:pt x="208" y="1123"/>
                  </a:lnTo>
                  <a:lnTo>
                    <a:pt x="312" y="1206"/>
                  </a:lnTo>
                  <a:lnTo>
                    <a:pt x="437" y="1248"/>
                  </a:lnTo>
                  <a:lnTo>
                    <a:pt x="561" y="1289"/>
                  </a:lnTo>
                  <a:lnTo>
                    <a:pt x="707" y="1289"/>
                  </a:lnTo>
                  <a:lnTo>
                    <a:pt x="977" y="1310"/>
                  </a:lnTo>
                  <a:lnTo>
                    <a:pt x="1248" y="1268"/>
                  </a:lnTo>
                  <a:lnTo>
                    <a:pt x="1518" y="1227"/>
                  </a:lnTo>
                  <a:lnTo>
                    <a:pt x="1788" y="1144"/>
                  </a:lnTo>
                  <a:lnTo>
                    <a:pt x="2038" y="1040"/>
                  </a:lnTo>
                  <a:lnTo>
                    <a:pt x="2308" y="894"/>
                  </a:lnTo>
                  <a:lnTo>
                    <a:pt x="2558" y="749"/>
                  </a:lnTo>
                  <a:lnTo>
                    <a:pt x="2828" y="561"/>
                  </a:lnTo>
                  <a:lnTo>
                    <a:pt x="2558" y="395"/>
                  </a:lnTo>
                  <a:lnTo>
                    <a:pt x="2287" y="270"/>
                  </a:lnTo>
                  <a:lnTo>
                    <a:pt x="2038" y="166"/>
                  </a:lnTo>
                  <a:lnTo>
                    <a:pt x="1767" y="83"/>
                  </a:lnTo>
                  <a:lnTo>
                    <a:pt x="1497" y="4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24" name="Google Shape;1524;p9"/>
          <p:cNvGrpSpPr/>
          <p:nvPr/>
        </p:nvGrpSpPr>
        <p:grpSpPr>
          <a:xfrm>
            <a:off x="1208885" y="833389"/>
            <a:ext cx="394246" cy="606440"/>
            <a:chOff x="5375425" y="1955075"/>
            <a:chExt cx="1016800" cy="1567300"/>
          </a:xfrm>
        </p:grpSpPr>
        <p:sp>
          <p:nvSpPr>
            <p:cNvPr id="1525" name="Google Shape;1525;p9"/>
            <p:cNvSpPr/>
            <p:nvPr/>
          </p:nvSpPr>
          <p:spPr>
            <a:xfrm>
              <a:off x="5407125" y="1999275"/>
              <a:ext cx="923750" cy="1465400"/>
            </a:xfrm>
            <a:custGeom>
              <a:avLst/>
              <a:gdLst/>
              <a:ahLst/>
              <a:cxnLst/>
              <a:rect l="l" t="t" r="r" b="b"/>
              <a:pathLst>
                <a:path w="36950" h="58616" extrusionOk="0">
                  <a:moveTo>
                    <a:pt x="17945" y="1705"/>
                  </a:moveTo>
                  <a:lnTo>
                    <a:pt x="18153" y="1726"/>
                  </a:lnTo>
                  <a:lnTo>
                    <a:pt x="18340" y="1747"/>
                  </a:lnTo>
                  <a:lnTo>
                    <a:pt x="18548" y="1809"/>
                  </a:lnTo>
                  <a:lnTo>
                    <a:pt x="18735" y="1892"/>
                  </a:lnTo>
                  <a:lnTo>
                    <a:pt x="18922" y="2017"/>
                  </a:lnTo>
                  <a:lnTo>
                    <a:pt x="19089" y="2142"/>
                  </a:lnTo>
                  <a:lnTo>
                    <a:pt x="19255" y="2287"/>
                  </a:lnTo>
                  <a:lnTo>
                    <a:pt x="19400" y="2454"/>
                  </a:lnTo>
                  <a:lnTo>
                    <a:pt x="19276" y="2641"/>
                  </a:lnTo>
                  <a:lnTo>
                    <a:pt x="19109" y="2828"/>
                  </a:lnTo>
                  <a:lnTo>
                    <a:pt x="18943" y="2973"/>
                  </a:lnTo>
                  <a:lnTo>
                    <a:pt x="18735" y="3098"/>
                  </a:lnTo>
                  <a:lnTo>
                    <a:pt x="18527" y="3202"/>
                  </a:lnTo>
                  <a:lnTo>
                    <a:pt x="18298" y="3285"/>
                  </a:lnTo>
                  <a:lnTo>
                    <a:pt x="18070" y="3327"/>
                  </a:lnTo>
                  <a:lnTo>
                    <a:pt x="17841" y="3348"/>
                  </a:lnTo>
                  <a:lnTo>
                    <a:pt x="17695" y="3327"/>
                  </a:lnTo>
                  <a:lnTo>
                    <a:pt x="17550" y="3306"/>
                  </a:lnTo>
                  <a:lnTo>
                    <a:pt x="17404" y="3265"/>
                  </a:lnTo>
                  <a:lnTo>
                    <a:pt x="17280" y="3223"/>
                  </a:lnTo>
                  <a:lnTo>
                    <a:pt x="17176" y="3161"/>
                  </a:lnTo>
                  <a:lnTo>
                    <a:pt x="17072" y="3098"/>
                  </a:lnTo>
                  <a:lnTo>
                    <a:pt x="16989" y="3015"/>
                  </a:lnTo>
                  <a:lnTo>
                    <a:pt x="16905" y="2932"/>
                  </a:lnTo>
                  <a:lnTo>
                    <a:pt x="16864" y="2849"/>
                  </a:lnTo>
                  <a:lnTo>
                    <a:pt x="16822" y="2745"/>
                  </a:lnTo>
                  <a:lnTo>
                    <a:pt x="16801" y="2620"/>
                  </a:lnTo>
                  <a:lnTo>
                    <a:pt x="16801" y="2495"/>
                  </a:lnTo>
                  <a:lnTo>
                    <a:pt x="16822" y="2370"/>
                  </a:lnTo>
                  <a:lnTo>
                    <a:pt x="16864" y="2246"/>
                  </a:lnTo>
                  <a:lnTo>
                    <a:pt x="16905" y="2163"/>
                  </a:lnTo>
                  <a:lnTo>
                    <a:pt x="16968" y="2059"/>
                  </a:lnTo>
                  <a:lnTo>
                    <a:pt x="17051" y="1996"/>
                  </a:lnTo>
                  <a:lnTo>
                    <a:pt x="17155" y="1913"/>
                  </a:lnTo>
                  <a:lnTo>
                    <a:pt x="17259" y="1871"/>
                  </a:lnTo>
                  <a:lnTo>
                    <a:pt x="17363" y="1809"/>
                  </a:lnTo>
                  <a:lnTo>
                    <a:pt x="17508" y="1767"/>
                  </a:lnTo>
                  <a:lnTo>
                    <a:pt x="17654" y="1726"/>
                  </a:lnTo>
                  <a:lnTo>
                    <a:pt x="17799" y="1705"/>
                  </a:lnTo>
                  <a:close/>
                  <a:moveTo>
                    <a:pt x="11271" y="2308"/>
                  </a:moveTo>
                  <a:lnTo>
                    <a:pt x="12435" y="2329"/>
                  </a:lnTo>
                  <a:lnTo>
                    <a:pt x="13578" y="2370"/>
                  </a:lnTo>
                  <a:lnTo>
                    <a:pt x="13766" y="2391"/>
                  </a:lnTo>
                  <a:lnTo>
                    <a:pt x="13974" y="2433"/>
                  </a:lnTo>
                  <a:lnTo>
                    <a:pt x="14473" y="2537"/>
                  </a:lnTo>
                  <a:lnTo>
                    <a:pt x="14244" y="2703"/>
                  </a:lnTo>
                  <a:lnTo>
                    <a:pt x="14015" y="2828"/>
                  </a:lnTo>
                  <a:lnTo>
                    <a:pt x="13786" y="2953"/>
                  </a:lnTo>
                  <a:lnTo>
                    <a:pt x="13558" y="3036"/>
                  </a:lnTo>
                  <a:lnTo>
                    <a:pt x="13121" y="3181"/>
                  </a:lnTo>
                  <a:lnTo>
                    <a:pt x="12705" y="3306"/>
                  </a:lnTo>
                  <a:lnTo>
                    <a:pt x="11977" y="3493"/>
                  </a:lnTo>
                  <a:lnTo>
                    <a:pt x="11250" y="3680"/>
                  </a:lnTo>
                  <a:lnTo>
                    <a:pt x="10522" y="3826"/>
                  </a:lnTo>
                  <a:lnTo>
                    <a:pt x="9794" y="3951"/>
                  </a:lnTo>
                  <a:lnTo>
                    <a:pt x="8318" y="4200"/>
                  </a:lnTo>
                  <a:lnTo>
                    <a:pt x="7569" y="4346"/>
                  </a:lnTo>
                  <a:lnTo>
                    <a:pt x="6842" y="4491"/>
                  </a:lnTo>
                  <a:lnTo>
                    <a:pt x="6052" y="4637"/>
                  </a:lnTo>
                  <a:lnTo>
                    <a:pt x="5241" y="4762"/>
                  </a:lnTo>
                  <a:lnTo>
                    <a:pt x="4430" y="4824"/>
                  </a:lnTo>
                  <a:lnTo>
                    <a:pt x="3598" y="4845"/>
                  </a:lnTo>
                  <a:lnTo>
                    <a:pt x="3473" y="4845"/>
                  </a:lnTo>
                  <a:lnTo>
                    <a:pt x="3161" y="4824"/>
                  </a:lnTo>
                  <a:lnTo>
                    <a:pt x="3016" y="4803"/>
                  </a:lnTo>
                  <a:lnTo>
                    <a:pt x="2891" y="4762"/>
                  </a:lnTo>
                  <a:lnTo>
                    <a:pt x="2766" y="4699"/>
                  </a:lnTo>
                  <a:lnTo>
                    <a:pt x="2662" y="4595"/>
                  </a:lnTo>
                  <a:lnTo>
                    <a:pt x="2600" y="4471"/>
                  </a:lnTo>
                  <a:lnTo>
                    <a:pt x="2538" y="4325"/>
                  </a:lnTo>
                  <a:lnTo>
                    <a:pt x="2517" y="4138"/>
                  </a:lnTo>
                  <a:lnTo>
                    <a:pt x="2538" y="3971"/>
                  </a:lnTo>
                  <a:lnTo>
                    <a:pt x="2600" y="3847"/>
                  </a:lnTo>
                  <a:lnTo>
                    <a:pt x="2683" y="3722"/>
                  </a:lnTo>
                  <a:lnTo>
                    <a:pt x="2787" y="3618"/>
                  </a:lnTo>
                  <a:lnTo>
                    <a:pt x="2912" y="3535"/>
                  </a:lnTo>
                  <a:lnTo>
                    <a:pt x="3037" y="3472"/>
                  </a:lnTo>
                  <a:lnTo>
                    <a:pt x="3182" y="3410"/>
                  </a:lnTo>
                  <a:lnTo>
                    <a:pt x="3889" y="3140"/>
                  </a:lnTo>
                  <a:lnTo>
                    <a:pt x="4243" y="3036"/>
                  </a:lnTo>
                  <a:lnTo>
                    <a:pt x="4596" y="2932"/>
                  </a:lnTo>
                  <a:lnTo>
                    <a:pt x="4970" y="2849"/>
                  </a:lnTo>
                  <a:lnTo>
                    <a:pt x="5345" y="2766"/>
                  </a:lnTo>
                  <a:lnTo>
                    <a:pt x="5698" y="2724"/>
                  </a:lnTo>
                  <a:lnTo>
                    <a:pt x="6093" y="2682"/>
                  </a:lnTo>
                  <a:lnTo>
                    <a:pt x="6696" y="2641"/>
                  </a:lnTo>
                  <a:lnTo>
                    <a:pt x="7320" y="2599"/>
                  </a:lnTo>
                  <a:lnTo>
                    <a:pt x="8567" y="2474"/>
                  </a:lnTo>
                  <a:lnTo>
                    <a:pt x="9815" y="2370"/>
                  </a:lnTo>
                  <a:lnTo>
                    <a:pt x="10439" y="2329"/>
                  </a:lnTo>
                  <a:lnTo>
                    <a:pt x="11063" y="2308"/>
                  </a:lnTo>
                  <a:close/>
                  <a:moveTo>
                    <a:pt x="20523" y="41877"/>
                  </a:moveTo>
                  <a:lnTo>
                    <a:pt x="20565" y="42085"/>
                  </a:lnTo>
                  <a:lnTo>
                    <a:pt x="20565" y="42272"/>
                  </a:lnTo>
                  <a:lnTo>
                    <a:pt x="20565" y="42459"/>
                  </a:lnTo>
                  <a:lnTo>
                    <a:pt x="20544" y="42646"/>
                  </a:lnTo>
                  <a:lnTo>
                    <a:pt x="20461" y="43000"/>
                  </a:lnTo>
                  <a:lnTo>
                    <a:pt x="20378" y="43353"/>
                  </a:lnTo>
                  <a:lnTo>
                    <a:pt x="20253" y="43914"/>
                  </a:lnTo>
                  <a:lnTo>
                    <a:pt x="20107" y="44455"/>
                  </a:lnTo>
                  <a:lnTo>
                    <a:pt x="19941" y="45017"/>
                  </a:lnTo>
                  <a:lnTo>
                    <a:pt x="19775" y="45557"/>
                  </a:lnTo>
                  <a:lnTo>
                    <a:pt x="19400" y="46638"/>
                  </a:lnTo>
                  <a:lnTo>
                    <a:pt x="19005" y="47699"/>
                  </a:lnTo>
                  <a:lnTo>
                    <a:pt x="18091" y="50028"/>
                  </a:lnTo>
                  <a:lnTo>
                    <a:pt x="17176" y="52336"/>
                  </a:lnTo>
                  <a:lnTo>
                    <a:pt x="17030" y="52710"/>
                  </a:lnTo>
                  <a:lnTo>
                    <a:pt x="16864" y="53063"/>
                  </a:lnTo>
                  <a:lnTo>
                    <a:pt x="16697" y="53396"/>
                  </a:lnTo>
                  <a:lnTo>
                    <a:pt x="16510" y="53749"/>
                  </a:lnTo>
                  <a:lnTo>
                    <a:pt x="16302" y="54082"/>
                  </a:lnTo>
                  <a:lnTo>
                    <a:pt x="16094" y="54394"/>
                  </a:lnTo>
                  <a:lnTo>
                    <a:pt x="15866" y="54706"/>
                  </a:lnTo>
                  <a:lnTo>
                    <a:pt x="15616" y="55018"/>
                  </a:lnTo>
                  <a:lnTo>
                    <a:pt x="15429" y="55226"/>
                  </a:lnTo>
                  <a:lnTo>
                    <a:pt x="15221" y="55392"/>
                  </a:lnTo>
                  <a:lnTo>
                    <a:pt x="15096" y="55455"/>
                  </a:lnTo>
                  <a:lnTo>
                    <a:pt x="14992" y="55517"/>
                  </a:lnTo>
                  <a:lnTo>
                    <a:pt x="14868" y="55538"/>
                  </a:lnTo>
                  <a:lnTo>
                    <a:pt x="14743" y="55558"/>
                  </a:lnTo>
                  <a:lnTo>
                    <a:pt x="14535" y="55538"/>
                  </a:lnTo>
                  <a:lnTo>
                    <a:pt x="14348" y="55455"/>
                  </a:lnTo>
                  <a:lnTo>
                    <a:pt x="14161" y="55330"/>
                  </a:lnTo>
                  <a:lnTo>
                    <a:pt x="14036" y="55205"/>
                  </a:lnTo>
                  <a:lnTo>
                    <a:pt x="13953" y="55059"/>
                  </a:lnTo>
                  <a:lnTo>
                    <a:pt x="13911" y="54893"/>
                  </a:lnTo>
                  <a:lnTo>
                    <a:pt x="13890" y="54727"/>
                  </a:lnTo>
                  <a:lnTo>
                    <a:pt x="13911" y="54540"/>
                  </a:lnTo>
                  <a:lnTo>
                    <a:pt x="13932" y="54352"/>
                  </a:lnTo>
                  <a:lnTo>
                    <a:pt x="13974" y="54165"/>
                  </a:lnTo>
                  <a:lnTo>
                    <a:pt x="14119" y="53666"/>
                  </a:lnTo>
                  <a:lnTo>
                    <a:pt x="14285" y="53188"/>
                  </a:lnTo>
                  <a:lnTo>
                    <a:pt x="14473" y="52710"/>
                  </a:lnTo>
                  <a:lnTo>
                    <a:pt x="14597" y="52481"/>
                  </a:lnTo>
                  <a:lnTo>
                    <a:pt x="14722" y="52252"/>
                  </a:lnTo>
                  <a:lnTo>
                    <a:pt x="15200" y="51421"/>
                  </a:lnTo>
                  <a:lnTo>
                    <a:pt x="15679" y="50568"/>
                  </a:lnTo>
                  <a:lnTo>
                    <a:pt x="16115" y="49716"/>
                  </a:lnTo>
                  <a:lnTo>
                    <a:pt x="16552" y="48842"/>
                  </a:lnTo>
                  <a:lnTo>
                    <a:pt x="17404" y="47117"/>
                  </a:lnTo>
                  <a:lnTo>
                    <a:pt x="18278" y="45370"/>
                  </a:lnTo>
                  <a:lnTo>
                    <a:pt x="18673" y="44580"/>
                  </a:lnTo>
                  <a:lnTo>
                    <a:pt x="19109" y="43790"/>
                  </a:lnTo>
                  <a:lnTo>
                    <a:pt x="19567" y="43020"/>
                  </a:lnTo>
                  <a:lnTo>
                    <a:pt x="20066" y="42293"/>
                  </a:lnTo>
                  <a:lnTo>
                    <a:pt x="20128" y="42168"/>
                  </a:lnTo>
                  <a:lnTo>
                    <a:pt x="20232" y="42043"/>
                  </a:lnTo>
                  <a:lnTo>
                    <a:pt x="20274" y="41981"/>
                  </a:lnTo>
                  <a:lnTo>
                    <a:pt x="20336" y="41939"/>
                  </a:lnTo>
                  <a:lnTo>
                    <a:pt x="20419" y="41898"/>
                  </a:lnTo>
                  <a:lnTo>
                    <a:pt x="20523" y="41877"/>
                  </a:lnTo>
                  <a:close/>
                  <a:moveTo>
                    <a:pt x="24952" y="0"/>
                  </a:moveTo>
                  <a:lnTo>
                    <a:pt x="23621" y="21"/>
                  </a:lnTo>
                  <a:lnTo>
                    <a:pt x="22311" y="62"/>
                  </a:lnTo>
                  <a:lnTo>
                    <a:pt x="19484" y="187"/>
                  </a:lnTo>
                  <a:lnTo>
                    <a:pt x="16635" y="333"/>
                  </a:lnTo>
                  <a:lnTo>
                    <a:pt x="13807" y="499"/>
                  </a:lnTo>
                  <a:lnTo>
                    <a:pt x="10979" y="665"/>
                  </a:lnTo>
                  <a:lnTo>
                    <a:pt x="8942" y="811"/>
                  </a:lnTo>
                  <a:lnTo>
                    <a:pt x="7923" y="873"/>
                  </a:lnTo>
                  <a:lnTo>
                    <a:pt x="6925" y="977"/>
                  </a:lnTo>
                  <a:lnTo>
                    <a:pt x="5906" y="1081"/>
                  </a:lnTo>
                  <a:lnTo>
                    <a:pt x="4887" y="1227"/>
                  </a:lnTo>
                  <a:lnTo>
                    <a:pt x="3889" y="1393"/>
                  </a:lnTo>
                  <a:lnTo>
                    <a:pt x="2870" y="1580"/>
                  </a:lnTo>
                  <a:lnTo>
                    <a:pt x="2621" y="1663"/>
                  </a:lnTo>
                  <a:lnTo>
                    <a:pt x="2371" y="1726"/>
                  </a:lnTo>
                  <a:lnTo>
                    <a:pt x="2122" y="1830"/>
                  </a:lnTo>
                  <a:lnTo>
                    <a:pt x="1893" y="1913"/>
                  </a:lnTo>
                  <a:lnTo>
                    <a:pt x="1685" y="2038"/>
                  </a:lnTo>
                  <a:lnTo>
                    <a:pt x="1477" y="2142"/>
                  </a:lnTo>
                  <a:lnTo>
                    <a:pt x="1311" y="2287"/>
                  </a:lnTo>
                  <a:lnTo>
                    <a:pt x="1124" y="2412"/>
                  </a:lnTo>
                  <a:lnTo>
                    <a:pt x="978" y="2578"/>
                  </a:lnTo>
                  <a:lnTo>
                    <a:pt x="833" y="2745"/>
                  </a:lnTo>
                  <a:lnTo>
                    <a:pt x="687" y="2911"/>
                  </a:lnTo>
                  <a:lnTo>
                    <a:pt x="583" y="3098"/>
                  </a:lnTo>
                  <a:lnTo>
                    <a:pt x="458" y="3285"/>
                  </a:lnTo>
                  <a:lnTo>
                    <a:pt x="375" y="3493"/>
                  </a:lnTo>
                  <a:lnTo>
                    <a:pt x="292" y="3722"/>
                  </a:lnTo>
                  <a:lnTo>
                    <a:pt x="230" y="3951"/>
                  </a:lnTo>
                  <a:lnTo>
                    <a:pt x="167" y="4221"/>
                  </a:lnTo>
                  <a:lnTo>
                    <a:pt x="126" y="4512"/>
                  </a:lnTo>
                  <a:lnTo>
                    <a:pt x="63" y="5053"/>
                  </a:lnTo>
                  <a:lnTo>
                    <a:pt x="22" y="5573"/>
                  </a:lnTo>
                  <a:lnTo>
                    <a:pt x="1" y="6113"/>
                  </a:lnTo>
                  <a:lnTo>
                    <a:pt x="1" y="6633"/>
                  </a:lnTo>
                  <a:lnTo>
                    <a:pt x="22" y="7444"/>
                  </a:lnTo>
                  <a:lnTo>
                    <a:pt x="63" y="8276"/>
                  </a:lnTo>
                  <a:lnTo>
                    <a:pt x="146" y="9087"/>
                  </a:lnTo>
                  <a:lnTo>
                    <a:pt x="271" y="9897"/>
                  </a:lnTo>
                  <a:lnTo>
                    <a:pt x="396" y="10688"/>
                  </a:lnTo>
                  <a:lnTo>
                    <a:pt x="562" y="11498"/>
                  </a:lnTo>
                  <a:lnTo>
                    <a:pt x="749" y="12309"/>
                  </a:lnTo>
                  <a:lnTo>
                    <a:pt x="957" y="13100"/>
                  </a:lnTo>
                  <a:lnTo>
                    <a:pt x="1040" y="13370"/>
                  </a:lnTo>
                  <a:lnTo>
                    <a:pt x="1144" y="13640"/>
                  </a:lnTo>
                  <a:lnTo>
                    <a:pt x="1248" y="13869"/>
                  </a:lnTo>
                  <a:lnTo>
                    <a:pt x="1373" y="14098"/>
                  </a:lnTo>
                  <a:lnTo>
                    <a:pt x="1498" y="14285"/>
                  </a:lnTo>
                  <a:lnTo>
                    <a:pt x="1664" y="14472"/>
                  </a:lnTo>
                  <a:lnTo>
                    <a:pt x="1810" y="14617"/>
                  </a:lnTo>
                  <a:lnTo>
                    <a:pt x="1997" y="14763"/>
                  </a:lnTo>
                  <a:lnTo>
                    <a:pt x="2184" y="14888"/>
                  </a:lnTo>
                  <a:lnTo>
                    <a:pt x="2371" y="14992"/>
                  </a:lnTo>
                  <a:lnTo>
                    <a:pt x="2600" y="15096"/>
                  </a:lnTo>
                  <a:lnTo>
                    <a:pt x="2829" y="15158"/>
                  </a:lnTo>
                  <a:lnTo>
                    <a:pt x="3057" y="15220"/>
                  </a:lnTo>
                  <a:lnTo>
                    <a:pt x="3307" y="15262"/>
                  </a:lnTo>
                  <a:lnTo>
                    <a:pt x="3577" y="15283"/>
                  </a:lnTo>
                  <a:lnTo>
                    <a:pt x="3847" y="15283"/>
                  </a:lnTo>
                  <a:lnTo>
                    <a:pt x="4201" y="15304"/>
                  </a:lnTo>
                  <a:lnTo>
                    <a:pt x="5636" y="15304"/>
                  </a:lnTo>
                  <a:lnTo>
                    <a:pt x="6384" y="15283"/>
                  </a:lnTo>
                  <a:lnTo>
                    <a:pt x="7881" y="15220"/>
                  </a:lnTo>
                  <a:lnTo>
                    <a:pt x="9358" y="15116"/>
                  </a:lnTo>
                  <a:lnTo>
                    <a:pt x="10855" y="14971"/>
                  </a:lnTo>
                  <a:lnTo>
                    <a:pt x="13828" y="14701"/>
                  </a:lnTo>
                  <a:lnTo>
                    <a:pt x="15304" y="14555"/>
                  </a:lnTo>
                  <a:lnTo>
                    <a:pt x="16801" y="14451"/>
                  </a:lnTo>
                  <a:lnTo>
                    <a:pt x="16989" y="14430"/>
                  </a:lnTo>
                  <a:lnTo>
                    <a:pt x="17176" y="14451"/>
                  </a:lnTo>
                  <a:lnTo>
                    <a:pt x="17342" y="14472"/>
                  </a:lnTo>
                  <a:lnTo>
                    <a:pt x="17467" y="14534"/>
                  </a:lnTo>
                  <a:lnTo>
                    <a:pt x="17571" y="14617"/>
                  </a:lnTo>
                  <a:lnTo>
                    <a:pt x="17633" y="14742"/>
                  </a:lnTo>
                  <a:lnTo>
                    <a:pt x="17695" y="14888"/>
                  </a:lnTo>
                  <a:lnTo>
                    <a:pt x="17716" y="15054"/>
                  </a:lnTo>
                  <a:lnTo>
                    <a:pt x="17737" y="15283"/>
                  </a:lnTo>
                  <a:lnTo>
                    <a:pt x="17716" y="15595"/>
                  </a:lnTo>
                  <a:lnTo>
                    <a:pt x="17654" y="15927"/>
                  </a:lnTo>
                  <a:lnTo>
                    <a:pt x="17488" y="16572"/>
                  </a:lnTo>
                  <a:lnTo>
                    <a:pt x="17300" y="17196"/>
                  </a:lnTo>
                  <a:lnTo>
                    <a:pt x="17092" y="17820"/>
                  </a:lnTo>
                  <a:lnTo>
                    <a:pt x="16843" y="18422"/>
                  </a:lnTo>
                  <a:lnTo>
                    <a:pt x="16323" y="19649"/>
                  </a:lnTo>
                  <a:lnTo>
                    <a:pt x="15803" y="20855"/>
                  </a:lnTo>
                  <a:lnTo>
                    <a:pt x="13350" y="26636"/>
                  </a:lnTo>
                  <a:lnTo>
                    <a:pt x="12144" y="29526"/>
                  </a:lnTo>
                  <a:lnTo>
                    <a:pt x="10959" y="32416"/>
                  </a:lnTo>
                  <a:lnTo>
                    <a:pt x="9773" y="35327"/>
                  </a:lnTo>
                  <a:lnTo>
                    <a:pt x="8630" y="38259"/>
                  </a:lnTo>
                  <a:lnTo>
                    <a:pt x="7507" y="41191"/>
                  </a:lnTo>
                  <a:lnTo>
                    <a:pt x="6447" y="44122"/>
                  </a:lnTo>
                  <a:lnTo>
                    <a:pt x="5677" y="46326"/>
                  </a:lnTo>
                  <a:lnTo>
                    <a:pt x="4908" y="48510"/>
                  </a:lnTo>
                  <a:lnTo>
                    <a:pt x="4554" y="49612"/>
                  </a:lnTo>
                  <a:lnTo>
                    <a:pt x="4222" y="50735"/>
                  </a:lnTo>
                  <a:lnTo>
                    <a:pt x="3889" y="51837"/>
                  </a:lnTo>
                  <a:lnTo>
                    <a:pt x="3598" y="52959"/>
                  </a:lnTo>
                  <a:lnTo>
                    <a:pt x="3536" y="53230"/>
                  </a:lnTo>
                  <a:lnTo>
                    <a:pt x="3473" y="53604"/>
                  </a:lnTo>
                  <a:lnTo>
                    <a:pt x="3452" y="53999"/>
                  </a:lnTo>
                  <a:lnTo>
                    <a:pt x="3473" y="54352"/>
                  </a:lnTo>
                  <a:lnTo>
                    <a:pt x="3494" y="54519"/>
                  </a:lnTo>
                  <a:lnTo>
                    <a:pt x="3536" y="54706"/>
                  </a:lnTo>
                  <a:lnTo>
                    <a:pt x="3660" y="55039"/>
                  </a:lnTo>
                  <a:lnTo>
                    <a:pt x="3806" y="55330"/>
                  </a:lnTo>
                  <a:lnTo>
                    <a:pt x="3972" y="55600"/>
                  </a:lnTo>
                  <a:lnTo>
                    <a:pt x="4180" y="55850"/>
                  </a:lnTo>
                  <a:lnTo>
                    <a:pt x="4409" y="56078"/>
                  </a:lnTo>
                  <a:lnTo>
                    <a:pt x="4658" y="56265"/>
                  </a:lnTo>
                  <a:lnTo>
                    <a:pt x="4929" y="56453"/>
                  </a:lnTo>
                  <a:lnTo>
                    <a:pt x="5241" y="56598"/>
                  </a:lnTo>
                  <a:lnTo>
                    <a:pt x="6093" y="56972"/>
                  </a:lnTo>
                  <a:lnTo>
                    <a:pt x="6946" y="57305"/>
                  </a:lnTo>
                  <a:lnTo>
                    <a:pt x="7840" y="57596"/>
                  </a:lnTo>
                  <a:lnTo>
                    <a:pt x="8713" y="57866"/>
                  </a:lnTo>
                  <a:lnTo>
                    <a:pt x="9607" y="58074"/>
                  </a:lnTo>
                  <a:lnTo>
                    <a:pt x="10501" y="58262"/>
                  </a:lnTo>
                  <a:lnTo>
                    <a:pt x="11416" y="58428"/>
                  </a:lnTo>
                  <a:lnTo>
                    <a:pt x="12352" y="58573"/>
                  </a:lnTo>
                  <a:lnTo>
                    <a:pt x="12747" y="58615"/>
                  </a:lnTo>
                  <a:lnTo>
                    <a:pt x="13433" y="58615"/>
                  </a:lnTo>
                  <a:lnTo>
                    <a:pt x="13724" y="58594"/>
                  </a:lnTo>
                  <a:lnTo>
                    <a:pt x="13994" y="58553"/>
                  </a:lnTo>
                  <a:lnTo>
                    <a:pt x="14265" y="58490"/>
                  </a:lnTo>
                  <a:lnTo>
                    <a:pt x="14535" y="58407"/>
                  </a:lnTo>
                  <a:lnTo>
                    <a:pt x="14805" y="58324"/>
                  </a:lnTo>
                  <a:lnTo>
                    <a:pt x="15055" y="58220"/>
                  </a:lnTo>
                  <a:lnTo>
                    <a:pt x="15304" y="58095"/>
                  </a:lnTo>
                  <a:lnTo>
                    <a:pt x="15533" y="57950"/>
                  </a:lnTo>
                  <a:lnTo>
                    <a:pt x="15762" y="57783"/>
                  </a:lnTo>
                  <a:lnTo>
                    <a:pt x="15990" y="57617"/>
                  </a:lnTo>
                  <a:lnTo>
                    <a:pt x="16198" y="57430"/>
                  </a:lnTo>
                  <a:lnTo>
                    <a:pt x="16406" y="57222"/>
                  </a:lnTo>
                  <a:lnTo>
                    <a:pt x="16614" y="56993"/>
                  </a:lnTo>
                  <a:lnTo>
                    <a:pt x="16822" y="56764"/>
                  </a:lnTo>
                  <a:lnTo>
                    <a:pt x="17009" y="56494"/>
                  </a:lnTo>
                  <a:lnTo>
                    <a:pt x="17342" y="55995"/>
                  </a:lnTo>
                  <a:lnTo>
                    <a:pt x="17675" y="55496"/>
                  </a:lnTo>
                  <a:lnTo>
                    <a:pt x="17987" y="54976"/>
                  </a:lnTo>
                  <a:lnTo>
                    <a:pt x="18298" y="54456"/>
                  </a:lnTo>
                  <a:lnTo>
                    <a:pt x="18590" y="53937"/>
                  </a:lnTo>
                  <a:lnTo>
                    <a:pt x="18881" y="53417"/>
                  </a:lnTo>
                  <a:lnTo>
                    <a:pt x="19400" y="52336"/>
                  </a:lnTo>
                  <a:lnTo>
                    <a:pt x="19920" y="51213"/>
                  </a:lnTo>
                  <a:lnTo>
                    <a:pt x="20419" y="50090"/>
                  </a:lnTo>
                  <a:lnTo>
                    <a:pt x="21397" y="47844"/>
                  </a:lnTo>
                  <a:lnTo>
                    <a:pt x="22332" y="45578"/>
                  </a:lnTo>
                  <a:lnTo>
                    <a:pt x="23226" y="43312"/>
                  </a:lnTo>
                  <a:lnTo>
                    <a:pt x="24100" y="41024"/>
                  </a:lnTo>
                  <a:lnTo>
                    <a:pt x="24973" y="38716"/>
                  </a:lnTo>
                  <a:lnTo>
                    <a:pt x="26699" y="34121"/>
                  </a:lnTo>
                  <a:lnTo>
                    <a:pt x="28861" y="28361"/>
                  </a:lnTo>
                  <a:lnTo>
                    <a:pt x="29942" y="25471"/>
                  </a:lnTo>
                  <a:lnTo>
                    <a:pt x="31044" y="22602"/>
                  </a:lnTo>
                  <a:lnTo>
                    <a:pt x="32500" y="18776"/>
                  </a:lnTo>
                  <a:lnTo>
                    <a:pt x="33207" y="16842"/>
                  </a:lnTo>
                  <a:lnTo>
                    <a:pt x="33893" y="14929"/>
                  </a:lnTo>
                  <a:lnTo>
                    <a:pt x="34558" y="12975"/>
                  </a:lnTo>
                  <a:lnTo>
                    <a:pt x="35182" y="11041"/>
                  </a:lnTo>
                  <a:lnTo>
                    <a:pt x="35764" y="9066"/>
                  </a:lnTo>
                  <a:lnTo>
                    <a:pt x="36035" y="8088"/>
                  </a:lnTo>
                  <a:lnTo>
                    <a:pt x="36305" y="7090"/>
                  </a:lnTo>
                  <a:lnTo>
                    <a:pt x="36555" y="6134"/>
                  </a:lnTo>
                  <a:lnTo>
                    <a:pt x="36658" y="5656"/>
                  </a:lnTo>
                  <a:lnTo>
                    <a:pt x="36762" y="5177"/>
                  </a:lnTo>
                  <a:lnTo>
                    <a:pt x="36825" y="4699"/>
                  </a:lnTo>
                  <a:lnTo>
                    <a:pt x="36887" y="4200"/>
                  </a:lnTo>
                  <a:lnTo>
                    <a:pt x="36929" y="3701"/>
                  </a:lnTo>
                  <a:lnTo>
                    <a:pt x="36950" y="3202"/>
                  </a:lnTo>
                  <a:lnTo>
                    <a:pt x="36929" y="2578"/>
                  </a:lnTo>
                  <a:lnTo>
                    <a:pt x="36887" y="2266"/>
                  </a:lnTo>
                  <a:lnTo>
                    <a:pt x="36804" y="1996"/>
                  </a:lnTo>
                  <a:lnTo>
                    <a:pt x="36721" y="1747"/>
                  </a:lnTo>
                  <a:lnTo>
                    <a:pt x="36575" y="1518"/>
                  </a:lnTo>
                  <a:lnTo>
                    <a:pt x="36409" y="1310"/>
                  </a:lnTo>
                  <a:lnTo>
                    <a:pt x="36201" y="1144"/>
                  </a:lnTo>
                  <a:lnTo>
                    <a:pt x="35952" y="998"/>
                  </a:lnTo>
                  <a:lnTo>
                    <a:pt x="35640" y="873"/>
                  </a:lnTo>
                  <a:lnTo>
                    <a:pt x="35141" y="728"/>
                  </a:lnTo>
                  <a:lnTo>
                    <a:pt x="34621" y="603"/>
                  </a:lnTo>
                  <a:lnTo>
                    <a:pt x="34101" y="520"/>
                  </a:lnTo>
                  <a:lnTo>
                    <a:pt x="33581" y="458"/>
                  </a:lnTo>
                  <a:lnTo>
                    <a:pt x="31419" y="270"/>
                  </a:lnTo>
                  <a:lnTo>
                    <a:pt x="29256" y="125"/>
                  </a:lnTo>
                  <a:lnTo>
                    <a:pt x="28196" y="83"/>
                  </a:lnTo>
                  <a:lnTo>
                    <a:pt x="27115" y="42"/>
                  </a:lnTo>
                  <a:lnTo>
                    <a:pt x="26033" y="21"/>
                  </a:lnTo>
                  <a:lnTo>
                    <a:pt x="2495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5754375" y="3046175"/>
              <a:ext cx="166875" cy="342075"/>
            </a:xfrm>
            <a:custGeom>
              <a:avLst/>
              <a:gdLst/>
              <a:ahLst/>
              <a:cxnLst/>
              <a:rect l="l" t="t" r="r" b="b"/>
              <a:pathLst>
                <a:path w="6675" h="13683" fill="none" extrusionOk="0">
                  <a:moveTo>
                    <a:pt x="853" y="13682"/>
                  </a:moveTo>
                  <a:lnTo>
                    <a:pt x="853" y="13682"/>
                  </a:lnTo>
                  <a:lnTo>
                    <a:pt x="645" y="13662"/>
                  </a:lnTo>
                  <a:lnTo>
                    <a:pt x="458" y="13579"/>
                  </a:lnTo>
                  <a:lnTo>
                    <a:pt x="458" y="13579"/>
                  </a:lnTo>
                  <a:lnTo>
                    <a:pt x="271" y="13454"/>
                  </a:lnTo>
                  <a:lnTo>
                    <a:pt x="146" y="13329"/>
                  </a:lnTo>
                  <a:lnTo>
                    <a:pt x="63" y="13183"/>
                  </a:lnTo>
                  <a:lnTo>
                    <a:pt x="21" y="13017"/>
                  </a:lnTo>
                  <a:lnTo>
                    <a:pt x="0" y="12851"/>
                  </a:lnTo>
                  <a:lnTo>
                    <a:pt x="21" y="12664"/>
                  </a:lnTo>
                  <a:lnTo>
                    <a:pt x="42" y="12476"/>
                  </a:lnTo>
                  <a:lnTo>
                    <a:pt x="84" y="12289"/>
                  </a:lnTo>
                  <a:lnTo>
                    <a:pt x="84" y="12289"/>
                  </a:lnTo>
                  <a:lnTo>
                    <a:pt x="229" y="11790"/>
                  </a:lnTo>
                  <a:lnTo>
                    <a:pt x="395" y="11312"/>
                  </a:lnTo>
                  <a:lnTo>
                    <a:pt x="583" y="10834"/>
                  </a:lnTo>
                  <a:lnTo>
                    <a:pt x="707" y="10605"/>
                  </a:lnTo>
                  <a:lnTo>
                    <a:pt x="832" y="10376"/>
                  </a:lnTo>
                  <a:lnTo>
                    <a:pt x="832" y="10376"/>
                  </a:lnTo>
                  <a:lnTo>
                    <a:pt x="1310" y="9545"/>
                  </a:lnTo>
                  <a:lnTo>
                    <a:pt x="1789" y="8692"/>
                  </a:lnTo>
                  <a:lnTo>
                    <a:pt x="2225" y="7840"/>
                  </a:lnTo>
                  <a:lnTo>
                    <a:pt x="2662" y="6966"/>
                  </a:lnTo>
                  <a:lnTo>
                    <a:pt x="3514" y="5241"/>
                  </a:lnTo>
                  <a:lnTo>
                    <a:pt x="4388" y="3494"/>
                  </a:lnTo>
                  <a:lnTo>
                    <a:pt x="4388" y="3494"/>
                  </a:lnTo>
                  <a:lnTo>
                    <a:pt x="4783" y="2704"/>
                  </a:lnTo>
                  <a:lnTo>
                    <a:pt x="5219" y="1914"/>
                  </a:lnTo>
                  <a:lnTo>
                    <a:pt x="5677" y="1144"/>
                  </a:lnTo>
                  <a:lnTo>
                    <a:pt x="6176" y="417"/>
                  </a:lnTo>
                  <a:lnTo>
                    <a:pt x="6176" y="417"/>
                  </a:lnTo>
                  <a:lnTo>
                    <a:pt x="6238" y="292"/>
                  </a:lnTo>
                  <a:lnTo>
                    <a:pt x="6342" y="167"/>
                  </a:lnTo>
                  <a:lnTo>
                    <a:pt x="6384" y="105"/>
                  </a:lnTo>
                  <a:lnTo>
                    <a:pt x="6446" y="63"/>
                  </a:lnTo>
                  <a:lnTo>
                    <a:pt x="6529" y="22"/>
                  </a:lnTo>
                  <a:lnTo>
                    <a:pt x="6633" y="1"/>
                  </a:lnTo>
                  <a:lnTo>
                    <a:pt x="6633" y="1"/>
                  </a:lnTo>
                  <a:lnTo>
                    <a:pt x="6675" y="209"/>
                  </a:lnTo>
                  <a:lnTo>
                    <a:pt x="6675" y="396"/>
                  </a:lnTo>
                  <a:lnTo>
                    <a:pt x="6675" y="583"/>
                  </a:lnTo>
                  <a:lnTo>
                    <a:pt x="6654" y="770"/>
                  </a:lnTo>
                  <a:lnTo>
                    <a:pt x="6571" y="1124"/>
                  </a:lnTo>
                  <a:lnTo>
                    <a:pt x="6488" y="1477"/>
                  </a:lnTo>
                  <a:lnTo>
                    <a:pt x="6488" y="1477"/>
                  </a:lnTo>
                  <a:lnTo>
                    <a:pt x="6363" y="2038"/>
                  </a:lnTo>
                  <a:lnTo>
                    <a:pt x="6217" y="2579"/>
                  </a:lnTo>
                  <a:lnTo>
                    <a:pt x="6051" y="3141"/>
                  </a:lnTo>
                  <a:lnTo>
                    <a:pt x="5885" y="3681"/>
                  </a:lnTo>
                  <a:lnTo>
                    <a:pt x="5510" y="4762"/>
                  </a:lnTo>
                  <a:lnTo>
                    <a:pt x="5115" y="5823"/>
                  </a:lnTo>
                  <a:lnTo>
                    <a:pt x="5115" y="5823"/>
                  </a:lnTo>
                  <a:lnTo>
                    <a:pt x="4201" y="8152"/>
                  </a:lnTo>
                  <a:lnTo>
                    <a:pt x="3286" y="10460"/>
                  </a:lnTo>
                  <a:lnTo>
                    <a:pt x="3286" y="10460"/>
                  </a:lnTo>
                  <a:lnTo>
                    <a:pt x="3140" y="10834"/>
                  </a:lnTo>
                  <a:lnTo>
                    <a:pt x="2974" y="11187"/>
                  </a:lnTo>
                  <a:lnTo>
                    <a:pt x="2807" y="11520"/>
                  </a:lnTo>
                  <a:lnTo>
                    <a:pt x="2620" y="11873"/>
                  </a:lnTo>
                  <a:lnTo>
                    <a:pt x="2412" y="12206"/>
                  </a:lnTo>
                  <a:lnTo>
                    <a:pt x="2204" y="12518"/>
                  </a:lnTo>
                  <a:lnTo>
                    <a:pt x="1976" y="12830"/>
                  </a:lnTo>
                  <a:lnTo>
                    <a:pt x="1726" y="13142"/>
                  </a:lnTo>
                  <a:lnTo>
                    <a:pt x="1726" y="13142"/>
                  </a:lnTo>
                  <a:lnTo>
                    <a:pt x="1539" y="13350"/>
                  </a:lnTo>
                  <a:lnTo>
                    <a:pt x="1331" y="13516"/>
                  </a:lnTo>
                  <a:lnTo>
                    <a:pt x="1206" y="13579"/>
                  </a:lnTo>
                  <a:lnTo>
                    <a:pt x="1102" y="13641"/>
                  </a:lnTo>
                  <a:lnTo>
                    <a:pt x="978" y="13662"/>
                  </a:lnTo>
                  <a:lnTo>
                    <a:pt x="853" y="136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5470025" y="2056975"/>
              <a:ext cx="298925" cy="63425"/>
            </a:xfrm>
            <a:custGeom>
              <a:avLst/>
              <a:gdLst/>
              <a:ahLst/>
              <a:cxnLst/>
              <a:rect l="l" t="t" r="r" b="b"/>
              <a:pathLst>
                <a:path w="11957" h="2537" fill="none" extrusionOk="0">
                  <a:moveTo>
                    <a:pt x="1082" y="2537"/>
                  </a:moveTo>
                  <a:lnTo>
                    <a:pt x="1082" y="2537"/>
                  </a:lnTo>
                  <a:lnTo>
                    <a:pt x="957" y="2537"/>
                  </a:lnTo>
                  <a:lnTo>
                    <a:pt x="957" y="2537"/>
                  </a:lnTo>
                  <a:lnTo>
                    <a:pt x="645" y="2516"/>
                  </a:lnTo>
                  <a:lnTo>
                    <a:pt x="500" y="2495"/>
                  </a:lnTo>
                  <a:lnTo>
                    <a:pt x="375" y="2454"/>
                  </a:lnTo>
                  <a:lnTo>
                    <a:pt x="250" y="2391"/>
                  </a:lnTo>
                  <a:lnTo>
                    <a:pt x="146" y="2287"/>
                  </a:lnTo>
                  <a:lnTo>
                    <a:pt x="84" y="2163"/>
                  </a:lnTo>
                  <a:lnTo>
                    <a:pt x="22" y="2017"/>
                  </a:lnTo>
                  <a:lnTo>
                    <a:pt x="22" y="2017"/>
                  </a:lnTo>
                  <a:lnTo>
                    <a:pt x="1" y="1830"/>
                  </a:lnTo>
                  <a:lnTo>
                    <a:pt x="22" y="1663"/>
                  </a:lnTo>
                  <a:lnTo>
                    <a:pt x="84" y="1539"/>
                  </a:lnTo>
                  <a:lnTo>
                    <a:pt x="167" y="1414"/>
                  </a:lnTo>
                  <a:lnTo>
                    <a:pt x="271" y="1310"/>
                  </a:lnTo>
                  <a:lnTo>
                    <a:pt x="396" y="1227"/>
                  </a:lnTo>
                  <a:lnTo>
                    <a:pt x="521" y="1164"/>
                  </a:lnTo>
                  <a:lnTo>
                    <a:pt x="666" y="1102"/>
                  </a:lnTo>
                  <a:lnTo>
                    <a:pt x="666" y="1102"/>
                  </a:lnTo>
                  <a:lnTo>
                    <a:pt x="1373" y="832"/>
                  </a:lnTo>
                  <a:lnTo>
                    <a:pt x="1727" y="728"/>
                  </a:lnTo>
                  <a:lnTo>
                    <a:pt x="2080" y="624"/>
                  </a:lnTo>
                  <a:lnTo>
                    <a:pt x="2454" y="541"/>
                  </a:lnTo>
                  <a:lnTo>
                    <a:pt x="2829" y="458"/>
                  </a:lnTo>
                  <a:lnTo>
                    <a:pt x="3182" y="416"/>
                  </a:lnTo>
                  <a:lnTo>
                    <a:pt x="3577" y="374"/>
                  </a:lnTo>
                  <a:lnTo>
                    <a:pt x="3577" y="374"/>
                  </a:lnTo>
                  <a:lnTo>
                    <a:pt x="4180" y="333"/>
                  </a:lnTo>
                  <a:lnTo>
                    <a:pt x="4804" y="291"/>
                  </a:lnTo>
                  <a:lnTo>
                    <a:pt x="6051" y="166"/>
                  </a:lnTo>
                  <a:lnTo>
                    <a:pt x="7299" y="62"/>
                  </a:lnTo>
                  <a:lnTo>
                    <a:pt x="7923" y="21"/>
                  </a:lnTo>
                  <a:lnTo>
                    <a:pt x="8547" y="0"/>
                  </a:lnTo>
                  <a:lnTo>
                    <a:pt x="8547" y="0"/>
                  </a:lnTo>
                  <a:lnTo>
                    <a:pt x="8755" y="0"/>
                  </a:lnTo>
                  <a:lnTo>
                    <a:pt x="8755" y="0"/>
                  </a:lnTo>
                  <a:lnTo>
                    <a:pt x="9919" y="21"/>
                  </a:lnTo>
                  <a:lnTo>
                    <a:pt x="11062" y="62"/>
                  </a:lnTo>
                  <a:lnTo>
                    <a:pt x="11062" y="62"/>
                  </a:lnTo>
                  <a:lnTo>
                    <a:pt x="11250" y="83"/>
                  </a:lnTo>
                  <a:lnTo>
                    <a:pt x="11458" y="125"/>
                  </a:lnTo>
                  <a:lnTo>
                    <a:pt x="11957" y="229"/>
                  </a:lnTo>
                  <a:lnTo>
                    <a:pt x="11957" y="229"/>
                  </a:lnTo>
                  <a:lnTo>
                    <a:pt x="11728" y="395"/>
                  </a:lnTo>
                  <a:lnTo>
                    <a:pt x="11499" y="520"/>
                  </a:lnTo>
                  <a:lnTo>
                    <a:pt x="11270" y="645"/>
                  </a:lnTo>
                  <a:lnTo>
                    <a:pt x="11042" y="728"/>
                  </a:lnTo>
                  <a:lnTo>
                    <a:pt x="10605" y="873"/>
                  </a:lnTo>
                  <a:lnTo>
                    <a:pt x="10189" y="998"/>
                  </a:lnTo>
                  <a:lnTo>
                    <a:pt x="10189" y="998"/>
                  </a:lnTo>
                  <a:lnTo>
                    <a:pt x="9461" y="1185"/>
                  </a:lnTo>
                  <a:lnTo>
                    <a:pt x="8734" y="1372"/>
                  </a:lnTo>
                  <a:lnTo>
                    <a:pt x="8006" y="1518"/>
                  </a:lnTo>
                  <a:lnTo>
                    <a:pt x="7278" y="1643"/>
                  </a:lnTo>
                  <a:lnTo>
                    <a:pt x="5802" y="1892"/>
                  </a:lnTo>
                  <a:lnTo>
                    <a:pt x="5053" y="2038"/>
                  </a:lnTo>
                  <a:lnTo>
                    <a:pt x="4326" y="2183"/>
                  </a:lnTo>
                  <a:lnTo>
                    <a:pt x="4326" y="2183"/>
                  </a:lnTo>
                  <a:lnTo>
                    <a:pt x="3536" y="2329"/>
                  </a:lnTo>
                  <a:lnTo>
                    <a:pt x="2725" y="2454"/>
                  </a:lnTo>
                  <a:lnTo>
                    <a:pt x="1914" y="2516"/>
                  </a:lnTo>
                  <a:lnTo>
                    <a:pt x="1082" y="2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5827150" y="2041900"/>
              <a:ext cx="65000" cy="41075"/>
            </a:xfrm>
            <a:custGeom>
              <a:avLst/>
              <a:gdLst/>
              <a:ahLst/>
              <a:cxnLst/>
              <a:rect l="l" t="t" r="r" b="b"/>
              <a:pathLst>
                <a:path w="2600" h="1643" fill="none" extrusionOk="0">
                  <a:moveTo>
                    <a:pt x="1040" y="1643"/>
                  </a:moveTo>
                  <a:lnTo>
                    <a:pt x="1040" y="1643"/>
                  </a:lnTo>
                  <a:lnTo>
                    <a:pt x="894" y="1622"/>
                  </a:lnTo>
                  <a:lnTo>
                    <a:pt x="749" y="1601"/>
                  </a:lnTo>
                  <a:lnTo>
                    <a:pt x="603" y="1560"/>
                  </a:lnTo>
                  <a:lnTo>
                    <a:pt x="479" y="1518"/>
                  </a:lnTo>
                  <a:lnTo>
                    <a:pt x="479" y="1518"/>
                  </a:lnTo>
                  <a:lnTo>
                    <a:pt x="375" y="1456"/>
                  </a:lnTo>
                  <a:lnTo>
                    <a:pt x="271" y="1393"/>
                  </a:lnTo>
                  <a:lnTo>
                    <a:pt x="188" y="1310"/>
                  </a:lnTo>
                  <a:lnTo>
                    <a:pt x="104" y="1227"/>
                  </a:lnTo>
                  <a:lnTo>
                    <a:pt x="63" y="1144"/>
                  </a:lnTo>
                  <a:lnTo>
                    <a:pt x="21" y="1040"/>
                  </a:lnTo>
                  <a:lnTo>
                    <a:pt x="0" y="915"/>
                  </a:lnTo>
                  <a:lnTo>
                    <a:pt x="0" y="790"/>
                  </a:lnTo>
                  <a:lnTo>
                    <a:pt x="0" y="790"/>
                  </a:lnTo>
                  <a:lnTo>
                    <a:pt x="21" y="665"/>
                  </a:lnTo>
                  <a:lnTo>
                    <a:pt x="63" y="541"/>
                  </a:lnTo>
                  <a:lnTo>
                    <a:pt x="104" y="458"/>
                  </a:lnTo>
                  <a:lnTo>
                    <a:pt x="167" y="354"/>
                  </a:lnTo>
                  <a:lnTo>
                    <a:pt x="250" y="291"/>
                  </a:lnTo>
                  <a:lnTo>
                    <a:pt x="354" y="208"/>
                  </a:lnTo>
                  <a:lnTo>
                    <a:pt x="458" y="16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707" y="62"/>
                  </a:lnTo>
                  <a:lnTo>
                    <a:pt x="853" y="21"/>
                  </a:lnTo>
                  <a:lnTo>
                    <a:pt x="998" y="0"/>
                  </a:lnTo>
                  <a:lnTo>
                    <a:pt x="1144" y="0"/>
                  </a:lnTo>
                  <a:lnTo>
                    <a:pt x="1144" y="0"/>
                  </a:lnTo>
                  <a:lnTo>
                    <a:pt x="1352" y="21"/>
                  </a:lnTo>
                  <a:lnTo>
                    <a:pt x="1539" y="42"/>
                  </a:lnTo>
                  <a:lnTo>
                    <a:pt x="1747" y="104"/>
                  </a:lnTo>
                  <a:lnTo>
                    <a:pt x="1934" y="187"/>
                  </a:lnTo>
                  <a:lnTo>
                    <a:pt x="2121" y="312"/>
                  </a:lnTo>
                  <a:lnTo>
                    <a:pt x="2288" y="437"/>
                  </a:lnTo>
                  <a:lnTo>
                    <a:pt x="2454" y="582"/>
                  </a:lnTo>
                  <a:lnTo>
                    <a:pt x="2599" y="749"/>
                  </a:lnTo>
                  <a:lnTo>
                    <a:pt x="2599" y="749"/>
                  </a:lnTo>
                  <a:lnTo>
                    <a:pt x="2475" y="936"/>
                  </a:lnTo>
                  <a:lnTo>
                    <a:pt x="2308" y="1123"/>
                  </a:lnTo>
                  <a:lnTo>
                    <a:pt x="2142" y="1268"/>
                  </a:lnTo>
                  <a:lnTo>
                    <a:pt x="1934" y="1393"/>
                  </a:lnTo>
                  <a:lnTo>
                    <a:pt x="1726" y="1497"/>
                  </a:lnTo>
                  <a:lnTo>
                    <a:pt x="1497" y="1580"/>
                  </a:lnTo>
                  <a:lnTo>
                    <a:pt x="1269" y="1622"/>
                  </a:lnTo>
                  <a:lnTo>
                    <a:pt x="1040" y="1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5407125" y="1999275"/>
              <a:ext cx="923750" cy="1465400"/>
            </a:xfrm>
            <a:custGeom>
              <a:avLst/>
              <a:gdLst/>
              <a:ahLst/>
              <a:cxnLst/>
              <a:rect l="l" t="t" r="r" b="b"/>
              <a:pathLst>
                <a:path w="36950" h="58616" fill="none" extrusionOk="0">
                  <a:moveTo>
                    <a:pt x="24952" y="0"/>
                  </a:moveTo>
                  <a:lnTo>
                    <a:pt x="24952" y="0"/>
                  </a:lnTo>
                  <a:lnTo>
                    <a:pt x="23621" y="21"/>
                  </a:lnTo>
                  <a:lnTo>
                    <a:pt x="22311" y="62"/>
                  </a:lnTo>
                  <a:lnTo>
                    <a:pt x="22311" y="62"/>
                  </a:lnTo>
                  <a:lnTo>
                    <a:pt x="19484" y="187"/>
                  </a:lnTo>
                  <a:lnTo>
                    <a:pt x="16635" y="333"/>
                  </a:lnTo>
                  <a:lnTo>
                    <a:pt x="13807" y="499"/>
                  </a:lnTo>
                  <a:lnTo>
                    <a:pt x="10979" y="665"/>
                  </a:lnTo>
                  <a:lnTo>
                    <a:pt x="10979" y="665"/>
                  </a:lnTo>
                  <a:lnTo>
                    <a:pt x="8942" y="811"/>
                  </a:lnTo>
                  <a:lnTo>
                    <a:pt x="7923" y="873"/>
                  </a:lnTo>
                  <a:lnTo>
                    <a:pt x="6925" y="977"/>
                  </a:lnTo>
                  <a:lnTo>
                    <a:pt x="5906" y="1081"/>
                  </a:lnTo>
                  <a:lnTo>
                    <a:pt x="4887" y="1227"/>
                  </a:lnTo>
                  <a:lnTo>
                    <a:pt x="3889" y="1393"/>
                  </a:lnTo>
                  <a:lnTo>
                    <a:pt x="2870" y="1580"/>
                  </a:lnTo>
                  <a:lnTo>
                    <a:pt x="2870" y="1580"/>
                  </a:lnTo>
                  <a:lnTo>
                    <a:pt x="2621" y="1663"/>
                  </a:lnTo>
                  <a:lnTo>
                    <a:pt x="2371" y="1726"/>
                  </a:lnTo>
                  <a:lnTo>
                    <a:pt x="2122" y="1830"/>
                  </a:lnTo>
                  <a:lnTo>
                    <a:pt x="1893" y="1913"/>
                  </a:lnTo>
                  <a:lnTo>
                    <a:pt x="1685" y="2038"/>
                  </a:lnTo>
                  <a:lnTo>
                    <a:pt x="1477" y="2142"/>
                  </a:lnTo>
                  <a:lnTo>
                    <a:pt x="1311" y="2287"/>
                  </a:lnTo>
                  <a:lnTo>
                    <a:pt x="1124" y="2412"/>
                  </a:lnTo>
                  <a:lnTo>
                    <a:pt x="978" y="2578"/>
                  </a:lnTo>
                  <a:lnTo>
                    <a:pt x="833" y="2745"/>
                  </a:lnTo>
                  <a:lnTo>
                    <a:pt x="687" y="2911"/>
                  </a:lnTo>
                  <a:lnTo>
                    <a:pt x="583" y="3098"/>
                  </a:lnTo>
                  <a:lnTo>
                    <a:pt x="458" y="3285"/>
                  </a:lnTo>
                  <a:lnTo>
                    <a:pt x="375" y="3493"/>
                  </a:lnTo>
                  <a:lnTo>
                    <a:pt x="292" y="3722"/>
                  </a:lnTo>
                  <a:lnTo>
                    <a:pt x="230" y="3951"/>
                  </a:lnTo>
                  <a:lnTo>
                    <a:pt x="230" y="3951"/>
                  </a:lnTo>
                  <a:lnTo>
                    <a:pt x="167" y="4221"/>
                  </a:lnTo>
                  <a:lnTo>
                    <a:pt x="126" y="4512"/>
                  </a:lnTo>
                  <a:lnTo>
                    <a:pt x="126" y="4512"/>
                  </a:lnTo>
                  <a:lnTo>
                    <a:pt x="63" y="5053"/>
                  </a:lnTo>
                  <a:lnTo>
                    <a:pt x="22" y="5573"/>
                  </a:lnTo>
                  <a:lnTo>
                    <a:pt x="1" y="6113"/>
                  </a:lnTo>
                  <a:lnTo>
                    <a:pt x="1" y="6633"/>
                  </a:lnTo>
                  <a:lnTo>
                    <a:pt x="1" y="6633"/>
                  </a:lnTo>
                  <a:lnTo>
                    <a:pt x="22" y="7444"/>
                  </a:lnTo>
                  <a:lnTo>
                    <a:pt x="63" y="8276"/>
                  </a:lnTo>
                  <a:lnTo>
                    <a:pt x="146" y="9087"/>
                  </a:lnTo>
                  <a:lnTo>
                    <a:pt x="271" y="9897"/>
                  </a:lnTo>
                  <a:lnTo>
                    <a:pt x="396" y="10688"/>
                  </a:lnTo>
                  <a:lnTo>
                    <a:pt x="562" y="11498"/>
                  </a:lnTo>
                  <a:lnTo>
                    <a:pt x="749" y="12309"/>
                  </a:lnTo>
                  <a:lnTo>
                    <a:pt x="957" y="13100"/>
                  </a:lnTo>
                  <a:lnTo>
                    <a:pt x="957" y="13100"/>
                  </a:lnTo>
                  <a:lnTo>
                    <a:pt x="1040" y="13370"/>
                  </a:lnTo>
                  <a:lnTo>
                    <a:pt x="1144" y="13640"/>
                  </a:lnTo>
                  <a:lnTo>
                    <a:pt x="1248" y="13869"/>
                  </a:lnTo>
                  <a:lnTo>
                    <a:pt x="1373" y="14098"/>
                  </a:lnTo>
                  <a:lnTo>
                    <a:pt x="1498" y="14285"/>
                  </a:lnTo>
                  <a:lnTo>
                    <a:pt x="1664" y="14472"/>
                  </a:lnTo>
                  <a:lnTo>
                    <a:pt x="1810" y="14617"/>
                  </a:lnTo>
                  <a:lnTo>
                    <a:pt x="1997" y="14763"/>
                  </a:lnTo>
                  <a:lnTo>
                    <a:pt x="2184" y="14888"/>
                  </a:lnTo>
                  <a:lnTo>
                    <a:pt x="2371" y="14992"/>
                  </a:lnTo>
                  <a:lnTo>
                    <a:pt x="2600" y="15096"/>
                  </a:lnTo>
                  <a:lnTo>
                    <a:pt x="2829" y="15158"/>
                  </a:lnTo>
                  <a:lnTo>
                    <a:pt x="3057" y="15220"/>
                  </a:lnTo>
                  <a:lnTo>
                    <a:pt x="3307" y="15262"/>
                  </a:lnTo>
                  <a:lnTo>
                    <a:pt x="3577" y="15283"/>
                  </a:lnTo>
                  <a:lnTo>
                    <a:pt x="3847" y="15283"/>
                  </a:lnTo>
                  <a:lnTo>
                    <a:pt x="3847" y="15283"/>
                  </a:lnTo>
                  <a:lnTo>
                    <a:pt x="4201" y="15304"/>
                  </a:lnTo>
                  <a:lnTo>
                    <a:pt x="4201" y="15304"/>
                  </a:lnTo>
                  <a:lnTo>
                    <a:pt x="4887" y="15304"/>
                  </a:lnTo>
                  <a:lnTo>
                    <a:pt x="4887" y="15304"/>
                  </a:lnTo>
                  <a:lnTo>
                    <a:pt x="5636" y="15304"/>
                  </a:lnTo>
                  <a:lnTo>
                    <a:pt x="6384" y="15283"/>
                  </a:lnTo>
                  <a:lnTo>
                    <a:pt x="7881" y="15220"/>
                  </a:lnTo>
                  <a:lnTo>
                    <a:pt x="9358" y="15116"/>
                  </a:lnTo>
                  <a:lnTo>
                    <a:pt x="10855" y="14971"/>
                  </a:lnTo>
                  <a:lnTo>
                    <a:pt x="13828" y="14701"/>
                  </a:lnTo>
                  <a:lnTo>
                    <a:pt x="15304" y="14555"/>
                  </a:lnTo>
                  <a:lnTo>
                    <a:pt x="16801" y="14451"/>
                  </a:lnTo>
                  <a:lnTo>
                    <a:pt x="16801" y="14451"/>
                  </a:lnTo>
                  <a:lnTo>
                    <a:pt x="16989" y="14430"/>
                  </a:lnTo>
                  <a:lnTo>
                    <a:pt x="16989" y="14430"/>
                  </a:lnTo>
                  <a:lnTo>
                    <a:pt x="17176" y="14451"/>
                  </a:lnTo>
                  <a:lnTo>
                    <a:pt x="17342" y="14472"/>
                  </a:lnTo>
                  <a:lnTo>
                    <a:pt x="17467" y="14534"/>
                  </a:lnTo>
                  <a:lnTo>
                    <a:pt x="17571" y="14617"/>
                  </a:lnTo>
                  <a:lnTo>
                    <a:pt x="17633" y="14742"/>
                  </a:lnTo>
                  <a:lnTo>
                    <a:pt x="17695" y="14888"/>
                  </a:lnTo>
                  <a:lnTo>
                    <a:pt x="17716" y="15054"/>
                  </a:lnTo>
                  <a:lnTo>
                    <a:pt x="17737" y="15283"/>
                  </a:lnTo>
                  <a:lnTo>
                    <a:pt x="17737" y="15283"/>
                  </a:lnTo>
                  <a:lnTo>
                    <a:pt x="17737" y="15283"/>
                  </a:lnTo>
                  <a:lnTo>
                    <a:pt x="17737" y="15283"/>
                  </a:lnTo>
                  <a:lnTo>
                    <a:pt x="17716" y="15595"/>
                  </a:lnTo>
                  <a:lnTo>
                    <a:pt x="17654" y="15927"/>
                  </a:lnTo>
                  <a:lnTo>
                    <a:pt x="17654" y="15927"/>
                  </a:lnTo>
                  <a:lnTo>
                    <a:pt x="17488" y="16572"/>
                  </a:lnTo>
                  <a:lnTo>
                    <a:pt x="17300" y="17196"/>
                  </a:lnTo>
                  <a:lnTo>
                    <a:pt x="17092" y="17820"/>
                  </a:lnTo>
                  <a:lnTo>
                    <a:pt x="16843" y="18422"/>
                  </a:lnTo>
                  <a:lnTo>
                    <a:pt x="16323" y="19649"/>
                  </a:lnTo>
                  <a:lnTo>
                    <a:pt x="15803" y="20855"/>
                  </a:lnTo>
                  <a:lnTo>
                    <a:pt x="15803" y="20855"/>
                  </a:lnTo>
                  <a:lnTo>
                    <a:pt x="13350" y="26636"/>
                  </a:lnTo>
                  <a:lnTo>
                    <a:pt x="12144" y="29526"/>
                  </a:lnTo>
                  <a:lnTo>
                    <a:pt x="10959" y="32416"/>
                  </a:lnTo>
                  <a:lnTo>
                    <a:pt x="9773" y="35327"/>
                  </a:lnTo>
                  <a:lnTo>
                    <a:pt x="8630" y="38259"/>
                  </a:lnTo>
                  <a:lnTo>
                    <a:pt x="7507" y="41191"/>
                  </a:lnTo>
                  <a:lnTo>
                    <a:pt x="6447" y="44122"/>
                  </a:lnTo>
                  <a:lnTo>
                    <a:pt x="6447" y="44122"/>
                  </a:lnTo>
                  <a:lnTo>
                    <a:pt x="5677" y="46326"/>
                  </a:lnTo>
                  <a:lnTo>
                    <a:pt x="4908" y="48510"/>
                  </a:lnTo>
                  <a:lnTo>
                    <a:pt x="4554" y="49612"/>
                  </a:lnTo>
                  <a:lnTo>
                    <a:pt x="4222" y="50735"/>
                  </a:lnTo>
                  <a:lnTo>
                    <a:pt x="3889" y="51837"/>
                  </a:lnTo>
                  <a:lnTo>
                    <a:pt x="3598" y="52959"/>
                  </a:lnTo>
                  <a:lnTo>
                    <a:pt x="3598" y="52959"/>
                  </a:lnTo>
                  <a:lnTo>
                    <a:pt x="3536" y="53230"/>
                  </a:lnTo>
                  <a:lnTo>
                    <a:pt x="3536" y="53230"/>
                  </a:lnTo>
                  <a:lnTo>
                    <a:pt x="3473" y="53604"/>
                  </a:lnTo>
                  <a:lnTo>
                    <a:pt x="3452" y="53999"/>
                  </a:lnTo>
                  <a:lnTo>
                    <a:pt x="3452" y="53999"/>
                  </a:lnTo>
                  <a:lnTo>
                    <a:pt x="3473" y="54352"/>
                  </a:lnTo>
                  <a:lnTo>
                    <a:pt x="3494" y="54519"/>
                  </a:lnTo>
                  <a:lnTo>
                    <a:pt x="3536" y="54706"/>
                  </a:lnTo>
                  <a:lnTo>
                    <a:pt x="3536" y="54706"/>
                  </a:lnTo>
                  <a:lnTo>
                    <a:pt x="3660" y="55039"/>
                  </a:lnTo>
                  <a:lnTo>
                    <a:pt x="3806" y="55330"/>
                  </a:lnTo>
                  <a:lnTo>
                    <a:pt x="3972" y="55600"/>
                  </a:lnTo>
                  <a:lnTo>
                    <a:pt x="4180" y="55850"/>
                  </a:lnTo>
                  <a:lnTo>
                    <a:pt x="4409" y="56078"/>
                  </a:lnTo>
                  <a:lnTo>
                    <a:pt x="4658" y="56265"/>
                  </a:lnTo>
                  <a:lnTo>
                    <a:pt x="4929" y="56453"/>
                  </a:lnTo>
                  <a:lnTo>
                    <a:pt x="5241" y="56598"/>
                  </a:lnTo>
                  <a:lnTo>
                    <a:pt x="5241" y="56598"/>
                  </a:lnTo>
                  <a:lnTo>
                    <a:pt x="6093" y="56972"/>
                  </a:lnTo>
                  <a:lnTo>
                    <a:pt x="6946" y="57305"/>
                  </a:lnTo>
                  <a:lnTo>
                    <a:pt x="7840" y="57596"/>
                  </a:lnTo>
                  <a:lnTo>
                    <a:pt x="8713" y="57866"/>
                  </a:lnTo>
                  <a:lnTo>
                    <a:pt x="9607" y="58074"/>
                  </a:lnTo>
                  <a:lnTo>
                    <a:pt x="10501" y="58262"/>
                  </a:lnTo>
                  <a:lnTo>
                    <a:pt x="11416" y="58428"/>
                  </a:lnTo>
                  <a:lnTo>
                    <a:pt x="12352" y="58573"/>
                  </a:lnTo>
                  <a:lnTo>
                    <a:pt x="12352" y="58573"/>
                  </a:lnTo>
                  <a:lnTo>
                    <a:pt x="12747" y="58615"/>
                  </a:lnTo>
                  <a:lnTo>
                    <a:pt x="13121" y="58615"/>
                  </a:lnTo>
                  <a:lnTo>
                    <a:pt x="13121" y="58615"/>
                  </a:lnTo>
                  <a:lnTo>
                    <a:pt x="13433" y="58615"/>
                  </a:lnTo>
                  <a:lnTo>
                    <a:pt x="13724" y="58594"/>
                  </a:lnTo>
                  <a:lnTo>
                    <a:pt x="13994" y="58553"/>
                  </a:lnTo>
                  <a:lnTo>
                    <a:pt x="14265" y="58490"/>
                  </a:lnTo>
                  <a:lnTo>
                    <a:pt x="14535" y="58407"/>
                  </a:lnTo>
                  <a:lnTo>
                    <a:pt x="14805" y="58324"/>
                  </a:lnTo>
                  <a:lnTo>
                    <a:pt x="15055" y="58220"/>
                  </a:lnTo>
                  <a:lnTo>
                    <a:pt x="15304" y="58095"/>
                  </a:lnTo>
                  <a:lnTo>
                    <a:pt x="15533" y="57950"/>
                  </a:lnTo>
                  <a:lnTo>
                    <a:pt x="15762" y="57783"/>
                  </a:lnTo>
                  <a:lnTo>
                    <a:pt x="15990" y="57617"/>
                  </a:lnTo>
                  <a:lnTo>
                    <a:pt x="16198" y="57430"/>
                  </a:lnTo>
                  <a:lnTo>
                    <a:pt x="16406" y="57222"/>
                  </a:lnTo>
                  <a:lnTo>
                    <a:pt x="16614" y="56993"/>
                  </a:lnTo>
                  <a:lnTo>
                    <a:pt x="16822" y="56764"/>
                  </a:lnTo>
                  <a:lnTo>
                    <a:pt x="17009" y="56494"/>
                  </a:lnTo>
                  <a:lnTo>
                    <a:pt x="17009" y="56494"/>
                  </a:lnTo>
                  <a:lnTo>
                    <a:pt x="17342" y="55995"/>
                  </a:lnTo>
                  <a:lnTo>
                    <a:pt x="17675" y="55496"/>
                  </a:lnTo>
                  <a:lnTo>
                    <a:pt x="17987" y="54976"/>
                  </a:lnTo>
                  <a:lnTo>
                    <a:pt x="18298" y="54456"/>
                  </a:lnTo>
                  <a:lnTo>
                    <a:pt x="18590" y="53937"/>
                  </a:lnTo>
                  <a:lnTo>
                    <a:pt x="18881" y="53417"/>
                  </a:lnTo>
                  <a:lnTo>
                    <a:pt x="19400" y="52336"/>
                  </a:lnTo>
                  <a:lnTo>
                    <a:pt x="19400" y="52336"/>
                  </a:lnTo>
                  <a:lnTo>
                    <a:pt x="19920" y="51213"/>
                  </a:lnTo>
                  <a:lnTo>
                    <a:pt x="20419" y="50090"/>
                  </a:lnTo>
                  <a:lnTo>
                    <a:pt x="21397" y="47844"/>
                  </a:lnTo>
                  <a:lnTo>
                    <a:pt x="22332" y="45578"/>
                  </a:lnTo>
                  <a:lnTo>
                    <a:pt x="23226" y="43312"/>
                  </a:lnTo>
                  <a:lnTo>
                    <a:pt x="24100" y="41024"/>
                  </a:lnTo>
                  <a:lnTo>
                    <a:pt x="24973" y="38716"/>
                  </a:lnTo>
                  <a:lnTo>
                    <a:pt x="26699" y="34121"/>
                  </a:lnTo>
                  <a:lnTo>
                    <a:pt x="26699" y="34121"/>
                  </a:lnTo>
                  <a:lnTo>
                    <a:pt x="28861" y="28361"/>
                  </a:lnTo>
                  <a:lnTo>
                    <a:pt x="29942" y="25471"/>
                  </a:lnTo>
                  <a:lnTo>
                    <a:pt x="31044" y="22602"/>
                  </a:lnTo>
                  <a:lnTo>
                    <a:pt x="31044" y="22602"/>
                  </a:lnTo>
                  <a:lnTo>
                    <a:pt x="32500" y="18776"/>
                  </a:lnTo>
                  <a:lnTo>
                    <a:pt x="33207" y="16842"/>
                  </a:lnTo>
                  <a:lnTo>
                    <a:pt x="33893" y="14929"/>
                  </a:lnTo>
                  <a:lnTo>
                    <a:pt x="34558" y="12975"/>
                  </a:lnTo>
                  <a:lnTo>
                    <a:pt x="35182" y="11041"/>
                  </a:lnTo>
                  <a:lnTo>
                    <a:pt x="35764" y="9066"/>
                  </a:lnTo>
                  <a:lnTo>
                    <a:pt x="36035" y="8088"/>
                  </a:lnTo>
                  <a:lnTo>
                    <a:pt x="36305" y="7090"/>
                  </a:lnTo>
                  <a:lnTo>
                    <a:pt x="36305" y="7090"/>
                  </a:lnTo>
                  <a:lnTo>
                    <a:pt x="36555" y="6134"/>
                  </a:lnTo>
                  <a:lnTo>
                    <a:pt x="36658" y="5656"/>
                  </a:lnTo>
                  <a:lnTo>
                    <a:pt x="36762" y="5177"/>
                  </a:lnTo>
                  <a:lnTo>
                    <a:pt x="36825" y="4699"/>
                  </a:lnTo>
                  <a:lnTo>
                    <a:pt x="36887" y="4200"/>
                  </a:lnTo>
                  <a:lnTo>
                    <a:pt x="36929" y="3701"/>
                  </a:lnTo>
                  <a:lnTo>
                    <a:pt x="36950" y="3202"/>
                  </a:lnTo>
                  <a:lnTo>
                    <a:pt x="36950" y="3202"/>
                  </a:lnTo>
                  <a:lnTo>
                    <a:pt x="36929" y="2578"/>
                  </a:lnTo>
                  <a:lnTo>
                    <a:pt x="36929" y="2578"/>
                  </a:lnTo>
                  <a:lnTo>
                    <a:pt x="36887" y="2266"/>
                  </a:lnTo>
                  <a:lnTo>
                    <a:pt x="36804" y="1996"/>
                  </a:lnTo>
                  <a:lnTo>
                    <a:pt x="36721" y="1747"/>
                  </a:lnTo>
                  <a:lnTo>
                    <a:pt x="36575" y="1518"/>
                  </a:lnTo>
                  <a:lnTo>
                    <a:pt x="36409" y="1310"/>
                  </a:lnTo>
                  <a:lnTo>
                    <a:pt x="36201" y="1144"/>
                  </a:lnTo>
                  <a:lnTo>
                    <a:pt x="35952" y="998"/>
                  </a:lnTo>
                  <a:lnTo>
                    <a:pt x="35640" y="873"/>
                  </a:lnTo>
                  <a:lnTo>
                    <a:pt x="35640" y="873"/>
                  </a:lnTo>
                  <a:lnTo>
                    <a:pt x="35141" y="728"/>
                  </a:lnTo>
                  <a:lnTo>
                    <a:pt x="34621" y="603"/>
                  </a:lnTo>
                  <a:lnTo>
                    <a:pt x="34101" y="520"/>
                  </a:lnTo>
                  <a:lnTo>
                    <a:pt x="33581" y="458"/>
                  </a:lnTo>
                  <a:lnTo>
                    <a:pt x="33581" y="458"/>
                  </a:lnTo>
                  <a:lnTo>
                    <a:pt x="31419" y="270"/>
                  </a:lnTo>
                  <a:lnTo>
                    <a:pt x="29256" y="125"/>
                  </a:lnTo>
                  <a:lnTo>
                    <a:pt x="28196" y="83"/>
                  </a:lnTo>
                  <a:lnTo>
                    <a:pt x="27115" y="42"/>
                  </a:lnTo>
                  <a:lnTo>
                    <a:pt x="26033" y="21"/>
                  </a:lnTo>
                  <a:lnTo>
                    <a:pt x="249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5375425" y="1961325"/>
              <a:ext cx="1012625" cy="1561050"/>
            </a:xfrm>
            <a:custGeom>
              <a:avLst/>
              <a:gdLst/>
              <a:ahLst/>
              <a:cxnLst/>
              <a:rect l="l" t="t" r="r" b="b"/>
              <a:pathLst>
                <a:path w="40505" h="62442" extrusionOk="0">
                  <a:moveTo>
                    <a:pt x="26220" y="1518"/>
                  </a:moveTo>
                  <a:lnTo>
                    <a:pt x="27301" y="1539"/>
                  </a:lnTo>
                  <a:lnTo>
                    <a:pt x="28383" y="1560"/>
                  </a:lnTo>
                  <a:lnTo>
                    <a:pt x="29464" y="1601"/>
                  </a:lnTo>
                  <a:lnTo>
                    <a:pt x="30524" y="1643"/>
                  </a:lnTo>
                  <a:lnTo>
                    <a:pt x="32687" y="1788"/>
                  </a:lnTo>
                  <a:lnTo>
                    <a:pt x="34849" y="1976"/>
                  </a:lnTo>
                  <a:lnTo>
                    <a:pt x="35369" y="2038"/>
                  </a:lnTo>
                  <a:lnTo>
                    <a:pt x="35889" y="2121"/>
                  </a:lnTo>
                  <a:lnTo>
                    <a:pt x="36409" y="2246"/>
                  </a:lnTo>
                  <a:lnTo>
                    <a:pt x="36908" y="2391"/>
                  </a:lnTo>
                  <a:lnTo>
                    <a:pt x="37220" y="2516"/>
                  </a:lnTo>
                  <a:lnTo>
                    <a:pt x="37469" y="2662"/>
                  </a:lnTo>
                  <a:lnTo>
                    <a:pt x="37677" y="2828"/>
                  </a:lnTo>
                  <a:lnTo>
                    <a:pt x="37843" y="3036"/>
                  </a:lnTo>
                  <a:lnTo>
                    <a:pt x="37989" y="3265"/>
                  </a:lnTo>
                  <a:lnTo>
                    <a:pt x="38072" y="3514"/>
                  </a:lnTo>
                  <a:lnTo>
                    <a:pt x="38155" y="3784"/>
                  </a:lnTo>
                  <a:lnTo>
                    <a:pt x="38197" y="4096"/>
                  </a:lnTo>
                  <a:lnTo>
                    <a:pt x="38218" y="4720"/>
                  </a:lnTo>
                  <a:lnTo>
                    <a:pt x="38197" y="5219"/>
                  </a:lnTo>
                  <a:lnTo>
                    <a:pt x="38155" y="5718"/>
                  </a:lnTo>
                  <a:lnTo>
                    <a:pt x="38093" y="6217"/>
                  </a:lnTo>
                  <a:lnTo>
                    <a:pt x="38030" y="6695"/>
                  </a:lnTo>
                  <a:lnTo>
                    <a:pt x="37926" y="7174"/>
                  </a:lnTo>
                  <a:lnTo>
                    <a:pt x="37823" y="7652"/>
                  </a:lnTo>
                  <a:lnTo>
                    <a:pt x="37573" y="8608"/>
                  </a:lnTo>
                  <a:lnTo>
                    <a:pt x="37303" y="9606"/>
                  </a:lnTo>
                  <a:lnTo>
                    <a:pt x="37032" y="10584"/>
                  </a:lnTo>
                  <a:lnTo>
                    <a:pt x="36450" y="12559"/>
                  </a:lnTo>
                  <a:lnTo>
                    <a:pt x="35826" y="14493"/>
                  </a:lnTo>
                  <a:lnTo>
                    <a:pt x="35161" y="16447"/>
                  </a:lnTo>
                  <a:lnTo>
                    <a:pt x="34475" y="18360"/>
                  </a:lnTo>
                  <a:lnTo>
                    <a:pt x="33768" y="20294"/>
                  </a:lnTo>
                  <a:lnTo>
                    <a:pt x="32312" y="24120"/>
                  </a:lnTo>
                  <a:lnTo>
                    <a:pt x="31210" y="26989"/>
                  </a:lnTo>
                  <a:lnTo>
                    <a:pt x="30129" y="29879"/>
                  </a:lnTo>
                  <a:lnTo>
                    <a:pt x="27967" y="35639"/>
                  </a:lnTo>
                  <a:lnTo>
                    <a:pt x="26241" y="40234"/>
                  </a:lnTo>
                  <a:lnTo>
                    <a:pt x="25368" y="42542"/>
                  </a:lnTo>
                  <a:lnTo>
                    <a:pt x="24494" y="44830"/>
                  </a:lnTo>
                  <a:lnTo>
                    <a:pt x="23600" y="47096"/>
                  </a:lnTo>
                  <a:lnTo>
                    <a:pt x="22665" y="49362"/>
                  </a:lnTo>
                  <a:lnTo>
                    <a:pt x="21687" y="51608"/>
                  </a:lnTo>
                  <a:lnTo>
                    <a:pt x="21188" y="52731"/>
                  </a:lnTo>
                  <a:lnTo>
                    <a:pt x="20668" y="53854"/>
                  </a:lnTo>
                  <a:lnTo>
                    <a:pt x="20149" y="54935"/>
                  </a:lnTo>
                  <a:lnTo>
                    <a:pt x="19858" y="55455"/>
                  </a:lnTo>
                  <a:lnTo>
                    <a:pt x="19566" y="55974"/>
                  </a:lnTo>
                  <a:lnTo>
                    <a:pt x="19255" y="56494"/>
                  </a:lnTo>
                  <a:lnTo>
                    <a:pt x="18943" y="57014"/>
                  </a:lnTo>
                  <a:lnTo>
                    <a:pt x="18610" y="57513"/>
                  </a:lnTo>
                  <a:lnTo>
                    <a:pt x="18277" y="58012"/>
                  </a:lnTo>
                  <a:lnTo>
                    <a:pt x="18090" y="58282"/>
                  </a:lnTo>
                  <a:lnTo>
                    <a:pt x="17882" y="58511"/>
                  </a:lnTo>
                  <a:lnTo>
                    <a:pt x="17674" y="58740"/>
                  </a:lnTo>
                  <a:lnTo>
                    <a:pt x="17466" y="58948"/>
                  </a:lnTo>
                  <a:lnTo>
                    <a:pt x="17258" y="59135"/>
                  </a:lnTo>
                  <a:lnTo>
                    <a:pt x="17030" y="59301"/>
                  </a:lnTo>
                  <a:lnTo>
                    <a:pt x="16801" y="59468"/>
                  </a:lnTo>
                  <a:lnTo>
                    <a:pt x="16572" y="59613"/>
                  </a:lnTo>
                  <a:lnTo>
                    <a:pt x="16323" y="59738"/>
                  </a:lnTo>
                  <a:lnTo>
                    <a:pt x="16073" y="59842"/>
                  </a:lnTo>
                  <a:lnTo>
                    <a:pt x="15803" y="59925"/>
                  </a:lnTo>
                  <a:lnTo>
                    <a:pt x="15533" y="60008"/>
                  </a:lnTo>
                  <a:lnTo>
                    <a:pt x="15262" y="60071"/>
                  </a:lnTo>
                  <a:lnTo>
                    <a:pt x="14992" y="60112"/>
                  </a:lnTo>
                  <a:lnTo>
                    <a:pt x="14701" y="60133"/>
                  </a:lnTo>
                  <a:lnTo>
                    <a:pt x="14015" y="60133"/>
                  </a:lnTo>
                  <a:lnTo>
                    <a:pt x="13620" y="60091"/>
                  </a:lnTo>
                  <a:lnTo>
                    <a:pt x="12684" y="59946"/>
                  </a:lnTo>
                  <a:lnTo>
                    <a:pt x="11769" y="59780"/>
                  </a:lnTo>
                  <a:lnTo>
                    <a:pt x="10875" y="59592"/>
                  </a:lnTo>
                  <a:lnTo>
                    <a:pt x="9981" y="59384"/>
                  </a:lnTo>
                  <a:lnTo>
                    <a:pt x="9108" y="59114"/>
                  </a:lnTo>
                  <a:lnTo>
                    <a:pt x="8214" y="58823"/>
                  </a:lnTo>
                  <a:lnTo>
                    <a:pt x="7361" y="58490"/>
                  </a:lnTo>
                  <a:lnTo>
                    <a:pt x="6509" y="58116"/>
                  </a:lnTo>
                  <a:lnTo>
                    <a:pt x="6197" y="57971"/>
                  </a:lnTo>
                  <a:lnTo>
                    <a:pt x="5926" y="57783"/>
                  </a:lnTo>
                  <a:lnTo>
                    <a:pt x="5677" y="57596"/>
                  </a:lnTo>
                  <a:lnTo>
                    <a:pt x="5448" y="57368"/>
                  </a:lnTo>
                  <a:lnTo>
                    <a:pt x="5240" y="57118"/>
                  </a:lnTo>
                  <a:lnTo>
                    <a:pt x="5074" y="56848"/>
                  </a:lnTo>
                  <a:lnTo>
                    <a:pt x="4928" y="56557"/>
                  </a:lnTo>
                  <a:lnTo>
                    <a:pt x="4804" y="56224"/>
                  </a:lnTo>
                  <a:lnTo>
                    <a:pt x="4762" y="56037"/>
                  </a:lnTo>
                  <a:lnTo>
                    <a:pt x="4741" y="55870"/>
                  </a:lnTo>
                  <a:lnTo>
                    <a:pt x="4720" y="55517"/>
                  </a:lnTo>
                  <a:lnTo>
                    <a:pt x="4741" y="55122"/>
                  </a:lnTo>
                  <a:lnTo>
                    <a:pt x="4804" y="54748"/>
                  </a:lnTo>
                  <a:lnTo>
                    <a:pt x="4866" y="54477"/>
                  </a:lnTo>
                  <a:lnTo>
                    <a:pt x="5157" y="53355"/>
                  </a:lnTo>
                  <a:lnTo>
                    <a:pt x="5490" y="52253"/>
                  </a:lnTo>
                  <a:lnTo>
                    <a:pt x="5822" y="51130"/>
                  </a:lnTo>
                  <a:lnTo>
                    <a:pt x="6176" y="50028"/>
                  </a:lnTo>
                  <a:lnTo>
                    <a:pt x="6945" y="47844"/>
                  </a:lnTo>
                  <a:lnTo>
                    <a:pt x="7715" y="45640"/>
                  </a:lnTo>
                  <a:lnTo>
                    <a:pt x="8775" y="42709"/>
                  </a:lnTo>
                  <a:lnTo>
                    <a:pt x="9898" y="39777"/>
                  </a:lnTo>
                  <a:lnTo>
                    <a:pt x="11041" y="36845"/>
                  </a:lnTo>
                  <a:lnTo>
                    <a:pt x="12227" y="33934"/>
                  </a:lnTo>
                  <a:lnTo>
                    <a:pt x="13412" y="31044"/>
                  </a:lnTo>
                  <a:lnTo>
                    <a:pt x="14618" y="28154"/>
                  </a:lnTo>
                  <a:lnTo>
                    <a:pt x="17071" y="22373"/>
                  </a:lnTo>
                  <a:lnTo>
                    <a:pt x="17591" y="21167"/>
                  </a:lnTo>
                  <a:lnTo>
                    <a:pt x="18111" y="19940"/>
                  </a:lnTo>
                  <a:lnTo>
                    <a:pt x="18360" y="19338"/>
                  </a:lnTo>
                  <a:lnTo>
                    <a:pt x="18568" y="18714"/>
                  </a:lnTo>
                  <a:lnTo>
                    <a:pt x="18756" y="18090"/>
                  </a:lnTo>
                  <a:lnTo>
                    <a:pt x="18922" y="17445"/>
                  </a:lnTo>
                  <a:lnTo>
                    <a:pt x="18984" y="17113"/>
                  </a:lnTo>
                  <a:lnTo>
                    <a:pt x="19005" y="16801"/>
                  </a:lnTo>
                  <a:lnTo>
                    <a:pt x="18984" y="16572"/>
                  </a:lnTo>
                  <a:lnTo>
                    <a:pt x="18963" y="16406"/>
                  </a:lnTo>
                  <a:lnTo>
                    <a:pt x="18901" y="16260"/>
                  </a:lnTo>
                  <a:lnTo>
                    <a:pt x="18839" y="16135"/>
                  </a:lnTo>
                  <a:lnTo>
                    <a:pt x="18735" y="16052"/>
                  </a:lnTo>
                  <a:lnTo>
                    <a:pt x="18610" y="15990"/>
                  </a:lnTo>
                  <a:lnTo>
                    <a:pt x="18444" y="15969"/>
                  </a:lnTo>
                  <a:lnTo>
                    <a:pt x="18257" y="15948"/>
                  </a:lnTo>
                  <a:lnTo>
                    <a:pt x="18069" y="15969"/>
                  </a:lnTo>
                  <a:lnTo>
                    <a:pt x="16572" y="16073"/>
                  </a:lnTo>
                  <a:lnTo>
                    <a:pt x="15096" y="16219"/>
                  </a:lnTo>
                  <a:lnTo>
                    <a:pt x="12123" y="16489"/>
                  </a:lnTo>
                  <a:lnTo>
                    <a:pt x="10626" y="16634"/>
                  </a:lnTo>
                  <a:lnTo>
                    <a:pt x="9149" y="16738"/>
                  </a:lnTo>
                  <a:lnTo>
                    <a:pt x="7652" y="16801"/>
                  </a:lnTo>
                  <a:lnTo>
                    <a:pt x="6904" y="16822"/>
                  </a:lnTo>
                  <a:lnTo>
                    <a:pt x="5469" y="16822"/>
                  </a:lnTo>
                  <a:lnTo>
                    <a:pt x="5115" y="16801"/>
                  </a:lnTo>
                  <a:lnTo>
                    <a:pt x="4845" y="16801"/>
                  </a:lnTo>
                  <a:lnTo>
                    <a:pt x="4575" y="16780"/>
                  </a:lnTo>
                  <a:lnTo>
                    <a:pt x="4325" y="16738"/>
                  </a:lnTo>
                  <a:lnTo>
                    <a:pt x="4097" y="16676"/>
                  </a:lnTo>
                  <a:lnTo>
                    <a:pt x="3868" y="16614"/>
                  </a:lnTo>
                  <a:lnTo>
                    <a:pt x="3639" y="16510"/>
                  </a:lnTo>
                  <a:lnTo>
                    <a:pt x="3452" y="16406"/>
                  </a:lnTo>
                  <a:lnTo>
                    <a:pt x="3265" y="16281"/>
                  </a:lnTo>
                  <a:lnTo>
                    <a:pt x="3078" y="16135"/>
                  </a:lnTo>
                  <a:lnTo>
                    <a:pt x="2932" y="15990"/>
                  </a:lnTo>
                  <a:lnTo>
                    <a:pt x="2766" y="15803"/>
                  </a:lnTo>
                  <a:lnTo>
                    <a:pt x="2641" y="15616"/>
                  </a:lnTo>
                  <a:lnTo>
                    <a:pt x="2516" y="15387"/>
                  </a:lnTo>
                  <a:lnTo>
                    <a:pt x="2412" y="15158"/>
                  </a:lnTo>
                  <a:lnTo>
                    <a:pt x="2308" y="14888"/>
                  </a:lnTo>
                  <a:lnTo>
                    <a:pt x="2225" y="14618"/>
                  </a:lnTo>
                  <a:lnTo>
                    <a:pt x="2017" y="13827"/>
                  </a:lnTo>
                  <a:lnTo>
                    <a:pt x="1830" y="13016"/>
                  </a:lnTo>
                  <a:lnTo>
                    <a:pt x="1664" y="12206"/>
                  </a:lnTo>
                  <a:lnTo>
                    <a:pt x="1539" y="11415"/>
                  </a:lnTo>
                  <a:lnTo>
                    <a:pt x="1414" y="10605"/>
                  </a:lnTo>
                  <a:lnTo>
                    <a:pt x="1331" y="9794"/>
                  </a:lnTo>
                  <a:lnTo>
                    <a:pt x="1290" y="8962"/>
                  </a:lnTo>
                  <a:lnTo>
                    <a:pt x="1269" y="8151"/>
                  </a:lnTo>
                  <a:lnTo>
                    <a:pt x="1269" y="7631"/>
                  </a:lnTo>
                  <a:lnTo>
                    <a:pt x="1290" y="7091"/>
                  </a:lnTo>
                  <a:lnTo>
                    <a:pt x="1331" y="6571"/>
                  </a:lnTo>
                  <a:lnTo>
                    <a:pt x="1394" y="6030"/>
                  </a:lnTo>
                  <a:lnTo>
                    <a:pt x="1435" y="5739"/>
                  </a:lnTo>
                  <a:lnTo>
                    <a:pt x="1498" y="5469"/>
                  </a:lnTo>
                  <a:lnTo>
                    <a:pt x="1560" y="5240"/>
                  </a:lnTo>
                  <a:lnTo>
                    <a:pt x="1643" y="5011"/>
                  </a:lnTo>
                  <a:lnTo>
                    <a:pt x="1726" y="4803"/>
                  </a:lnTo>
                  <a:lnTo>
                    <a:pt x="1851" y="4616"/>
                  </a:lnTo>
                  <a:lnTo>
                    <a:pt x="1955" y="4429"/>
                  </a:lnTo>
                  <a:lnTo>
                    <a:pt x="2101" y="4263"/>
                  </a:lnTo>
                  <a:lnTo>
                    <a:pt x="2246" y="4096"/>
                  </a:lnTo>
                  <a:lnTo>
                    <a:pt x="2392" y="3930"/>
                  </a:lnTo>
                  <a:lnTo>
                    <a:pt x="2579" y="3805"/>
                  </a:lnTo>
                  <a:lnTo>
                    <a:pt x="2745" y="3660"/>
                  </a:lnTo>
                  <a:lnTo>
                    <a:pt x="2953" y="3556"/>
                  </a:lnTo>
                  <a:lnTo>
                    <a:pt x="3161" y="3431"/>
                  </a:lnTo>
                  <a:lnTo>
                    <a:pt x="3390" y="3348"/>
                  </a:lnTo>
                  <a:lnTo>
                    <a:pt x="3639" y="3244"/>
                  </a:lnTo>
                  <a:lnTo>
                    <a:pt x="3889" y="3181"/>
                  </a:lnTo>
                  <a:lnTo>
                    <a:pt x="4138" y="3098"/>
                  </a:lnTo>
                  <a:lnTo>
                    <a:pt x="5157" y="2911"/>
                  </a:lnTo>
                  <a:lnTo>
                    <a:pt x="6155" y="2745"/>
                  </a:lnTo>
                  <a:lnTo>
                    <a:pt x="7174" y="2599"/>
                  </a:lnTo>
                  <a:lnTo>
                    <a:pt x="8193" y="2495"/>
                  </a:lnTo>
                  <a:lnTo>
                    <a:pt x="9191" y="2391"/>
                  </a:lnTo>
                  <a:lnTo>
                    <a:pt x="10210" y="2329"/>
                  </a:lnTo>
                  <a:lnTo>
                    <a:pt x="12247" y="2183"/>
                  </a:lnTo>
                  <a:lnTo>
                    <a:pt x="15075" y="2017"/>
                  </a:lnTo>
                  <a:lnTo>
                    <a:pt x="17903" y="1851"/>
                  </a:lnTo>
                  <a:lnTo>
                    <a:pt x="20752" y="1705"/>
                  </a:lnTo>
                  <a:lnTo>
                    <a:pt x="23579" y="1580"/>
                  </a:lnTo>
                  <a:lnTo>
                    <a:pt x="24889" y="1539"/>
                  </a:lnTo>
                  <a:lnTo>
                    <a:pt x="26220" y="1518"/>
                  </a:lnTo>
                  <a:close/>
                  <a:moveTo>
                    <a:pt x="25492" y="0"/>
                  </a:moveTo>
                  <a:lnTo>
                    <a:pt x="24453" y="21"/>
                  </a:lnTo>
                  <a:lnTo>
                    <a:pt x="22873" y="83"/>
                  </a:lnTo>
                  <a:lnTo>
                    <a:pt x="21292" y="146"/>
                  </a:lnTo>
                  <a:lnTo>
                    <a:pt x="18132" y="333"/>
                  </a:lnTo>
                  <a:lnTo>
                    <a:pt x="14992" y="541"/>
                  </a:lnTo>
                  <a:lnTo>
                    <a:pt x="11832" y="749"/>
                  </a:lnTo>
                  <a:lnTo>
                    <a:pt x="10813" y="811"/>
                  </a:lnTo>
                  <a:lnTo>
                    <a:pt x="9815" y="894"/>
                  </a:lnTo>
                  <a:lnTo>
                    <a:pt x="8796" y="977"/>
                  </a:lnTo>
                  <a:lnTo>
                    <a:pt x="7798" y="1102"/>
                  </a:lnTo>
                  <a:lnTo>
                    <a:pt x="6800" y="1248"/>
                  </a:lnTo>
                  <a:lnTo>
                    <a:pt x="5802" y="1414"/>
                  </a:lnTo>
                  <a:lnTo>
                    <a:pt x="4804" y="1622"/>
                  </a:lnTo>
                  <a:lnTo>
                    <a:pt x="3806" y="1872"/>
                  </a:lnTo>
                  <a:lnTo>
                    <a:pt x="3473" y="1976"/>
                  </a:lnTo>
                  <a:lnTo>
                    <a:pt x="3161" y="2100"/>
                  </a:lnTo>
                  <a:lnTo>
                    <a:pt x="2870" y="2225"/>
                  </a:lnTo>
                  <a:lnTo>
                    <a:pt x="2579" y="2371"/>
                  </a:lnTo>
                  <a:lnTo>
                    <a:pt x="2308" y="2537"/>
                  </a:lnTo>
                  <a:lnTo>
                    <a:pt x="2038" y="2703"/>
                  </a:lnTo>
                  <a:lnTo>
                    <a:pt x="1809" y="2890"/>
                  </a:lnTo>
                  <a:lnTo>
                    <a:pt x="1581" y="3078"/>
                  </a:lnTo>
                  <a:lnTo>
                    <a:pt x="1373" y="3306"/>
                  </a:lnTo>
                  <a:lnTo>
                    <a:pt x="1186" y="3535"/>
                  </a:lnTo>
                  <a:lnTo>
                    <a:pt x="999" y="3764"/>
                  </a:lnTo>
                  <a:lnTo>
                    <a:pt x="853" y="4013"/>
                  </a:lnTo>
                  <a:lnTo>
                    <a:pt x="707" y="4284"/>
                  </a:lnTo>
                  <a:lnTo>
                    <a:pt x="562" y="4575"/>
                  </a:lnTo>
                  <a:lnTo>
                    <a:pt x="458" y="4866"/>
                  </a:lnTo>
                  <a:lnTo>
                    <a:pt x="354" y="5178"/>
                  </a:lnTo>
                  <a:lnTo>
                    <a:pt x="271" y="5510"/>
                  </a:lnTo>
                  <a:lnTo>
                    <a:pt x="208" y="5843"/>
                  </a:lnTo>
                  <a:lnTo>
                    <a:pt x="104" y="6654"/>
                  </a:lnTo>
                  <a:lnTo>
                    <a:pt x="42" y="7486"/>
                  </a:lnTo>
                  <a:lnTo>
                    <a:pt x="0" y="8297"/>
                  </a:lnTo>
                  <a:lnTo>
                    <a:pt x="0" y="9128"/>
                  </a:lnTo>
                  <a:lnTo>
                    <a:pt x="21" y="9939"/>
                  </a:lnTo>
                  <a:lnTo>
                    <a:pt x="63" y="10771"/>
                  </a:lnTo>
                  <a:lnTo>
                    <a:pt x="125" y="11582"/>
                  </a:lnTo>
                  <a:lnTo>
                    <a:pt x="188" y="12414"/>
                  </a:lnTo>
                  <a:lnTo>
                    <a:pt x="271" y="13079"/>
                  </a:lnTo>
                  <a:lnTo>
                    <a:pt x="396" y="13744"/>
                  </a:lnTo>
                  <a:lnTo>
                    <a:pt x="562" y="14389"/>
                  </a:lnTo>
                  <a:lnTo>
                    <a:pt x="749" y="15033"/>
                  </a:lnTo>
                  <a:lnTo>
                    <a:pt x="957" y="15657"/>
                  </a:lnTo>
                  <a:lnTo>
                    <a:pt x="1206" y="16260"/>
                  </a:lnTo>
                  <a:lnTo>
                    <a:pt x="1498" y="16884"/>
                  </a:lnTo>
                  <a:lnTo>
                    <a:pt x="1789" y="17487"/>
                  </a:lnTo>
                  <a:lnTo>
                    <a:pt x="1934" y="17736"/>
                  </a:lnTo>
                  <a:lnTo>
                    <a:pt x="2080" y="17986"/>
                  </a:lnTo>
                  <a:lnTo>
                    <a:pt x="2246" y="18215"/>
                  </a:lnTo>
                  <a:lnTo>
                    <a:pt x="2412" y="18423"/>
                  </a:lnTo>
                  <a:lnTo>
                    <a:pt x="2600" y="18631"/>
                  </a:lnTo>
                  <a:lnTo>
                    <a:pt x="2787" y="18838"/>
                  </a:lnTo>
                  <a:lnTo>
                    <a:pt x="2974" y="19005"/>
                  </a:lnTo>
                  <a:lnTo>
                    <a:pt x="3182" y="19171"/>
                  </a:lnTo>
                  <a:lnTo>
                    <a:pt x="3410" y="19317"/>
                  </a:lnTo>
                  <a:lnTo>
                    <a:pt x="3639" y="19462"/>
                  </a:lnTo>
                  <a:lnTo>
                    <a:pt x="3889" y="19587"/>
                  </a:lnTo>
                  <a:lnTo>
                    <a:pt x="4138" y="19691"/>
                  </a:lnTo>
                  <a:lnTo>
                    <a:pt x="4388" y="19795"/>
                  </a:lnTo>
                  <a:lnTo>
                    <a:pt x="4679" y="19857"/>
                  </a:lnTo>
                  <a:lnTo>
                    <a:pt x="4970" y="19920"/>
                  </a:lnTo>
                  <a:lnTo>
                    <a:pt x="5261" y="19982"/>
                  </a:lnTo>
                  <a:lnTo>
                    <a:pt x="6134" y="20065"/>
                  </a:lnTo>
                  <a:lnTo>
                    <a:pt x="7028" y="20148"/>
                  </a:lnTo>
                  <a:lnTo>
                    <a:pt x="7902" y="20190"/>
                  </a:lnTo>
                  <a:lnTo>
                    <a:pt x="8775" y="20211"/>
                  </a:lnTo>
                  <a:lnTo>
                    <a:pt x="9544" y="20211"/>
                  </a:lnTo>
                  <a:lnTo>
                    <a:pt x="10293" y="20169"/>
                  </a:lnTo>
                  <a:lnTo>
                    <a:pt x="11873" y="20065"/>
                  </a:lnTo>
                  <a:lnTo>
                    <a:pt x="13474" y="19940"/>
                  </a:lnTo>
                  <a:lnTo>
                    <a:pt x="14264" y="19857"/>
                  </a:lnTo>
                  <a:lnTo>
                    <a:pt x="15075" y="19774"/>
                  </a:lnTo>
                  <a:lnTo>
                    <a:pt x="15886" y="19670"/>
                  </a:lnTo>
                  <a:lnTo>
                    <a:pt x="16697" y="19545"/>
                  </a:lnTo>
                  <a:lnTo>
                    <a:pt x="16572" y="19878"/>
                  </a:lnTo>
                  <a:lnTo>
                    <a:pt x="16468" y="20148"/>
                  </a:lnTo>
                  <a:lnTo>
                    <a:pt x="14701" y="24141"/>
                  </a:lnTo>
                  <a:lnTo>
                    <a:pt x="13204" y="27675"/>
                  </a:lnTo>
                  <a:lnTo>
                    <a:pt x="12455" y="29443"/>
                  </a:lnTo>
                  <a:lnTo>
                    <a:pt x="11728" y="31231"/>
                  </a:lnTo>
                  <a:lnTo>
                    <a:pt x="11000" y="32998"/>
                  </a:lnTo>
                  <a:lnTo>
                    <a:pt x="10314" y="34807"/>
                  </a:lnTo>
                  <a:lnTo>
                    <a:pt x="9628" y="36596"/>
                  </a:lnTo>
                  <a:lnTo>
                    <a:pt x="8962" y="38405"/>
                  </a:lnTo>
                  <a:lnTo>
                    <a:pt x="7486" y="42376"/>
                  </a:lnTo>
                  <a:lnTo>
                    <a:pt x="6737" y="44372"/>
                  </a:lnTo>
                  <a:lnTo>
                    <a:pt x="6030" y="46368"/>
                  </a:lnTo>
                  <a:lnTo>
                    <a:pt x="5365" y="48385"/>
                  </a:lnTo>
                  <a:lnTo>
                    <a:pt x="5053" y="49404"/>
                  </a:lnTo>
                  <a:lnTo>
                    <a:pt x="4741" y="50402"/>
                  </a:lnTo>
                  <a:lnTo>
                    <a:pt x="4471" y="51442"/>
                  </a:lnTo>
                  <a:lnTo>
                    <a:pt x="4201" y="52460"/>
                  </a:lnTo>
                  <a:lnTo>
                    <a:pt x="3951" y="53500"/>
                  </a:lnTo>
                  <a:lnTo>
                    <a:pt x="3722" y="54540"/>
                  </a:lnTo>
                  <a:lnTo>
                    <a:pt x="3535" y="55559"/>
                  </a:lnTo>
                  <a:lnTo>
                    <a:pt x="3494" y="55870"/>
                  </a:lnTo>
                  <a:lnTo>
                    <a:pt x="3452" y="56182"/>
                  </a:lnTo>
                  <a:lnTo>
                    <a:pt x="3452" y="56515"/>
                  </a:lnTo>
                  <a:lnTo>
                    <a:pt x="3452" y="56869"/>
                  </a:lnTo>
                  <a:lnTo>
                    <a:pt x="3473" y="57201"/>
                  </a:lnTo>
                  <a:lnTo>
                    <a:pt x="3535" y="57555"/>
                  </a:lnTo>
                  <a:lnTo>
                    <a:pt x="3598" y="57887"/>
                  </a:lnTo>
                  <a:lnTo>
                    <a:pt x="3702" y="58220"/>
                  </a:lnTo>
                  <a:lnTo>
                    <a:pt x="3826" y="58553"/>
                  </a:lnTo>
                  <a:lnTo>
                    <a:pt x="3993" y="58865"/>
                  </a:lnTo>
                  <a:lnTo>
                    <a:pt x="4180" y="59156"/>
                  </a:lnTo>
                  <a:lnTo>
                    <a:pt x="4409" y="59447"/>
                  </a:lnTo>
                  <a:lnTo>
                    <a:pt x="4658" y="59696"/>
                  </a:lnTo>
                  <a:lnTo>
                    <a:pt x="4928" y="59925"/>
                  </a:lnTo>
                  <a:lnTo>
                    <a:pt x="5261" y="60133"/>
                  </a:lnTo>
                  <a:lnTo>
                    <a:pt x="5615" y="60299"/>
                  </a:lnTo>
                  <a:lnTo>
                    <a:pt x="6717" y="60715"/>
                  </a:lnTo>
                  <a:lnTo>
                    <a:pt x="7839" y="61089"/>
                  </a:lnTo>
                  <a:lnTo>
                    <a:pt x="8941" y="61422"/>
                  </a:lnTo>
                  <a:lnTo>
                    <a:pt x="10064" y="61734"/>
                  </a:lnTo>
                  <a:lnTo>
                    <a:pt x="10626" y="61859"/>
                  </a:lnTo>
                  <a:lnTo>
                    <a:pt x="11208" y="61963"/>
                  </a:lnTo>
                  <a:lnTo>
                    <a:pt x="11769" y="62088"/>
                  </a:lnTo>
                  <a:lnTo>
                    <a:pt x="12351" y="62171"/>
                  </a:lnTo>
                  <a:lnTo>
                    <a:pt x="12934" y="62254"/>
                  </a:lnTo>
                  <a:lnTo>
                    <a:pt x="13516" y="62316"/>
                  </a:lnTo>
                  <a:lnTo>
                    <a:pt x="14098" y="62358"/>
                  </a:lnTo>
                  <a:lnTo>
                    <a:pt x="14680" y="62399"/>
                  </a:lnTo>
                  <a:lnTo>
                    <a:pt x="15075" y="62420"/>
                  </a:lnTo>
                  <a:lnTo>
                    <a:pt x="15491" y="62441"/>
                  </a:lnTo>
                  <a:lnTo>
                    <a:pt x="16011" y="62420"/>
                  </a:lnTo>
                  <a:lnTo>
                    <a:pt x="16260" y="62379"/>
                  </a:lnTo>
                  <a:lnTo>
                    <a:pt x="16510" y="62337"/>
                  </a:lnTo>
                  <a:lnTo>
                    <a:pt x="16759" y="62295"/>
                  </a:lnTo>
                  <a:lnTo>
                    <a:pt x="17009" y="62212"/>
                  </a:lnTo>
                  <a:lnTo>
                    <a:pt x="17238" y="62108"/>
                  </a:lnTo>
                  <a:lnTo>
                    <a:pt x="17487" y="61984"/>
                  </a:lnTo>
                  <a:lnTo>
                    <a:pt x="18007" y="61672"/>
                  </a:lnTo>
                  <a:lnTo>
                    <a:pt x="18506" y="61297"/>
                  </a:lnTo>
                  <a:lnTo>
                    <a:pt x="18963" y="60923"/>
                  </a:lnTo>
                  <a:lnTo>
                    <a:pt x="19421" y="60507"/>
                  </a:lnTo>
                  <a:lnTo>
                    <a:pt x="19816" y="60071"/>
                  </a:lnTo>
                  <a:lnTo>
                    <a:pt x="20211" y="59592"/>
                  </a:lnTo>
                  <a:lnTo>
                    <a:pt x="20565" y="59093"/>
                  </a:lnTo>
                  <a:lnTo>
                    <a:pt x="20876" y="58574"/>
                  </a:lnTo>
                  <a:lnTo>
                    <a:pt x="21729" y="57014"/>
                  </a:lnTo>
                  <a:lnTo>
                    <a:pt x="22561" y="55434"/>
                  </a:lnTo>
                  <a:lnTo>
                    <a:pt x="23372" y="53854"/>
                  </a:lnTo>
                  <a:lnTo>
                    <a:pt x="24141" y="52253"/>
                  </a:lnTo>
                  <a:lnTo>
                    <a:pt x="24889" y="50651"/>
                  </a:lnTo>
                  <a:lnTo>
                    <a:pt x="25638" y="49030"/>
                  </a:lnTo>
                  <a:lnTo>
                    <a:pt x="26324" y="47408"/>
                  </a:lnTo>
                  <a:lnTo>
                    <a:pt x="27010" y="45765"/>
                  </a:lnTo>
                  <a:lnTo>
                    <a:pt x="28008" y="43228"/>
                  </a:lnTo>
                  <a:lnTo>
                    <a:pt x="28986" y="40713"/>
                  </a:lnTo>
                  <a:lnTo>
                    <a:pt x="30919" y="35618"/>
                  </a:lnTo>
                  <a:lnTo>
                    <a:pt x="31876" y="33082"/>
                  </a:lnTo>
                  <a:lnTo>
                    <a:pt x="32874" y="30566"/>
                  </a:lnTo>
                  <a:lnTo>
                    <a:pt x="33893" y="28050"/>
                  </a:lnTo>
                  <a:lnTo>
                    <a:pt x="34413" y="26781"/>
                  </a:lnTo>
                  <a:lnTo>
                    <a:pt x="34953" y="25534"/>
                  </a:lnTo>
                  <a:lnTo>
                    <a:pt x="35639" y="23954"/>
                  </a:lnTo>
                  <a:lnTo>
                    <a:pt x="36284" y="22352"/>
                  </a:lnTo>
                  <a:lnTo>
                    <a:pt x="36908" y="20731"/>
                  </a:lnTo>
                  <a:lnTo>
                    <a:pt x="37490" y="19109"/>
                  </a:lnTo>
                  <a:lnTo>
                    <a:pt x="38072" y="17466"/>
                  </a:lnTo>
                  <a:lnTo>
                    <a:pt x="38613" y="15824"/>
                  </a:lnTo>
                  <a:lnTo>
                    <a:pt x="39132" y="14160"/>
                  </a:lnTo>
                  <a:lnTo>
                    <a:pt x="39631" y="12497"/>
                  </a:lnTo>
                  <a:lnTo>
                    <a:pt x="39860" y="11644"/>
                  </a:lnTo>
                  <a:lnTo>
                    <a:pt x="40068" y="10771"/>
                  </a:lnTo>
                  <a:lnTo>
                    <a:pt x="40255" y="9918"/>
                  </a:lnTo>
                  <a:lnTo>
                    <a:pt x="40380" y="9045"/>
                  </a:lnTo>
                  <a:lnTo>
                    <a:pt x="40442" y="8608"/>
                  </a:lnTo>
                  <a:lnTo>
                    <a:pt x="40484" y="8151"/>
                  </a:lnTo>
                  <a:lnTo>
                    <a:pt x="40505" y="7714"/>
                  </a:lnTo>
                  <a:lnTo>
                    <a:pt x="40505" y="7278"/>
                  </a:lnTo>
                  <a:lnTo>
                    <a:pt x="40505" y="6820"/>
                  </a:lnTo>
                  <a:lnTo>
                    <a:pt x="40484" y="6384"/>
                  </a:lnTo>
                  <a:lnTo>
                    <a:pt x="40463" y="5926"/>
                  </a:lnTo>
                  <a:lnTo>
                    <a:pt x="40401" y="5489"/>
                  </a:lnTo>
                  <a:lnTo>
                    <a:pt x="40338" y="5032"/>
                  </a:lnTo>
                  <a:lnTo>
                    <a:pt x="40234" y="4595"/>
                  </a:lnTo>
                  <a:lnTo>
                    <a:pt x="40089" y="4180"/>
                  </a:lnTo>
                  <a:lnTo>
                    <a:pt x="39923" y="3784"/>
                  </a:lnTo>
                  <a:lnTo>
                    <a:pt x="39756" y="3410"/>
                  </a:lnTo>
                  <a:lnTo>
                    <a:pt x="39528" y="3036"/>
                  </a:lnTo>
                  <a:lnTo>
                    <a:pt x="39299" y="2703"/>
                  </a:lnTo>
                  <a:lnTo>
                    <a:pt x="39028" y="2412"/>
                  </a:lnTo>
                  <a:lnTo>
                    <a:pt x="38737" y="2121"/>
                  </a:lnTo>
                  <a:lnTo>
                    <a:pt x="38426" y="1851"/>
                  </a:lnTo>
                  <a:lnTo>
                    <a:pt x="38093" y="1622"/>
                  </a:lnTo>
                  <a:lnTo>
                    <a:pt x="37739" y="1393"/>
                  </a:lnTo>
                  <a:lnTo>
                    <a:pt x="37365" y="1206"/>
                  </a:lnTo>
                  <a:lnTo>
                    <a:pt x="36970" y="1061"/>
                  </a:lnTo>
                  <a:lnTo>
                    <a:pt x="36533" y="936"/>
                  </a:lnTo>
                  <a:lnTo>
                    <a:pt x="36097" y="832"/>
                  </a:lnTo>
                  <a:lnTo>
                    <a:pt x="34912" y="624"/>
                  </a:lnTo>
                  <a:lnTo>
                    <a:pt x="33726" y="437"/>
                  </a:lnTo>
                  <a:lnTo>
                    <a:pt x="32520" y="291"/>
                  </a:lnTo>
                  <a:lnTo>
                    <a:pt x="31335" y="187"/>
                  </a:lnTo>
                  <a:lnTo>
                    <a:pt x="30129" y="104"/>
                  </a:lnTo>
                  <a:lnTo>
                    <a:pt x="28944" y="42"/>
                  </a:lnTo>
                  <a:lnTo>
                    <a:pt x="27738" y="21"/>
                  </a:lnTo>
                  <a:lnTo>
                    <a:pt x="2653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5407125" y="1999275"/>
              <a:ext cx="923750" cy="1465400"/>
            </a:xfrm>
            <a:custGeom>
              <a:avLst/>
              <a:gdLst/>
              <a:ahLst/>
              <a:cxnLst/>
              <a:rect l="l" t="t" r="r" b="b"/>
              <a:pathLst>
                <a:path w="36950" h="58616" fill="none" extrusionOk="0">
                  <a:moveTo>
                    <a:pt x="1" y="6633"/>
                  </a:moveTo>
                  <a:lnTo>
                    <a:pt x="1" y="6633"/>
                  </a:lnTo>
                  <a:lnTo>
                    <a:pt x="1" y="6113"/>
                  </a:lnTo>
                  <a:lnTo>
                    <a:pt x="22" y="5573"/>
                  </a:lnTo>
                  <a:lnTo>
                    <a:pt x="63" y="5053"/>
                  </a:lnTo>
                  <a:lnTo>
                    <a:pt x="126" y="4512"/>
                  </a:lnTo>
                  <a:lnTo>
                    <a:pt x="126" y="4512"/>
                  </a:lnTo>
                  <a:lnTo>
                    <a:pt x="167" y="4221"/>
                  </a:lnTo>
                  <a:lnTo>
                    <a:pt x="230" y="3951"/>
                  </a:lnTo>
                  <a:lnTo>
                    <a:pt x="230" y="3951"/>
                  </a:lnTo>
                  <a:lnTo>
                    <a:pt x="292" y="3722"/>
                  </a:lnTo>
                  <a:lnTo>
                    <a:pt x="375" y="3493"/>
                  </a:lnTo>
                  <a:lnTo>
                    <a:pt x="458" y="3285"/>
                  </a:lnTo>
                  <a:lnTo>
                    <a:pt x="583" y="3098"/>
                  </a:lnTo>
                  <a:lnTo>
                    <a:pt x="687" y="2911"/>
                  </a:lnTo>
                  <a:lnTo>
                    <a:pt x="833" y="2745"/>
                  </a:lnTo>
                  <a:lnTo>
                    <a:pt x="978" y="2578"/>
                  </a:lnTo>
                  <a:lnTo>
                    <a:pt x="1124" y="2412"/>
                  </a:lnTo>
                  <a:lnTo>
                    <a:pt x="1311" y="2287"/>
                  </a:lnTo>
                  <a:lnTo>
                    <a:pt x="1477" y="2142"/>
                  </a:lnTo>
                  <a:lnTo>
                    <a:pt x="1685" y="2038"/>
                  </a:lnTo>
                  <a:lnTo>
                    <a:pt x="1893" y="1913"/>
                  </a:lnTo>
                  <a:lnTo>
                    <a:pt x="2122" y="1830"/>
                  </a:lnTo>
                  <a:lnTo>
                    <a:pt x="2371" y="1726"/>
                  </a:lnTo>
                  <a:lnTo>
                    <a:pt x="2621" y="1663"/>
                  </a:lnTo>
                  <a:lnTo>
                    <a:pt x="2870" y="1580"/>
                  </a:lnTo>
                  <a:lnTo>
                    <a:pt x="2870" y="1580"/>
                  </a:lnTo>
                  <a:lnTo>
                    <a:pt x="3889" y="1393"/>
                  </a:lnTo>
                  <a:lnTo>
                    <a:pt x="4887" y="1227"/>
                  </a:lnTo>
                  <a:lnTo>
                    <a:pt x="5906" y="1081"/>
                  </a:lnTo>
                  <a:lnTo>
                    <a:pt x="6925" y="977"/>
                  </a:lnTo>
                  <a:lnTo>
                    <a:pt x="7923" y="873"/>
                  </a:lnTo>
                  <a:lnTo>
                    <a:pt x="8942" y="811"/>
                  </a:lnTo>
                  <a:lnTo>
                    <a:pt x="10979" y="665"/>
                  </a:lnTo>
                  <a:lnTo>
                    <a:pt x="10979" y="665"/>
                  </a:lnTo>
                  <a:lnTo>
                    <a:pt x="13807" y="499"/>
                  </a:lnTo>
                  <a:lnTo>
                    <a:pt x="16635" y="333"/>
                  </a:lnTo>
                  <a:lnTo>
                    <a:pt x="19484" y="187"/>
                  </a:lnTo>
                  <a:lnTo>
                    <a:pt x="22311" y="62"/>
                  </a:lnTo>
                  <a:lnTo>
                    <a:pt x="22311" y="62"/>
                  </a:lnTo>
                  <a:lnTo>
                    <a:pt x="23621" y="21"/>
                  </a:lnTo>
                  <a:lnTo>
                    <a:pt x="24952" y="0"/>
                  </a:lnTo>
                  <a:lnTo>
                    <a:pt x="24952" y="0"/>
                  </a:lnTo>
                  <a:lnTo>
                    <a:pt x="26033" y="21"/>
                  </a:lnTo>
                  <a:lnTo>
                    <a:pt x="27115" y="42"/>
                  </a:lnTo>
                  <a:lnTo>
                    <a:pt x="28196" y="83"/>
                  </a:lnTo>
                  <a:lnTo>
                    <a:pt x="29256" y="125"/>
                  </a:lnTo>
                  <a:lnTo>
                    <a:pt x="31419" y="270"/>
                  </a:lnTo>
                  <a:lnTo>
                    <a:pt x="33581" y="458"/>
                  </a:lnTo>
                  <a:lnTo>
                    <a:pt x="33581" y="458"/>
                  </a:lnTo>
                  <a:lnTo>
                    <a:pt x="34101" y="520"/>
                  </a:lnTo>
                  <a:lnTo>
                    <a:pt x="34621" y="603"/>
                  </a:lnTo>
                  <a:lnTo>
                    <a:pt x="35141" y="728"/>
                  </a:lnTo>
                  <a:lnTo>
                    <a:pt x="35640" y="873"/>
                  </a:lnTo>
                  <a:lnTo>
                    <a:pt x="35640" y="873"/>
                  </a:lnTo>
                  <a:lnTo>
                    <a:pt x="35952" y="998"/>
                  </a:lnTo>
                  <a:lnTo>
                    <a:pt x="36201" y="1144"/>
                  </a:lnTo>
                  <a:lnTo>
                    <a:pt x="36409" y="1310"/>
                  </a:lnTo>
                  <a:lnTo>
                    <a:pt x="36575" y="1518"/>
                  </a:lnTo>
                  <a:lnTo>
                    <a:pt x="36721" y="1747"/>
                  </a:lnTo>
                  <a:lnTo>
                    <a:pt x="36804" y="1996"/>
                  </a:lnTo>
                  <a:lnTo>
                    <a:pt x="36887" y="2266"/>
                  </a:lnTo>
                  <a:lnTo>
                    <a:pt x="36929" y="2578"/>
                  </a:lnTo>
                  <a:lnTo>
                    <a:pt x="36929" y="2578"/>
                  </a:lnTo>
                  <a:lnTo>
                    <a:pt x="36950" y="3202"/>
                  </a:lnTo>
                  <a:lnTo>
                    <a:pt x="36950" y="3202"/>
                  </a:lnTo>
                  <a:lnTo>
                    <a:pt x="36929" y="3701"/>
                  </a:lnTo>
                  <a:lnTo>
                    <a:pt x="36887" y="4200"/>
                  </a:lnTo>
                  <a:lnTo>
                    <a:pt x="36825" y="4699"/>
                  </a:lnTo>
                  <a:lnTo>
                    <a:pt x="36762" y="5177"/>
                  </a:lnTo>
                  <a:lnTo>
                    <a:pt x="36658" y="5656"/>
                  </a:lnTo>
                  <a:lnTo>
                    <a:pt x="36555" y="6134"/>
                  </a:lnTo>
                  <a:lnTo>
                    <a:pt x="36305" y="7090"/>
                  </a:lnTo>
                  <a:lnTo>
                    <a:pt x="36305" y="7090"/>
                  </a:lnTo>
                  <a:lnTo>
                    <a:pt x="36035" y="8088"/>
                  </a:lnTo>
                  <a:lnTo>
                    <a:pt x="35764" y="9066"/>
                  </a:lnTo>
                  <a:lnTo>
                    <a:pt x="35182" y="11041"/>
                  </a:lnTo>
                  <a:lnTo>
                    <a:pt x="34558" y="12975"/>
                  </a:lnTo>
                  <a:lnTo>
                    <a:pt x="33893" y="14929"/>
                  </a:lnTo>
                  <a:lnTo>
                    <a:pt x="33207" y="16842"/>
                  </a:lnTo>
                  <a:lnTo>
                    <a:pt x="32500" y="18776"/>
                  </a:lnTo>
                  <a:lnTo>
                    <a:pt x="31044" y="22602"/>
                  </a:lnTo>
                  <a:lnTo>
                    <a:pt x="31044" y="22602"/>
                  </a:lnTo>
                  <a:lnTo>
                    <a:pt x="29942" y="25471"/>
                  </a:lnTo>
                  <a:lnTo>
                    <a:pt x="28861" y="28361"/>
                  </a:lnTo>
                  <a:lnTo>
                    <a:pt x="26699" y="34121"/>
                  </a:lnTo>
                  <a:lnTo>
                    <a:pt x="26699" y="34121"/>
                  </a:lnTo>
                  <a:lnTo>
                    <a:pt x="24973" y="38716"/>
                  </a:lnTo>
                  <a:lnTo>
                    <a:pt x="24100" y="41024"/>
                  </a:lnTo>
                  <a:lnTo>
                    <a:pt x="23226" y="43312"/>
                  </a:lnTo>
                  <a:lnTo>
                    <a:pt x="22332" y="45578"/>
                  </a:lnTo>
                  <a:lnTo>
                    <a:pt x="21397" y="47844"/>
                  </a:lnTo>
                  <a:lnTo>
                    <a:pt x="20419" y="50090"/>
                  </a:lnTo>
                  <a:lnTo>
                    <a:pt x="19920" y="51213"/>
                  </a:lnTo>
                  <a:lnTo>
                    <a:pt x="19400" y="52336"/>
                  </a:lnTo>
                  <a:lnTo>
                    <a:pt x="19400" y="52336"/>
                  </a:lnTo>
                  <a:lnTo>
                    <a:pt x="18881" y="53417"/>
                  </a:lnTo>
                  <a:lnTo>
                    <a:pt x="18590" y="53937"/>
                  </a:lnTo>
                  <a:lnTo>
                    <a:pt x="18298" y="54456"/>
                  </a:lnTo>
                  <a:lnTo>
                    <a:pt x="17987" y="54976"/>
                  </a:lnTo>
                  <a:lnTo>
                    <a:pt x="17675" y="55496"/>
                  </a:lnTo>
                  <a:lnTo>
                    <a:pt x="17342" y="55995"/>
                  </a:lnTo>
                  <a:lnTo>
                    <a:pt x="17009" y="56494"/>
                  </a:lnTo>
                  <a:lnTo>
                    <a:pt x="17009" y="56494"/>
                  </a:lnTo>
                  <a:lnTo>
                    <a:pt x="16822" y="56764"/>
                  </a:lnTo>
                  <a:lnTo>
                    <a:pt x="16614" y="56993"/>
                  </a:lnTo>
                  <a:lnTo>
                    <a:pt x="16406" y="57222"/>
                  </a:lnTo>
                  <a:lnTo>
                    <a:pt x="16198" y="57430"/>
                  </a:lnTo>
                  <a:lnTo>
                    <a:pt x="15990" y="57617"/>
                  </a:lnTo>
                  <a:lnTo>
                    <a:pt x="15762" y="57783"/>
                  </a:lnTo>
                  <a:lnTo>
                    <a:pt x="15533" y="57950"/>
                  </a:lnTo>
                  <a:lnTo>
                    <a:pt x="15304" y="58095"/>
                  </a:lnTo>
                  <a:lnTo>
                    <a:pt x="15055" y="58220"/>
                  </a:lnTo>
                  <a:lnTo>
                    <a:pt x="14805" y="58324"/>
                  </a:lnTo>
                  <a:lnTo>
                    <a:pt x="14535" y="58407"/>
                  </a:lnTo>
                  <a:lnTo>
                    <a:pt x="14265" y="58490"/>
                  </a:lnTo>
                  <a:lnTo>
                    <a:pt x="13994" y="58553"/>
                  </a:lnTo>
                  <a:lnTo>
                    <a:pt x="13724" y="58594"/>
                  </a:lnTo>
                  <a:lnTo>
                    <a:pt x="13433" y="58615"/>
                  </a:lnTo>
                  <a:lnTo>
                    <a:pt x="13121" y="58615"/>
                  </a:lnTo>
                  <a:lnTo>
                    <a:pt x="13121" y="58615"/>
                  </a:lnTo>
                  <a:lnTo>
                    <a:pt x="12747" y="58615"/>
                  </a:lnTo>
                  <a:lnTo>
                    <a:pt x="12352" y="58573"/>
                  </a:lnTo>
                  <a:lnTo>
                    <a:pt x="12352" y="58573"/>
                  </a:lnTo>
                  <a:lnTo>
                    <a:pt x="11416" y="58428"/>
                  </a:lnTo>
                  <a:lnTo>
                    <a:pt x="10501" y="58262"/>
                  </a:lnTo>
                  <a:lnTo>
                    <a:pt x="9607" y="58074"/>
                  </a:lnTo>
                  <a:lnTo>
                    <a:pt x="8713" y="57866"/>
                  </a:lnTo>
                  <a:lnTo>
                    <a:pt x="7840" y="57596"/>
                  </a:lnTo>
                  <a:lnTo>
                    <a:pt x="6946" y="57305"/>
                  </a:lnTo>
                  <a:lnTo>
                    <a:pt x="6093" y="56972"/>
                  </a:lnTo>
                  <a:lnTo>
                    <a:pt x="5241" y="56598"/>
                  </a:lnTo>
                  <a:lnTo>
                    <a:pt x="5241" y="56598"/>
                  </a:lnTo>
                  <a:lnTo>
                    <a:pt x="4929" y="56453"/>
                  </a:lnTo>
                  <a:lnTo>
                    <a:pt x="4658" y="56265"/>
                  </a:lnTo>
                  <a:lnTo>
                    <a:pt x="4409" y="56078"/>
                  </a:lnTo>
                  <a:lnTo>
                    <a:pt x="4180" y="55850"/>
                  </a:lnTo>
                  <a:lnTo>
                    <a:pt x="3972" y="55600"/>
                  </a:lnTo>
                  <a:lnTo>
                    <a:pt x="3806" y="55330"/>
                  </a:lnTo>
                  <a:lnTo>
                    <a:pt x="3660" y="55039"/>
                  </a:lnTo>
                  <a:lnTo>
                    <a:pt x="3536" y="54706"/>
                  </a:lnTo>
                  <a:lnTo>
                    <a:pt x="3536" y="54706"/>
                  </a:lnTo>
                  <a:lnTo>
                    <a:pt x="3494" y="54519"/>
                  </a:lnTo>
                  <a:lnTo>
                    <a:pt x="3473" y="54352"/>
                  </a:lnTo>
                  <a:lnTo>
                    <a:pt x="3452" y="53999"/>
                  </a:lnTo>
                  <a:lnTo>
                    <a:pt x="3452" y="53999"/>
                  </a:lnTo>
                  <a:lnTo>
                    <a:pt x="3473" y="53604"/>
                  </a:lnTo>
                  <a:lnTo>
                    <a:pt x="3536" y="53230"/>
                  </a:lnTo>
                  <a:lnTo>
                    <a:pt x="3536" y="53230"/>
                  </a:lnTo>
                  <a:lnTo>
                    <a:pt x="3598" y="52959"/>
                  </a:lnTo>
                  <a:lnTo>
                    <a:pt x="3598" y="52959"/>
                  </a:lnTo>
                  <a:lnTo>
                    <a:pt x="3889" y="51837"/>
                  </a:lnTo>
                  <a:lnTo>
                    <a:pt x="4222" y="50735"/>
                  </a:lnTo>
                  <a:lnTo>
                    <a:pt x="4554" y="49612"/>
                  </a:lnTo>
                  <a:lnTo>
                    <a:pt x="4908" y="48510"/>
                  </a:lnTo>
                  <a:lnTo>
                    <a:pt x="5677" y="46326"/>
                  </a:lnTo>
                  <a:lnTo>
                    <a:pt x="6447" y="44122"/>
                  </a:lnTo>
                  <a:lnTo>
                    <a:pt x="6447" y="44122"/>
                  </a:lnTo>
                  <a:lnTo>
                    <a:pt x="7507" y="41191"/>
                  </a:lnTo>
                  <a:lnTo>
                    <a:pt x="8630" y="38259"/>
                  </a:lnTo>
                  <a:lnTo>
                    <a:pt x="9773" y="35327"/>
                  </a:lnTo>
                  <a:lnTo>
                    <a:pt x="10959" y="32416"/>
                  </a:lnTo>
                  <a:lnTo>
                    <a:pt x="12144" y="29526"/>
                  </a:lnTo>
                  <a:lnTo>
                    <a:pt x="13350" y="26636"/>
                  </a:lnTo>
                  <a:lnTo>
                    <a:pt x="15803" y="20855"/>
                  </a:lnTo>
                  <a:lnTo>
                    <a:pt x="15803" y="20855"/>
                  </a:lnTo>
                  <a:lnTo>
                    <a:pt x="16323" y="19649"/>
                  </a:lnTo>
                  <a:lnTo>
                    <a:pt x="16843" y="18422"/>
                  </a:lnTo>
                  <a:lnTo>
                    <a:pt x="17092" y="17820"/>
                  </a:lnTo>
                  <a:lnTo>
                    <a:pt x="17300" y="17196"/>
                  </a:lnTo>
                  <a:lnTo>
                    <a:pt x="17488" y="16572"/>
                  </a:lnTo>
                  <a:lnTo>
                    <a:pt x="17654" y="15927"/>
                  </a:lnTo>
                  <a:lnTo>
                    <a:pt x="17654" y="15927"/>
                  </a:lnTo>
                  <a:lnTo>
                    <a:pt x="17716" y="15595"/>
                  </a:lnTo>
                  <a:lnTo>
                    <a:pt x="17737" y="15283"/>
                  </a:lnTo>
                  <a:lnTo>
                    <a:pt x="17737" y="15283"/>
                  </a:lnTo>
                  <a:lnTo>
                    <a:pt x="17737" y="15283"/>
                  </a:lnTo>
                  <a:lnTo>
                    <a:pt x="17716" y="15054"/>
                  </a:lnTo>
                  <a:lnTo>
                    <a:pt x="17695" y="14888"/>
                  </a:lnTo>
                  <a:lnTo>
                    <a:pt x="17633" y="14742"/>
                  </a:lnTo>
                  <a:lnTo>
                    <a:pt x="17571" y="14617"/>
                  </a:lnTo>
                  <a:lnTo>
                    <a:pt x="17467" y="14534"/>
                  </a:lnTo>
                  <a:lnTo>
                    <a:pt x="17342" y="14472"/>
                  </a:lnTo>
                  <a:lnTo>
                    <a:pt x="17176" y="14451"/>
                  </a:lnTo>
                  <a:lnTo>
                    <a:pt x="16989" y="14430"/>
                  </a:lnTo>
                  <a:lnTo>
                    <a:pt x="16989" y="14430"/>
                  </a:lnTo>
                  <a:lnTo>
                    <a:pt x="16801" y="14451"/>
                  </a:lnTo>
                  <a:lnTo>
                    <a:pt x="16801" y="14451"/>
                  </a:lnTo>
                  <a:lnTo>
                    <a:pt x="15304" y="14555"/>
                  </a:lnTo>
                  <a:lnTo>
                    <a:pt x="13828" y="14701"/>
                  </a:lnTo>
                  <a:lnTo>
                    <a:pt x="10855" y="14971"/>
                  </a:lnTo>
                  <a:lnTo>
                    <a:pt x="9358" y="15116"/>
                  </a:lnTo>
                  <a:lnTo>
                    <a:pt x="7881" y="15220"/>
                  </a:lnTo>
                  <a:lnTo>
                    <a:pt x="6384" y="15283"/>
                  </a:lnTo>
                  <a:lnTo>
                    <a:pt x="5636" y="15304"/>
                  </a:lnTo>
                  <a:lnTo>
                    <a:pt x="4887" y="15304"/>
                  </a:lnTo>
                  <a:lnTo>
                    <a:pt x="4887" y="15304"/>
                  </a:lnTo>
                  <a:lnTo>
                    <a:pt x="4201" y="15304"/>
                  </a:lnTo>
                  <a:lnTo>
                    <a:pt x="4201" y="15304"/>
                  </a:lnTo>
                  <a:lnTo>
                    <a:pt x="3847" y="15283"/>
                  </a:lnTo>
                  <a:lnTo>
                    <a:pt x="3847" y="15283"/>
                  </a:lnTo>
                  <a:lnTo>
                    <a:pt x="3577" y="15283"/>
                  </a:lnTo>
                  <a:lnTo>
                    <a:pt x="3307" y="15262"/>
                  </a:lnTo>
                  <a:lnTo>
                    <a:pt x="3057" y="15220"/>
                  </a:lnTo>
                  <a:lnTo>
                    <a:pt x="2829" y="15158"/>
                  </a:lnTo>
                  <a:lnTo>
                    <a:pt x="2600" y="15096"/>
                  </a:lnTo>
                  <a:lnTo>
                    <a:pt x="2371" y="14992"/>
                  </a:lnTo>
                  <a:lnTo>
                    <a:pt x="2184" y="14888"/>
                  </a:lnTo>
                  <a:lnTo>
                    <a:pt x="1997" y="14763"/>
                  </a:lnTo>
                  <a:lnTo>
                    <a:pt x="1810" y="14617"/>
                  </a:lnTo>
                  <a:lnTo>
                    <a:pt x="1664" y="14472"/>
                  </a:lnTo>
                  <a:lnTo>
                    <a:pt x="1498" y="14285"/>
                  </a:lnTo>
                  <a:lnTo>
                    <a:pt x="1373" y="14098"/>
                  </a:lnTo>
                  <a:lnTo>
                    <a:pt x="1248" y="13869"/>
                  </a:lnTo>
                  <a:lnTo>
                    <a:pt x="1144" y="13640"/>
                  </a:lnTo>
                  <a:lnTo>
                    <a:pt x="1040" y="13370"/>
                  </a:lnTo>
                  <a:lnTo>
                    <a:pt x="957" y="13100"/>
                  </a:lnTo>
                  <a:lnTo>
                    <a:pt x="957" y="13100"/>
                  </a:lnTo>
                  <a:lnTo>
                    <a:pt x="749" y="12309"/>
                  </a:lnTo>
                  <a:lnTo>
                    <a:pt x="562" y="11498"/>
                  </a:lnTo>
                  <a:lnTo>
                    <a:pt x="396" y="10688"/>
                  </a:lnTo>
                  <a:lnTo>
                    <a:pt x="271" y="9897"/>
                  </a:lnTo>
                  <a:lnTo>
                    <a:pt x="146" y="9087"/>
                  </a:lnTo>
                  <a:lnTo>
                    <a:pt x="63" y="8276"/>
                  </a:lnTo>
                  <a:lnTo>
                    <a:pt x="22" y="7444"/>
                  </a:lnTo>
                  <a:lnTo>
                    <a:pt x="1" y="6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5375425" y="1961325"/>
              <a:ext cx="1012625" cy="1561050"/>
            </a:xfrm>
            <a:custGeom>
              <a:avLst/>
              <a:gdLst/>
              <a:ahLst/>
              <a:cxnLst/>
              <a:rect l="l" t="t" r="r" b="b"/>
              <a:pathLst>
                <a:path w="40505" h="62442" fill="none" extrusionOk="0">
                  <a:moveTo>
                    <a:pt x="26532" y="0"/>
                  </a:moveTo>
                  <a:lnTo>
                    <a:pt x="26532" y="0"/>
                  </a:lnTo>
                  <a:lnTo>
                    <a:pt x="25492" y="0"/>
                  </a:lnTo>
                  <a:lnTo>
                    <a:pt x="24453" y="21"/>
                  </a:lnTo>
                  <a:lnTo>
                    <a:pt x="24453" y="21"/>
                  </a:lnTo>
                  <a:lnTo>
                    <a:pt x="22873" y="83"/>
                  </a:lnTo>
                  <a:lnTo>
                    <a:pt x="21292" y="146"/>
                  </a:lnTo>
                  <a:lnTo>
                    <a:pt x="18132" y="333"/>
                  </a:lnTo>
                  <a:lnTo>
                    <a:pt x="14992" y="541"/>
                  </a:lnTo>
                  <a:lnTo>
                    <a:pt x="11832" y="749"/>
                  </a:lnTo>
                  <a:lnTo>
                    <a:pt x="11832" y="749"/>
                  </a:lnTo>
                  <a:lnTo>
                    <a:pt x="10813" y="811"/>
                  </a:lnTo>
                  <a:lnTo>
                    <a:pt x="9815" y="894"/>
                  </a:lnTo>
                  <a:lnTo>
                    <a:pt x="8796" y="977"/>
                  </a:lnTo>
                  <a:lnTo>
                    <a:pt x="7798" y="1102"/>
                  </a:lnTo>
                  <a:lnTo>
                    <a:pt x="6800" y="1248"/>
                  </a:lnTo>
                  <a:lnTo>
                    <a:pt x="5802" y="1414"/>
                  </a:lnTo>
                  <a:lnTo>
                    <a:pt x="4804" y="1622"/>
                  </a:lnTo>
                  <a:lnTo>
                    <a:pt x="3806" y="1872"/>
                  </a:lnTo>
                  <a:lnTo>
                    <a:pt x="3806" y="1872"/>
                  </a:lnTo>
                  <a:lnTo>
                    <a:pt x="3473" y="1976"/>
                  </a:lnTo>
                  <a:lnTo>
                    <a:pt x="3161" y="2100"/>
                  </a:lnTo>
                  <a:lnTo>
                    <a:pt x="2870" y="2225"/>
                  </a:lnTo>
                  <a:lnTo>
                    <a:pt x="2579" y="2371"/>
                  </a:lnTo>
                  <a:lnTo>
                    <a:pt x="2308" y="2537"/>
                  </a:lnTo>
                  <a:lnTo>
                    <a:pt x="2038" y="2703"/>
                  </a:lnTo>
                  <a:lnTo>
                    <a:pt x="1809" y="2890"/>
                  </a:lnTo>
                  <a:lnTo>
                    <a:pt x="1581" y="3078"/>
                  </a:lnTo>
                  <a:lnTo>
                    <a:pt x="1373" y="3306"/>
                  </a:lnTo>
                  <a:lnTo>
                    <a:pt x="1186" y="3535"/>
                  </a:lnTo>
                  <a:lnTo>
                    <a:pt x="999" y="3764"/>
                  </a:lnTo>
                  <a:lnTo>
                    <a:pt x="853" y="4013"/>
                  </a:lnTo>
                  <a:lnTo>
                    <a:pt x="707" y="4284"/>
                  </a:lnTo>
                  <a:lnTo>
                    <a:pt x="562" y="4575"/>
                  </a:lnTo>
                  <a:lnTo>
                    <a:pt x="458" y="4866"/>
                  </a:lnTo>
                  <a:lnTo>
                    <a:pt x="354" y="5178"/>
                  </a:lnTo>
                  <a:lnTo>
                    <a:pt x="354" y="5178"/>
                  </a:lnTo>
                  <a:lnTo>
                    <a:pt x="271" y="5510"/>
                  </a:lnTo>
                  <a:lnTo>
                    <a:pt x="208" y="5843"/>
                  </a:lnTo>
                  <a:lnTo>
                    <a:pt x="208" y="5843"/>
                  </a:lnTo>
                  <a:lnTo>
                    <a:pt x="104" y="6654"/>
                  </a:lnTo>
                  <a:lnTo>
                    <a:pt x="42" y="7486"/>
                  </a:lnTo>
                  <a:lnTo>
                    <a:pt x="0" y="8297"/>
                  </a:lnTo>
                  <a:lnTo>
                    <a:pt x="0" y="9128"/>
                  </a:lnTo>
                  <a:lnTo>
                    <a:pt x="21" y="9939"/>
                  </a:lnTo>
                  <a:lnTo>
                    <a:pt x="63" y="10771"/>
                  </a:lnTo>
                  <a:lnTo>
                    <a:pt x="125" y="11582"/>
                  </a:lnTo>
                  <a:lnTo>
                    <a:pt x="188" y="12414"/>
                  </a:lnTo>
                  <a:lnTo>
                    <a:pt x="188" y="12414"/>
                  </a:lnTo>
                  <a:lnTo>
                    <a:pt x="271" y="13079"/>
                  </a:lnTo>
                  <a:lnTo>
                    <a:pt x="396" y="13744"/>
                  </a:lnTo>
                  <a:lnTo>
                    <a:pt x="562" y="14389"/>
                  </a:lnTo>
                  <a:lnTo>
                    <a:pt x="749" y="15033"/>
                  </a:lnTo>
                  <a:lnTo>
                    <a:pt x="957" y="15657"/>
                  </a:lnTo>
                  <a:lnTo>
                    <a:pt x="1206" y="16260"/>
                  </a:lnTo>
                  <a:lnTo>
                    <a:pt x="1498" y="16884"/>
                  </a:lnTo>
                  <a:lnTo>
                    <a:pt x="1789" y="17487"/>
                  </a:lnTo>
                  <a:lnTo>
                    <a:pt x="1789" y="17487"/>
                  </a:lnTo>
                  <a:lnTo>
                    <a:pt x="1934" y="17736"/>
                  </a:lnTo>
                  <a:lnTo>
                    <a:pt x="2080" y="17986"/>
                  </a:lnTo>
                  <a:lnTo>
                    <a:pt x="2246" y="18215"/>
                  </a:lnTo>
                  <a:lnTo>
                    <a:pt x="2412" y="18423"/>
                  </a:lnTo>
                  <a:lnTo>
                    <a:pt x="2600" y="18631"/>
                  </a:lnTo>
                  <a:lnTo>
                    <a:pt x="2787" y="18838"/>
                  </a:lnTo>
                  <a:lnTo>
                    <a:pt x="2974" y="19005"/>
                  </a:lnTo>
                  <a:lnTo>
                    <a:pt x="3182" y="19171"/>
                  </a:lnTo>
                  <a:lnTo>
                    <a:pt x="3410" y="19317"/>
                  </a:lnTo>
                  <a:lnTo>
                    <a:pt x="3639" y="19462"/>
                  </a:lnTo>
                  <a:lnTo>
                    <a:pt x="3889" y="19587"/>
                  </a:lnTo>
                  <a:lnTo>
                    <a:pt x="4138" y="19691"/>
                  </a:lnTo>
                  <a:lnTo>
                    <a:pt x="4388" y="19795"/>
                  </a:lnTo>
                  <a:lnTo>
                    <a:pt x="4679" y="19857"/>
                  </a:lnTo>
                  <a:lnTo>
                    <a:pt x="4970" y="19920"/>
                  </a:lnTo>
                  <a:lnTo>
                    <a:pt x="5261" y="19982"/>
                  </a:lnTo>
                  <a:lnTo>
                    <a:pt x="5261" y="19982"/>
                  </a:lnTo>
                  <a:lnTo>
                    <a:pt x="6134" y="20065"/>
                  </a:lnTo>
                  <a:lnTo>
                    <a:pt x="7028" y="20148"/>
                  </a:lnTo>
                  <a:lnTo>
                    <a:pt x="7902" y="20190"/>
                  </a:lnTo>
                  <a:lnTo>
                    <a:pt x="8775" y="20211"/>
                  </a:lnTo>
                  <a:lnTo>
                    <a:pt x="8775" y="20211"/>
                  </a:lnTo>
                  <a:lnTo>
                    <a:pt x="9544" y="20211"/>
                  </a:lnTo>
                  <a:lnTo>
                    <a:pt x="10293" y="20169"/>
                  </a:lnTo>
                  <a:lnTo>
                    <a:pt x="10293" y="20169"/>
                  </a:lnTo>
                  <a:lnTo>
                    <a:pt x="11873" y="20065"/>
                  </a:lnTo>
                  <a:lnTo>
                    <a:pt x="13474" y="19940"/>
                  </a:lnTo>
                  <a:lnTo>
                    <a:pt x="14264" y="19857"/>
                  </a:lnTo>
                  <a:lnTo>
                    <a:pt x="15075" y="19774"/>
                  </a:lnTo>
                  <a:lnTo>
                    <a:pt x="15886" y="19670"/>
                  </a:lnTo>
                  <a:lnTo>
                    <a:pt x="16697" y="19545"/>
                  </a:lnTo>
                  <a:lnTo>
                    <a:pt x="16697" y="19545"/>
                  </a:lnTo>
                  <a:lnTo>
                    <a:pt x="16572" y="19878"/>
                  </a:lnTo>
                  <a:lnTo>
                    <a:pt x="16468" y="20148"/>
                  </a:lnTo>
                  <a:lnTo>
                    <a:pt x="16468" y="20148"/>
                  </a:lnTo>
                  <a:lnTo>
                    <a:pt x="14701" y="24141"/>
                  </a:lnTo>
                  <a:lnTo>
                    <a:pt x="14701" y="24141"/>
                  </a:lnTo>
                  <a:lnTo>
                    <a:pt x="13204" y="27675"/>
                  </a:lnTo>
                  <a:lnTo>
                    <a:pt x="12455" y="29443"/>
                  </a:lnTo>
                  <a:lnTo>
                    <a:pt x="11728" y="31231"/>
                  </a:lnTo>
                  <a:lnTo>
                    <a:pt x="11000" y="32998"/>
                  </a:lnTo>
                  <a:lnTo>
                    <a:pt x="10314" y="34807"/>
                  </a:lnTo>
                  <a:lnTo>
                    <a:pt x="9628" y="36596"/>
                  </a:lnTo>
                  <a:lnTo>
                    <a:pt x="8962" y="38405"/>
                  </a:lnTo>
                  <a:lnTo>
                    <a:pt x="8962" y="38405"/>
                  </a:lnTo>
                  <a:lnTo>
                    <a:pt x="7486" y="42376"/>
                  </a:lnTo>
                  <a:lnTo>
                    <a:pt x="6737" y="44372"/>
                  </a:lnTo>
                  <a:lnTo>
                    <a:pt x="6030" y="46368"/>
                  </a:lnTo>
                  <a:lnTo>
                    <a:pt x="5365" y="48385"/>
                  </a:lnTo>
                  <a:lnTo>
                    <a:pt x="5053" y="49404"/>
                  </a:lnTo>
                  <a:lnTo>
                    <a:pt x="4741" y="50402"/>
                  </a:lnTo>
                  <a:lnTo>
                    <a:pt x="4471" y="51442"/>
                  </a:lnTo>
                  <a:lnTo>
                    <a:pt x="4201" y="52460"/>
                  </a:lnTo>
                  <a:lnTo>
                    <a:pt x="3951" y="53500"/>
                  </a:lnTo>
                  <a:lnTo>
                    <a:pt x="3722" y="54540"/>
                  </a:lnTo>
                  <a:lnTo>
                    <a:pt x="3722" y="54540"/>
                  </a:lnTo>
                  <a:lnTo>
                    <a:pt x="3535" y="55559"/>
                  </a:lnTo>
                  <a:lnTo>
                    <a:pt x="3535" y="55559"/>
                  </a:lnTo>
                  <a:lnTo>
                    <a:pt x="3494" y="55870"/>
                  </a:lnTo>
                  <a:lnTo>
                    <a:pt x="3452" y="56182"/>
                  </a:lnTo>
                  <a:lnTo>
                    <a:pt x="3452" y="56515"/>
                  </a:lnTo>
                  <a:lnTo>
                    <a:pt x="3452" y="56869"/>
                  </a:lnTo>
                  <a:lnTo>
                    <a:pt x="3473" y="57201"/>
                  </a:lnTo>
                  <a:lnTo>
                    <a:pt x="3535" y="57555"/>
                  </a:lnTo>
                  <a:lnTo>
                    <a:pt x="3598" y="57887"/>
                  </a:lnTo>
                  <a:lnTo>
                    <a:pt x="3702" y="58220"/>
                  </a:lnTo>
                  <a:lnTo>
                    <a:pt x="3826" y="58553"/>
                  </a:lnTo>
                  <a:lnTo>
                    <a:pt x="3993" y="58865"/>
                  </a:lnTo>
                  <a:lnTo>
                    <a:pt x="4180" y="59156"/>
                  </a:lnTo>
                  <a:lnTo>
                    <a:pt x="4409" y="59447"/>
                  </a:lnTo>
                  <a:lnTo>
                    <a:pt x="4658" y="59696"/>
                  </a:lnTo>
                  <a:lnTo>
                    <a:pt x="4928" y="59925"/>
                  </a:lnTo>
                  <a:lnTo>
                    <a:pt x="5261" y="60133"/>
                  </a:lnTo>
                  <a:lnTo>
                    <a:pt x="5615" y="60299"/>
                  </a:lnTo>
                  <a:lnTo>
                    <a:pt x="5615" y="60299"/>
                  </a:lnTo>
                  <a:lnTo>
                    <a:pt x="6717" y="60715"/>
                  </a:lnTo>
                  <a:lnTo>
                    <a:pt x="7839" y="61089"/>
                  </a:lnTo>
                  <a:lnTo>
                    <a:pt x="8941" y="61422"/>
                  </a:lnTo>
                  <a:lnTo>
                    <a:pt x="10064" y="61734"/>
                  </a:lnTo>
                  <a:lnTo>
                    <a:pt x="10626" y="61859"/>
                  </a:lnTo>
                  <a:lnTo>
                    <a:pt x="11208" y="61963"/>
                  </a:lnTo>
                  <a:lnTo>
                    <a:pt x="11769" y="62088"/>
                  </a:lnTo>
                  <a:lnTo>
                    <a:pt x="12351" y="62171"/>
                  </a:lnTo>
                  <a:lnTo>
                    <a:pt x="12934" y="62254"/>
                  </a:lnTo>
                  <a:lnTo>
                    <a:pt x="13516" y="62316"/>
                  </a:lnTo>
                  <a:lnTo>
                    <a:pt x="14098" y="62358"/>
                  </a:lnTo>
                  <a:lnTo>
                    <a:pt x="14680" y="62399"/>
                  </a:lnTo>
                  <a:lnTo>
                    <a:pt x="14680" y="62399"/>
                  </a:lnTo>
                  <a:lnTo>
                    <a:pt x="15075" y="62420"/>
                  </a:lnTo>
                  <a:lnTo>
                    <a:pt x="15491" y="62441"/>
                  </a:lnTo>
                  <a:lnTo>
                    <a:pt x="15491" y="62441"/>
                  </a:lnTo>
                  <a:lnTo>
                    <a:pt x="16011" y="62420"/>
                  </a:lnTo>
                  <a:lnTo>
                    <a:pt x="16260" y="62379"/>
                  </a:lnTo>
                  <a:lnTo>
                    <a:pt x="16510" y="62337"/>
                  </a:lnTo>
                  <a:lnTo>
                    <a:pt x="16759" y="62295"/>
                  </a:lnTo>
                  <a:lnTo>
                    <a:pt x="17009" y="62212"/>
                  </a:lnTo>
                  <a:lnTo>
                    <a:pt x="17238" y="62108"/>
                  </a:lnTo>
                  <a:lnTo>
                    <a:pt x="17487" y="61984"/>
                  </a:lnTo>
                  <a:lnTo>
                    <a:pt x="17487" y="61984"/>
                  </a:lnTo>
                  <a:lnTo>
                    <a:pt x="18007" y="61672"/>
                  </a:lnTo>
                  <a:lnTo>
                    <a:pt x="18506" y="61297"/>
                  </a:lnTo>
                  <a:lnTo>
                    <a:pt x="18963" y="60923"/>
                  </a:lnTo>
                  <a:lnTo>
                    <a:pt x="19421" y="60507"/>
                  </a:lnTo>
                  <a:lnTo>
                    <a:pt x="19816" y="60071"/>
                  </a:lnTo>
                  <a:lnTo>
                    <a:pt x="20211" y="59592"/>
                  </a:lnTo>
                  <a:lnTo>
                    <a:pt x="20565" y="59093"/>
                  </a:lnTo>
                  <a:lnTo>
                    <a:pt x="20876" y="58574"/>
                  </a:lnTo>
                  <a:lnTo>
                    <a:pt x="20876" y="58574"/>
                  </a:lnTo>
                  <a:lnTo>
                    <a:pt x="21729" y="57014"/>
                  </a:lnTo>
                  <a:lnTo>
                    <a:pt x="22561" y="55434"/>
                  </a:lnTo>
                  <a:lnTo>
                    <a:pt x="23372" y="53854"/>
                  </a:lnTo>
                  <a:lnTo>
                    <a:pt x="24141" y="52253"/>
                  </a:lnTo>
                  <a:lnTo>
                    <a:pt x="24889" y="50651"/>
                  </a:lnTo>
                  <a:lnTo>
                    <a:pt x="25638" y="49030"/>
                  </a:lnTo>
                  <a:lnTo>
                    <a:pt x="26324" y="47408"/>
                  </a:lnTo>
                  <a:lnTo>
                    <a:pt x="27010" y="45765"/>
                  </a:lnTo>
                  <a:lnTo>
                    <a:pt x="27010" y="45765"/>
                  </a:lnTo>
                  <a:lnTo>
                    <a:pt x="28008" y="43228"/>
                  </a:lnTo>
                  <a:lnTo>
                    <a:pt x="28986" y="40713"/>
                  </a:lnTo>
                  <a:lnTo>
                    <a:pt x="30919" y="35618"/>
                  </a:lnTo>
                  <a:lnTo>
                    <a:pt x="31876" y="33082"/>
                  </a:lnTo>
                  <a:lnTo>
                    <a:pt x="32874" y="30566"/>
                  </a:lnTo>
                  <a:lnTo>
                    <a:pt x="33893" y="28050"/>
                  </a:lnTo>
                  <a:lnTo>
                    <a:pt x="34413" y="26781"/>
                  </a:lnTo>
                  <a:lnTo>
                    <a:pt x="34953" y="25534"/>
                  </a:lnTo>
                  <a:lnTo>
                    <a:pt x="34953" y="25534"/>
                  </a:lnTo>
                  <a:lnTo>
                    <a:pt x="35639" y="23954"/>
                  </a:lnTo>
                  <a:lnTo>
                    <a:pt x="36284" y="22352"/>
                  </a:lnTo>
                  <a:lnTo>
                    <a:pt x="36908" y="20731"/>
                  </a:lnTo>
                  <a:lnTo>
                    <a:pt x="37490" y="19109"/>
                  </a:lnTo>
                  <a:lnTo>
                    <a:pt x="38072" y="17466"/>
                  </a:lnTo>
                  <a:lnTo>
                    <a:pt x="38613" y="15824"/>
                  </a:lnTo>
                  <a:lnTo>
                    <a:pt x="39132" y="14160"/>
                  </a:lnTo>
                  <a:lnTo>
                    <a:pt x="39631" y="12497"/>
                  </a:lnTo>
                  <a:lnTo>
                    <a:pt x="39631" y="12497"/>
                  </a:lnTo>
                  <a:lnTo>
                    <a:pt x="39860" y="11644"/>
                  </a:lnTo>
                  <a:lnTo>
                    <a:pt x="40068" y="10771"/>
                  </a:lnTo>
                  <a:lnTo>
                    <a:pt x="40255" y="9918"/>
                  </a:lnTo>
                  <a:lnTo>
                    <a:pt x="40380" y="9045"/>
                  </a:lnTo>
                  <a:lnTo>
                    <a:pt x="40442" y="8608"/>
                  </a:lnTo>
                  <a:lnTo>
                    <a:pt x="40484" y="8151"/>
                  </a:lnTo>
                  <a:lnTo>
                    <a:pt x="40505" y="7714"/>
                  </a:lnTo>
                  <a:lnTo>
                    <a:pt x="40505" y="7278"/>
                  </a:lnTo>
                  <a:lnTo>
                    <a:pt x="40505" y="6820"/>
                  </a:lnTo>
                  <a:lnTo>
                    <a:pt x="40484" y="6384"/>
                  </a:lnTo>
                  <a:lnTo>
                    <a:pt x="40463" y="5926"/>
                  </a:lnTo>
                  <a:lnTo>
                    <a:pt x="40401" y="5489"/>
                  </a:lnTo>
                  <a:lnTo>
                    <a:pt x="40401" y="5489"/>
                  </a:lnTo>
                  <a:lnTo>
                    <a:pt x="40338" y="5032"/>
                  </a:lnTo>
                  <a:lnTo>
                    <a:pt x="40234" y="4595"/>
                  </a:lnTo>
                  <a:lnTo>
                    <a:pt x="40089" y="4180"/>
                  </a:lnTo>
                  <a:lnTo>
                    <a:pt x="39923" y="3784"/>
                  </a:lnTo>
                  <a:lnTo>
                    <a:pt x="39756" y="3410"/>
                  </a:lnTo>
                  <a:lnTo>
                    <a:pt x="39528" y="3036"/>
                  </a:lnTo>
                  <a:lnTo>
                    <a:pt x="39299" y="2703"/>
                  </a:lnTo>
                  <a:lnTo>
                    <a:pt x="39028" y="2412"/>
                  </a:lnTo>
                  <a:lnTo>
                    <a:pt x="38737" y="2121"/>
                  </a:lnTo>
                  <a:lnTo>
                    <a:pt x="38426" y="1851"/>
                  </a:lnTo>
                  <a:lnTo>
                    <a:pt x="38093" y="1622"/>
                  </a:lnTo>
                  <a:lnTo>
                    <a:pt x="37739" y="1393"/>
                  </a:lnTo>
                  <a:lnTo>
                    <a:pt x="37365" y="1206"/>
                  </a:lnTo>
                  <a:lnTo>
                    <a:pt x="36970" y="1061"/>
                  </a:lnTo>
                  <a:lnTo>
                    <a:pt x="36533" y="936"/>
                  </a:lnTo>
                  <a:lnTo>
                    <a:pt x="36097" y="832"/>
                  </a:lnTo>
                  <a:lnTo>
                    <a:pt x="36097" y="832"/>
                  </a:lnTo>
                  <a:lnTo>
                    <a:pt x="34912" y="624"/>
                  </a:lnTo>
                  <a:lnTo>
                    <a:pt x="33726" y="437"/>
                  </a:lnTo>
                  <a:lnTo>
                    <a:pt x="32520" y="291"/>
                  </a:lnTo>
                  <a:lnTo>
                    <a:pt x="31335" y="187"/>
                  </a:lnTo>
                  <a:lnTo>
                    <a:pt x="30129" y="104"/>
                  </a:lnTo>
                  <a:lnTo>
                    <a:pt x="28944" y="42"/>
                  </a:lnTo>
                  <a:lnTo>
                    <a:pt x="27738" y="21"/>
                  </a:lnTo>
                  <a:lnTo>
                    <a:pt x="265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3" name="Google Shape;1533;p9"/>
            <p:cNvSpPr/>
            <p:nvPr/>
          </p:nvSpPr>
          <p:spPr>
            <a:xfrm>
              <a:off x="5754375" y="3046175"/>
              <a:ext cx="166875" cy="342075"/>
            </a:xfrm>
            <a:custGeom>
              <a:avLst/>
              <a:gdLst/>
              <a:ahLst/>
              <a:cxnLst/>
              <a:rect l="l" t="t" r="r" b="b"/>
              <a:pathLst>
                <a:path w="6675" h="13683" extrusionOk="0">
                  <a:moveTo>
                    <a:pt x="6633" y="1"/>
                  </a:moveTo>
                  <a:lnTo>
                    <a:pt x="6529" y="22"/>
                  </a:lnTo>
                  <a:lnTo>
                    <a:pt x="6446" y="63"/>
                  </a:lnTo>
                  <a:lnTo>
                    <a:pt x="6384" y="105"/>
                  </a:lnTo>
                  <a:lnTo>
                    <a:pt x="6342" y="167"/>
                  </a:lnTo>
                  <a:lnTo>
                    <a:pt x="6238" y="292"/>
                  </a:lnTo>
                  <a:lnTo>
                    <a:pt x="6176" y="417"/>
                  </a:lnTo>
                  <a:lnTo>
                    <a:pt x="5677" y="1144"/>
                  </a:lnTo>
                  <a:lnTo>
                    <a:pt x="5219" y="1914"/>
                  </a:lnTo>
                  <a:lnTo>
                    <a:pt x="4783" y="2704"/>
                  </a:lnTo>
                  <a:lnTo>
                    <a:pt x="4388" y="3494"/>
                  </a:lnTo>
                  <a:lnTo>
                    <a:pt x="3514" y="5241"/>
                  </a:lnTo>
                  <a:lnTo>
                    <a:pt x="2662" y="6966"/>
                  </a:lnTo>
                  <a:lnTo>
                    <a:pt x="2225" y="7840"/>
                  </a:lnTo>
                  <a:lnTo>
                    <a:pt x="1789" y="8692"/>
                  </a:lnTo>
                  <a:lnTo>
                    <a:pt x="1310" y="9545"/>
                  </a:lnTo>
                  <a:lnTo>
                    <a:pt x="832" y="10376"/>
                  </a:lnTo>
                  <a:lnTo>
                    <a:pt x="707" y="10605"/>
                  </a:lnTo>
                  <a:lnTo>
                    <a:pt x="583" y="10834"/>
                  </a:lnTo>
                  <a:lnTo>
                    <a:pt x="395" y="11312"/>
                  </a:lnTo>
                  <a:lnTo>
                    <a:pt x="229" y="11790"/>
                  </a:lnTo>
                  <a:lnTo>
                    <a:pt x="84" y="12289"/>
                  </a:lnTo>
                  <a:lnTo>
                    <a:pt x="42" y="12476"/>
                  </a:lnTo>
                  <a:lnTo>
                    <a:pt x="21" y="12664"/>
                  </a:lnTo>
                  <a:lnTo>
                    <a:pt x="0" y="12851"/>
                  </a:lnTo>
                  <a:lnTo>
                    <a:pt x="21" y="13017"/>
                  </a:lnTo>
                  <a:lnTo>
                    <a:pt x="63" y="13183"/>
                  </a:lnTo>
                  <a:lnTo>
                    <a:pt x="146" y="13329"/>
                  </a:lnTo>
                  <a:lnTo>
                    <a:pt x="271" y="13454"/>
                  </a:lnTo>
                  <a:lnTo>
                    <a:pt x="458" y="13579"/>
                  </a:lnTo>
                  <a:lnTo>
                    <a:pt x="645" y="13662"/>
                  </a:lnTo>
                  <a:lnTo>
                    <a:pt x="853" y="13682"/>
                  </a:lnTo>
                  <a:lnTo>
                    <a:pt x="978" y="13662"/>
                  </a:lnTo>
                  <a:lnTo>
                    <a:pt x="1102" y="13641"/>
                  </a:lnTo>
                  <a:lnTo>
                    <a:pt x="1206" y="13579"/>
                  </a:lnTo>
                  <a:lnTo>
                    <a:pt x="1331" y="13516"/>
                  </a:lnTo>
                  <a:lnTo>
                    <a:pt x="1539" y="13350"/>
                  </a:lnTo>
                  <a:lnTo>
                    <a:pt x="1726" y="13142"/>
                  </a:lnTo>
                  <a:lnTo>
                    <a:pt x="1976" y="12830"/>
                  </a:lnTo>
                  <a:lnTo>
                    <a:pt x="2204" y="12518"/>
                  </a:lnTo>
                  <a:lnTo>
                    <a:pt x="2412" y="12206"/>
                  </a:lnTo>
                  <a:lnTo>
                    <a:pt x="2620" y="11873"/>
                  </a:lnTo>
                  <a:lnTo>
                    <a:pt x="2807" y="11520"/>
                  </a:lnTo>
                  <a:lnTo>
                    <a:pt x="2974" y="11187"/>
                  </a:lnTo>
                  <a:lnTo>
                    <a:pt x="3140" y="10834"/>
                  </a:lnTo>
                  <a:lnTo>
                    <a:pt x="3286" y="10460"/>
                  </a:lnTo>
                  <a:lnTo>
                    <a:pt x="4201" y="8152"/>
                  </a:lnTo>
                  <a:lnTo>
                    <a:pt x="5115" y="5823"/>
                  </a:lnTo>
                  <a:lnTo>
                    <a:pt x="5510" y="4762"/>
                  </a:lnTo>
                  <a:lnTo>
                    <a:pt x="5885" y="3681"/>
                  </a:lnTo>
                  <a:lnTo>
                    <a:pt x="6051" y="3141"/>
                  </a:lnTo>
                  <a:lnTo>
                    <a:pt x="6217" y="2579"/>
                  </a:lnTo>
                  <a:lnTo>
                    <a:pt x="6363" y="2038"/>
                  </a:lnTo>
                  <a:lnTo>
                    <a:pt x="6488" y="1477"/>
                  </a:lnTo>
                  <a:lnTo>
                    <a:pt x="6571" y="1124"/>
                  </a:lnTo>
                  <a:lnTo>
                    <a:pt x="6654" y="770"/>
                  </a:lnTo>
                  <a:lnTo>
                    <a:pt x="6675" y="583"/>
                  </a:lnTo>
                  <a:lnTo>
                    <a:pt x="6675" y="396"/>
                  </a:lnTo>
                  <a:lnTo>
                    <a:pt x="6675" y="209"/>
                  </a:lnTo>
                  <a:lnTo>
                    <a:pt x="6633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4" name="Google Shape;1534;p9"/>
            <p:cNvSpPr/>
            <p:nvPr/>
          </p:nvSpPr>
          <p:spPr>
            <a:xfrm>
              <a:off x="5754375" y="3046175"/>
              <a:ext cx="166875" cy="342075"/>
            </a:xfrm>
            <a:custGeom>
              <a:avLst/>
              <a:gdLst/>
              <a:ahLst/>
              <a:cxnLst/>
              <a:rect l="l" t="t" r="r" b="b"/>
              <a:pathLst>
                <a:path w="6675" h="13683" fill="none" extrusionOk="0">
                  <a:moveTo>
                    <a:pt x="6633" y="1"/>
                  </a:moveTo>
                  <a:lnTo>
                    <a:pt x="6633" y="1"/>
                  </a:lnTo>
                  <a:lnTo>
                    <a:pt x="6529" y="22"/>
                  </a:lnTo>
                  <a:lnTo>
                    <a:pt x="6446" y="63"/>
                  </a:lnTo>
                  <a:lnTo>
                    <a:pt x="6384" y="105"/>
                  </a:lnTo>
                  <a:lnTo>
                    <a:pt x="6342" y="167"/>
                  </a:lnTo>
                  <a:lnTo>
                    <a:pt x="6238" y="292"/>
                  </a:lnTo>
                  <a:lnTo>
                    <a:pt x="6176" y="417"/>
                  </a:lnTo>
                  <a:lnTo>
                    <a:pt x="6176" y="417"/>
                  </a:lnTo>
                  <a:lnTo>
                    <a:pt x="5677" y="1144"/>
                  </a:lnTo>
                  <a:lnTo>
                    <a:pt x="5219" y="1914"/>
                  </a:lnTo>
                  <a:lnTo>
                    <a:pt x="4783" y="2704"/>
                  </a:lnTo>
                  <a:lnTo>
                    <a:pt x="4388" y="3494"/>
                  </a:lnTo>
                  <a:lnTo>
                    <a:pt x="4388" y="3494"/>
                  </a:lnTo>
                  <a:lnTo>
                    <a:pt x="3514" y="5241"/>
                  </a:lnTo>
                  <a:lnTo>
                    <a:pt x="2662" y="6966"/>
                  </a:lnTo>
                  <a:lnTo>
                    <a:pt x="2225" y="7840"/>
                  </a:lnTo>
                  <a:lnTo>
                    <a:pt x="1789" y="8692"/>
                  </a:lnTo>
                  <a:lnTo>
                    <a:pt x="1310" y="9545"/>
                  </a:lnTo>
                  <a:lnTo>
                    <a:pt x="832" y="10376"/>
                  </a:lnTo>
                  <a:lnTo>
                    <a:pt x="832" y="10376"/>
                  </a:lnTo>
                  <a:lnTo>
                    <a:pt x="707" y="10605"/>
                  </a:lnTo>
                  <a:lnTo>
                    <a:pt x="583" y="10834"/>
                  </a:lnTo>
                  <a:lnTo>
                    <a:pt x="395" y="11312"/>
                  </a:lnTo>
                  <a:lnTo>
                    <a:pt x="229" y="11790"/>
                  </a:lnTo>
                  <a:lnTo>
                    <a:pt x="84" y="12289"/>
                  </a:lnTo>
                  <a:lnTo>
                    <a:pt x="84" y="12289"/>
                  </a:lnTo>
                  <a:lnTo>
                    <a:pt x="42" y="12476"/>
                  </a:lnTo>
                  <a:lnTo>
                    <a:pt x="21" y="12664"/>
                  </a:lnTo>
                  <a:lnTo>
                    <a:pt x="0" y="12851"/>
                  </a:lnTo>
                  <a:lnTo>
                    <a:pt x="21" y="13017"/>
                  </a:lnTo>
                  <a:lnTo>
                    <a:pt x="63" y="13183"/>
                  </a:lnTo>
                  <a:lnTo>
                    <a:pt x="146" y="13329"/>
                  </a:lnTo>
                  <a:lnTo>
                    <a:pt x="271" y="13454"/>
                  </a:lnTo>
                  <a:lnTo>
                    <a:pt x="458" y="13579"/>
                  </a:lnTo>
                  <a:lnTo>
                    <a:pt x="458" y="13579"/>
                  </a:lnTo>
                  <a:lnTo>
                    <a:pt x="645" y="13662"/>
                  </a:lnTo>
                  <a:lnTo>
                    <a:pt x="853" y="13682"/>
                  </a:lnTo>
                  <a:lnTo>
                    <a:pt x="853" y="13682"/>
                  </a:lnTo>
                  <a:lnTo>
                    <a:pt x="978" y="13662"/>
                  </a:lnTo>
                  <a:lnTo>
                    <a:pt x="1102" y="13641"/>
                  </a:lnTo>
                  <a:lnTo>
                    <a:pt x="1206" y="13579"/>
                  </a:lnTo>
                  <a:lnTo>
                    <a:pt x="1331" y="13516"/>
                  </a:lnTo>
                  <a:lnTo>
                    <a:pt x="1539" y="13350"/>
                  </a:lnTo>
                  <a:lnTo>
                    <a:pt x="1726" y="13142"/>
                  </a:lnTo>
                  <a:lnTo>
                    <a:pt x="1726" y="13142"/>
                  </a:lnTo>
                  <a:lnTo>
                    <a:pt x="1976" y="12830"/>
                  </a:lnTo>
                  <a:lnTo>
                    <a:pt x="2204" y="12518"/>
                  </a:lnTo>
                  <a:lnTo>
                    <a:pt x="2412" y="12206"/>
                  </a:lnTo>
                  <a:lnTo>
                    <a:pt x="2620" y="11873"/>
                  </a:lnTo>
                  <a:lnTo>
                    <a:pt x="2807" y="11520"/>
                  </a:lnTo>
                  <a:lnTo>
                    <a:pt x="2974" y="11187"/>
                  </a:lnTo>
                  <a:lnTo>
                    <a:pt x="3140" y="10834"/>
                  </a:lnTo>
                  <a:lnTo>
                    <a:pt x="3286" y="10460"/>
                  </a:lnTo>
                  <a:lnTo>
                    <a:pt x="3286" y="10460"/>
                  </a:lnTo>
                  <a:lnTo>
                    <a:pt x="4201" y="8152"/>
                  </a:lnTo>
                  <a:lnTo>
                    <a:pt x="5115" y="5823"/>
                  </a:lnTo>
                  <a:lnTo>
                    <a:pt x="5115" y="5823"/>
                  </a:lnTo>
                  <a:lnTo>
                    <a:pt x="5510" y="4762"/>
                  </a:lnTo>
                  <a:lnTo>
                    <a:pt x="5885" y="3681"/>
                  </a:lnTo>
                  <a:lnTo>
                    <a:pt x="6051" y="3141"/>
                  </a:lnTo>
                  <a:lnTo>
                    <a:pt x="6217" y="2579"/>
                  </a:lnTo>
                  <a:lnTo>
                    <a:pt x="6363" y="2038"/>
                  </a:lnTo>
                  <a:lnTo>
                    <a:pt x="6488" y="1477"/>
                  </a:lnTo>
                  <a:lnTo>
                    <a:pt x="6488" y="1477"/>
                  </a:lnTo>
                  <a:lnTo>
                    <a:pt x="6571" y="1124"/>
                  </a:lnTo>
                  <a:lnTo>
                    <a:pt x="6654" y="770"/>
                  </a:lnTo>
                  <a:lnTo>
                    <a:pt x="6675" y="583"/>
                  </a:lnTo>
                  <a:lnTo>
                    <a:pt x="6675" y="396"/>
                  </a:lnTo>
                  <a:lnTo>
                    <a:pt x="6675" y="209"/>
                  </a:lnTo>
                  <a:lnTo>
                    <a:pt x="6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5470025" y="2056975"/>
              <a:ext cx="298925" cy="63425"/>
            </a:xfrm>
            <a:custGeom>
              <a:avLst/>
              <a:gdLst/>
              <a:ahLst/>
              <a:cxnLst/>
              <a:rect l="l" t="t" r="r" b="b"/>
              <a:pathLst>
                <a:path w="11957" h="2537" extrusionOk="0">
                  <a:moveTo>
                    <a:pt x="8547" y="0"/>
                  </a:moveTo>
                  <a:lnTo>
                    <a:pt x="7923" y="21"/>
                  </a:lnTo>
                  <a:lnTo>
                    <a:pt x="7299" y="62"/>
                  </a:lnTo>
                  <a:lnTo>
                    <a:pt x="6051" y="166"/>
                  </a:lnTo>
                  <a:lnTo>
                    <a:pt x="4804" y="291"/>
                  </a:lnTo>
                  <a:lnTo>
                    <a:pt x="4180" y="333"/>
                  </a:lnTo>
                  <a:lnTo>
                    <a:pt x="3577" y="374"/>
                  </a:lnTo>
                  <a:lnTo>
                    <a:pt x="3182" y="416"/>
                  </a:lnTo>
                  <a:lnTo>
                    <a:pt x="2829" y="458"/>
                  </a:lnTo>
                  <a:lnTo>
                    <a:pt x="2454" y="541"/>
                  </a:lnTo>
                  <a:lnTo>
                    <a:pt x="2080" y="624"/>
                  </a:lnTo>
                  <a:lnTo>
                    <a:pt x="1727" y="728"/>
                  </a:lnTo>
                  <a:lnTo>
                    <a:pt x="1373" y="832"/>
                  </a:lnTo>
                  <a:lnTo>
                    <a:pt x="666" y="1102"/>
                  </a:lnTo>
                  <a:lnTo>
                    <a:pt x="521" y="1164"/>
                  </a:lnTo>
                  <a:lnTo>
                    <a:pt x="396" y="1227"/>
                  </a:lnTo>
                  <a:lnTo>
                    <a:pt x="271" y="1310"/>
                  </a:lnTo>
                  <a:lnTo>
                    <a:pt x="167" y="1414"/>
                  </a:lnTo>
                  <a:lnTo>
                    <a:pt x="84" y="1539"/>
                  </a:lnTo>
                  <a:lnTo>
                    <a:pt x="22" y="1663"/>
                  </a:lnTo>
                  <a:lnTo>
                    <a:pt x="1" y="1830"/>
                  </a:lnTo>
                  <a:lnTo>
                    <a:pt x="22" y="2017"/>
                  </a:lnTo>
                  <a:lnTo>
                    <a:pt x="84" y="2163"/>
                  </a:lnTo>
                  <a:lnTo>
                    <a:pt x="146" y="2287"/>
                  </a:lnTo>
                  <a:lnTo>
                    <a:pt x="250" y="2391"/>
                  </a:lnTo>
                  <a:lnTo>
                    <a:pt x="375" y="2454"/>
                  </a:lnTo>
                  <a:lnTo>
                    <a:pt x="500" y="2495"/>
                  </a:lnTo>
                  <a:lnTo>
                    <a:pt x="645" y="2516"/>
                  </a:lnTo>
                  <a:lnTo>
                    <a:pt x="957" y="2537"/>
                  </a:lnTo>
                  <a:lnTo>
                    <a:pt x="1082" y="2537"/>
                  </a:lnTo>
                  <a:lnTo>
                    <a:pt x="1914" y="2516"/>
                  </a:lnTo>
                  <a:lnTo>
                    <a:pt x="2725" y="2454"/>
                  </a:lnTo>
                  <a:lnTo>
                    <a:pt x="3536" y="2329"/>
                  </a:lnTo>
                  <a:lnTo>
                    <a:pt x="4326" y="2183"/>
                  </a:lnTo>
                  <a:lnTo>
                    <a:pt x="5053" y="2038"/>
                  </a:lnTo>
                  <a:lnTo>
                    <a:pt x="5802" y="1892"/>
                  </a:lnTo>
                  <a:lnTo>
                    <a:pt x="7278" y="1643"/>
                  </a:lnTo>
                  <a:lnTo>
                    <a:pt x="8006" y="1518"/>
                  </a:lnTo>
                  <a:lnTo>
                    <a:pt x="8734" y="1372"/>
                  </a:lnTo>
                  <a:lnTo>
                    <a:pt x="9461" y="1185"/>
                  </a:lnTo>
                  <a:lnTo>
                    <a:pt x="10189" y="998"/>
                  </a:lnTo>
                  <a:lnTo>
                    <a:pt x="10605" y="873"/>
                  </a:lnTo>
                  <a:lnTo>
                    <a:pt x="11042" y="728"/>
                  </a:lnTo>
                  <a:lnTo>
                    <a:pt x="11270" y="645"/>
                  </a:lnTo>
                  <a:lnTo>
                    <a:pt x="11499" y="520"/>
                  </a:lnTo>
                  <a:lnTo>
                    <a:pt x="11728" y="395"/>
                  </a:lnTo>
                  <a:lnTo>
                    <a:pt x="11957" y="229"/>
                  </a:lnTo>
                  <a:lnTo>
                    <a:pt x="11458" y="125"/>
                  </a:lnTo>
                  <a:lnTo>
                    <a:pt x="11250" y="83"/>
                  </a:lnTo>
                  <a:lnTo>
                    <a:pt x="11062" y="62"/>
                  </a:lnTo>
                  <a:lnTo>
                    <a:pt x="9919" y="21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5470025" y="2056975"/>
              <a:ext cx="298925" cy="63425"/>
            </a:xfrm>
            <a:custGeom>
              <a:avLst/>
              <a:gdLst/>
              <a:ahLst/>
              <a:cxnLst/>
              <a:rect l="l" t="t" r="r" b="b"/>
              <a:pathLst>
                <a:path w="11957" h="2537" fill="none" extrusionOk="0">
                  <a:moveTo>
                    <a:pt x="8755" y="0"/>
                  </a:moveTo>
                  <a:lnTo>
                    <a:pt x="8755" y="0"/>
                  </a:lnTo>
                  <a:lnTo>
                    <a:pt x="8547" y="0"/>
                  </a:lnTo>
                  <a:lnTo>
                    <a:pt x="8547" y="0"/>
                  </a:lnTo>
                  <a:lnTo>
                    <a:pt x="7923" y="21"/>
                  </a:lnTo>
                  <a:lnTo>
                    <a:pt x="7299" y="62"/>
                  </a:lnTo>
                  <a:lnTo>
                    <a:pt x="6051" y="166"/>
                  </a:lnTo>
                  <a:lnTo>
                    <a:pt x="4804" y="291"/>
                  </a:lnTo>
                  <a:lnTo>
                    <a:pt x="4180" y="333"/>
                  </a:lnTo>
                  <a:lnTo>
                    <a:pt x="3577" y="374"/>
                  </a:lnTo>
                  <a:lnTo>
                    <a:pt x="3577" y="374"/>
                  </a:lnTo>
                  <a:lnTo>
                    <a:pt x="3182" y="416"/>
                  </a:lnTo>
                  <a:lnTo>
                    <a:pt x="2829" y="458"/>
                  </a:lnTo>
                  <a:lnTo>
                    <a:pt x="2454" y="541"/>
                  </a:lnTo>
                  <a:lnTo>
                    <a:pt x="2080" y="624"/>
                  </a:lnTo>
                  <a:lnTo>
                    <a:pt x="1727" y="728"/>
                  </a:lnTo>
                  <a:lnTo>
                    <a:pt x="1373" y="832"/>
                  </a:lnTo>
                  <a:lnTo>
                    <a:pt x="666" y="1102"/>
                  </a:lnTo>
                  <a:lnTo>
                    <a:pt x="666" y="1102"/>
                  </a:lnTo>
                  <a:lnTo>
                    <a:pt x="521" y="1164"/>
                  </a:lnTo>
                  <a:lnTo>
                    <a:pt x="396" y="1227"/>
                  </a:lnTo>
                  <a:lnTo>
                    <a:pt x="271" y="1310"/>
                  </a:lnTo>
                  <a:lnTo>
                    <a:pt x="167" y="1414"/>
                  </a:lnTo>
                  <a:lnTo>
                    <a:pt x="84" y="1539"/>
                  </a:lnTo>
                  <a:lnTo>
                    <a:pt x="22" y="1663"/>
                  </a:lnTo>
                  <a:lnTo>
                    <a:pt x="1" y="1830"/>
                  </a:lnTo>
                  <a:lnTo>
                    <a:pt x="22" y="2017"/>
                  </a:lnTo>
                  <a:lnTo>
                    <a:pt x="22" y="2017"/>
                  </a:lnTo>
                  <a:lnTo>
                    <a:pt x="84" y="2163"/>
                  </a:lnTo>
                  <a:lnTo>
                    <a:pt x="146" y="2287"/>
                  </a:lnTo>
                  <a:lnTo>
                    <a:pt x="250" y="2391"/>
                  </a:lnTo>
                  <a:lnTo>
                    <a:pt x="375" y="2454"/>
                  </a:lnTo>
                  <a:lnTo>
                    <a:pt x="500" y="2495"/>
                  </a:lnTo>
                  <a:lnTo>
                    <a:pt x="645" y="2516"/>
                  </a:lnTo>
                  <a:lnTo>
                    <a:pt x="957" y="2537"/>
                  </a:lnTo>
                  <a:lnTo>
                    <a:pt x="957" y="2537"/>
                  </a:lnTo>
                  <a:lnTo>
                    <a:pt x="1082" y="2537"/>
                  </a:lnTo>
                  <a:lnTo>
                    <a:pt x="1082" y="2537"/>
                  </a:lnTo>
                  <a:lnTo>
                    <a:pt x="1914" y="2516"/>
                  </a:lnTo>
                  <a:lnTo>
                    <a:pt x="2725" y="2454"/>
                  </a:lnTo>
                  <a:lnTo>
                    <a:pt x="3536" y="2329"/>
                  </a:lnTo>
                  <a:lnTo>
                    <a:pt x="4326" y="2183"/>
                  </a:lnTo>
                  <a:lnTo>
                    <a:pt x="4326" y="2183"/>
                  </a:lnTo>
                  <a:lnTo>
                    <a:pt x="5053" y="2038"/>
                  </a:lnTo>
                  <a:lnTo>
                    <a:pt x="5802" y="1892"/>
                  </a:lnTo>
                  <a:lnTo>
                    <a:pt x="7278" y="1643"/>
                  </a:lnTo>
                  <a:lnTo>
                    <a:pt x="8006" y="1518"/>
                  </a:lnTo>
                  <a:lnTo>
                    <a:pt x="8734" y="1372"/>
                  </a:lnTo>
                  <a:lnTo>
                    <a:pt x="9461" y="1185"/>
                  </a:lnTo>
                  <a:lnTo>
                    <a:pt x="10189" y="998"/>
                  </a:lnTo>
                  <a:lnTo>
                    <a:pt x="10189" y="998"/>
                  </a:lnTo>
                  <a:lnTo>
                    <a:pt x="10605" y="873"/>
                  </a:lnTo>
                  <a:lnTo>
                    <a:pt x="11042" y="728"/>
                  </a:lnTo>
                  <a:lnTo>
                    <a:pt x="11270" y="645"/>
                  </a:lnTo>
                  <a:lnTo>
                    <a:pt x="11499" y="520"/>
                  </a:lnTo>
                  <a:lnTo>
                    <a:pt x="11728" y="395"/>
                  </a:lnTo>
                  <a:lnTo>
                    <a:pt x="11957" y="229"/>
                  </a:lnTo>
                  <a:lnTo>
                    <a:pt x="11957" y="229"/>
                  </a:lnTo>
                  <a:lnTo>
                    <a:pt x="11458" y="125"/>
                  </a:lnTo>
                  <a:lnTo>
                    <a:pt x="11250" y="83"/>
                  </a:lnTo>
                  <a:lnTo>
                    <a:pt x="11062" y="62"/>
                  </a:lnTo>
                  <a:lnTo>
                    <a:pt x="11062" y="62"/>
                  </a:lnTo>
                  <a:lnTo>
                    <a:pt x="9919" y="21"/>
                  </a:lnTo>
                  <a:lnTo>
                    <a:pt x="87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5827150" y="2041900"/>
              <a:ext cx="65000" cy="41075"/>
            </a:xfrm>
            <a:custGeom>
              <a:avLst/>
              <a:gdLst/>
              <a:ahLst/>
              <a:cxnLst/>
              <a:rect l="l" t="t" r="r" b="b"/>
              <a:pathLst>
                <a:path w="2600" h="1643" extrusionOk="0">
                  <a:moveTo>
                    <a:pt x="998" y="0"/>
                  </a:moveTo>
                  <a:lnTo>
                    <a:pt x="853" y="21"/>
                  </a:lnTo>
                  <a:lnTo>
                    <a:pt x="707" y="62"/>
                  </a:lnTo>
                  <a:lnTo>
                    <a:pt x="562" y="104"/>
                  </a:lnTo>
                  <a:lnTo>
                    <a:pt x="458" y="166"/>
                  </a:lnTo>
                  <a:lnTo>
                    <a:pt x="354" y="208"/>
                  </a:lnTo>
                  <a:lnTo>
                    <a:pt x="250" y="291"/>
                  </a:lnTo>
                  <a:lnTo>
                    <a:pt x="167" y="354"/>
                  </a:lnTo>
                  <a:lnTo>
                    <a:pt x="104" y="458"/>
                  </a:lnTo>
                  <a:lnTo>
                    <a:pt x="63" y="541"/>
                  </a:lnTo>
                  <a:lnTo>
                    <a:pt x="21" y="665"/>
                  </a:lnTo>
                  <a:lnTo>
                    <a:pt x="0" y="790"/>
                  </a:lnTo>
                  <a:lnTo>
                    <a:pt x="0" y="915"/>
                  </a:lnTo>
                  <a:lnTo>
                    <a:pt x="21" y="1040"/>
                  </a:lnTo>
                  <a:lnTo>
                    <a:pt x="63" y="1144"/>
                  </a:lnTo>
                  <a:lnTo>
                    <a:pt x="104" y="1227"/>
                  </a:lnTo>
                  <a:lnTo>
                    <a:pt x="188" y="1310"/>
                  </a:lnTo>
                  <a:lnTo>
                    <a:pt x="271" y="1393"/>
                  </a:lnTo>
                  <a:lnTo>
                    <a:pt x="375" y="1456"/>
                  </a:lnTo>
                  <a:lnTo>
                    <a:pt x="479" y="1518"/>
                  </a:lnTo>
                  <a:lnTo>
                    <a:pt x="603" y="1560"/>
                  </a:lnTo>
                  <a:lnTo>
                    <a:pt x="749" y="1601"/>
                  </a:lnTo>
                  <a:lnTo>
                    <a:pt x="894" y="1622"/>
                  </a:lnTo>
                  <a:lnTo>
                    <a:pt x="1040" y="1643"/>
                  </a:lnTo>
                  <a:lnTo>
                    <a:pt x="1269" y="1622"/>
                  </a:lnTo>
                  <a:lnTo>
                    <a:pt x="1497" y="1580"/>
                  </a:lnTo>
                  <a:lnTo>
                    <a:pt x="1726" y="1497"/>
                  </a:lnTo>
                  <a:lnTo>
                    <a:pt x="1934" y="1393"/>
                  </a:lnTo>
                  <a:lnTo>
                    <a:pt x="2142" y="1268"/>
                  </a:lnTo>
                  <a:lnTo>
                    <a:pt x="2308" y="1123"/>
                  </a:lnTo>
                  <a:lnTo>
                    <a:pt x="2475" y="936"/>
                  </a:lnTo>
                  <a:lnTo>
                    <a:pt x="2599" y="749"/>
                  </a:lnTo>
                  <a:lnTo>
                    <a:pt x="2454" y="582"/>
                  </a:lnTo>
                  <a:lnTo>
                    <a:pt x="2288" y="437"/>
                  </a:lnTo>
                  <a:lnTo>
                    <a:pt x="2121" y="312"/>
                  </a:lnTo>
                  <a:lnTo>
                    <a:pt x="1934" y="187"/>
                  </a:lnTo>
                  <a:lnTo>
                    <a:pt x="1747" y="104"/>
                  </a:lnTo>
                  <a:lnTo>
                    <a:pt x="1539" y="42"/>
                  </a:lnTo>
                  <a:lnTo>
                    <a:pt x="1352" y="2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5827150" y="2041900"/>
              <a:ext cx="65000" cy="41075"/>
            </a:xfrm>
            <a:custGeom>
              <a:avLst/>
              <a:gdLst/>
              <a:ahLst/>
              <a:cxnLst/>
              <a:rect l="l" t="t" r="r" b="b"/>
              <a:pathLst>
                <a:path w="2600" h="1643" fill="none" extrusionOk="0">
                  <a:moveTo>
                    <a:pt x="1144" y="0"/>
                  </a:moveTo>
                  <a:lnTo>
                    <a:pt x="1144" y="0"/>
                  </a:lnTo>
                  <a:lnTo>
                    <a:pt x="998" y="0"/>
                  </a:lnTo>
                  <a:lnTo>
                    <a:pt x="853" y="21"/>
                  </a:lnTo>
                  <a:lnTo>
                    <a:pt x="707" y="62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458" y="166"/>
                  </a:lnTo>
                  <a:lnTo>
                    <a:pt x="354" y="208"/>
                  </a:lnTo>
                  <a:lnTo>
                    <a:pt x="250" y="291"/>
                  </a:lnTo>
                  <a:lnTo>
                    <a:pt x="167" y="354"/>
                  </a:lnTo>
                  <a:lnTo>
                    <a:pt x="104" y="458"/>
                  </a:lnTo>
                  <a:lnTo>
                    <a:pt x="63" y="541"/>
                  </a:lnTo>
                  <a:lnTo>
                    <a:pt x="21" y="665"/>
                  </a:lnTo>
                  <a:lnTo>
                    <a:pt x="0" y="790"/>
                  </a:lnTo>
                  <a:lnTo>
                    <a:pt x="0" y="790"/>
                  </a:lnTo>
                  <a:lnTo>
                    <a:pt x="0" y="915"/>
                  </a:lnTo>
                  <a:lnTo>
                    <a:pt x="21" y="1040"/>
                  </a:lnTo>
                  <a:lnTo>
                    <a:pt x="63" y="1144"/>
                  </a:lnTo>
                  <a:lnTo>
                    <a:pt x="104" y="1227"/>
                  </a:lnTo>
                  <a:lnTo>
                    <a:pt x="188" y="1310"/>
                  </a:lnTo>
                  <a:lnTo>
                    <a:pt x="271" y="1393"/>
                  </a:lnTo>
                  <a:lnTo>
                    <a:pt x="375" y="1456"/>
                  </a:lnTo>
                  <a:lnTo>
                    <a:pt x="479" y="1518"/>
                  </a:lnTo>
                  <a:lnTo>
                    <a:pt x="479" y="1518"/>
                  </a:lnTo>
                  <a:lnTo>
                    <a:pt x="603" y="1560"/>
                  </a:lnTo>
                  <a:lnTo>
                    <a:pt x="749" y="1601"/>
                  </a:lnTo>
                  <a:lnTo>
                    <a:pt x="894" y="1622"/>
                  </a:lnTo>
                  <a:lnTo>
                    <a:pt x="1040" y="1643"/>
                  </a:lnTo>
                  <a:lnTo>
                    <a:pt x="1040" y="1643"/>
                  </a:lnTo>
                  <a:lnTo>
                    <a:pt x="1269" y="1622"/>
                  </a:lnTo>
                  <a:lnTo>
                    <a:pt x="1497" y="1580"/>
                  </a:lnTo>
                  <a:lnTo>
                    <a:pt x="1726" y="1497"/>
                  </a:lnTo>
                  <a:lnTo>
                    <a:pt x="1934" y="1393"/>
                  </a:lnTo>
                  <a:lnTo>
                    <a:pt x="2142" y="1268"/>
                  </a:lnTo>
                  <a:lnTo>
                    <a:pt x="2308" y="1123"/>
                  </a:lnTo>
                  <a:lnTo>
                    <a:pt x="2475" y="936"/>
                  </a:lnTo>
                  <a:lnTo>
                    <a:pt x="2599" y="749"/>
                  </a:lnTo>
                  <a:lnTo>
                    <a:pt x="2599" y="749"/>
                  </a:lnTo>
                  <a:lnTo>
                    <a:pt x="2454" y="582"/>
                  </a:lnTo>
                  <a:lnTo>
                    <a:pt x="2288" y="437"/>
                  </a:lnTo>
                  <a:lnTo>
                    <a:pt x="2121" y="312"/>
                  </a:lnTo>
                  <a:lnTo>
                    <a:pt x="1934" y="187"/>
                  </a:lnTo>
                  <a:lnTo>
                    <a:pt x="1747" y="104"/>
                  </a:lnTo>
                  <a:lnTo>
                    <a:pt x="1539" y="42"/>
                  </a:lnTo>
                  <a:lnTo>
                    <a:pt x="1352" y="21"/>
                  </a:lnTo>
                  <a:lnTo>
                    <a:pt x="1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5411300" y="1993025"/>
              <a:ext cx="923725" cy="1465400"/>
            </a:xfrm>
            <a:custGeom>
              <a:avLst/>
              <a:gdLst/>
              <a:ahLst/>
              <a:cxnLst/>
              <a:rect l="l" t="t" r="r" b="b"/>
              <a:pathLst>
                <a:path w="36949" h="58616" extrusionOk="0">
                  <a:moveTo>
                    <a:pt x="25139" y="1"/>
                  </a:moveTo>
                  <a:lnTo>
                    <a:pt x="23725" y="21"/>
                  </a:lnTo>
                  <a:lnTo>
                    <a:pt x="22311" y="63"/>
                  </a:lnTo>
                  <a:lnTo>
                    <a:pt x="19483" y="188"/>
                  </a:lnTo>
                  <a:lnTo>
                    <a:pt x="16634" y="333"/>
                  </a:lnTo>
                  <a:lnTo>
                    <a:pt x="13807" y="500"/>
                  </a:lnTo>
                  <a:lnTo>
                    <a:pt x="10979" y="666"/>
                  </a:lnTo>
                  <a:lnTo>
                    <a:pt x="8941" y="811"/>
                  </a:lnTo>
                  <a:lnTo>
                    <a:pt x="7922" y="874"/>
                  </a:lnTo>
                  <a:lnTo>
                    <a:pt x="6924" y="978"/>
                  </a:lnTo>
                  <a:lnTo>
                    <a:pt x="5905" y="1082"/>
                  </a:lnTo>
                  <a:lnTo>
                    <a:pt x="4886" y="1227"/>
                  </a:lnTo>
                  <a:lnTo>
                    <a:pt x="3888" y="1394"/>
                  </a:lnTo>
                  <a:lnTo>
                    <a:pt x="2870" y="1581"/>
                  </a:lnTo>
                  <a:lnTo>
                    <a:pt x="2620" y="1664"/>
                  </a:lnTo>
                  <a:lnTo>
                    <a:pt x="2371" y="1726"/>
                  </a:lnTo>
                  <a:lnTo>
                    <a:pt x="2121" y="1830"/>
                  </a:lnTo>
                  <a:lnTo>
                    <a:pt x="1892" y="1913"/>
                  </a:lnTo>
                  <a:lnTo>
                    <a:pt x="1684" y="2038"/>
                  </a:lnTo>
                  <a:lnTo>
                    <a:pt x="1476" y="2142"/>
                  </a:lnTo>
                  <a:lnTo>
                    <a:pt x="1310" y="2288"/>
                  </a:lnTo>
                  <a:lnTo>
                    <a:pt x="1123" y="2413"/>
                  </a:lnTo>
                  <a:lnTo>
                    <a:pt x="977" y="2579"/>
                  </a:lnTo>
                  <a:lnTo>
                    <a:pt x="832" y="2745"/>
                  </a:lnTo>
                  <a:lnTo>
                    <a:pt x="686" y="2912"/>
                  </a:lnTo>
                  <a:lnTo>
                    <a:pt x="582" y="3099"/>
                  </a:lnTo>
                  <a:lnTo>
                    <a:pt x="458" y="3286"/>
                  </a:lnTo>
                  <a:lnTo>
                    <a:pt x="374" y="3494"/>
                  </a:lnTo>
                  <a:lnTo>
                    <a:pt x="291" y="3722"/>
                  </a:lnTo>
                  <a:lnTo>
                    <a:pt x="229" y="3951"/>
                  </a:lnTo>
                  <a:lnTo>
                    <a:pt x="166" y="4221"/>
                  </a:lnTo>
                  <a:lnTo>
                    <a:pt x="125" y="4513"/>
                  </a:lnTo>
                  <a:lnTo>
                    <a:pt x="63" y="5053"/>
                  </a:lnTo>
                  <a:lnTo>
                    <a:pt x="21" y="5615"/>
                  </a:lnTo>
                  <a:lnTo>
                    <a:pt x="0" y="6155"/>
                  </a:lnTo>
                  <a:lnTo>
                    <a:pt x="0" y="6696"/>
                  </a:lnTo>
                  <a:lnTo>
                    <a:pt x="0" y="7236"/>
                  </a:lnTo>
                  <a:lnTo>
                    <a:pt x="21" y="7777"/>
                  </a:lnTo>
                  <a:lnTo>
                    <a:pt x="63" y="8297"/>
                  </a:lnTo>
                  <a:lnTo>
                    <a:pt x="125" y="8837"/>
                  </a:lnTo>
                  <a:lnTo>
                    <a:pt x="187" y="9378"/>
                  </a:lnTo>
                  <a:lnTo>
                    <a:pt x="270" y="9919"/>
                  </a:lnTo>
                  <a:lnTo>
                    <a:pt x="458" y="10979"/>
                  </a:lnTo>
                  <a:lnTo>
                    <a:pt x="686" y="12040"/>
                  </a:lnTo>
                  <a:lnTo>
                    <a:pt x="957" y="13100"/>
                  </a:lnTo>
                  <a:lnTo>
                    <a:pt x="1040" y="13370"/>
                  </a:lnTo>
                  <a:lnTo>
                    <a:pt x="1144" y="13641"/>
                  </a:lnTo>
                  <a:lnTo>
                    <a:pt x="1248" y="13869"/>
                  </a:lnTo>
                  <a:lnTo>
                    <a:pt x="1372" y="14098"/>
                  </a:lnTo>
                  <a:lnTo>
                    <a:pt x="1497" y="14285"/>
                  </a:lnTo>
                  <a:lnTo>
                    <a:pt x="1664" y="14472"/>
                  </a:lnTo>
                  <a:lnTo>
                    <a:pt x="1809" y="14618"/>
                  </a:lnTo>
                  <a:lnTo>
                    <a:pt x="1996" y="14763"/>
                  </a:lnTo>
                  <a:lnTo>
                    <a:pt x="2183" y="14888"/>
                  </a:lnTo>
                  <a:lnTo>
                    <a:pt x="2371" y="14992"/>
                  </a:lnTo>
                  <a:lnTo>
                    <a:pt x="2599" y="15096"/>
                  </a:lnTo>
                  <a:lnTo>
                    <a:pt x="2828" y="15159"/>
                  </a:lnTo>
                  <a:lnTo>
                    <a:pt x="3057" y="15221"/>
                  </a:lnTo>
                  <a:lnTo>
                    <a:pt x="3306" y="15262"/>
                  </a:lnTo>
                  <a:lnTo>
                    <a:pt x="3577" y="15283"/>
                  </a:lnTo>
                  <a:lnTo>
                    <a:pt x="3847" y="15283"/>
                  </a:lnTo>
                  <a:lnTo>
                    <a:pt x="4200" y="15304"/>
                  </a:lnTo>
                  <a:lnTo>
                    <a:pt x="5781" y="15304"/>
                  </a:lnTo>
                  <a:lnTo>
                    <a:pt x="6571" y="15283"/>
                  </a:lnTo>
                  <a:lnTo>
                    <a:pt x="7361" y="15242"/>
                  </a:lnTo>
                  <a:lnTo>
                    <a:pt x="8941" y="15138"/>
                  </a:lnTo>
                  <a:lnTo>
                    <a:pt x="10521" y="15013"/>
                  </a:lnTo>
                  <a:lnTo>
                    <a:pt x="13661" y="14722"/>
                  </a:lnTo>
                  <a:lnTo>
                    <a:pt x="15220" y="14576"/>
                  </a:lnTo>
                  <a:lnTo>
                    <a:pt x="16801" y="14452"/>
                  </a:lnTo>
                  <a:lnTo>
                    <a:pt x="17029" y="14431"/>
                  </a:lnTo>
                  <a:lnTo>
                    <a:pt x="17237" y="14452"/>
                  </a:lnTo>
                  <a:lnTo>
                    <a:pt x="17404" y="14493"/>
                  </a:lnTo>
                  <a:lnTo>
                    <a:pt x="17528" y="14576"/>
                  </a:lnTo>
                  <a:lnTo>
                    <a:pt x="17612" y="14701"/>
                  </a:lnTo>
                  <a:lnTo>
                    <a:pt x="17674" y="14847"/>
                  </a:lnTo>
                  <a:lnTo>
                    <a:pt x="17716" y="15034"/>
                  </a:lnTo>
                  <a:lnTo>
                    <a:pt x="17736" y="15283"/>
                  </a:lnTo>
                  <a:lnTo>
                    <a:pt x="17716" y="15595"/>
                  </a:lnTo>
                  <a:lnTo>
                    <a:pt x="17653" y="15928"/>
                  </a:lnTo>
                  <a:lnTo>
                    <a:pt x="17487" y="16572"/>
                  </a:lnTo>
                  <a:lnTo>
                    <a:pt x="17300" y="17196"/>
                  </a:lnTo>
                  <a:lnTo>
                    <a:pt x="17092" y="17820"/>
                  </a:lnTo>
                  <a:lnTo>
                    <a:pt x="16842" y="18423"/>
                  </a:lnTo>
                  <a:lnTo>
                    <a:pt x="16322" y="19650"/>
                  </a:lnTo>
                  <a:lnTo>
                    <a:pt x="15803" y="20856"/>
                  </a:lnTo>
                  <a:lnTo>
                    <a:pt x="13349" y="26636"/>
                  </a:lnTo>
                  <a:lnTo>
                    <a:pt x="12143" y="29526"/>
                  </a:lnTo>
                  <a:lnTo>
                    <a:pt x="10958" y="32417"/>
                  </a:lnTo>
                  <a:lnTo>
                    <a:pt x="9773" y="35328"/>
                  </a:lnTo>
                  <a:lnTo>
                    <a:pt x="8629" y="38259"/>
                  </a:lnTo>
                  <a:lnTo>
                    <a:pt x="7506" y="41191"/>
                  </a:lnTo>
                  <a:lnTo>
                    <a:pt x="6446" y="44123"/>
                  </a:lnTo>
                  <a:lnTo>
                    <a:pt x="5677" y="46327"/>
                  </a:lnTo>
                  <a:lnTo>
                    <a:pt x="4907" y="48510"/>
                  </a:lnTo>
                  <a:lnTo>
                    <a:pt x="4554" y="49612"/>
                  </a:lnTo>
                  <a:lnTo>
                    <a:pt x="4221" y="50735"/>
                  </a:lnTo>
                  <a:lnTo>
                    <a:pt x="3888" y="51837"/>
                  </a:lnTo>
                  <a:lnTo>
                    <a:pt x="3597" y="52960"/>
                  </a:lnTo>
                  <a:lnTo>
                    <a:pt x="3535" y="53230"/>
                  </a:lnTo>
                  <a:lnTo>
                    <a:pt x="3473" y="53584"/>
                  </a:lnTo>
                  <a:lnTo>
                    <a:pt x="3452" y="53958"/>
                  </a:lnTo>
                  <a:lnTo>
                    <a:pt x="3452" y="54124"/>
                  </a:lnTo>
                  <a:lnTo>
                    <a:pt x="3473" y="54311"/>
                  </a:lnTo>
                  <a:lnTo>
                    <a:pt x="3493" y="54499"/>
                  </a:lnTo>
                  <a:lnTo>
                    <a:pt x="3535" y="54706"/>
                  </a:lnTo>
                  <a:lnTo>
                    <a:pt x="3660" y="55039"/>
                  </a:lnTo>
                  <a:lnTo>
                    <a:pt x="3805" y="55330"/>
                  </a:lnTo>
                  <a:lnTo>
                    <a:pt x="3972" y="55601"/>
                  </a:lnTo>
                  <a:lnTo>
                    <a:pt x="4180" y="55850"/>
                  </a:lnTo>
                  <a:lnTo>
                    <a:pt x="4408" y="56079"/>
                  </a:lnTo>
                  <a:lnTo>
                    <a:pt x="4658" y="56266"/>
                  </a:lnTo>
                  <a:lnTo>
                    <a:pt x="4928" y="56453"/>
                  </a:lnTo>
                  <a:lnTo>
                    <a:pt x="5240" y="56599"/>
                  </a:lnTo>
                  <a:lnTo>
                    <a:pt x="6092" y="56973"/>
                  </a:lnTo>
                  <a:lnTo>
                    <a:pt x="6945" y="57306"/>
                  </a:lnTo>
                  <a:lnTo>
                    <a:pt x="7839" y="57597"/>
                  </a:lnTo>
                  <a:lnTo>
                    <a:pt x="8712" y="57867"/>
                  </a:lnTo>
                  <a:lnTo>
                    <a:pt x="9606" y="58075"/>
                  </a:lnTo>
                  <a:lnTo>
                    <a:pt x="10501" y="58262"/>
                  </a:lnTo>
                  <a:lnTo>
                    <a:pt x="11415" y="58428"/>
                  </a:lnTo>
                  <a:lnTo>
                    <a:pt x="12351" y="58574"/>
                  </a:lnTo>
                  <a:lnTo>
                    <a:pt x="12705" y="58616"/>
                  </a:lnTo>
                  <a:lnTo>
                    <a:pt x="13411" y="58616"/>
                  </a:lnTo>
                  <a:lnTo>
                    <a:pt x="13744" y="58595"/>
                  </a:lnTo>
                  <a:lnTo>
                    <a:pt x="14077" y="58532"/>
                  </a:lnTo>
                  <a:lnTo>
                    <a:pt x="14389" y="58470"/>
                  </a:lnTo>
                  <a:lnTo>
                    <a:pt x="14680" y="58366"/>
                  </a:lnTo>
                  <a:lnTo>
                    <a:pt x="14992" y="58241"/>
                  </a:lnTo>
                  <a:lnTo>
                    <a:pt x="15262" y="58096"/>
                  </a:lnTo>
                  <a:lnTo>
                    <a:pt x="15553" y="57950"/>
                  </a:lnTo>
                  <a:lnTo>
                    <a:pt x="15803" y="57763"/>
                  </a:lnTo>
                  <a:lnTo>
                    <a:pt x="16073" y="57555"/>
                  </a:lnTo>
                  <a:lnTo>
                    <a:pt x="16322" y="57326"/>
                  </a:lnTo>
                  <a:lnTo>
                    <a:pt x="16551" y="57077"/>
                  </a:lnTo>
                  <a:lnTo>
                    <a:pt x="16780" y="56786"/>
                  </a:lnTo>
                  <a:lnTo>
                    <a:pt x="17009" y="56495"/>
                  </a:lnTo>
                  <a:lnTo>
                    <a:pt x="17341" y="55996"/>
                  </a:lnTo>
                  <a:lnTo>
                    <a:pt x="17674" y="55497"/>
                  </a:lnTo>
                  <a:lnTo>
                    <a:pt x="17986" y="54977"/>
                  </a:lnTo>
                  <a:lnTo>
                    <a:pt x="18298" y="54457"/>
                  </a:lnTo>
                  <a:lnTo>
                    <a:pt x="18589" y="53937"/>
                  </a:lnTo>
                  <a:lnTo>
                    <a:pt x="18880" y="53417"/>
                  </a:lnTo>
                  <a:lnTo>
                    <a:pt x="19400" y="52336"/>
                  </a:lnTo>
                  <a:lnTo>
                    <a:pt x="19920" y="51213"/>
                  </a:lnTo>
                  <a:lnTo>
                    <a:pt x="20419" y="50090"/>
                  </a:lnTo>
                  <a:lnTo>
                    <a:pt x="21396" y="47845"/>
                  </a:lnTo>
                  <a:lnTo>
                    <a:pt x="22332" y="45578"/>
                  </a:lnTo>
                  <a:lnTo>
                    <a:pt x="23226" y="43312"/>
                  </a:lnTo>
                  <a:lnTo>
                    <a:pt x="24099" y="41025"/>
                  </a:lnTo>
                  <a:lnTo>
                    <a:pt x="24972" y="38717"/>
                  </a:lnTo>
                  <a:lnTo>
                    <a:pt x="26698" y="34122"/>
                  </a:lnTo>
                  <a:lnTo>
                    <a:pt x="28861" y="28362"/>
                  </a:lnTo>
                  <a:lnTo>
                    <a:pt x="29942" y="25472"/>
                  </a:lnTo>
                  <a:lnTo>
                    <a:pt x="31044" y="22602"/>
                  </a:lnTo>
                  <a:lnTo>
                    <a:pt x="32499" y="18776"/>
                  </a:lnTo>
                  <a:lnTo>
                    <a:pt x="33206" y="16843"/>
                  </a:lnTo>
                  <a:lnTo>
                    <a:pt x="33892" y="14930"/>
                  </a:lnTo>
                  <a:lnTo>
                    <a:pt x="34558" y="12975"/>
                  </a:lnTo>
                  <a:lnTo>
                    <a:pt x="35182" y="11042"/>
                  </a:lnTo>
                  <a:lnTo>
                    <a:pt x="35764" y="9066"/>
                  </a:lnTo>
                  <a:lnTo>
                    <a:pt x="36034" y="8089"/>
                  </a:lnTo>
                  <a:lnTo>
                    <a:pt x="36304" y="7091"/>
                  </a:lnTo>
                  <a:lnTo>
                    <a:pt x="36575" y="5989"/>
                  </a:lnTo>
                  <a:lnTo>
                    <a:pt x="36699" y="5427"/>
                  </a:lnTo>
                  <a:lnTo>
                    <a:pt x="36803" y="4866"/>
                  </a:lnTo>
                  <a:lnTo>
                    <a:pt x="36887" y="4305"/>
                  </a:lnTo>
                  <a:lnTo>
                    <a:pt x="36928" y="3722"/>
                  </a:lnTo>
                  <a:lnTo>
                    <a:pt x="36949" y="3161"/>
                  </a:lnTo>
                  <a:lnTo>
                    <a:pt x="36928" y="2579"/>
                  </a:lnTo>
                  <a:lnTo>
                    <a:pt x="36887" y="2267"/>
                  </a:lnTo>
                  <a:lnTo>
                    <a:pt x="36803" y="1997"/>
                  </a:lnTo>
                  <a:lnTo>
                    <a:pt x="36720" y="1747"/>
                  </a:lnTo>
                  <a:lnTo>
                    <a:pt x="36575" y="1518"/>
                  </a:lnTo>
                  <a:lnTo>
                    <a:pt x="36408" y="1310"/>
                  </a:lnTo>
                  <a:lnTo>
                    <a:pt x="36200" y="1144"/>
                  </a:lnTo>
                  <a:lnTo>
                    <a:pt x="35951" y="999"/>
                  </a:lnTo>
                  <a:lnTo>
                    <a:pt x="35639" y="874"/>
                  </a:lnTo>
                  <a:lnTo>
                    <a:pt x="35140" y="728"/>
                  </a:lnTo>
                  <a:lnTo>
                    <a:pt x="34620" y="604"/>
                  </a:lnTo>
                  <a:lnTo>
                    <a:pt x="34100" y="520"/>
                  </a:lnTo>
                  <a:lnTo>
                    <a:pt x="33580" y="458"/>
                  </a:lnTo>
                  <a:lnTo>
                    <a:pt x="32167" y="333"/>
                  </a:lnTo>
                  <a:lnTo>
                    <a:pt x="30773" y="229"/>
                  </a:lnTo>
                  <a:lnTo>
                    <a:pt x="29360" y="146"/>
                  </a:lnTo>
                  <a:lnTo>
                    <a:pt x="27946" y="63"/>
                  </a:lnTo>
                  <a:lnTo>
                    <a:pt x="26532" y="21"/>
                  </a:lnTo>
                  <a:lnTo>
                    <a:pt x="25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5379575" y="1955075"/>
              <a:ext cx="1012650" cy="1560525"/>
            </a:xfrm>
            <a:custGeom>
              <a:avLst/>
              <a:gdLst/>
              <a:ahLst/>
              <a:cxnLst/>
              <a:rect l="l" t="t" r="r" b="b"/>
              <a:pathLst>
                <a:path w="40506" h="62421" extrusionOk="0">
                  <a:moveTo>
                    <a:pt x="26408" y="1519"/>
                  </a:moveTo>
                  <a:lnTo>
                    <a:pt x="27801" y="1539"/>
                  </a:lnTo>
                  <a:lnTo>
                    <a:pt x="29215" y="1581"/>
                  </a:lnTo>
                  <a:lnTo>
                    <a:pt x="30629" y="1664"/>
                  </a:lnTo>
                  <a:lnTo>
                    <a:pt x="32042" y="1747"/>
                  </a:lnTo>
                  <a:lnTo>
                    <a:pt x="33436" y="1851"/>
                  </a:lnTo>
                  <a:lnTo>
                    <a:pt x="34849" y="1976"/>
                  </a:lnTo>
                  <a:lnTo>
                    <a:pt x="35369" y="2038"/>
                  </a:lnTo>
                  <a:lnTo>
                    <a:pt x="35889" y="2122"/>
                  </a:lnTo>
                  <a:lnTo>
                    <a:pt x="36409" y="2246"/>
                  </a:lnTo>
                  <a:lnTo>
                    <a:pt x="36908" y="2392"/>
                  </a:lnTo>
                  <a:lnTo>
                    <a:pt x="37220" y="2517"/>
                  </a:lnTo>
                  <a:lnTo>
                    <a:pt x="37469" y="2662"/>
                  </a:lnTo>
                  <a:lnTo>
                    <a:pt x="37677" y="2828"/>
                  </a:lnTo>
                  <a:lnTo>
                    <a:pt x="37844" y="3036"/>
                  </a:lnTo>
                  <a:lnTo>
                    <a:pt x="37989" y="3265"/>
                  </a:lnTo>
                  <a:lnTo>
                    <a:pt x="38072" y="3515"/>
                  </a:lnTo>
                  <a:lnTo>
                    <a:pt x="38156" y="3785"/>
                  </a:lnTo>
                  <a:lnTo>
                    <a:pt x="38197" y="4097"/>
                  </a:lnTo>
                  <a:lnTo>
                    <a:pt x="38218" y="4679"/>
                  </a:lnTo>
                  <a:lnTo>
                    <a:pt x="38197" y="5240"/>
                  </a:lnTo>
                  <a:lnTo>
                    <a:pt x="38156" y="5823"/>
                  </a:lnTo>
                  <a:lnTo>
                    <a:pt x="38072" y="6384"/>
                  </a:lnTo>
                  <a:lnTo>
                    <a:pt x="37968" y="6945"/>
                  </a:lnTo>
                  <a:lnTo>
                    <a:pt x="37844" y="7507"/>
                  </a:lnTo>
                  <a:lnTo>
                    <a:pt x="37573" y="8609"/>
                  </a:lnTo>
                  <a:lnTo>
                    <a:pt x="37303" y="9607"/>
                  </a:lnTo>
                  <a:lnTo>
                    <a:pt x="37033" y="10584"/>
                  </a:lnTo>
                  <a:lnTo>
                    <a:pt x="36451" y="12560"/>
                  </a:lnTo>
                  <a:lnTo>
                    <a:pt x="35827" y="14493"/>
                  </a:lnTo>
                  <a:lnTo>
                    <a:pt x="35161" y="16448"/>
                  </a:lnTo>
                  <a:lnTo>
                    <a:pt x="34475" y="18361"/>
                  </a:lnTo>
                  <a:lnTo>
                    <a:pt x="33768" y="20294"/>
                  </a:lnTo>
                  <a:lnTo>
                    <a:pt x="32313" y="24120"/>
                  </a:lnTo>
                  <a:lnTo>
                    <a:pt x="31211" y="26990"/>
                  </a:lnTo>
                  <a:lnTo>
                    <a:pt x="30130" y="29880"/>
                  </a:lnTo>
                  <a:lnTo>
                    <a:pt x="27967" y="35640"/>
                  </a:lnTo>
                  <a:lnTo>
                    <a:pt x="26241" y="40235"/>
                  </a:lnTo>
                  <a:lnTo>
                    <a:pt x="25368" y="42543"/>
                  </a:lnTo>
                  <a:lnTo>
                    <a:pt x="24495" y="44830"/>
                  </a:lnTo>
                  <a:lnTo>
                    <a:pt x="23601" y="47096"/>
                  </a:lnTo>
                  <a:lnTo>
                    <a:pt x="22665" y="49363"/>
                  </a:lnTo>
                  <a:lnTo>
                    <a:pt x="21688" y="51608"/>
                  </a:lnTo>
                  <a:lnTo>
                    <a:pt x="21189" y="52731"/>
                  </a:lnTo>
                  <a:lnTo>
                    <a:pt x="20669" y="53854"/>
                  </a:lnTo>
                  <a:lnTo>
                    <a:pt x="20149" y="54935"/>
                  </a:lnTo>
                  <a:lnTo>
                    <a:pt x="19858" y="55455"/>
                  </a:lnTo>
                  <a:lnTo>
                    <a:pt x="19567" y="55975"/>
                  </a:lnTo>
                  <a:lnTo>
                    <a:pt x="19255" y="56495"/>
                  </a:lnTo>
                  <a:lnTo>
                    <a:pt x="18943" y="57015"/>
                  </a:lnTo>
                  <a:lnTo>
                    <a:pt x="18610" y="57514"/>
                  </a:lnTo>
                  <a:lnTo>
                    <a:pt x="18278" y="58013"/>
                  </a:lnTo>
                  <a:lnTo>
                    <a:pt x="18049" y="58304"/>
                  </a:lnTo>
                  <a:lnTo>
                    <a:pt x="17820" y="58595"/>
                  </a:lnTo>
                  <a:lnTo>
                    <a:pt x="17591" y="58844"/>
                  </a:lnTo>
                  <a:lnTo>
                    <a:pt x="17342" y="59073"/>
                  </a:lnTo>
                  <a:lnTo>
                    <a:pt x="17072" y="59281"/>
                  </a:lnTo>
                  <a:lnTo>
                    <a:pt x="16822" y="59468"/>
                  </a:lnTo>
                  <a:lnTo>
                    <a:pt x="16531" y="59614"/>
                  </a:lnTo>
                  <a:lnTo>
                    <a:pt x="16261" y="59759"/>
                  </a:lnTo>
                  <a:lnTo>
                    <a:pt x="15949" y="59884"/>
                  </a:lnTo>
                  <a:lnTo>
                    <a:pt x="15658" y="59988"/>
                  </a:lnTo>
                  <a:lnTo>
                    <a:pt x="15346" y="60050"/>
                  </a:lnTo>
                  <a:lnTo>
                    <a:pt x="15013" y="60113"/>
                  </a:lnTo>
                  <a:lnTo>
                    <a:pt x="14680" y="60134"/>
                  </a:lnTo>
                  <a:lnTo>
                    <a:pt x="13974" y="60134"/>
                  </a:lnTo>
                  <a:lnTo>
                    <a:pt x="13620" y="60092"/>
                  </a:lnTo>
                  <a:lnTo>
                    <a:pt x="12684" y="59946"/>
                  </a:lnTo>
                  <a:lnTo>
                    <a:pt x="11770" y="59780"/>
                  </a:lnTo>
                  <a:lnTo>
                    <a:pt x="10875" y="59593"/>
                  </a:lnTo>
                  <a:lnTo>
                    <a:pt x="9981" y="59385"/>
                  </a:lnTo>
                  <a:lnTo>
                    <a:pt x="9108" y="59115"/>
                  </a:lnTo>
                  <a:lnTo>
                    <a:pt x="8214" y="58824"/>
                  </a:lnTo>
                  <a:lnTo>
                    <a:pt x="7361" y="58491"/>
                  </a:lnTo>
                  <a:lnTo>
                    <a:pt x="6509" y="58117"/>
                  </a:lnTo>
                  <a:lnTo>
                    <a:pt x="6197" y="57971"/>
                  </a:lnTo>
                  <a:lnTo>
                    <a:pt x="5927" y="57784"/>
                  </a:lnTo>
                  <a:lnTo>
                    <a:pt x="5677" y="57597"/>
                  </a:lnTo>
                  <a:lnTo>
                    <a:pt x="5449" y="57368"/>
                  </a:lnTo>
                  <a:lnTo>
                    <a:pt x="5241" y="57119"/>
                  </a:lnTo>
                  <a:lnTo>
                    <a:pt x="5074" y="56848"/>
                  </a:lnTo>
                  <a:lnTo>
                    <a:pt x="4929" y="56557"/>
                  </a:lnTo>
                  <a:lnTo>
                    <a:pt x="4804" y="56224"/>
                  </a:lnTo>
                  <a:lnTo>
                    <a:pt x="4762" y="56017"/>
                  </a:lnTo>
                  <a:lnTo>
                    <a:pt x="4742" y="55829"/>
                  </a:lnTo>
                  <a:lnTo>
                    <a:pt x="4721" y="55642"/>
                  </a:lnTo>
                  <a:lnTo>
                    <a:pt x="4721" y="55476"/>
                  </a:lnTo>
                  <a:lnTo>
                    <a:pt x="4742" y="55102"/>
                  </a:lnTo>
                  <a:lnTo>
                    <a:pt x="4804" y="54748"/>
                  </a:lnTo>
                  <a:lnTo>
                    <a:pt x="4866" y="54478"/>
                  </a:lnTo>
                  <a:lnTo>
                    <a:pt x="5157" y="53355"/>
                  </a:lnTo>
                  <a:lnTo>
                    <a:pt x="5490" y="52253"/>
                  </a:lnTo>
                  <a:lnTo>
                    <a:pt x="5823" y="51130"/>
                  </a:lnTo>
                  <a:lnTo>
                    <a:pt x="6176" y="50028"/>
                  </a:lnTo>
                  <a:lnTo>
                    <a:pt x="6946" y="47845"/>
                  </a:lnTo>
                  <a:lnTo>
                    <a:pt x="7715" y="45641"/>
                  </a:lnTo>
                  <a:lnTo>
                    <a:pt x="8775" y="42709"/>
                  </a:lnTo>
                  <a:lnTo>
                    <a:pt x="9898" y="39777"/>
                  </a:lnTo>
                  <a:lnTo>
                    <a:pt x="11042" y="36846"/>
                  </a:lnTo>
                  <a:lnTo>
                    <a:pt x="12227" y="33935"/>
                  </a:lnTo>
                  <a:lnTo>
                    <a:pt x="13412" y="31044"/>
                  </a:lnTo>
                  <a:lnTo>
                    <a:pt x="14618" y="28154"/>
                  </a:lnTo>
                  <a:lnTo>
                    <a:pt x="17072" y="22374"/>
                  </a:lnTo>
                  <a:lnTo>
                    <a:pt x="17591" y="21168"/>
                  </a:lnTo>
                  <a:lnTo>
                    <a:pt x="18111" y="19941"/>
                  </a:lnTo>
                  <a:lnTo>
                    <a:pt x="18361" y="19338"/>
                  </a:lnTo>
                  <a:lnTo>
                    <a:pt x="18569" y="18714"/>
                  </a:lnTo>
                  <a:lnTo>
                    <a:pt x="18756" y="18090"/>
                  </a:lnTo>
                  <a:lnTo>
                    <a:pt x="18922" y="17446"/>
                  </a:lnTo>
                  <a:lnTo>
                    <a:pt x="18985" y="17113"/>
                  </a:lnTo>
                  <a:lnTo>
                    <a:pt x="19005" y="16801"/>
                  </a:lnTo>
                  <a:lnTo>
                    <a:pt x="18985" y="16552"/>
                  </a:lnTo>
                  <a:lnTo>
                    <a:pt x="18943" y="16365"/>
                  </a:lnTo>
                  <a:lnTo>
                    <a:pt x="18881" y="16219"/>
                  </a:lnTo>
                  <a:lnTo>
                    <a:pt x="18797" y="16094"/>
                  </a:lnTo>
                  <a:lnTo>
                    <a:pt x="18673" y="16011"/>
                  </a:lnTo>
                  <a:lnTo>
                    <a:pt x="18506" y="15970"/>
                  </a:lnTo>
                  <a:lnTo>
                    <a:pt x="18298" y="15949"/>
                  </a:lnTo>
                  <a:lnTo>
                    <a:pt x="18070" y="15970"/>
                  </a:lnTo>
                  <a:lnTo>
                    <a:pt x="16489" y="16094"/>
                  </a:lnTo>
                  <a:lnTo>
                    <a:pt x="14930" y="16240"/>
                  </a:lnTo>
                  <a:lnTo>
                    <a:pt x="11790" y="16531"/>
                  </a:lnTo>
                  <a:lnTo>
                    <a:pt x="10210" y="16656"/>
                  </a:lnTo>
                  <a:lnTo>
                    <a:pt x="8630" y="16760"/>
                  </a:lnTo>
                  <a:lnTo>
                    <a:pt x="7840" y="16801"/>
                  </a:lnTo>
                  <a:lnTo>
                    <a:pt x="7050" y="16822"/>
                  </a:lnTo>
                  <a:lnTo>
                    <a:pt x="5469" y="16822"/>
                  </a:lnTo>
                  <a:lnTo>
                    <a:pt x="5116" y="16801"/>
                  </a:lnTo>
                  <a:lnTo>
                    <a:pt x="4846" y="16801"/>
                  </a:lnTo>
                  <a:lnTo>
                    <a:pt x="4575" y="16780"/>
                  </a:lnTo>
                  <a:lnTo>
                    <a:pt x="4326" y="16739"/>
                  </a:lnTo>
                  <a:lnTo>
                    <a:pt x="4097" y="16677"/>
                  </a:lnTo>
                  <a:lnTo>
                    <a:pt x="3868" y="16614"/>
                  </a:lnTo>
                  <a:lnTo>
                    <a:pt x="3640" y="16510"/>
                  </a:lnTo>
                  <a:lnTo>
                    <a:pt x="3452" y="16406"/>
                  </a:lnTo>
                  <a:lnTo>
                    <a:pt x="3265" y="16281"/>
                  </a:lnTo>
                  <a:lnTo>
                    <a:pt x="3078" y="16136"/>
                  </a:lnTo>
                  <a:lnTo>
                    <a:pt x="2933" y="15990"/>
                  </a:lnTo>
                  <a:lnTo>
                    <a:pt x="2766" y="15803"/>
                  </a:lnTo>
                  <a:lnTo>
                    <a:pt x="2641" y="15616"/>
                  </a:lnTo>
                  <a:lnTo>
                    <a:pt x="2517" y="15387"/>
                  </a:lnTo>
                  <a:lnTo>
                    <a:pt x="2413" y="15159"/>
                  </a:lnTo>
                  <a:lnTo>
                    <a:pt x="2309" y="14888"/>
                  </a:lnTo>
                  <a:lnTo>
                    <a:pt x="2226" y="14618"/>
                  </a:lnTo>
                  <a:lnTo>
                    <a:pt x="1955" y="13558"/>
                  </a:lnTo>
                  <a:lnTo>
                    <a:pt x="1727" y="12497"/>
                  </a:lnTo>
                  <a:lnTo>
                    <a:pt x="1539" y="11437"/>
                  </a:lnTo>
                  <a:lnTo>
                    <a:pt x="1456" y="10896"/>
                  </a:lnTo>
                  <a:lnTo>
                    <a:pt x="1394" y="10355"/>
                  </a:lnTo>
                  <a:lnTo>
                    <a:pt x="1332" y="9815"/>
                  </a:lnTo>
                  <a:lnTo>
                    <a:pt x="1290" y="9295"/>
                  </a:lnTo>
                  <a:lnTo>
                    <a:pt x="1269" y="8754"/>
                  </a:lnTo>
                  <a:lnTo>
                    <a:pt x="1269" y="8214"/>
                  </a:lnTo>
                  <a:lnTo>
                    <a:pt x="1269" y="7673"/>
                  </a:lnTo>
                  <a:lnTo>
                    <a:pt x="1290" y="7133"/>
                  </a:lnTo>
                  <a:lnTo>
                    <a:pt x="1332" y="6571"/>
                  </a:lnTo>
                  <a:lnTo>
                    <a:pt x="1394" y="6031"/>
                  </a:lnTo>
                  <a:lnTo>
                    <a:pt x="1435" y="5739"/>
                  </a:lnTo>
                  <a:lnTo>
                    <a:pt x="1498" y="5469"/>
                  </a:lnTo>
                  <a:lnTo>
                    <a:pt x="1560" y="5240"/>
                  </a:lnTo>
                  <a:lnTo>
                    <a:pt x="1643" y="5012"/>
                  </a:lnTo>
                  <a:lnTo>
                    <a:pt x="1727" y="4804"/>
                  </a:lnTo>
                  <a:lnTo>
                    <a:pt x="1851" y="4617"/>
                  </a:lnTo>
                  <a:lnTo>
                    <a:pt x="1955" y="4430"/>
                  </a:lnTo>
                  <a:lnTo>
                    <a:pt x="2101" y="4263"/>
                  </a:lnTo>
                  <a:lnTo>
                    <a:pt x="2246" y="4097"/>
                  </a:lnTo>
                  <a:lnTo>
                    <a:pt x="2392" y="3931"/>
                  </a:lnTo>
                  <a:lnTo>
                    <a:pt x="2579" y="3806"/>
                  </a:lnTo>
                  <a:lnTo>
                    <a:pt x="2745" y="3660"/>
                  </a:lnTo>
                  <a:lnTo>
                    <a:pt x="2953" y="3556"/>
                  </a:lnTo>
                  <a:lnTo>
                    <a:pt x="3161" y="3431"/>
                  </a:lnTo>
                  <a:lnTo>
                    <a:pt x="3390" y="3348"/>
                  </a:lnTo>
                  <a:lnTo>
                    <a:pt x="3640" y="3244"/>
                  </a:lnTo>
                  <a:lnTo>
                    <a:pt x="3889" y="3182"/>
                  </a:lnTo>
                  <a:lnTo>
                    <a:pt x="4139" y="3099"/>
                  </a:lnTo>
                  <a:lnTo>
                    <a:pt x="5157" y="2912"/>
                  </a:lnTo>
                  <a:lnTo>
                    <a:pt x="6155" y="2745"/>
                  </a:lnTo>
                  <a:lnTo>
                    <a:pt x="7174" y="2600"/>
                  </a:lnTo>
                  <a:lnTo>
                    <a:pt x="8193" y="2496"/>
                  </a:lnTo>
                  <a:lnTo>
                    <a:pt x="9191" y="2392"/>
                  </a:lnTo>
                  <a:lnTo>
                    <a:pt x="10210" y="2329"/>
                  </a:lnTo>
                  <a:lnTo>
                    <a:pt x="12248" y="2184"/>
                  </a:lnTo>
                  <a:lnTo>
                    <a:pt x="15076" y="2018"/>
                  </a:lnTo>
                  <a:lnTo>
                    <a:pt x="17903" y="1851"/>
                  </a:lnTo>
                  <a:lnTo>
                    <a:pt x="20752" y="1706"/>
                  </a:lnTo>
                  <a:lnTo>
                    <a:pt x="23580" y="1581"/>
                  </a:lnTo>
                  <a:lnTo>
                    <a:pt x="24994" y="1539"/>
                  </a:lnTo>
                  <a:lnTo>
                    <a:pt x="26408" y="1519"/>
                  </a:lnTo>
                  <a:close/>
                  <a:moveTo>
                    <a:pt x="25909" y="1"/>
                  </a:moveTo>
                  <a:lnTo>
                    <a:pt x="24453" y="21"/>
                  </a:lnTo>
                  <a:lnTo>
                    <a:pt x="22873" y="84"/>
                  </a:lnTo>
                  <a:lnTo>
                    <a:pt x="21293" y="146"/>
                  </a:lnTo>
                  <a:lnTo>
                    <a:pt x="18132" y="333"/>
                  </a:lnTo>
                  <a:lnTo>
                    <a:pt x="14992" y="541"/>
                  </a:lnTo>
                  <a:lnTo>
                    <a:pt x="11832" y="749"/>
                  </a:lnTo>
                  <a:lnTo>
                    <a:pt x="10813" y="812"/>
                  </a:lnTo>
                  <a:lnTo>
                    <a:pt x="9815" y="895"/>
                  </a:lnTo>
                  <a:lnTo>
                    <a:pt x="8796" y="978"/>
                  </a:lnTo>
                  <a:lnTo>
                    <a:pt x="7798" y="1103"/>
                  </a:lnTo>
                  <a:lnTo>
                    <a:pt x="6800" y="1248"/>
                  </a:lnTo>
                  <a:lnTo>
                    <a:pt x="5802" y="1415"/>
                  </a:lnTo>
                  <a:lnTo>
                    <a:pt x="4804" y="1623"/>
                  </a:lnTo>
                  <a:lnTo>
                    <a:pt x="3806" y="1872"/>
                  </a:lnTo>
                  <a:lnTo>
                    <a:pt x="3473" y="1976"/>
                  </a:lnTo>
                  <a:lnTo>
                    <a:pt x="3161" y="2101"/>
                  </a:lnTo>
                  <a:lnTo>
                    <a:pt x="2870" y="2226"/>
                  </a:lnTo>
                  <a:lnTo>
                    <a:pt x="2579" y="2371"/>
                  </a:lnTo>
                  <a:lnTo>
                    <a:pt x="2309" y="2537"/>
                  </a:lnTo>
                  <a:lnTo>
                    <a:pt x="2038" y="2704"/>
                  </a:lnTo>
                  <a:lnTo>
                    <a:pt x="1810" y="2891"/>
                  </a:lnTo>
                  <a:lnTo>
                    <a:pt x="1581" y="3078"/>
                  </a:lnTo>
                  <a:lnTo>
                    <a:pt x="1373" y="3307"/>
                  </a:lnTo>
                  <a:lnTo>
                    <a:pt x="1186" y="3535"/>
                  </a:lnTo>
                  <a:lnTo>
                    <a:pt x="999" y="3764"/>
                  </a:lnTo>
                  <a:lnTo>
                    <a:pt x="853" y="4014"/>
                  </a:lnTo>
                  <a:lnTo>
                    <a:pt x="708" y="4284"/>
                  </a:lnTo>
                  <a:lnTo>
                    <a:pt x="562" y="4575"/>
                  </a:lnTo>
                  <a:lnTo>
                    <a:pt x="458" y="4866"/>
                  </a:lnTo>
                  <a:lnTo>
                    <a:pt x="354" y="5178"/>
                  </a:lnTo>
                  <a:lnTo>
                    <a:pt x="271" y="5511"/>
                  </a:lnTo>
                  <a:lnTo>
                    <a:pt x="209" y="5843"/>
                  </a:lnTo>
                  <a:lnTo>
                    <a:pt x="105" y="6654"/>
                  </a:lnTo>
                  <a:lnTo>
                    <a:pt x="42" y="7486"/>
                  </a:lnTo>
                  <a:lnTo>
                    <a:pt x="1" y="8297"/>
                  </a:lnTo>
                  <a:lnTo>
                    <a:pt x="1" y="9129"/>
                  </a:lnTo>
                  <a:lnTo>
                    <a:pt x="22" y="9940"/>
                  </a:lnTo>
                  <a:lnTo>
                    <a:pt x="63" y="10771"/>
                  </a:lnTo>
                  <a:lnTo>
                    <a:pt x="126" y="11582"/>
                  </a:lnTo>
                  <a:lnTo>
                    <a:pt x="188" y="12414"/>
                  </a:lnTo>
                  <a:lnTo>
                    <a:pt x="271" y="13079"/>
                  </a:lnTo>
                  <a:lnTo>
                    <a:pt x="396" y="13745"/>
                  </a:lnTo>
                  <a:lnTo>
                    <a:pt x="562" y="14389"/>
                  </a:lnTo>
                  <a:lnTo>
                    <a:pt x="749" y="15034"/>
                  </a:lnTo>
                  <a:lnTo>
                    <a:pt x="957" y="15658"/>
                  </a:lnTo>
                  <a:lnTo>
                    <a:pt x="1207" y="16261"/>
                  </a:lnTo>
                  <a:lnTo>
                    <a:pt x="1498" y="16884"/>
                  </a:lnTo>
                  <a:lnTo>
                    <a:pt x="1789" y="17487"/>
                  </a:lnTo>
                  <a:lnTo>
                    <a:pt x="1935" y="17737"/>
                  </a:lnTo>
                  <a:lnTo>
                    <a:pt x="2080" y="17986"/>
                  </a:lnTo>
                  <a:lnTo>
                    <a:pt x="2246" y="18215"/>
                  </a:lnTo>
                  <a:lnTo>
                    <a:pt x="2413" y="18423"/>
                  </a:lnTo>
                  <a:lnTo>
                    <a:pt x="2600" y="18631"/>
                  </a:lnTo>
                  <a:lnTo>
                    <a:pt x="2787" y="18839"/>
                  </a:lnTo>
                  <a:lnTo>
                    <a:pt x="2974" y="19005"/>
                  </a:lnTo>
                  <a:lnTo>
                    <a:pt x="3182" y="19172"/>
                  </a:lnTo>
                  <a:lnTo>
                    <a:pt x="3411" y="19317"/>
                  </a:lnTo>
                  <a:lnTo>
                    <a:pt x="3640" y="19463"/>
                  </a:lnTo>
                  <a:lnTo>
                    <a:pt x="3889" y="19588"/>
                  </a:lnTo>
                  <a:lnTo>
                    <a:pt x="4139" y="19691"/>
                  </a:lnTo>
                  <a:lnTo>
                    <a:pt x="4388" y="19795"/>
                  </a:lnTo>
                  <a:lnTo>
                    <a:pt x="4679" y="19858"/>
                  </a:lnTo>
                  <a:lnTo>
                    <a:pt x="4970" y="19920"/>
                  </a:lnTo>
                  <a:lnTo>
                    <a:pt x="5261" y="19983"/>
                  </a:lnTo>
                  <a:lnTo>
                    <a:pt x="5885" y="20045"/>
                  </a:lnTo>
                  <a:lnTo>
                    <a:pt x="6509" y="20107"/>
                  </a:lnTo>
                  <a:lnTo>
                    <a:pt x="7154" y="20170"/>
                  </a:lnTo>
                  <a:lnTo>
                    <a:pt x="7777" y="20190"/>
                  </a:lnTo>
                  <a:lnTo>
                    <a:pt x="8401" y="20211"/>
                  </a:lnTo>
                  <a:lnTo>
                    <a:pt x="9046" y="20211"/>
                  </a:lnTo>
                  <a:lnTo>
                    <a:pt x="9669" y="20190"/>
                  </a:lnTo>
                  <a:lnTo>
                    <a:pt x="10293" y="20170"/>
                  </a:lnTo>
                  <a:lnTo>
                    <a:pt x="11873" y="20066"/>
                  </a:lnTo>
                  <a:lnTo>
                    <a:pt x="13475" y="19941"/>
                  </a:lnTo>
                  <a:lnTo>
                    <a:pt x="14265" y="19858"/>
                  </a:lnTo>
                  <a:lnTo>
                    <a:pt x="15076" y="19775"/>
                  </a:lnTo>
                  <a:lnTo>
                    <a:pt x="15886" y="19671"/>
                  </a:lnTo>
                  <a:lnTo>
                    <a:pt x="16697" y="19546"/>
                  </a:lnTo>
                  <a:lnTo>
                    <a:pt x="16573" y="19879"/>
                  </a:lnTo>
                  <a:lnTo>
                    <a:pt x="16469" y="20149"/>
                  </a:lnTo>
                  <a:lnTo>
                    <a:pt x="14701" y="24141"/>
                  </a:lnTo>
                  <a:lnTo>
                    <a:pt x="13204" y="27676"/>
                  </a:lnTo>
                  <a:lnTo>
                    <a:pt x="12456" y="29443"/>
                  </a:lnTo>
                  <a:lnTo>
                    <a:pt x="11728" y="31231"/>
                  </a:lnTo>
                  <a:lnTo>
                    <a:pt x="11000" y="32999"/>
                  </a:lnTo>
                  <a:lnTo>
                    <a:pt x="10314" y="34808"/>
                  </a:lnTo>
                  <a:lnTo>
                    <a:pt x="9628" y="36596"/>
                  </a:lnTo>
                  <a:lnTo>
                    <a:pt x="8962" y="38405"/>
                  </a:lnTo>
                  <a:lnTo>
                    <a:pt x="7486" y="42376"/>
                  </a:lnTo>
                  <a:lnTo>
                    <a:pt x="6738" y="44373"/>
                  </a:lnTo>
                  <a:lnTo>
                    <a:pt x="6031" y="46369"/>
                  </a:lnTo>
                  <a:lnTo>
                    <a:pt x="5365" y="48386"/>
                  </a:lnTo>
                  <a:lnTo>
                    <a:pt x="5053" y="49404"/>
                  </a:lnTo>
                  <a:lnTo>
                    <a:pt x="4742" y="50402"/>
                  </a:lnTo>
                  <a:lnTo>
                    <a:pt x="4471" y="51442"/>
                  </a:lnTo>
                  <a:lnTo>
                    <a:pt x="4201" y="52461"/>
                  </a:lnTo>
                  <a:lnTo>
                    <a:pt x="3951" y="53501"/>
                  </a:lnTo>
                  <a:lnTo>
                    <a:pt x="3723" y="54540"/>
                  </a:lnTo>
                  <a:lnTo>
                    <a:pt x="3536" y="55559"/>
                  </a:lnTo>
                  <a:lnTo>
                    <a:pt x="3494" y="55871"/>
                  </a:lnTo>
                  <a:lnTo>
                    <a:pt x="3452" y="56183"/>
                  </a:lnTo>
                  <a:lnTo>
                    <a:pt x="3452" y="56516"/>
                  </a:lnTo>
                  <a:lnTo>
                    <a:pt x="3452" y="56869"/>
                  </a:lnTo>
                  <a:lnTo>
                    <a:pt x="3473" y="57202"/>
                  </a:lnTo>
                  <a:lnTo>
                    <a:pt x="3536" y="57555"/>
                  </a:lnTo>
                  <a:lnTo>
                    <a:pt x="3598" y="57888"/>
                  </a:lnTo>
                  <a:lnTo>
                    <a:pt x="3702" y="58221"/>
                  </a:lnTo>
                  <a:lnTo>
                    <a:pt x="3827" y="58553"/>
                  </a:lnTo>
                  <a:lnTo>
                    <a:pt x="3993" y="58865"/>
                  </a:lnTo>
                  <a:lnTo>
                    <a:pt x="4180" y="59156"/>
                  </a:lnTo>
                  <a:lnTo>
                    <a:pt x="4409" y="59447"/>
                  </a:lnTo>
                  <a:lnTo>
                    <a:pt x="4658" y="59697"/>
                  </a:lnTo>
                  <a:lnTo>
                    <a:pt x="4929" y="59926"/>
                  </a:lnTo>
                  <a:lnTo>
                    <a:pt x="5261" y="60134"/>
                  </a:lnTo>
                  <a:lnTo>
                    <a:pt x="5615" y="60300"/>
                  </a:lnTo>
                  <a:lnTo>
                    <a:pt x="6717" y="60716"/>
                  </a:lnTo>
                  <a:lnTo>
                    <a:pt x="7840" y="61090"/>
                  </a:lnTo>
                  <a:lnTo>
                    <a:pt x="8942" y="61423"/>
                  </a:lnTo>
                  <a:lnTo>
                    <a:pt x="10065" y="61735"/>
                  </a:lnTo>
                  <a:lnTo>
                    <a:pt x="10626" y="61859"/>
                  </a:lnTo>
                  <a:lnTo>
                    <a:pt x="11208" y="61963"/>
                  </a:lnTo>
                  <a:lnTo>
                    <a:pt x="11770" y="62088"/>
                  </a:lnTo>
                  <a:lnTo>
                    <a:pt x="12352" y="62171"/>
                  </a:lnTo>
                  <a:lnTo>
                    <a:pt x="12934" y="62254"/>
                  </a:lnTo>
                  <a:lnTo>
                    <a:pt x="13516" y="62317"/>
                  </a:lnTo>
                  <a:lnTo>
                    <a:pt x="14098" y="62358"/>
                  </a:lnTo>
                  <a:lnTo>
                    <a:pt x="14680" y="62400"/>
                  </a:lnTo>
                  <a:lnTo>
                    <a:pt x="15387" y="62421"/>
                  </a:lnTo>
                  <a:lnTo>
                    <a:pt x="15741" y="62421"/>
                  </a:lnTo>
                  <a:lnTo>
                    <a:pt x="16094" y="62400"/>
                  </a:lnTo>
                  <a:lnTo>
                    <a:pt x="16448" y="62358"/>
                  </a:lnTo>
                  <a:lnTo>
                    <a:pt x="16801" y="62275"/>
                  </a:lnTo>
                  <a:lnTo>
                    <a:pt x="17134" y="62150"/>
                  </a:lnTo>
                  <a:lnTo>
                    <a:pt x="17488" y="61984"/>
                  </a:lnTo>
                  <a:lnTo>
                    <a:pt x="18007" y="61672"/>
                  </a:lnTo>
                  <a:lnTo>
                    <a:pt x="18506" y="61298"/>
                  </a:lnTo>
                  <a:lnTo>
                    <a:pt x="18964" y="60924"/>
                  </a:lnTo>
                  <a:lnTo>
                    <a:pt x="19421" y="60508"/>
                  </a:lnTo>
                  <a:lnTo>
                    <a:pt x="19816" y="60071"/>
                  </a:lnTo>
                  <a:lnTo>
                    <a:pt x="20211" y="59593"/>
                  </a:lnTo>
                  <a:lnTo>
                    <a:pt x="20565" y="59094"/>
                  </a:lnTo>
                  <a:lnTo>
                    <a:pt x="20877" y="58574"/>
                  </a:lnTo>
                  <a:lnTo>
                    <a:pt x="21729" y="57015"/>
                  </a:lnTo>
                  <a:lnTo>
                    <a:pt x="22561" y="55434"/>
                  </a:lnTo>
                  <a:lnTo>
                    <a:pt x="23372" y="53854"/>
                  </a:lnTo>
                  <a:lnTo>
                    <a:pt x="24141" y="52253"/>
                  </a:lnTo>
                  <a:lnTo>
                    <a:pt x="24890" y="50652"/>
                  </a:lnTo>
                  <a:lnTo>
                    <a:pt x="25638" y="49030"/>
                  </a:lnTo>
                  <a:lnTo>
                    <a:pt x="26324" y="47408"/>
                  </a:lnTo>
                  <a:lnTo>
                    <a:pt x="27011" y="45766"/>
                  </a:lnTo>
                  <a:lnTo>
                    <a:pt x="28009" y="43229"/>
                  </a:lnTo>
                  <a:lnTo>
                    <a:pt x="28986" y="40713"/>
                  </a:lnTo>
                  <a:lnTo>
                    <a:pt x="30920" y="35619"/>
                  </a:lnTo>
                  <a:lnTo>
                    <a:pt x="31876" y="33082"/>
                  </a:lnTo>
                  <a:lnTo>
                    <a:pt x="32874" y="30566"/>
                  </a:lnTo>
                  <a:lnTo>
                    <a:pt x="33893" y="28050"/>
                  </a:lnTo>
                  <a:lnTo>
                    <a:pt x="34413" y="26782"/>
                  </a:lnTo>
                  <a:lnTo>
                    <a:pt x="34953" y="25534"/>
                  </a:lnTo>
                  <a:lnTo>
                    <a:pt x="35640" y="23954"/>
                  </a:lnTo>
                  <a:lnTo>
                    <a:pt x="36284" y="22353"/>
                  </a:lnTo>
                  <a:lnTo>
                    <a:pt x="36908" y="20731"/>
                  </a:lnTo>
                  <a:lnTo>
                    <a:pt x="37490" y="19109"/>
                  </a:lnTo>
                  <a:lnTo>
                    <a:pt x="38072" y="17467"/>
                  </a:lnTo>
                  <a:lnTo>
                    <a:pt x="38613" y="15824"/>
                  </a:lnTo>
                  <a:lnTo>
                    <a:pt x="39133" y="14161"/>
                  </a:lnTo>
                  <a:lnTo>
                    <a:pt x="39632" y="12497"/>
                  </a:lnTo>
                  <a:lnTo>
                    <a:pt x="39861" y="11645"/>
                  </a:lnTo>
                  <a:lnTo>
                    <a:pt x="40068" y="10771"/>
                  </a:lnTo>
                  <a:lnTo>
                    <a:pt x="40256" y="9919"/>
                  </a:lnTo>
                  <a:lnTo>
                    <a:pt x="40380" y="9046"/>
                  </a:lnTo>
                  <a:lnTo>
                    <a:pt x="40443" y="8609"/>
                  </a:lnTo>
                  <a:lnTo>
                    <a:pt x="40484" y="8151"/>
                  </a:lnTo>
                  <a:lnTo>
                    <a:pt x="40505" y="7715"/>
                  </a:lnTo>
                  <a:lnTo>
                    <a:pt x="40505" y="7278"/>
                  </a:lnTo>
                  <a:lnTo>
                    <a:pt x="40505" y="6821"/>
                  </a:lnTo>
                  <a:lnTo>
                    <a:pt x="40484" y="6384"/>
                  </a:lnTo>
                  <a:lnTo>
                    <a:pt x="40464" y="5927"/>
                  </a:lnTo>
                  <a:lnTo>
                    <a:pt x="40401" y="5490"/>
                  </a:lnTo>
                  <a:lnTo>
                    <a:pt x="40339" y="5033"/>
                  </a:lnTo>
                  <a:lnTo>
                    <a:pt x="40235" y="4596"/>
                  </a:lnTo>
                  <a:lnTo>
                    <a:pt x="40089" y="4180"/>
                  </a:lnTo>
                  <a:lnTo>
                    <a:pt x="39923" y="3785"/>
                  </a:lnTo>
                  <a:lnTo>
                    <a:pt x="39757" y="3411"/>
                  </a:lnTo>
                  <a:lnTo>
                    <a:pt x="39528" y="3036"/>
                  </a:lnTo>
                  <a:lnTo>
                    <a:pt x="39299" y="2704"/>
                  </a:lnTo>
                  <a:lnTo>
                    <a:pt x="39029" y="2413"/>
                  </a:lnTo>
                  <a:lnTo>
                    <a:pt x="38738" y="2122"/>
                  </a:lnTo>
                  <a:lnTo>
                    <a:pt x="38426" y="1851"/>
                  </a:lnTo>
                  <a:lnTo>
                    <a:pt x="38093" y="1623"/>
                  </a:lnTo>
                  <a:lnTo>
                    <a:pt x="37740" y="1394"/>
                  </a:lnTo>
                  <a:lnTo>
                    <a:pt x="37365" y="1207"/>
                  </a:lnTo>
                  <a:lnTo>
                    <a:pt x="36970" y="1061"/>
                  </a:lnTo>
                  <a:lnTo>
                    <a:pt x="36534" y="936"/>
                  </a:lnTo>
                  <a:lnTo>
                    <a:pt x="36097" y="832"/>
                  </a:lnTo>
                  <a:lnTo>
                    <a:pt x="35369" y="687"/>
                  </a:lnTo>
                  <a:lnTo>
                    <a:pt x="34642" y="583"/>
                  </a:lnTo>
                  <a:lnTo>
                    <a:pt x="33207" y="375"/>
                  </a:lnTo>
                  <a:lnTo>
                    <a:pt x="31751" y="229"/>
                  </a:lnTo>
                  <a:lnTo>
                    <a:pt x="30296" y="105"/>
                  </a:lnTo>
                  <a:lnTo>
                    <a:pt x="28840" y="42"/>
                  </a:lnTo>
                  <a:lnTo>
                    <a:pt x="27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5758525" y="3039950"/>
              <a:ext cx="166900" cy="342050"/>
            </a:xfrm>
            <a:custGeom>
              <a:avLst/>
              <a:gdLst/>
              <a:ahLst/>
              <a:cxnLst/>
              <a:rect l="l" t="t" r="r" b="b"/>
              <a:pathLst>
                <a:path w="6676" h="13682" extrusionOk="0">
                  <a:moveTo>
                    <a:pt x="6634" y="0"/>
                  </a:moveTo>
                  <a:lnTo>
                    <a:pt x="6530" y="21"/>
                  </a:lnTo>
                  <a:lnTo>
                    <a:pt x="6446" y="63"/>
                  </a:lnTo>
                  <a:lnTo>
                    <a:pt x="6384" y="104"/>
                  </a:lnTo>
                  <a:lnTo>
                    <a:pt x="6343" y="167"/>
                  </a:lnTo>
                  <a:lnTo>
                    <a:pt x="6239" y="291"/>
                  </a:lnTo>
                  <a:lnTo>
                    <a:pt x="6176" y="416"/>
                  </a:lnTo>
                  <a:lnTo>
                    <a:pt x="5677" y="1144"/>
                  </a:lnTo>
                  <a:lnTo>
                    <a:pt x="5220" y="1913"/>
                  </a:lnTo>
                  <a:lnTo>
                    <a:pt x="4783" y="2703"/>
                  </a:lnTo>
                  <a:lnTo>
                    <a:pt x="4388" y="3493"/>
                  </a:lnTo>
                  <a:lnTo>
                    <a:pt x="3515" y="5240"/>
                  </a:lnTo>
                  <a:lnTo>
                    <a:pt x="2662" y="6966"/>
                  </a:lnTo>
                  <a:lnTo>
                    <a:pt x="2226" y="7839"/>
                  </a:lnTo>
                  <a:lnTo>
                    <a:pt x="1789" y="8692"/>
                  </a:lnTo>
                  <a:lnTo>
                    <a:pt x="1311" y="9544"/>
                  </a:lnTo>
                  <a:lnTo>
                    <a:pt x="832" y="10376"/>
                  </a:lnTo>
                  <a:lnTo>
                    <a:pt x="708" y="10605"/>
                  </a:lnTo>
                  <a:lnTo>
                    <a:pt x="583" y="10833"/>
                  </a:lnTo>
                  <a:lnTo>
                    <a:pt x="396" y="11312"/>
                  </a:lnTo>
                  <a:lnTo>
                    <a:pt x="229" y="11790"/>
                  </a:lnTo>
                  <a:lnTo>
                    <a:pt x="84" y="12289"/>
                  </a:lnTo>
                  <a:lnTo>
                    <a:pt x="42" y="12476"/>
                  </a:lnTo>
                  <a:lnTo>
                    <a:pt x="22" y="12663"/>
                  </a:lnTo>
                  <a:lnTo>
                    <a:pt x="1" y="12850"/>
                  </a:lnTo>
                  <a:lnTo>
                    <a:pt x="22" y="13017"/>
                  </a:lnTo>
                  <a:lnTo>
                    <a:pt x="63" y="13183"/>
                  </a:lnTo>
                  <a:lnTo>
                    <a:pt x="146" y="13328"/>
                  </a:lnTo>
                  <a:lnTo>
                    <a:pt x="271" y="13453"/>
                  </a:lnTo>
                  <a:lnTo>
                    <a:pt x="458" y="13578"/>
                  </a:lnTo>
                  <a:lnTo>
                    <a:pt x="645" y="13640"/>
                  </a:lnTo>
                  <a:lnTo>
                    <a:pt x="832" y="13682"/>
                  </a:lnTo>
                  <a:lnTo>
                    <a:pt x="999" y="13661"/>
                  </a:lnTo>
                  <a:lnTo>
                    <a:pt x="1165" y="13599"/>
                  </a:lnTo>
                  <a:lnTo>
                    <a:pt x="1311" y="13516"/>
                  </a:lnTo>
                  <a:lnTo>
                    <a:pt x="1456" y="13412"/>
                  </a:lnTo>
                  <a:lnTo>
                    <a:pt x="1602" y="13287"/>
                  </a:lnTo>
                  <a:lnTo>
                    <a:pt x="1727" y="13141"/>
                  </a:lnTo>
                  <a:lnTo>
                    <a:pt x="1976" y="12829"/>
                  </a:lnTo>
                  <a:lnTo>
                    <a:pt x="2205" y="12518"/>
                  </a:lnTo>
                  <a:lnTo>
                    <a:pt x="2413" y="12206"/>
                  </a:lnTo>
                  <a:lnTo>
                    <a:pt x="2621" y="11873"/>
                  </a:lnTo>
                  <a:lnTo>
                    <a:pt x="2808" y="11520"/>
                  </a:lnTo>
                  <a:lnTo>
                    <a:pt x="2974" y="11187"/>
                  </a:lnTo>
                  <a:lnTo>
                    <a:pt x="3140" y="10833"/>
                  </a:lnTo>
                  <a:lnTo>
                    <a:pt x="3286" y="10459"/>
                  </a:lnTo>
                  <a:lnTo>
                    <a:pt x="4201" y="8151"/>
                  </a:lnTo>
                  <a:lnTo>
                    <a:pt x="5116" y="5822"/>
                  </a:lnTo>
                  <a:lnTo>
                    <a:pt x="5511" y="4762"/>
                  </a:lnTo>
                  <a:lnTo>
                    <a:pt x="5885" y="3681"/>
                  </a:lnTo>
                  <a:lnTo>
                    <a:pt x="6051" y="3140"/>
                  </a:lnTo>
                  <a:lnTo>
                    <a:pt x="6218" y="2579"/>
                  </a:lnTo>
                  <a:lnTo>
                    <a:pt x="6363" y="2038"/>
                  </a:lnTo>
                  <a:lnTo>
                    <a:pt x="6488" y="1477"/>
                  </a:lnTo>
                  <a:lnTo>
                    <a:pt x="6571" y="1123"/>
                  </a:lnTo>
                  <a:lnTo>
                    <a:pt x="6654" y="770"/>
                  </a:lnTo>
                  <a:lnTo>
                    <a:pt x="6675" y="582"/>
                  </a:lnTo>
                  <a:lnTo>
                    <a:pt x="6675" y="395"/>
                  </a:lnTo>
                  <a:lnTo>
                    <a:pt x="6675" y="208"/>
                  </a:lnTo>
                  <a:lnTo>
                    <a:pt x="6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5474200" y="2050725"/>
              <a:ext cx="298900" cy="63450"/>
            </a:xfrm>
            <a:custGeom>
              <a:avLst/>
              <a:gdLst/>
              <a:ahLst/>
              <a:cxnLst/>
              <a:rect l="l" t="t" r="r" b="b"/>
              <a:pathLst>
                <a:path w="11956" h="2538" extrusionOk="0">
                  <a:moveTo>
                    <a:pt x="8546" y="1"/>
                  </a:moveTo>
                  <a:lnTo>
                    <a:pt x="7922" y="21"/>
                  </a:lnTo>
                  <a:lnTo>
                    <a:pt x="7298" y="63"/>
                  </a:lnTo>
                  <a:lnTo>
                    <a:pt x="6051" y="167"/>
                  </a:lnTo>
                  <a:lnTo>
                    <a:pt x="4803" y="292"/>
                  </a:lnTo>
                  <a:lnTo>
                    <a:pt x="4179" y="333"/>
                  </a:lnTo>
                  <a:lnTo>
                    <a:pt x="3576" y="375"/>
                  </a:lnTo>
                  <a:lnTo>
                    <a:pt x="3181" y="416"/>
                  </a:lnTo>
                  <a:lnTo>
                    <a:pt x="2828" y="458"/>
                  </a:lnTo>
                  <a:lnTo>
                    <a:pt x="2454" y="541"/>
                  </a:lnTo>
                  <a:lnTo>
                    <a:pt x="2079" y="624"/>
                  </a:lnTo>
                  <a:lnTo>
                    <a:pt x="1726" y="728"/>
                  </a:lnTo>
                  <a:lnTo>
                    <a:pt x="1372" y="832"/>
                  </a:lnTo>
                  <a:lnTo>
                    <a:pt x="665" y="1103"/>
                  </a:lnTo>
                  <a:lnTo>
                    <a:pt x="520" y="1165"/>
                  </a:lnTo>
                  <a:lnTo>
                    <a:pt x="395" y="1227"/>
                  </a:lnTo>
                  <a:lnTo>
                    <a:pt x="270" y="1311"/>
                  </a:lnTo>
                  <a:lnTo>
                    <a:pt x="166" y="1414"/>
                  </a:lnTo>
                  <a:lnTo>
                    <a:pt x="83" y="1539"/>
                  </a:lnTo>
                  <a:lnTo>
                    <a:pt x="21" y="1664"/>
                  </a:lnTo>
                  <a:lnTo>
                    <a:pt x="0" y="1830"/>
                  </a:lnTo>
                  <a:lnTo>
                    <a:pt x="21" y="2017"/>
                  </a:lnTo>
                  <a:lnTo>
                    <a:pt x="83" y="2163"/>
                  </a:lnTo>
                  <a:lnTo>
                    <a:pt x="146" y="2288"/>
                  </a:lnTo>
                  <a:lnTo>
                    <a:pt x="250" y="2392"/>
                  </a:lnTo>
                  <a:lnTo>
                    <a:pt x="374" y="2454"/>
                  </a:lnTo>
                  <a:lnTo>
                    <a:pt x="499" y="2496"/>
                  </a:lnTo>
                  <a:lnTo>
                    <a:pt x="645" y="2516"/>
                  </a:lnTo>
                  <a:lnTo>
                    <a:pt x="957" y="2537"/>
                  </a:lnTo>
                  <a:lnTo>
                    <a:pt x="1372" y="2537"/>
                  </a:lnTo>
                  <a:lnTo>
                    <a:pt x="1809" y="2516"/>
                  </a:lnTo>
                  <a:lnTo>
                    <a:pt x="2641" y="2454"/>
                  </a:lnTo>
                  <a:lnTo>
                    <a:pt x="3493" y="2350"/>
                  </a:lnTo>
                  <a:lnTo>
                    <a:pt x="4325" y="2184"/>
                  </a:lnTo>
                  <a:lnTo>
                    <a:pt x="5053" y="2038"/>
                  </a:lnTo>
                  <a:lnTo>
                    <a:pt x="5801" y="1893"/>
                  </a:lnTo>
                  <a:lnTo>
                    <a:pt x="7278" y="1643"/>
                  </a:lnTo>
                  <a:lnTo>
                    <a:pt x="8005" y="1518"/>
                  </a:lnTo>
                  <a:lnTo>
                    <a:pt x="8733" y="1373"/>
                  </a:lnTo>
                  <a:lnTo>
                    <a:pt x="9461" y="1186"/>
                  </a:lnTo>
                  <a:lnTo>
                    <a:pt x="10189" y="999"/>
                  </a:lnTo>
                  <a:lnTo>
                    <a:pt x="10604" y="874"/>
                  </a:lnTo>
                  <a:lnTo>
                    <a:pt x="11041" y="728"/>
                  </a:lnTo>
                  <a:lnTo>
                    <a:pt x="11270" y="645"/>
                  </a:lnTo>
                  <a:lnTo>
                    <a:pt x="11498" y="520"/>
                  </a:lnTo>
                  <a:lnTo>
                    <a:pt x="11727" y="396"/>
                  </a:lnTo>
                  <a:lnTo>
                    <a:pt x="11956" y="229"/>
                  </a:lnTo>
                  <a:lnTo>
                    <a:pt x="11457" y="125"/>
                  </a:lnTo>
                  <a:lnTo>
                    <a:pt x="11249" y="84"/>
                  </a:lnTo>
                  <a:lnTo>
                    <a:pt x="11062" y="63"/>
                  </a:lnTo>
                  <a:lnTo>
                    <a:pt x="9814" y="21"/>
                  </a:lnTo>
                  <a:lnTo>
                    <a:pt x="85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5831300" y="2035650"/>
              <a:ext cx="65000" cy="41100"/>
            </a:xfrm>
            <a:custGeom>
              <a:avLst/>
              <a:gdLst/>
              <a:ahLst/>
              <a:cxnLst/>
              <a:rect l="l" t="t" r="r" b="b"/>
              <a:pathLst>
                <a:path w="2600" h="1644" extrusionOk="0">
                  <a:moveTo>
                    <a:pt x="1103" y="1"/>
                  </a:moveTo>
                  <a:lnTo>
                    <a:pt x="832" y="21"/>
                  </a:lnTo>
                  <a:lnTo>
                    <a:pt x="687" y="63"/>
                  </a:lnTo>
                  <a:lnTo>
                    <a:pt x="562" y="105"/>
                  </a:lnTo>
                  <a:lnTo>
                    <a:pt x="458" y="167"/>
                  </a:lnTo>
                  <a:lnTo>
                    <a:pt x="354" y="208"/>
                  </a:lnTo>
                  <a:lnTo>
                    <a:pt x="250" y="292"/>
                  </a:lnTo>
                  <a:lnTo>
                    <a:pt x="167" y="354"/>
                  </a:lnTo>
                  <a:lnTo>
                    <a:pt x="105" y="458"/>
                  </a:lnTo>
                  <a:lnTo>
                    <a:pt x="63" y="541"/>
                  </a:lnTo>
                  <a:lnTo>
                    <a:pt x="22" y="666"/>
                  </a:lnTo>
                  <a:lnTo>
                    <a:pt x="1" y="791"/>
                  </a:lnTo>
                  <a:lnTo>
                    <a:pt x="1" y="915"/>
                  </a:lnTo>
                  <a:lnTo>
                    <a:pt x="22" y="1040"/>
                  </a:lnTo>
                  <a:lnTo>
                    <a:pt x="63" y="1144"/>
                  </a:lnTo>
                  <a:lnTo>
                    <a:pt x="105" y="1227"/>
                  </a:lnTo>
                  <a:lnTo>
                    <a:pt x="188" y="1311"/>
                  </a:lnTo>
                  <a:lnTo>
                    <a:pt x="271" y="1394"/>
                  </a:lnTo>
                  <a:lnTo>
                    <a:pt x="375" y="1456"/>
                  </a:lnTo>
                  <a:lnTo>
                    <a:pt x="479" y="1518"/>
                  </a:lnTo>
                  <a:lnTo>
                    <a:pt x="604" y="1560"/>
                  </a:lnTo>
                  <a:lnTo>
                    <a:pt x="749" y="1602"/>
                  </a:lnTo>
                  <a:lnTo>
                    <a:pt x="895" y="1622"/>
                  </a:lnTo>
                  <a:lnTo>
                    <a:pt x="1040" y="1643"/>
                  </a:lnTo>
                  <a:lnTo>
                    <a:pt x="1186" y="1622"/>
                  </a:lnTo>
                  <a:lnTo>
                    <a:pt x="1352" y="1602"/>
                  </a:lnTo>
                  <a:lnTo>
                    <a:pt x="1498" y="1581"/>
                  </a:lnTo>
                  <a:lnTo>
                    <a:pt x="1643" y="1518"/>
                  </a:lnTo>
                  <a:lnTo>
                    <a:pt x="1789" y="1477"/>
                  </a:lnTo>
                  <a:lnTo>
                    <a:pt x="1934" y="1394"/>
                  </a:lnTo>
                  <a:lnTo>
                    <a:pt x="2080" y="1311"/>
                  </a:lnTo>
                  <a:lnTo>
                    <a:pt x="2205" y="1227"/>
                  </a:lnTo>
                  <a:lnTo>
                    <a:pt x="2309" y="1123"/>
                  </a:lnTo>
                  <a:lnTo>
                    <a:pt x="2433" y="999"/>
                  </a:lnTo>
                  <a:lnTo>
                    <a:pt x="2517" y="874"/>
                  </a:lnTo>
                  <a:lnTo>
                    <a:pt x="2600" y="749"/>
                  </a:lnTo>
                  <a:lnTo>
                    <a:pt x="2392" y="520"/>
                  </a:lnTo>
                  <a:lnTo>
                    <a:pt x="2163" y="333"/>
                  </a:lnTo>
                  <a:lnTo>
                    <a:pt x="1934" y="188"/>
                  </a:lnTo>
                  <a:lnTo>
                    <a:pt x="1664" y="84"/>
                  </a:lnTo>
                  <a:lnTo>
                    <a:pt x="1394" y="21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44" name="Google Shape;1544;p9"/>
          <p:cNvGrpSpPr/>
          <p:nvPr/>
        </p:nvGrpSpPr>
        <p:grpSpPr>
          <a:xfrm>
            <a:off x="386072" y="831983"/>
            <a:ext cx="433942" cy="609256"/>
            <a:chOff x="2554375" y="2062675"/>
            <a:chExt cx="1119175" cy="1574575"/>
          </a:xfrm>
        </p:grpSpPr>
        <p:sp>
          <p:nvSpPr>
            <p:cNvPr id="1545" name="Google Shape;1545;p9"/>
            <p:cNvSpPr/>
            <p:nvPr/>
          </p:nvSpPr>
          <p:spPr>
            <a:xfrm>
              <a:off x="2608950" y="2111550"/>
              <a:ext cx="1026150" cy="1448750"/>
            </a:xfrm>
            <a:custGeom>
              <a:avLst/>
              <a:gdLst/>
              <a:ahLst/>
              <a:cxnLst/>
              <a:rect l="l" t="t" r="r" b="b"/>
              <a:pathLst>
                <a:path w="41046" h="57950" extrusionOk="0">
                  <a:moveTo>
                    <a:pt x="6363" y="6405"/>
                  </a:moveTo>
                  <a:lnTo>
                    <a:pt x="6467" y="6425"/>
                  </a:lnTo>
                  <a:lnTo>
                    <a:pt x="6571" y="6467"/>
                  </a:lnTo>
                  <a:lnTo>
                    <a:pt x="6654" y="6508"/>
                  </a:lnTo>
                  <a:lnTo>
                    <a:pt x="6737" y="6571"/>
                  </a:lnTo>
                  <a:lnTo>
                    <a:pt x="6800" y="6633"/>
                  </a:lnTo>
                  <a:lnTo>
                    <a:pt x="6862" y="6716"/>
                  </a:lnTo>
                  <a:lnTo>
                    <a:pt x="6966" y="6904"/>
                  </a:lnTo>
                  <a:lnTo>
                    <a:pt x="7049" y="7132"/>
                  </a:lnTo>
                  <a:lnTo>
                    <a:pt x="7091" y="7382"/>
                  </a:lnTo>
                  <a:lnTo>
                    <a:pt x="7132" y="7631"/>
                  </a:lnTo>
                  <a:lnTo>
                    <a:pt x="7132" y="7881"/>
                  </a:lnTo>
                  <a:lnTo>
                    <a:pt x="7132" y="10106"/>
                  </a:lnTo>
                  <a:lnTo>
                    <a:pt x="7091" y="12351"/>
                  </a:lnTo>
                  <a:lnTo>
                    <a:pt x="7070" y="13453"/>
                  </a:lnTo>
                  <a:lnTo>
                    <a:pt x="7007" y="14576"/>
                  </a:lnTo>
                  <a:lnTo>
                    <a:pt x="6945" y="15699"/>
                  </a:lnTo>
                  <a:lnTo>
                    <a:pt x="6862" y="16801"/>
                  </a:lnTo>
                  <a:lnTo>
                    <a:pt x="6841" y="16884"/>
                  </a:lnTo>
                  <a:lnTo>
                    <a:pt x="6800" y="17009"/>
                  </a:lnTo>
                  <a:lnTo>
                    <a:pt x="6675" y="16967"/>
                  </a:lnTo>
                  <a:lnTo>
                    <a:pt x="6592" y="16926"/>
                  </a:lnTo>
                  <a:lnTo>
                    <a:pt x="6529" y="16863"/>
                  </a:lnTo>
                  <a:lnTo>
                    <a:pt x="6488" y="16780"/>
                  </a:lnTo>
                  <a:lnTo>
                    <a:pt x="6425" y="16614"/>
                  </a:lnTo>
                  <a:lnTo>
                    <a:pt x="6384" y="16447"/>
                  </a:lnTo>
                  <a:lnTo>
                    <a:pt x="6134" y="15637"/>
                  </a:lnTo>
                  <a:lnTo>
                    <a:pt x="5926" y="14826"/>
                  </a:lnTo>
                  <a:lnTo>
                    <a:pt x="5760" y="13994"/>
                  </a:lnTo>
                  <a:lnTo>
                    <a:pt x="5635" y="13162"/>
                  </a:lnTo>
                  <a:lnTo>
                    <a:pt x="5531" y="12330"/>
                  </a:lnTo>
                  <a:lnTo>
                    <a:pt x="5469" y="11499"/>
                  </a:lnTo>
                  <a:lnTo>
                    <a:pt x="5406" y="10646"/>
                  </a:lnTo>
                  <a:lnTo>
                    <a:pt x="5365" y="9794"/>
                  </a:lnTo>
                  <a:lnTo>
                    <a:pt x="5365" y="9274"/>
                  </a:lnTo>
                  <a:lnTo>
                    <a:pt x="5365" y="8754"/>
                  </a:lnTo>
                  <a:lnTo>
                    <a:pt x="5406" y="7694"/>
                  </a:lnTo>
                  <a:lnTo>
                    <a:pt x="5427" y="7465"/>
                  </a:lnTo>
                  <a:lnTo>
                    <a:pt x="5469" y="7257"/>
                  </a:lnTo>
                  <a:lnTo>
                    <a:pt x="5552" y="7049"/>
                  </a:lnTo>
                  <a:lnTo>
                    <a:pt x="5656" y="6841"/>
                  </a:lnTo>
                  <a:lnTo>
                    <a:pt x="5760" y="6675"/>
                  </a:lnTo>
                  <a:lnTo>
                    <a:pt x="5843" y="6592"/>
                  </a:lnTo>
                  <a:lnTo>
                    <a:pt x="5905" y="6529"/>
                  </a:lnTo>
                  <a:lnTo>
                    <a:pt x="5989" y="6488"/>
                  </a:lnTo>
                  <a:lnTo>
                    <a:pt x="6093" y="6446"/>
                  </a:lnTo>
                  <a:lnTo>
                    <a:pt x="6197" y="6425"/>
                  </a:lnTo>
                  <a:lnTo>
                    <a:pt x="6301" y="6405"/>
                  </a:lnTo>
                  <a:close/>
                  <a:moveTo>
                    <a:pt x="6696" y="19005"/>
                  </a:moveTo>
                  <a:lnTo>
                    <a:pt x="6820" y="19026"/>
                  </a:lnTo>
                  <a:lnTo>
                    <a:pt x="6945" y="19067"/>
                  </a:lnTo>
                  <a:lnTo>
                    <a:pt x="7070" y="19130"/>
                  </a:lnTo>
                  <a:lnTo>
                    <a:pt x="7174" y="19234"/>
                  </a:lnTo>
                  <a:lnTo>
                    <a:pt x="7236" y="19338"/>
                  </a:lnTo>
                  <a:lnTo>
                    <a:pt x="7299" y="19462"/>
                  </a:lnTo>
                  <a:lnTo>
                    <a:pt x="7361" y="19587"/>
                  </a:lnTo>
                  <a:lnTo>
                    <a:pt x="7403" y="19753"/>
                  </a:lnTo>
                  <a:lnTo>
                    <a:pt x="7444" y="20086"/>
                  </a:lnTo>
                  <a:lnTo>
                    <a:pt x="7465" y="20440"/>
                  </a:lnTo>
                  <a:lnTo>
                    <a:pt x="7444" y="20814"/>
                  </a:lnTo>
                  <a:lnTo>
                    <a:pt x="7382" y="21167"/>
                  </a:lnTo>
                  <a:lnTo>
                    <a:pt x="7340" y="21313"/>
                  </a:lnTo>
                  <a:lnTo>
                    <a:pt x="7278" y="21458"/>
                  </a:lnTo>
                  <a:lnTo>
                    <a:pt x="7215" y="21604"/>
                  </a:lnTo>
                  <a:lnTo>
                    <a:pt x="7132" y="21708"/>
                  </a:lnTo>
                  <a:lnTo>
                    <a:pt x="7007" y="21646"/>
                  </a:lnTo>
                  <a:lnTo>
                    <a:pt x="6862" y="21542"/>
                  </a:lnTo>
                  <a:lnTo>
                    <a:pt x="6758" y="21438"/>
                  </a:lnTo>
                  <a:lnTo>
                    <a:pt x="6633" y="21313"/>
                  </a:lnTo>
                  <a:lnTo>
                    <a:pt x="6529" y="21167"/>
                  </a:lnTo>
                  <a:lnTo>
                    <a:pt x="6425" y="21022"/>
                  </a:lnTo>
                  <a:lnTo>
                    <a:pt x="6342" y="20856"/>
                  </a:lnTo>
                  <a:lnTo>
                    <a:pt x="6259" y="20689"/>
                  </a:lnTo>
                  <a:lnTo>
                    <a:pt x="6197" y="20502"/>
                  </a:lnTo>
                  <a:lnTo>
                    <a:pt x="6155" y="20336"/>
                  </a:lnTo>
                  <a:lnTo>
                    <a:pt x="6113" y="20169"/>
                  </a:lnTo>
                  <a:lnTo>
                    <a:pt x="6093" y="19982"/>
                  </a:lnTo>
                  <a:lnTo>
                    <a:pt x="6072" y="19816"/>
                  </a:lnTo>
                  <a:lnTo>
                    <a:pt x="6093" y="19670"/>
                  </a:lnTo>
                  <a:lnTo>
                    <a:pt x="6113" y="19525"/>
                  </a:lnTo>
                  <a:lnTo>
                    <a:pt x="6155" y="19379"/>
                  </a:lnTo>
                  <a:lnTo>
                    <a:pt x="6197" y="19296"/>
                  </a:lnTo>
                  <a:lnTo>
                    <a:pt x="6259" y="19213"/>
                  </a:lnTo>
                  <a:lnTo>
                    <a:pt x="6321" y="19150"/>
                  </a:lnTo>
                  <a:lnTo>
                    <a:pt x="6384" y="19109"/>
                  </a:lnTo>
                  <a:lnTo>
                    <a:pt x="6529" y="19047"/>
                  </a:lnTo>
                  <a:lnTo>
                    <a:pt x="6696" y="19005"/>
                  </a:lnTo>
                  <a:close/>
                  <a:moveTo>
                    <a:pt x="27135" y="21043"/>
                  </a:moveTo>
                  <a:lnTo>
                    <a:pt x="27301" y="21063"/>
                  </a:lnTo>
                  <a:lnTo>
                    <a:pt x="27447" y="21084"/>
                  </a:lnTo>
                  <a:lnTo>
                    <a:pt x="27634" y="21126"/>
                  </a:lnTo>
                  <a:lnTo>
                    <a:pt x="27800" y="21188"/>
                  </a:lnTo>
                  <a:lnTo>
                    <a:pt x="29006" y="21666"/>
                  </a:lnTo>
                  <a:lnTo>
                    <a:pt x="29609" y="21937"/>
                  </a:lnTo>
                  <a:lnTo>
                    <a:pt x="30191" y="22207"/>
                  </a:lnTo>
                  <a:lnTo>
                    <a:pt x="30774" y="22519"/>
                  </a:lnTo>
                  <a:lnTo>
                    <a:pt x="31314" y="22872"/>
                  </a:lnTo>
                  <a:lnTo>
                    <a:pt x="31585" y="23060"/>
                  </a:lnTo>
                  <a:lnTo>
                    <a:pt x="31855" y="23267"/>
                  </a:lnTo>
                  <a:lnTo>
                    <a:pt x="32104" y="23475"/>
                  </a:lnTo>
                  <a:lnTo>
                    <a:pt x="32354" y="23704"/>
                  </a:lnTo>
                  <a:lnTo>
                    <a:pt x="32562" y="23912"/>
                  </a:lnTo>
                  <a:lnTo>
                    <a:pt x="32749" y="24120"/>
                  </a:lnTo>
                  <a:lnTo>
                    <a:pt x="32811" y="24224"/>
                  </a:lnTo>
                  <a:lnTo>
                    <a:pt x="32894" y="24390"/>
                  </a:lnTo>
                  <a:lnTo>
                    <a:pt x="32645" y="24411"/>
                  </a:lnTo>
                  <a:lnTo>
                    <a:pt x="32416" y="24432"/>
                  </a:lnTo>
                  <a:lnTo>
                    <a:pt x="32229" y="24432"/>
                  </a:lnTo>
                  <a:lnTo>
                    <a:pt x="32042" y="24411"/>
                  </a:lnTo>
                  <a:lnTo>
                    <a:pt x="31688" y="24349"/>
                  </a:lnTo>
                  <a:lnTo>
                    <a:pt x="31023" y="24162"/>
                  </a:lnTo>
                  <a:lnTo>
                    <a:pt x="29110" y="23663"/>
                  </a:lnTo>
                  <a:lnTo>
                    <a:pt x="27176" y="23122"/>
                  </a:lnTo>
                  <a:lnTo>
                    <a:pt x="26885" y="22997"/>
                  </a:lnTo>
                  <a:lnTo>
                    <a:pt x="26615" y="22872"/>
                  </a:lnTo>
                  <a:lnTo>
                    <a:pt x="26407" y="22727"/>
                  </a:lnTo>
                  <a:lnTo>
                    <a:pt x="26241" y="22540"/>
                  </a:lnTo>
                  <a:lnTo>
                    <a:pt x="26178" y="22457"/>
                  </a:lnTo>
                  <a:lnTo>
                    <a:pt x="26116" y="22353"/>
                  </a:lnTo>
                  <a:lnTo>
                    <a:pt x="26074" y="22249"/>
                  </a:lnTo>
                  <a:lnTo>
                    <a:pt x="26054" y="22145"/>
                  </a:lnTo>
                  <a:lnTo>
                    <a:pt x="26033" y="22041"/>
                  </a:lnTo>
                  <a:lnTo>
                    <a:pt x="26054" y="21937"/>
                  </a:lnTo>
                  <a:lnTo>
                    <a:pt x="26054" y="21833"/>
                  </a:lnTo>
                  <a:lnTo>
                    <a:pt x="26095" y="21708"/>
                  </a:lnTo>
                  <a:lnTo>
                    <a:pt x="26158" y="21562"/>
                  </a:lnTo>
                  <a:lnTo>
                    <a:pt x="26241" y="21438"/>
                  </a:lnTo>
                  <a:lnTo>
                    <a:pt x="26345" y="21334"/>
                  </a:lnTo>
                  <a:lnTo>
                    <a:pt x="26469" y="21230"/>
                  </a:lnTo>
                  <a:lnTo>
                    <a:pt x="26615" y="21147"/>
                  </a:lnTo>
                  <a:lnTo>
                    <a:pt x="26781" y="21105"/>
                  </a:lnTo>
                  <a:lnTo>
                    <a:pt x="26948" y="21063"/>
                  </a:lnTo>
                  <a:lnTo>
                    <a:pt x="27135" y="21043"/>
                  </a:lnTo>
                  <a:close/>
                  <a:moveTo>
                    <a:pt x="5781" y="42522"/>
                  </a:moveTo>
                  <a:lnTo>
                    <a:pt x="5905" y="42563"/>
                  </a:lnTo>
                  <a:lnTo>
                    <a:pt x="6030" y="42605"/>
                  </a:lnTo>
                  <a:lnTo>
                    <a:pt x="6155" y="42688"/>
                  </a:lnTo>
                  <a:lnTo>
                    <a:pt x="6696" y="43000"/>
                  </a:lnTo>
                  <a:lnTo>
                    <a:pt x="7236" y="43270"/>
                  </a:lnTo>
                  <a:lnTo>
                    <a:pt x="7798" y="43540"/>
                  </a:lnTo>
                  <a:lnTo>
                    <a:pt x="8359" y="43769"/>
                  </a:lnTo>
                  <a:lnTo>
                    <a:pt x="8920" y="43977"/>
                  </a:lnTo>
                  <a:lnTo>
                    <a:pt x="9503" y="44164"/>
                  </a:lnTo>
                  <a:lnTo>
                    <a:pt x="10085" y="44331"/>
                  </a:lnTo>
                  <a:lnTo>
                    <a:pt x="10667" y="44497"/>
                  </a:lnTo>
                  <a:lnTo>
                    <a:pt x="11249" y="44622"/>
                  </a:lnTo>
                  <a:lnTo>
                    <a:pt x="11831" y="44746"/>
                  </a:lnTo>
                  <a:lnTo>
                    <a:pt x="12434" y="44850"/>
                  </a:lnTo>
                  <a:lnTo>
                    <a:pt x="13037" y="44954"/>
                  </a:lnTo>
                  <a:lnTo>
                    <a:pt x="14243" y="45100"/>
                  </a:lnTo>
                  <a:lnTo>
                    <a:pt x="15470" y="45245"/>
                  </a:lnTo>
                  <a:lnTo>
                    <a:pt x="16738" y="45370"/>
                  </a:lnTo>
                  <a:lnTo>
                    <a:pt x="17383" y="45433"/>
                  </a:lnTo>
                  <a:lnTo>
                    <a:pt x="18028" y="45537"/>
                  </a:lnTo>
                  <a:lnTo>
                    <a:pt x="18236" y="45557"/>
                  </a:lnTo>
                  <a:lnTo>
                    <a:pt x="18818" y="45557"/>
                  </a:lnTo>
                  <a:lnTo>
                    <a:pt x="19192" y="45537"/>
                  </a:lnTo>
                  <a:lnTo>
                    <a:pt x="19546" y="45557"/>
                  </a:lnTo>
                  <a:lnTo>
                    <a:pt x="19379" y="45745"/>
                  </a:lnTo>
                  <a:lnTo>
                    <a:pt x="19213" y="45890"/>
                  </a:lnTo>
                  <a:lnTo>
                    <a:pt x="19005" y="45994"/>
                  </a:lnTo>
                  <a:lnTo>
                    <a:pt x="18818" y="46098"/>
                  </a:lnTo>
                  <a:lnTo>
                    <a:pt x="18610" y="46160"/>
                  </a:lnTo>
                  <a:lnTo>
                    <a:pt x="18381" y="46223"/>
                  </a:lnTo>
                  <a:lnTo>
                    <a:pt x="17944" y="46306"/>
                  </a:lnTo>
                  <a:lnTo>
                    <a:pt x="17341" y="46389"/>
                  </a:lnTo>
                  <a:lnTo>
                    <a:pt x="16718" y="46431"/>
                  </a:lnTo>
                  <a:lnTo>
                    <a:pt x="16094" y="46472"/>
                  </a:lnTo>
                  <a:lnTo>
                    <a:pt x="15491" y="46493"/>
                  </a:lnTo>
                  <a:lnTo>
                    <a:pt x="14846" y="46472"/>
                  </a:lnTo>
                  <a:lnTo>
                    <a:pt x="14181" y="46431"/>
                  </a:lnTo>
                  <a:lnTo>
                    <a:pt x="13536" y="46389"/>
                  </a:lnTo>
                  <a:lnTo>
                    <a:pt x="12892" y="46306"/>
                  </a:lnTo>
                  <a:lnTo>
                    <a:pt x="12247" y="46202"/>
                  </a:lnTo>
                  <a:lnTo>
                    <a:pt x="11603" y="46077"/>
                  </a:lnTo>
                  <a:lnTo>
                    <a:pt x="10958" y="45952"/>
                  </a:lnTo>
                  <a:lnTo>
                    <a:pt x="10334" y="45807"/>
                  </a:lnTo>
                  <a:lnTo>
                    <a:pt x="9399" y="45578"/>
                  </a:lnTo>
                  <a:lnTo>
                    <a:pt x="8484" y="45349"/>
                  </a:lnTo>
                  <a:lnTo>
                    <a:pt x="8026" y="45204"/>
                  </a:lnTo>
                  <a:lnTo>
                    <a:pt x="7569" y="45058"/>
                  </a:lnTo>
                  <a:lnTo>
                    <a:pt x="7132" y="44871"/>
                  </a:lnTo>
                  <a:lnTo>
                    <a:pt x="6696" y="44663"/>
                  </a:lnTo>
                  <a:lnTo>
                    <a:pt x="6342" y="44476"/>
                  </a:lnTo>
                  <a:lnTo>
                    <a:pt x="6009" y="44268"/>
                  </a:lnTo>
                  <a:lnTo>
                    <a:pt x="5677" y="44039"/>
                  </a:lnTo>
                  <a:lnTo>
                    <a:pt x="5365" y="43790"/>
                  </a:lnTo>
                  <a:lnTo>
                    <a:pt x="5261" y="43686"/>
                  </a:lnTo>
                  <a:lnTo>
                    <a:pt x="5178" y="43582"/>
                  </a:lnTo>
                  <a:lnTo>
                    <a:pt x="5095" y="43457"/>
                  </a:lnTo>
                  <a:lnTo>
                    <a:pt x="5053" y="43333"/>
                  </a:lnTo>
                  <a:lnTo>
                    <a:pt x="5032" y="43208"/>
                  </a:lnTo>
                  <a:lnTo>
                    <a:pt x="5053" y="43083"/>
                  </a:lnTo>
                  <a:lnTo>
                    <a:pt x="5095" y="42937"/>
                  </a:lnTo>
                  <a:lnTo>
                    <a:pt x="5157" y="42813"/>
                  </a:lnTo>
                  <a:lnTo>
                    <a:pt x="5261" y="42667"/>
                  </a:lnTo>
                  <a:lnTo>
                    <a:pt x="5386" y="42584"/>
                  </a:lnTo>
                  <a:lnTo>
                    <a:pt x="5510" y="42522"/>
                  </a:lnTo>
                  <a:close/>
                  <a:moveTo>
                    <a:pt x="19982" y="0"/>
                  </a:moveTo>
                  <a:lnTo>
                    <a:pt x="18651" y="21"/>
                  </a:lnTo>
                  <a:lnTo>
                    <a:pt x="17009" y="83"/>
                  </a:lnTo>
                  <a:lnTo>
                    <a:pt x="15366" y="146"/>
                  </a:lnTo>
                  <a:lnTo>
                    <a:pt x="13724" y="229"/>
                  </a:lnTo>
                  <a:lnTo>
                    <a:pt x="12081" y="333"/>
                  </a:lnTo>
                  <a:lnTo>
                    <a:pt x="10459" y="479"/>
                  </a:lnTo>
                  <a:lnTo>
                    <a:pt x="9627" y="562"/>
                  </a:lnTo>
                  <a:lnTo>
                    <a:pt x="8816" y="666"/>
                  </a:lnTo>
                  <a:lnTo>
                    <a:pt x="8006" y="770"/>
                  </a:lnTo>
                  <a:lnTo>
                    <a:pt x="7195" y="915"/>
                  </a:lnTo>
                  <a:lnTo>
                    <a:pt x="6384" y="1061"/>
                  </a:lnTo>
                  <a:lnTo>
                    <a:pt x="5573" y="1206"/>
                  </a:lnTo>
                  <a:lnTo>
                    <a:pt x="5344" y="1269"/>
                  </a:lnTo>
                  <a:lnTo>
                    <a:pt x="5136" y="1352"/>
                  </a:lnTo>
                  <a:lnTo>
                    <a:pt x="4949" y="1435"/>
                  </a:lnTo>
                  <a:lnTo>
                    <a:pt x="4803" y="1560"/>
                  </a:lnTo>
                  <a:lnTo>
                    <a:pt x="4679" y="1705"/>
                  </a:lnTo>
                  <a:lnTo>
                    <a:pt x="4595" y="1872"/>
                  </a:lnTo>
                  <a:lnTo>
                    <a:pt x="4512" y="2059"/>
                  </a:lnTo>
                  <a:lnTo>
                    <a:pt x="4471" y="2288"/>
                  </a:lnTo>
                  <a:lnTo>
                    <a:pt x="4346" y="3057"/>
                  </a:lnTo>
                  <a:lnTo>
                    <a:pt x="4221" y="3826"/>
                  </a:lnTo>
                  <a:lnTo>
                    <a:pt x="4117" y="4596"/>
                  </a:lnTo>
                  <a:lnTo>
                    <a:pt x="4076" y="4970"/>
                  </a:lnTo>
                  <a:lnTo>
                    <a:pt x="4034" y="5365"/>
                  </a:lnTo>
                  <a:lnTo>
                    <a:pt x="3930" y="7195"/>
                  </a:lnTo>
                  <a:lnTo>
                    <a:pt x="3847" y="9024"/>
                  </a:lnTo>
                  <a:lnTo>
                    <a:pt x="3805" y="10854"/>
                  </a:lnTo>
                  <a:lnTo>
                    <a:pt x="3785" y="12684"/>
                  </a:lnTo>
                  <a:lnTo>
                    <a:pt x="3805" y="14347"/>
                  </a:lnTo>
                  <a:lnTo>
                    <a:pt x="3847" y="16011"/>
                  </a:lnTo>
                  <a:lnTo>
                    <a:pt x="3930" y="17674"/>
                  </a:lnTo>
                  <a:lnTo>
                    <a:pt x="4055" y="19338"/>
                  </a:lnTo>
                  <a:lnTo>
                    <a:pt x="4117" y="19899"/>
                  </a:lnTo>
                  <a:lnTo>
                    <a:pt x="4180" y="20481"/>
                  </a:lnTo>
                  <a:lnTo>
                    <a:pt x="4263" y="21043"/>
                  </a:lnTo>
                  <a:lnTo>
                    <a:pt x="4388" y="21604"/>
                  </a:lnTo>
                  <a:lnTo>
                    <a:pt x="4512" y="22165"/>
                  </a:lnTo>
                  <a:lnTo>
                    <a:pt x="4679" y="22706"/>
                  </a:lnTo>
                  <a:lnTo>
                    <a:pt x="4866" y="23247"/>
                  </a:lnTo>
                  <a:lnTo>
                    <a:pt x="5074" y="23787"/>
                  </a:lnTo>
                  <a:lnTo>
                    <a:pt x="5282" y="24182"/>
                  </a:lnTo>
                  <a:lnTo>
                    <a:pt x="5510" y="24536"/>
                  </a:lnTo>
                  <a:lnTo>
                    <a:pt x="5760" y="24848"/>
                  </a:lnTo>
                  <a:lnTo>
                    <a:pt x="5905" y="24993"/>
                  </a:lnTo>
                  <a:lnTo>
                    <a:pt x="6051" y="25139"/>
                  </a:lnTo>
                  <a:lnTo>
                    <a:pt x="6197" y="25264"/>
                  </a:lnTo>
                  <a:lnTo>
                    <a:pt x="6363" y="25368"/>
                  </a:lnTo>
                  <a:lnTo>
                    <a:pt x="6550" y="25472"/>
                  </a:lnTo>
                  <a:lnTo>
                    <a:pt x="6716" y="25575"/>
                  </a:lnTo>
                  <a:lnTo>
                    <a:pt x="6924" y="25659"/>
                  </a:lnTo>
                  <a:lnTo>
                    <a:pt x="7111" y="25742"/>
                  </a:lnTo>
                  <a:lnTo>
                    <a:pt x="7319" y="25804"/>
                  </a:lnTo>
                  <a:lnTo>
                    <a:pt x="7548" y="25846"/>
                  </a:lnTo>
                  <a:lnTo>
                    <a:pt x="8109" y="25971"/>
                  </a:lnTo>
                  <a:lnTo>
                    <a:pt x="8671" y="26054"/>
                  </a:lnTo>
                  <a:lnTo>
                    <a:pt x="9232" y="26116"/>
                  </a:lnTo>
                  <a:lnTo>
                    <a:pt x="9814" y="26158"/>
                  </a:lnTo>
                  <a:lnTo>
                    <a:pt x="10501" y="26158"/>
                  </a:lnTo>
                  <a:lnTo>
                    <a:pt x="11644" y="26137"/>
                  </a:lnTo>
                  <a:lnTo>
                    <a:pt x="12788" y="26095"/>
                  </a:lnTo>
                  <a:lnTo>
                    <a:pt x="13931" y="26075"/>
                  </a:lnTo>
                  <a:lnTo>
                    <a:pt x="15075" y="26054"/>
                  </a:lnTo>
                  <a:lnTo>
                    <a:pt x="15678" y="26054"/>
                  </a:lnTo>
                  <a:lnTo>
                    <a:pt x="16281" y="26075"/>
                  </a:lnTo>
                  <a:lnTo>
                    <a:pt x="17279" y="26137"/>
                  </a:lnTo>
                  <a:lnTo>
                    <a:pt x="17778" y="26199"/>
                  </a:lnTo>
                  <a:lnTo>
                    <a:pt x="18256" y="26262"/>
                  </a:lnTo>
                  <a:lnTo>
                    <a:pt x="18755" y="26345"/>
                  </a:lnTo>
                  <a:lnTo>
                    <a:pt x="19234" y="26470"/>
                  </a:lnTo>
                  <a:lnTo>
                    <a:pt x="19712" y="26594"/>
                  </a:lnTo>
                  <a:lnTo>
                    <a:pt x="20190" y="26761"/>
                  </a:lnTo>
                  <a:lnTo>
                    <a:pt x="20523" y="26885"/>
                  </a:lnTo>
                  <a:lnTo>
                    <a:pt x="20855" y="27031"/>
                  </a:lnTo>
                  <a:lnTo>
                    <a:pt x="21167" y="27197"/>
                  </a:lnTo>
                  <a:lnTo>
                    <a:pt x="21458" y="27364"/>
                  </a:lnTo>
                  <a:lnTo>
                    <a:pt x="21750" y="27551"/>
                  </a:lnTo>
                  <a:lnTo>
                    <a:pt x="22020" y="27759"/>
                  </a:lnTo>
                  <a:lnTo>
                    <a:pt x="22290" y="27967"/>
                  </a:lnTo>
                  <a:lnTo>
                    <a:pt x="22540" y="28195"/>
                  </a:lnTo>
                  <a:lnTo>
                    <a:pt x="22768" y="28445"/>
                  </a:lnTo>
                  <a:lnTo>
                    <a:pt x="23018" y="28674"/>
                  </a:lnTo>
                  <a:lnTo>
                    <a:pt x="23455" y="29193"/>
                  </a:lnTo>
                  <a:lnTo>
                    <a:pt x="23891" y="29755"/>
                  </a:lnTo>
                  <a:lnTo>
                    <a:pt x="24286" y="30337"/>
                  </a:lnTo>
                  <a:lnTo>
                    <a:pt x="24640" y="30919"/>
                  </a:lnTo>
                  <a:lnTo>
                    <a:pt x="24993" y="31522"/>
                  </a:lnTo>
                  <a:lnTo>
                    <a:pt x="25284" y="32146"/>
                  </a:lnTo>
                  <a:lnTo>
                    <a:pt x="25534" y="32749"/>
                  </a:lnTo>
                  <a:lnTo>
                    <a:pt x="25659" y="33061"/>
                  </a:lnTo>
                  <a:lnTo>
                    <a:pt x="25742" y="33373"/>
                  </a:lnTo>
                  <a:lnTo>
                    <a:pt x="25825" y="33705"/>
                  </a:lnTo>
                  <a:lnTo>
                    <a:pt x="25908" y="34017"/>
                  </a:lnTo>
                  <a:lnTo>
                    <a:pt x="25950" y="34350"/>
                  </a:lnTo>
                  <a:lnTo>
                    <a:pt x="25991" y="34662"/>
                  </a:lnTo>
                  <a:lnTo>
                    <a:pt x="26033" y="34995"/>
                  </a:lnTo>
                  <a:lnTo>
                    <a:pt x="26033" y="35327"/>
                  </a:lnTo>
                  <a:lnTo>
                    <a:pt x="26012" y="35889"/>
                  </a:lnTo>
                  <a:lnTo>
                    <a:pt x="25929" y="36450"/>
                  </a:lnTo>
                  <a:lnTo>
                    <a:pt x="25825" y="37012"/>
                  </a:lnTo>
                  <a:lnTo>
                    <a:pt x="25638" y="37594"/>
                  </a:lnTo>
                  <a:lnTo>
                    <a:pt x="25451" y="38114"/>
                  </a:lnTo>
                  <a:lnTo>
                    <a:pt x="25243" y="38613"/>
                  </a:lnTo>
                  <a:lnTo>
                    <a:pt x="24993" y="39070"/>
                  </a:lnTo>
                  <a:lnTo>
                    <a:pt x="24744" y="39527"/>
                  </a:lnTo>
                  <a:lnTo>
                    <a:pt x="24473" y="39964"/>
                  </a:lnTo>
                  <a:lnTo>
                    <a:pt x="24161" y="40359"/>
                  </a:lnTo>
                  <a:lnTo>
                    <a:pt x="23850" y="40754"/>
                  </a:lnTo>
                  <a:lnTo>
                    <a:pt x="23496" y="41108"/>
                  </a:lnTo>
                  <a:lnTo>
                    <a:pt x="23143" y="41440"/>
                  </a:lnTo>
                  <a:lnTo>
                    <a:pt x="22748" y="41752"/>
                  </a:lnTo>
                  <a:lnTo>
                    <a:pt x="22353" y="42064"/>
                  </a:lnTo>
                  <a:lnTo>
                    <a:pt x="21916" y="42334"/>
                  </a:lnTo>
                  <a:lnTo>
                    <a:pt x="21479" y="42584"/>
                  </a:lnTo>
                  <a:lnTo>
                    <a:pt x="21001" y="42792"/>
                  </a:lnTo>
                  <a:lnTo>
                    <a:pt x="20523" y="43000"/>
                  </a:lnTo>
                  <a:lnTo>
                    <a:pt x="20024" y="43187"/>
                  </a:lnTo>
                  <a:lnTo>
                    <a:pt x="19379" y="43374"/>
                  </a:lnTo>
                  <a:lnTo>
                    <a:pt x="18714" y="43520"/>
                  </a:lnTo>
                  <a:lnTo>
                    <a:pt x="18028" y="43665"/>
                  </a:lnTo>
                  <a:lnTo>
                    <a:pt x="17321" y="43769"/>
                  </a:lnTo>
                  <a:lnTo>
                    <a:pt x="16635" y="43811"/>
                  </a:lnTo>
                  <a:lnTo>
                    <a:pt x="15928" y="43832"/>
                  </a:lnTo>
                  <a:lnTo>
                    <a:pt x="15221" y="43811"/>
                  </a:lnTo>
                  <a:lnTo>
                    <a:pt x="14514" y="43748"/>
                  </a:lnTo>
                  <a:lnTo>
                    <a:pt x="13786" y="43665"/>
                  </a:lnTo>
                  <a:lnTo>
                    <a:pt x="13079" y="43520"/>
                  </a:lnTo>
                  <a:lnTo>
                    <a:pt x="12372" y="43353"/>
                  </a:lnTo>
                  <a:lnTo>
                    <a:pt x="11665" y="43145"/>
                  </a:lnTo>
                  <a:lnTo>
                    <a:pt x="10979" y="42875"/>
                  </a:lnTo>
                  <a:lnTo>
                    <a:pt x="10272" y="42605"/>
                  </a:lnTo>
                  <a:lnTo>
                    <a:pt x="9128" y="42106"/>
                  </a:lnTo>
                  <a:lnTo>
                    <a:pt x="7985" y="41628"/>
                  </a:lnTo>
                  <a:lnTo>
                    <a:pt x="7403" y="41399"/>
                  </a:lnTo>
                  <a:lnTo>
                    <a:pt x="6820" y="41191"/>
                  </a:lnTo>
                  <a:lnTo>
                    <a:pt x="6217" y="41004"/>
                  </a:lnTo>
                  <a:lnTo>
                    <a:pt x="5614" y="40837"/>
                  </a:lnTo>
                  <a:lnTo>
                    <a:pt x="5282" y="40754"/>
                  </a:lnTo>
                  <a:lnTo>
                    <a:pt x="4970" y="40733"/>
                  </a:lnTo>
                  <a:lnTo>
                    <a:pt x="4762" y="40754"/>
                  </a:lnTo>
                  <a:lnTo>
                    <a:pt x="4575" y="40796"/>
                  </a:lnTo>
                  <a:lnTo>
                    <a:pt x="4367" y="40837"/>
                  </a:lnTo>
                  <a:lnTo>
                    <a:pt x="4180" y="40921"/>
                  </a:lnTo>
                  <a:lnTo>
                    <a:pt x="4013" y="41025"/>
                  </a:lnTo>
                  <a:lnTo>
                    <a:pt x="3826" y="41149"/>
                  </a:lnTo>
                  <a:lnTo>
                    <a:pt x="3681" y="41295"/>
                  </a:lnTo>
                  <a:lnTo>
                    <a:pt x="3514" y="41461"/>
                  </a:lnTo>
                  <a:lnTo>
                    <a:pt x="3119" y="41960"/>
                  </a:lnTo>
                  <a:lnTo>
                    <a:pt x="2766" y="42438"/>
                  </a:lnTo>
                  <a:lnTo>
                    <a:pt x="2412" y="42937"/>
                  </a:lnTo>
                  <a:lnTo>
                    <a:pt x="2100" y="43457"/>
                  </a:lnTo>
                  <a:lnTo>
                    <a:pt x="1788" y="43956"/>
                  </a:lnTo>
                  <a:lnTo>
                    <a:pt x="1518" y="44497"/>
                  </a:lnTo>
                  <a:lnTo>
                    <a:pt x="1269" y="45017"/>
                  </a:lnTo>
                  <a:lnTo>
                    <a:pt x="1040" y="45557"/>
                  </a:lnTo>
                  <a:lnTo>
                    <a:pt x="832" y="46119"/>
                  </a:lnTo>
                  <a:lnTo>
                    <a:pt x="645" y="46680"/>
                  </a:lnTo>
                  <a:lnTo>
                    <a:pt x="479" y="47242"/>
                  </a:lnTo>
                  <a:lnTo>
                    <a:pt x="333" y="47824"/>
                  </a:lnTo>
                  <a:lnTo>
                    <a:pt x="229" y="48427"/>
                  </a:lnTo>
                  <a:lnTo>
                    <a:pt x="125" y="49030"/>
                  </a:lnTo>
                  <a:lnTo>
                    <a:pt x="63" y="49633"/>
                  </a:lnTo>
                  <a:lnTo>
                    <a:pt x="21" y="50257"/>
                  </a:lnTo>
                  <a:lnTo>
                    <a:pt x="0" y="50610"/>
                  </a:lnTo>
                  <a:lnTo>
                    <a:pt x="21" y="50964"/>
                  </a:lnTo>
                  <a:lnTo>
                    <a:pt x="42" y="51296"/>
                  </a:lnTo>
                  <a:lnTo>
                    <a:pt x="83" y="51629"/>
                  </a:lnTo>
                  <a:lnTo>
                    <a:pt x="167" y="51941"/>
                  </a:lnTo>
                  <a:lnTo>
                    <a:pt x="250" y="52253"/>
                  </a:lnTo>
                  <a:lnTo>
                    <a:pt x="333" y="52565"/>
                  </a:lnTo>
                  <a:lnTo>
                    <a:pt x="458" y="52856"/>
                  </a:lnTo>
                  <a:lnTo>
                    <a:pt x="603" y="53147"/>
                  </a:lnTo>
                  <a:lnTo>
                    <a:pt x="749" y="53417"/>
                  </a:lnTo>
                  <a:lnTo>
                    <a:pt x="915" y="53687"/>
                  </a:lnTo>
                  <a:lnTo>
                    <a:pt x="1102" y="53958"/>
                  </a:lnTo>
                  <a:lnTo>
                    <a:pt x="1310" y="54228"/>
                  </a:lnTo>
                  <a:lnTo>
                    <a:pt x="1518" y="54477"/>
                  </a:lnTo>
                  <a:lnTo>
                    <a:pt x="1747" y="54727"/>
                  </a:lnTo>
                  <a:lnTo>
                    <a:pt x="1996" y="54956"/>
                  </a:lnTo>
                  <a:lnTo>
                    <a:pt x="2267" y="55184"/>
                  </a:lnTo>
                  <a:lnTo>
                    <a:pt x="2537" y="55413"/>
                  </a:lnTo>
                  <a:lnTo>
                    <a:pt x="2807" y="55621"/>
                  </a:lnTo>
                  <a:lnTo>
                    <a:pt x="3098" y="55829"/>
                  </a:lnTo>
                  <a:lnTo>
                    <a:pt x="3390" y="55995"/>
                  </a:lnTo>
                  <a:lnTo>
                    <a:pt x="3701" y="56183"/>
                  </a:lnTo>
                  <a:lnTo>
                    <a:pt x="3993" y="56328"/>
                  </a:lnTo>
                  <a:lnTo>
                    <a:pt x="4304" y="56474"/>
                  </a:lnTo>
                  <a:lnTo>
                    <a:pt x="4616" y="56619"/>
                  </a:lnTo>
                  <a:lnTo>
                    <a:pt x="5261" y="56848"/>
                  </a:lnTo>
                  <a:lnTo>
                    <a:pt x="5926" y="57035"/>
                  </a:lnTo>
                  <a:lnTo>
                    <a:pt x="6592" y="57201"/>
                  </a:lnTo>
                  <a:lnTo>
                    <a:pt x="7278" y="57347"/>
                  </a:lnTo>
                  <a:lnTo>
                    <a:pt x="8151" y="57472"/>
                  </a:lnTo>
                  <a:lnTo>
                    <a:pt x="9024" y="57596"/>
                  </a:lnTo>
                  <a:lnTo>
                    <a:pt x="9918" y="57700"/>
                  </a:lnTo>
                  <a:lnTo>
                    <a:pt x="10792" y="57784"/>
                  </a:lnTo>
                  <a:lnTo>
                    <a:pt x="11686" y="57867"/>
                  </a:lnTo>
                  <a:lnTo>
                    <a:pt x="12559" y="57908"/>
                  </a:lnTo>
                  <a:lnTo>
                    <a:pt x="13432" y="57929"/>
                  </a:lnTo>
                  <a:lnTo>
                    <a:pt x="14327" y="57950"/>
                  </a:lnTo>
                  <a:lnTo>
                    <a:pt x="15740" y="57929"/>
                  </a:lnTo>
                  <a:lnTo>
                    <a:pt x="17154" y="57846"/>
                  </a:lnTo>
                  <a:lnTo>
                    <a:pt x="18568" y="57721"/>
                  </a:lnTo>
                  <a:lnTo>
                    <a:pt x="19982" y="57555"/>
                  </a:lnTo>
                  <a:lnTo>
                    <a:pt x="21167" y="57368"/>
                  </a:lnTo>
                  <a:lnTo>
                    <a:pt x="22353" y="57160"/>
                  </a:lnTo>
                  <a:lnTo>
                    <a:pt x="23517" y="56889"/>
                  </a:lnTo>
                  <a:lnTo>
                    <a:pt x="24099" y="56744"/>
                  </a:lnTo>
                  <a:lnTo>
                    <a:pt x="24661" y="56598"/>
                  </a:lnTo>
                  <a:lnTo>
                    <a:pt x="25243" y="56411"/>
                  </a:lnTo>
                  <a:lnTo>
                    <a:pt x="25804" y="56224"/>
                  </a:lnTo>
                  <a:lnTo>
                    <a:pt x="26366" y="56037"/>
                  </a:lnTo>
                  <a:lnTo>
                    <a:pt x="26906" y="55808"/>
                  </a:lnTo>
                  <a:lnTo>
                    <a:pt x="27468" y="55580"/>
                  </a:lnTo>
                  <a:lnTo>
                    <a:pt x="28008" y="55330"/>
                  </a:lnTo>
                  <a:lnTo>
                    <a:pt x="28549" y="55060"/>
                  </a:lnTo>
                  <a:lnTo>
                    <a:pt x="29089" y="54769"/>
                  </a:lnTo>
                  <a:lnTo>
                    <a:pt x="30004" y="54249"/>
                  </a:lnTo>
                  <a:lnTo>
                    <a:pt x="30898" y="53667"/>
                  </a:lnTo>
                  <a:lnTo>
                    <a:pt x="31751" y="53064"/>
                  </a:lnTo>
                  <a:lnTo>
                    <a:pt x="32562" y="52440"/>
                  </a:lnTo>
                  <a:lnTo>
                    <a:pt x="33352" y="51774"/>
                  </a:lnTo>
                  <a:lnTo>
                    <a:pt x="34100" y="51067"/>
                  </a:lnTo>
                  <a:lnTo>
                    <a:pt x="34807" y="50340"/>
                  </a:lnTo>
                  <a:lnTo>
                    <a:pt x="35494" y="49591"/>
                  </a:lnTo>
                  <a:lnTo>
                    <a:pt x="36117" y="48801"/>
                  </a:lnTo>
                  <a:lnTo>
                    <a:pt x="36741" y="47990"/>
                  </a:lnTo>
                  <a:lnTo>
                    <a:pt x="37303" y="47138"/>
                  </a:lnTo>
                  <a:lnTo>
                    <a:pt x="37864" y="46264"/>
                  </a:lnTo>
                  <a:lnTo>
                    <a:pt x="38363" y="45370"/>
                  </a:lnTo>
                  <a:lnTo>
                    <a:pt x="38841" y="44435"/>
                  </a:lnTo>
                  <a:lnTo>
                    <a:pt x="39278" y="43478"/>
                  </a:lnTo>
                  <a:lnTo>
                    <a:pt x="39694" y="42501"/>
                  </a:lnTo>
                  <a:lnTo>
                    <a:pt x="40006" y="41669"/>
                  </a:lnTo>
                  <a:lnTo>
                    <a:pt x="40276" y="40837"/>
                  </a:lnTo>
                  <a:lnTo>
                    <a:pt x="40505" y="39985"/>
                  </a:lnTo>
                  <a:lnTo>
                    <a:pt x="40692" y="39153"/>
                  </a:lnTo>
                  <a:lnTo>
                    <a:pt x="40837" y="38321"/>
                  </a:lnTo>
                  <a:lnTo>
                    <a:pt x="40941" y="37469"/>
                  </a:lnTo>
                  <a:lnTo>
                    <a:pt x="41024" y="36637"/>
                  </a:lnTo>
                  <a:lnTo>
                    <a:pt x="41045" y="35806"/>
                  </a:lnTo>
                  <a:lnTo>
                    <a:pt x="41004" y="34953"/>
                  </a:lnTo>
                  <a:lnTo>
                    <a:pt x="40941" y="34101"/>
                  </a:lnTo>
                  <a:lnTo>
                    <a:pt x="40837" y="33269"/>
                  </a:lnTo>
                  <a:lnTo>
                    <a:pt x="40692" y="32416"/>
                  </a:lnTo>
                  <a:lnTo>
                    <a:pt x="40505" y="31585"/>
                  </a:lnTo>
                  <a:lnTo>
                    <a:pt x="40255" y="30732"/>
                  </a:lnTo>
                  <a:lnTo>
                    <a:pt x="39985" y="29900"/>
                  </a:lnTo>
                  <a:lnTo>
                    <a:pt x="39652" y="29048"/>
                  </a:lnTo>
                  <a:lnTo>
                    <a:pt x="39340" y="28320"/>
                  </a:lnTo>
                  <a:lnTo>
                    <a:pt x="38987" y="27613"/>
                  </a:lnTo>
                  <a:lnTo>
                    <a:pt x="38612" y="26927"/>
                  </a:lnTo>
                  <a:lnTo>
                    <a:pt x="38217" y="26262"/>
                  </a:lnTo>
                  <a:lnTo>
                    <a:pt x="37802" y="25638"/>
                  </a:lnTo>
                  <a:lnTo>
                    <a:pt x="37344" y="25035"/>
                  </a:lnTo>
                  <a:lnTo>
                    <a:pt x="36866" y="24453"/>
                  </a:lnTo>
                  <a:lnTo>
                    <a:pt x="36346" y="23912"/>
                  </a:lnTo>
                  <a:lnTo>
                    <a:pt x="35805" y="23392"/>
                  </a:lnTo>
                  <a:lnTo>
                    <a:pt x="35223" y="22914"/>
                  </a:lnTo>
                  <a:lnTo>
                    <a:pt x="34641" y="22457"/>
                  </a:lnTo>
                  <a:lnTo>
                    <a:pt x="33996" y="22041"/>
                  </a:lnTo>
                  <a:lnTo>
                    <a:pt x="33331" y="21646"/>
                  </a:lnTo>
                  <a:lnTo>
                    <a:pt x="32645" y="21271"/>
                  </a:lnTo>
                  <a:lnTo>
                    <a:pt x="31917" y="20939"/>
                  </a:lnTo>
                  <a:lnTo>
                    <a:pt x="31148" y="20648"/>
                  </a:lnTo>
                  <a:lnTo>
                    <a:pt x="30337" y="20356"/>
                  </a:lnTo>
                  <a:lnTo>
                    <a:pt x="29505" y="20107"/>
                  </a:lnTo>
                  <a:lnTo>
                    <a:pt x="28674" y="19857"/>
                  </a:lnTo>
                  <a:lnTo>
                    <a:pt x="27842" y="19650"/>
                  </a:lnTo>
                  <a:lnTo>
                    <a:pt x="26989" y="19442"/>
                  </a:lnTo>
                  <a:lnTo>
                    <a:pt x="26137" y="19254"/>
                  </a:lnTo>
                  <a:lnTo>
                    <a:pt x="24453" y="18901"/>
                  </a:lnTo>
                  <a:lnTo>
                    <a:pt x="23247" y="18672"/>
                  </a:lnTo>
                  <a:lnTo>
                    <a:pt x="22852" y="18568"/>
                  </a:lnTo>
                  <a:lnTo>
                    <a:pt x="22519" y="18464"/>
                  </a:lnTo>
                  <a:lnTo>
                    <a:pt x="22373" y="18423"/>
                  </a:lnTo>
                  <a:lnTo>
                    <a:pt x="22269" y="18340"/>
                  </a:lnTo>
                  <a:lnTo>
                    <a:pt x="22145" y="18277"/>
                  </a:lnTo>
                  <a:lnTo>
                    <a:pt x="22061" y="18194"/>
                  </a:lnTo>
                  <a:lnTo>
                    <a:pt x="21957" y="18090"/>
                  </a:lnTo>
                  <a:lnTo>
                    <a:pt x="21895" y="17986"/>
                  </a:lnTo>
                  <a:lnTo>
                    <a:pt x="21812" y="17861"/>
                  </a:lnTo>
                  <a:lnTo>
                    <a:pt x="21770" y="17716"/>
                  </a:lnTo>
                  <a:lnTo>
                    <a:pt x="21666" y="17404"/>
                  </a:lnTo>
                  <a:lnTo>
                    <a:pt x="21583" y="16988"/>
                  </a:lnTo>
                  <a:lnTo>
                    <a:pt x="21479" y="16198"/>
                  </a:lnTo>
                  <a:lnTo>
                    <a:pt x="21396" y="15429"/>
                  </a:lnTo>
                  <a:lnTo>
                    <a:pt x="21354" y="14638"/>
                  </a:lnTo>
                  <a:lnTo>
                    <a:pt x="21334" y="13848"/>
                  </a:lnTo>
                  <a:lnTo>
                    <a:pt x="21354" y="13058"/>
                  </a:lnTo>
                  <a:lnTo>
                    <a:pt x="21375" y="12809"/>
                  </a:lnTo>
                  <a:lnTo>
                    <a:pt x="21417" y="12580"/>
                  </a:lnTo>
                  <a:lnTo>
                    <a:pt x="21500" y="12393"/>
                  </a:lnTo>
                  <a:lnTo>
                    <a:pt x="21604" y="12247"/>
                  </a:lnTo>
                  <a:lnTo>
                    <a:pt x="21729" y="12143"/>
                  </a:lnTo>
                  <a:lnTo>
                    <a:pt x="21895" y="12060"/>
                  </a:lnTo>
                  <a:lnTo>
                    <a:pt x="22103" y="12019"/>
                  </a:lnTo>
                  <a:lnTo>
                    <a:pt x="22332" y="11998"/>
                  </a:lnTo>
                  <a:lnTo>
                    <a:pt x="22498" y="12019"/>
                  </a:lnTo>
                  <a:lnTo>
                    <a:pt x="25264" y="12185"/>
                  </a:lnTo>
                  <a:lnTo>
                    <a:pt x="26636" y="12289"/>
                  </a:lnTo>
                  <a:lnTo>
                    <a:pt x="28008" y="12372"/>
                  </a:lnTo>
                  <a:lnTo>
                    <a:pt x="29277" y="12476"/>
                  </a:lnTo>
                  <a:lnTo>
                    <a:pt x="30524" y="12580"/>
                  </a:lnTo>
                  <a:lnTo>
                    <a:pt x="31772" y="12663"/>
                  </a:lnTo>
                  <a:lnTo>
                    <a:pt x="32395" y="12684"/>
                  </a:lnTo>
                  <a:lnTo>
                    <a:pt x="33040" y="12705"/>
                  </a:lnTo>
                  <a:lnTo>
                    <a:pt x="33518" y="12705"/>
                  </a:lnTo>
                  <a:lnTo>
                    <a:pt x="33996" y="12684"/>
                  </a:lnTo>
                  <a:lnTo>
                    <a:pt x="34496" y="12622"/>
                  </a:lnTo>
                  <a:lnTo>
                    <a:pt x="34703" y="12580"/>
                  </a:lnTo>
                  <a:lnTo>
                    <a:pt x="34911" y="12538"/>
                  </a:lnTo>
                  <a:lnTo>
                    <a:pt x="35099" y="12476"/>
                  </a:lnTo>
                  <a:lnTo>
                    <a:pt x="35265" y="12414"/>
                  </a:lnTo>
                  <a:lnTo>
                    <a:pt x="35410" y="12310"/>
                  </a:lnTo>
                  <a:lnTo>
                    <a:pt x="35535" y="12206"/>
                  </a:lnTo>
                  <a:lnTo>
                    <a:pt x="35660" y="12102"/>
                  </a:lnTo>
                  <a:lnTo>
                    <a:pt x="35764" y="11956"/>
                  </a:lnTo>
                  <a:lnTo>
                    <a:pt x="35847" y="11811"/>
                  </a:lnTo>
                  <a:lnTo>
                    <a:pt x="35930" y="11644"/>
                  </a:lnTo>
                  <a:lnTo>
                    <a:pt x="35993" y="11457"/>
                  </a:lnTo>
                  <a:lnTo>
                    <a:pt x="36055" y="11249"/>
                  </a:lnTo>
                  <a:lnTo>
                    <a:pt x="36097" y="11021"/>
                  </a:lnTo>
                  <a:lnTo>
                    <a:pt x="36138" y="10771"/>
                  </a:lnTo>
                  <a:lnTo>
                    <a:pt x="36284" y="9274"/>
                  </a:lnTo>
                  <a:lnTo>
                    <a:pt x="36408" y="7798"/>
                  </a:lnTo>
                  <a:lnTo>
                    <a:pt x="36471" y="6301"/>
                  </a:lnTo>
                  <a:lnTo>
                    <a:pt x="36492" y="5552"/>
                  </a:lnTo>
                  <a:lnTo>
                    <a:pt x="36492" y="4824"/>
                  </a:lnTo>
                  <a:lnTo>
                    <a:pt x="36492" y="4055"/>
                  </a:lnTo>
                  <a:lnTo>
                    <a:pt x="36471" y="3306"/>
                  </a:lnTo>
                  <a:lnTo>
                    <a:pt x="36429" y="2558"/>
                  </a:lnTo>
                  <a:lnTo>
                    <a:pt x="36367" y="1788"/>
                  </a:lnTo>
                  <a:lnTo>
                    <a:pt x="36325" y="1289"/>
                  </a:lnTo>
                  <a:lnTo>
                    <a:pt x="36263" y="915"/>
                  </a:lnTo>
                  <a:lnTo>
                    <a:pt x="36221" y="770"/>
                  </a:lnTo>
                  <a:lnTo>
                    <a:pt x="36159" y="624"/>
                  </a:lnTo>
                  <a:lnTo>
                    <a:pt x="36097" y="520"/>
                  </a:lnTo>
                  <a:lnTo>
                    <a:pt x="36013" y="437"/>
                  </a:lnTo>
                  <a:lnTo>
                    <a:pt x="35930" y="375"/>
                  </a:lnTo>
                  <a:lnTo>
                    <a:pt x="35826" y="312"/>
                  </a:lnTo>
                  <a:lnTo>
                    <a:pt x="35681" y="271"/>
                  </a:lnTo>
                  <a:lnTo>
                    <a:pt x="35535" y="229"/>
                  </a:lnTo>
                  <a:lnTo>
                    <a:pt x="35140" y="187"/>
                  </a:lnTo>
                  <a:lnTo>
                    <a:pt x="34641" y="146"/>
                  </a:lnTo>
                  <a:lnTo>
                    <a:pt x="33685" y="125"/>
                  </a:lnTo>
                  <a:lnTo>
                    <a:pt x="32728" y="83"/>
                  </a:lnTo>
                  <a:lnTo>
                    <a:pt x="26844" y="83"/>
                  </a:lnTo>
                  <a:lnTo>
                    <a:pt x="25367" y="42"/>
                  </a:lnTo>
                  <a:lnTo>
                    <a:pt x="24203" y="63"/>
                  </a:lnTo>
                  <a:lnTo>
                    <a:pt x="23143" y="42"/>
                  </a:lnTo>
                  <a:lnTo>
                    <a:pt x="22103" y="21"/>
                  </a:lnTo>
                  <a:lnTo>
                    <a:pt x="21043" y="21"/>
                  </a:lnTo>
                  <a:lnTo>
                    <a:pt x="1998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2734750" y="3174575"/>
              <a:ext cx="362850" cy="99325"/>
            </a:xfrm>
            <a:custGeom>
              <a:avLst/>
              <a:gdLst/>
              <a:ahLst/>
              <a:cxnLst/>
              <a:rect l="l" t="t" r="r" b="b"/>
              <a:pathLst>
                <a:path w="14514" h="3973" fill="none" extrusionOk="0">
                  <a:moveTo>
                    <a:pt x="10459" y="3972"/>
                  </a:moveTo>
                  <a:lnTo>
                    <a:pt x="10459" y="3972"/>
                  </a:lnTo>
                  <a:lnTo>
                    <a:pt x="9814" y="3951"/>
                  </a:lnTo>
                  <a:lnTo>
                    <a:pt x="9149" y="3910"/>
                  </a:lnTo>
                  <a:lnTo>
                    <a:pt x="8504" y="3868"/>
                  </a:lnTo>
                  <a:lnTo>
                    <a:pt x="7860" y="3785"/>
                  </a:lnTo>
                  <a:lnTo>
                    <a:pt x="7215" y="3681"/>
                  </a:lnTo>
                  <a:lnTo>
                    <a:pt x="6571" y="3556"/>
                  </a:lnTo>
                  <a:lnTo>
                    <a:pt x="5926" y="3431"/>
                  </a:lnTo>
                  <a:lnTo>
                    <a:pt x="5302" y="3286"/>
                  </a:lnTo>
                  <a:lnTo>
                    <a:pt x="5302" y="3286"/>
                  </a:lnTo>
                  <a:lnTo>
                    <a:pt x="4367" y="3057"/>
                  </a:lnTo>
                  <a:lnTo>
                    <a:pt x="3452" y="2828"/>
                  </a:lnTo>
                  <a:lnTo>
                    <a:pt x="2994" y="2683"/>
                  </a:lnTo>
                  <a:lnTo>
                    <a:pt x="2537" y="2537"/>
                  </a:lnTo>
                  <a:lnTo>
                    <a:pt x="2100" y="2350"/>
                  </a:lnTo>
                  <a:lnTo>
                    <a:pt x="1664" y="2142"/>
                  </a:lnTo>
                  <a:lnTo>
                    <a:pt x="1664" y="2142"/>
                  </a:lnTo>
                  <a:lnTo>
                    <a:pt x="1310" y="1955"/>
                  </a:lnTo>
                  <a:lnTo>
                    <a:pt x="977" y="1747"/>
                  </a:lnTo>
                  <a:lnTo>
                    <a:pt x="645" y="1518"/>
                  </a:lnTo>
                  <a:lnTo>
                    <a:pt x="333" y="1269"/>
                  </a:lnTo>
                  <a:lnTo>
                    <a:pt x="333" y="1269"/>
                  </a:lnTo>
                  <a:lnTo>
                    <a:pt x="229" y="1165"/>
                  </a:lnTo>
                  <a:lnTo>
                    <a:pt x="146" y="1061"/>
                  </a:lnTo>
                  <a:lnTo>
                    <a:pt x="63" y="936"/>
                  </a:lnTo>
                  <a:lnTo>
                    <a:pt x="21" y="812"/>
                  </a:lnTo>
                  <a:lnTo>
                    <a:pt x="0" y="687"/>
                  </a:lnTo>
                  <a:lnTo>
                    <a:pt x="21" y="562"/>
                  </a:lnTo>
                  <a:lnTo>
                    <a:pt x="63" y="416"/>
                  </a:lnTo>
                  <a:lnTo>
                    <a:pt x="125" y="292"/>
                  </a:lnTo>
                  <a:lnTo>
                    <a:pt x="125" y="292"/>
                  </a:lnTo>
                  <a:lnTo>
                    <a:pt x="229" y="146"/>
                  </a:lnTo>
                  <a:lnTo>
                    <a:pt x="354" y="63"/>
                  </a:lnTo>
                  <a:lnTo>
                    <a:pt x="478" y="1"/>
                  </a:lnTo>
                  <a:lnTo>
                    <a:pt x="624" y="1"/>
                  </a:lnTo>
                  <a:lnTo>
                    <a:pt x="624" y="1"/>
                  </a:lnTo>
                  <a:lnTo>
                    <a:pt x="749" y="1"/>
                  </a:lnTo>
                  <a:lnTo>
                    <a:pt x="873" y="42"/>
                  </a:lnTo>
                  <a:lnTo>
                    <a:pt x="998" y="84"/>
                  </a:lnTo>
                  <a:lnTo>
                    <a:pt x="1123" y="167"/>
                  </a:lnTo>
                  <a:lnTo>
                    <a:pt x="1123" y="167"/>
                  </a:lnTo>
                  <a:lnTo>
                    <a:pt x="1664" y="479"/>
                  </a:lnTo>
                  <a:lnTo>
                    <a:pt x="2204" y="749"/>
                  </a:lnTo>
                  <a:lnTo>
                    <a:pt x="2766" y="1019"/>
                  </a:lnTo>
                  <a:lnTo>
                    <a:pt x="3327" y="1248"/>
                  </a:lnTo>
                  <a:lnTo>
                    <a:pt x="3888" y="1456"/>
                  </a:lnTo>
                  <a:lnTo>
                    <a:pt x="4471" y="1643"/>
                  </a:lnTo>
                  <a:lnTo>
                    <a:pt x="5053" y="1810"/>
                  </a:lnTo>
                  <a:lnTo>
                    <a:pt x="5635" y="1976"/>
                  </a:lnTo>
                  <a:lnTo>
                    <a:pt x="6217" y="2101"/>
                  </a:lnTo>
                  <a:lnTo>
                    <a:pt x="6799" y="2225"/>
                  </a:lnTo>
                  <a:lnTo>
                    <a:pt x="7402" y="2329"/>
                  </a:lnTo>
                  <a:lnTo>
                    <a:pt x="8005" y="2433"/>
                  </a:lnTo>
                  <a:lnTo>
                    <a:pt x="9211" y="2579"/>
                  </a:lnTo>
                  <a:lnTo>
                    <a:pt x="10438" y="2724"/>
                  </a:lnTo>
                  <a:lnTo>
                    <a:pt x="10438" y="2724"/>
                  </a:lnTo>
                  <a:lnTo>
                    <a:pt x="11706" y="2849"/>
                  </a:lnTo>
                  <a:lnTo>
                    <a:pt x="12351" y="2912"/>
                  </a:lnTo>
                  <a:lnTo>
                    <a:pt x="12996" y="3016"/>
                  </a:lnTo>
                  <a:lnTo>
                    <a:pt x="12996" y="3016"/>
                  </a:lnTo>
                  <a:lnTo>
                    <a:pt x="13204" y="3036"/>
                  </a:lnTo>
                  <a:lnTo>
                    <a:pt x="13411" y="3036"/>
                  </a:lnTo>
                  <a:lnTo>
                    <a:pt x="13411" y="3036"/>
                  </a:lnTo>
                  <a:lnTo>
                    <a:pt x="13786" y="3036"/>
                  </a:lnTo>
                  <a:lnTo>
                    <a:pt x="13786" y="3036"/>
                  </a:lnTo>
                  <a:lnTo>
                    <a:pt x="14160" y="3016"/>
                  </a:lnTo>
                  <a:lnTo>
                    <a:pt x="14160" y="3016"/>
                  </a:lnTo>
                  <a:lnTo>
                    <a:pt x="14514" y="3036"/>
                  </a:lnTo>
                  <a:lnTo>
                    <a:pt x="14514" y="3036"/>
                  </a:lnTo>
                  <a:lnTo>
                    <a:pt x="14347" y="3224"/>
                  </a:lnTo>
                  <a:lnTo>
                    <a:pt x="14181" y="3369"/>
                  </a:lnTo>
                  <a:lnTo>
                    <a:pt x="13973" y="3473"/>
                  </a:lnTo>
                  <a:lnTo>
                    <a:pt x="13786" y="3577"/>
                  </a:lnTo>
                  <a:lnTo>
                    <a:pt x="13578" y="3639"/>
                  </a:lnTo>
                  <a:lnTo>
                    <a:pt x="13349" y="3702"/>
                  </a:lnTo>
                  <a:lnTo>
                    <a:pt x="12912" y="3785"/>
                  </a:lnTo>
                  <a:lnTo>
                    <a:pt x="12912" y="3785"/>
                  </a:lnTo>
                  <a:lnTo>
                    <a:pt x="12309" y="3868"/>
                  </a:lnTo>
                  <a:lnTo>
                    <a:pt x="11686" y="3910"/>
                  </a:lnTo>
                  <a:lnTo>
                    <a:pt x="11062" y="3951"/>
                  </a:lnTo>
                  <a:lnTo>
                    <a:pt x="10459" y="39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3259750" y="2637600"/>
              <a:ext cx="171575" cy="84750"/>
            </a:xfrm>
            <a:custGeom>
              <a:avLst/>
              <a:gdLst/>
              <a:ahLst/>
              <a:cxnLst/>
              <a:rect l="l" t="t" r="r" b="b"/>
              <a:pathLst>
                <a:path w="6863" h="3390" fill="none" extrusionOk="0">
                  <a:moveTo>
                    <a:pt x="6384" y="3390"/>
                  </a:moveTo>
                  <a:lnTo>
                    <a:pt x="6384" y="3390"/>
                  </a:lnTo>
                  <a:lnTo>
                    <a:pt x="6197" y="3390"/>
                  </a:lnTo>
                  <a:lnTo>
                    <a:pt x="6010" y="3369"/>
                  </a:lnTo>
                  <a:lnTo>
                    <a:pt x="5656" y="3307"/>
                  </a:lnTo>
                  <a:lnTo>
                    <a:pt x="4991" y="3120"/>
                  </a:lnTo>
                  <a:lnTo>
                    <a:pt x="4991" y="3120"/>
                  </a:lnTo>
                  <a:lnTo>
                    <a:pt x="3078" y="2621"/>
                  </a:lnTo>
                  <a:lnTo>
                    <a:pt x="1144" y="2080"/>
                  </a:lnTo>
                  <a:lnTo>
                    <a:pt x="1144" y="2080"/>
                  </a:lnTo>
                  <a:lnTo>
                    <a:pt x="853" y="1955"/>
                  </a:lnTo>
                  <a:lnTo>
                    <a:pt x="583" y="1830"/>
                  </a:lnTo>
                  <a:lnTo>
                    <a:pt x="375" y="1685"/>
                  </a:lnTo>
                  <a:lnTo>
                    <a:pt x="209" y="1498"/>
                  </a:lnTo>
                  <a:lnTo>
                    <a:pt x="146" y="1415"/>
                  </a:lnTo>
                  <a:lnTo>
                    <a:pt x="84" y="1311"/>
                  </a:lnTo>
                  <a:lnTo>
                    <a:pt x="42" y="1207"/>
                  </a:lnTo>
                  <a:lnTo>
                    <a:pt x="22" y="1103"/>
                  </a:lnTo>
                  <a:lnTo>
                    <a:pt x="1" y="999"/>
                  </a:lnTo>
                  <a:lnTo>
                    <a:pt x="22" y="895"/>
                  </a:lnTo>
                  <a:lnTo>
                    <a:pt x="22" y="791"/>
                  </a:lnTo>
                  <a:lnTo>
                    <a:pt x="63" y="666"/>
                  </a:lnTo>
                  <a:lnTo>
                    <a:pt x="63" y="666"/>
                  </a:lnTo>
                  <a:lnTo>
                    <a:pt x="126" y="520"/>
                  </a:lnTo>
                  <a:lnTo>
                    <a:pt x="209" y="396"/>
                  </a:lnTo>
                  <a:lnTo>
                    <a:pt x="313" y="292"/>
                  </a:lnTo>
                  <a:lnTo>
                    <a:pt x="437" y="188"/>
                  </a:lnTo>
                  <a:lnTo>
                    <a:pt x="583" y="105"/>
                  </a:lnTo>
                  <a:lnTo>
                    <a:pt x="749" y="63"/>
                  </a:lnTo>
                  <a:lnTo>
                    <a:pt x="916" y="21"/>
                  </a:lnTo>
                  <a:lnTo>
                    <a:pt x="1103" y="1"/>
                  </a:lnTo>
                  <a:lnTo>
                    <a:pt x="1103" y="1"/>
                  </a:lnTo>
                  <a:lnTo>
                    <a:pt x="1269" y="21"/>
                  </a:lnTo>
                  <a:lnTo>
                    <a:pt x="1415" y="42"/>
                  </a:lnTo>
                  <a:lnTo>
                    <a:pt x="1602" y="84"/>
                  </a:lnTo>
                  <a:lnTo>
                    <a:pt x="1768" y="146"/>
                  </a:lnTo>
                  <a:lnTo>
                    <a:pt x="1768" y="146"/>
                  </a:lnTo>
                  <a:lnTo>
                    <a:pt x="2974" y="624"/>
                  </a:lnTo>
                  <a:lnTo>
                    <a:pt x="3577" y="895"/>
                  </a:lnTo>
                  <a:lnTo>
                    <a:pt x="4159" y="1165"/>
                  </a:lnTo>
                  <a:lnTo>
                    <a:pt x="4742" y="1477"/>
                  </a:lnTo>
                  <a:lnTo>
                    <a:pt x="5282" y="1830"/>
                  </a:lnTo>
                  <a:lnTo>
                    <a:pt x="5553" y="2018"/>
                  </a:lnTo>
                  <a:lnTo>
                    <a:pt x="5823" y="2225"/>
                  </a:lnTo>
                  <a:lnTo>
                    <a:pt x="6072" y="2433"/>
                  </a:lnTo>
                  <a:lnTo>
                    <a:pt x="6322" y="2662"/>
                  </a:lnTo>
                  <a:lnTo>
                    <a:pt x="6322" y="2662"/>
                  </a:lnTo>
                  <a:lnTo>
                    <a:pt x="6530" y="2870"/>
                  </a:lnTo>
                  <a:lnTo>
                    <a:pt x="6717" y="3078"/>
                  </a:lnTo>
                  <a:lnTo>
                    <a:pt x="6717" y="3078"/>
                  </a:lnTo>
                  <a:lnTo>
                    <a:pt x="6779" y="3182"/>
                  </a:lnTo>
                  <a:lnTo>
                    <a:pt x="6862" y="3348"/>
                  </a:lnTo>
                  <a:lnTo>
                    <a:pt x="6862" y="3348"/>
                  </a:lnTo>
                  <a:lnTo>
                    <a:pt x="6613" y="3369"/>
                  </a:lnTo>
                  <a:lnTo>
                    <a:pt x="6384" y="3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2760725" y="2586650"/>
              <a:ext cx="34850" cy="67625"/>
            </a:xfrm>
            <a:custGeom>
              <a:avLst/>
              <a:gdLst/>
              <a:ahLst/>
              <a:cxnLst/>
              <a:rect l="l" t="t" r="r" b="b"/>
              <a:pathLst>
                <a:path w="1394" h="2705" fill="none" extrusionOk="0">
                  <a:moveTo>
                    <a:pt x="1061" y="2704"/>
                  </a:moveTo>
                  <a:lnTo>
                    <a:pt x="1061" y="2704"/>
                  </a:lnTo>
                  <a:lnTo>
                    <a:pt x="936" y="2642"/>
                  </a:lnTo>
                  <a:lnTo>
                    <a:pt x="791" y="2538"/>
                  </a:lnTo>
                  <a:lnTo>
                    <a:pt x="687" y="2434"/>
                  </a:lnTo>
                  <a:lnTo>
                    <a:pt x="562" y="2309"/>
                  </a:lnTo>
                  <a:lnTo>
                    <a:pt x="458" y="2163"/>
                  </a:lnTo>
                  <a:lnTo>
                    <a:pt x="354" y="2018"/>
                  </a:lnTo>
                  <a:lnTo>
                    <a:pt x="271" y="1852"/>
                  </a:lnTo>
                  <a:lnTo>
                    <a:pt x="188" y="1685"/>
                  </a:lnTo>
                  <a:lnTo>
                    <a:pt x="126" y="1498"/>
                  </a:lnTo>
                  <a:lnTo>
                    <a:pt x="84" y="1332"/>
                  </a:lnTo>
                  <a:lnTo>
                    <a:pt x="42" y="1165"/>
                  </a:lnTo>
                  <a:lnTo>
                    <a:pt x="22" y="978"/>
                  </a:lnTo>
                  <a:lnTo>
                    <a:pt x="1" y="812"/>
                  </a:lnTo>
                  <a:lnTo>
                    <a:pt x="22" y="666"/>
                  </a:lnTo>
                  <a:lnTo>
                    <a:pt x="42" y="521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126" y="292"/>
                  </a:lnTo>
                  <a:lnTo>
                    <a:pt x="188" y="209"/>
                  </a:lnTo>
                  <a:lnTo>
                    <a:pt x="250" y="146"/>
                  </a:lnTo>
                  <a:lnTo>
                    <a:pt x="313" y="105"/>
                  </a:lnTo>
                  <a:lnTo>
                    <a:pt x="458" y="43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749" y="22"/>
                  </a:lnTo>
                  <a:lnTo>
                    <a:pt x="874" y="63"/>
                  </a:lnTo>
                  <a:lnTo>
                    <a:pt x="999" y="126"/>
                  </a:lnTo>
                  <a:lnTo>
                    <a:pt x="1103" y="230"/>
                  </a:lnTo>
                  <a:lnTo>
                    <a:pt x="1103" y="230"/>
                  </a:lnTo>
                  <a:lnTo>
                    <a:pt x="1165" y="334"/>
                  </a:lnTo>
                  <a:lnTo>
                    <a:pt x="1228" y="458"/>
                  </a:lnTo>
                  <a:lnTo>
                    <a:pt x="1290" y="583"/>
                  </a:lnTo>
                  <a:lnTo>
                    <a:pt x="1332" y="749"/>
                  </a:lnTo>
                  <a:lnTo>
                    <a:pt x="1373" y="1082"/>
                  </a:lnTo>
                  <a:lnTo>
                    <a:pt x="1394" y="1436"/>
                  </a:lnTo>
                  <a:lnTo>
                    <a:pt x="1373" y="1810"/>
                  </a:lnTo>
                  <a:lnTo>
                    <a:pt x="1311" y="2163"/>
                  </a:lnTo>
                  <a:lnTo>
                    <a:pt x="1269" y="2309"/>
                  </a:lnTo>
                  <a:lnTo>
                    <a:pt x="1207" y="2454"/>
                  </a:lnTo>
                  <a:lnTo>
                    <a:pt x="1144" y="2600"/>
                  </a:lnTo>
                  <a:lnTo>
                    <a:pt x="1061" y="27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9" name="Google Shape;1549;p9"/>
            <p:cNvSpPr/>
            <p:nvPr/>
          </p:nvSpPr>
          <p:spPr>
            <a:xfrm>
              <a:off x="2743050" y="2271650"/>
              <a:ext cx="44225" cy="265125"/>
            </a:xfrm>
            <a:custGeom>
              <a:avLst/>
              <a:gdLst/>
              <a:ahLst/>
              <a:cxnLst/>
              <a:rect l="l" t="t" r="r" b="b"/>
              <a:pathLst>
                <a:path w="1769" h="10605" fill="none" extrusionOk="0">
                  <a:moveTo>
                    <a:pt x="1436" y="10605"/>
                  </a:moveTo>
                  <a:lnTo>
                    <a:pt x="1436" y="10605"/>
                  </a:lnTo>
                  <a:lnTo>
                    <a:pt x="1311" y="10563"/>
                  </a:lnTo>
                  <a:lnTo>
                    <a:pt x="1228" y="10522"/>
                  </a:lnTo>
                  <a:lnTo>
                    <a:pt x="1165" y="10459"/>
                  </a:lnTo>
                  <a:lnTo>
                    <a:pt x="1124" y="10376"/>
                  </a:lnTo>
                  <a:lnTo>
                    <a:pt x="1061" y="10210"/>
                  </a:lnTo>
                  <a:lnTo>
                    <a:pt x="1020" y="10043"/>
                  </a:lnTo>
                  <a:lnTo>
                    <a:pt x="1020" y="10043"/>
                  </a:lnTo>
                  <a:lnTo>
                    <a:pt x="770" y="9233"/>
                  </a:lnTo>
                  <a:lnTo>
                    <a:pt x="562" y="8422"/>
                  </a:lnTo>
                  <a:lnTo>
                    <a:pt x="396" y="7590"/>
                  </a:lnTo>
                  <a:lnTo>
                    <a:pt x="271" y="6758"/>
                  </a:lnTo>
                  <a:lnTo>
                    <a:pt x="167" y="5926"/>
                  </a:lnTo>
                  <a:lnTo>
                    <a:pt x="105" y="5095"/>
                  </a:lnTo>
                  <a:lnTo>
                    <a:pt x="42" y="4242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1" y="2870"/>
                  </a:lnTo>
                  <a:lnTo>
                    <a:pt x="1" y="2350"/>
                  </a:lnTo>
                  <a:lnTo>
                    <a:pt x="42" y="1290"/>
                  </a:lnTo>
                  <a:lnTo>
                    <a:pt x="42" y="1290"/>
                  </a:lnTo>
                  <a:lnTo>
                    <a:pt x="63" y="1061"/>
                  </a:lnTo>
                  <a:lnTo>
                    <a:pt x="105" y="853"/>
                  </a:lnTo>
                  <a:lnTo>
                    <a:pt x="188" y="645"/>
                  </a:lnTo>
                  <a:lnTo>
                    <a:pt x="292" y="437"/>
                  </a:lnTo>
                  <a:lnTo>
                    <a:pt x="292" y="437"/>
                  </a:lnTo>
                  <a:lnTo>
                    <a:pt x="396" y="271"/>
                  </a:lnTo>
                  <a:lnTo>
                    <a:pt x="479" y="188"/>
                  </a:lnTo>
                  <a:lnTo>
                    <a:pt x="541" y="125"/>
                  </a:lnTo>
                  <a:lnTo>
                    <a:pt x="625" y="84"/>
                  </a:lnTo>
                  <a:lnTo>
                    <a:pt x="729" y="42"/>
                  </a:lnTo>
                  <a:lnTo>
                    <a:pt x="833" y="21"/>
                  </a:lnTo>
                  <a:lnTo>
                    <a:pt x="937" y="1"/>
                  </a:lnTo>
                  <a:lnTo>
                    <a:pt x="937" y="1"/>
                  </a:lnTo>
                  <a:lnTo>
                    <a:pt x="999" y="1"/>
                  </a:lnTo>
                  <a:lnTo>
                    <a:pt x="999" y="1"/>
                  </a:lnTo>
                  <a:lnTo>
                    <a:pt x="1103" y="21"/>
                  </a:lnTo>
                  <a:lnTo>
                    <a:pt x="1207" y="63"/>
                  </a:lnTo>
                  <a:lnTo>
                    <a:pt x="1290" y="104"/>
                  </a:lnTo>
                  <a:lnTo>
                    <a:pt x="1373" y="167"/>
                  </a:lnTo>
                  <a:lnTo>
                    <a:pt x="1436" y="229"/>
                  </a:lnTo>
                  <a:lnTo>
                    <a:pt x="1498" y="312"/>
                  </a:lnTo>
                  <a:lnTo>
                    <a:pt x="1602" y="500"/>
                  </a:lnTo>
                  <a:lnTo>
                    <a:pt x="1602" y="500"/>
                  </a:lnTo>
                  <a:lnTo>
                    <a:pt x="1685" y="728"/>
                  </a:lnTo>
                  <a:lnTo>
                    <a:pt x="1727" y="978"/>
                  </a:lnTo>
                  <a:lnTo>
                    <a:pt x="1768" y="1227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8" y="3702"/>
                  </a:lnTo>
                  <a:lnTo>
                    <a:pt x="1727" y="5947"/>
                  </a:lnTo>
                  <a:lnTo>
                    <a:pt x="1706" y="7049"/>
                  </a:lnTo>
                  <a:lnTo>
                    <a:pt x="1643" y="8172"/>
                  </a:lnTo>
                  <a:lnTo>
                    <a:pt x="1581" y="9295"/>
                  </a:lnTo>
                  <a:lnTo>
                    <a:pt x="1498" y="10397"/>
                  </a:lnTo>
                  <a:lnTo>
                    <a:pt x="1498" y="10397"/>
                  </a:lnTo>
                  <a:lnTo>
                    <a:pt x="1477" y="10480"/>
                  </a:lnTo>
                  <a:lnTo>
                    <a:pt x="1436" y="106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0" name="Google Shape;1550;p9"/>
            <p:cNvSpPr/>
            <p:nvPr/>
          </p:nvSpPr>
          <p:spPr>
            <a:xfrm>
              <a:off x="2608950" y="2111550"/>
              <a:ext cx="1026150" cy="1448750"/>
            </a:xfrm>
            <a:custGeom>
              <a:avLst/>
              <a:gdLst/>
              <a:ahLst/>
              <a:cxnLst/>
              <a:rect l="l" t="t" r="r" b="b"/>
              <a:pathLst>
                <a:path w="41046" h="57950" fill="none" extrusionOk="0">
                  <a:moveTo>
                    <a:pt x="19982" y="0"/>
                  </a:moveTo>
                  <a:lnTo>
                    <a:pt x="19982" y="0"/>
                  </a:lnTo>
                  <a:lnTo>
                    <a:pt x="18651" y="21"/>
                  </a:lnTo>
                  <a:lnTo>
                    <a:pt x="18651" y="21"/>
                  </a:lnTo>
                  <a:lnTo>
                    <a:pt x="17009" y="83"/>
                  </a:lnTo>
                  <a:lnTo>
                    <a:pt x="15366" y="146"/>
                  </a:lnTo>
                  <a:lnTo>
                    <a:pt x="13724" y="229"/>
                  </a:lnTo>
                  <a:lnTo>
                    <a:pt x="12081" y="333"/>
                  </a:lnTo>
                  <a:lnTo>
                    <a:pt x="10459" y="479"/>
                  </a:lnTo>
                  <a:lnTo>
                    <a:pt x="9627" y="562"/>
                  </a:lnTo>
                  <a:lnTo>
                    <a:pt x="8816" y="666"/>
                  </a:lnTo>
                  <a:lnTo>
                    <a:pt x="8006" y="770"/>
                  </a:lnTo>
                  <a:lnTo>
                    <a:pt x="7195" y="915"/>
                  </a:lnTo>
                  <a:lnTo>
                    <a:pt x="6384" y="1061"/>
                  </a:lnTo>
                  <a:lnTo>
                    <a:pt x="5573" y="1206"/>
                  </a:lnTo>
                  <a:lnTo>
                    <a:pt x="5573" y="1206"/>
                  </a:lnTo>
                  <a:lnTo>
                    <a:pt x="5344" y="1269"/>
                  </a:lnTo>
                  <a:lnTo>
                    <a:pt x="5136" y="1352"/>
                  </a:lnTo>
                  <a:lnTo>
                    <a:pt x="4949" y="1435"/>
                  </a:lnTo>
                  <a:lnTo>
                    <a:pt x="4803" y="1560"/>
                  </a:lnTo>
                  <a:lnTo>
                    <a:pt x="4679" y="1705"/>
                  </a:lnTo>
                  <a:lnTo>
                    <a:pt x="4595" y="1872"/>
                  </a:lnTo>
                  <a:lnTo>
                    <a:pt x="4512" y="2059"/>
                  </a:lnTo>
                  <a:lnTo>
                    <a:pt x="4471" y="2288"/>
                  </a:lnTo>
                  <a:lnTo>
                    <a:pt x="4471" y="2288"/>
                  </a:lnTo>
                  <a:lnTo>
                    <a:pt x="4346" y="3057"/>
                  </a:lnTo>
                  <a:lnTo>
                    <a:pt x="4221" y="3826"/>
                  </a:lnTo>
                  <a:lnTo>
                    <a:pt x="4117" y="4596"/>
                  </a:lnTo>
                  <a:lnTo>
                    <a:pt x="4076" y="4970"/>
                  </a:lnTo>
                  <a:lnTo>
                    <a:pt x="4034" y="5365"/>
                  </a:lnTo>
                  <a:lnTo>
                    <a:pt x="4034" y="5365"/>
                  </a:lnTo>
                  <a:lnTo>
                    <a:pt x="3930" y="7195"/>
                  </a:lnTo>
                  <a:lnTo>
                    <a:pt x="3847" y="9024"/>
                  </a:lnTo>
                  <a:lnTo>
                    <a:pt x="3805" y="10854"/>
                  </a:lnTo>
                  <a:lnTo>
                    <a:pt x="3785" y="12684"/>
                  </a:lnTo>
                  <a:lnTo>
                    <a:pt x="3785" y="12684"/>
                  </a:lnTo>
                  <a:lnTo>
                    <a:pt x="3805" y="14347"/>
                  </a:lnTo>
                  <a:lnTo>
                    <a:pt x="3847" y="16011"/>
                  </a:lnTo>
                  <a:lnTo>
                    <a:pt x="3930" y="17674"/>
                  </a:lnTo>
                  <a:lnTo>
                    <a:pt x="4055" y="19338"/>
                  </a:lnTo>
                  <a:lnTo>
                    <a:pt x="4055" y="19338"/>
                  </a:lnTo>
                  <a:lnTo>
                    <a:pt x="4117" y="19899"/>
                  </a:lnTo>
                  <a:lnTo>
                    <a:pt x="4180" y="20481"/>
                  </a:lnTo>
                  <a:lnTo>
                    <a:pt x="4263" y="21043"/>
                  </a:lnTo>
                  <a:lnTo>
                    <a:pt x="4388" y="21604"/>
                  </a:lnTo>
                  <a:lnTo>
                    <a:pt x="4388" y="21604"/>
                  </a:lnTo>
                  <a:lnTo>
                    <a:pt x="4512" y="22165"/>
                  </a:lnTo>
                  <a:lnTo>
                    <a:pt x="4679" y="22706"/>
                  </a:lnTo>
                  <a:lnTo>
                    <a:pt x="4866" y="23247"/>
                  </a:lnTo>
                  <a:lnTo>
                    <a:pt x="5074" y="23787"/>
                  </a:lnTo>
                  <a:lnTo>
                    <a:pt x="5074" y="23787"/>
                  </a:lnTo>
                  <a:lnTo>
                    <a:pt x="5282" y="24182"/>
                  </a:lnTo>
                  <a:lnTo>
                    <a:pt x="5510" y="24536"/>
                  </a:lnTo>
                  <a:lnTo>
                    <a:pt x="5760" y="24848"/>
                  </a:lnTo>
                  <a:lnTo>
                    <a:pt x="5905" y="24993"/>
                  </a:lnTo>
                  <a:lnTo>
                    <a:pt x="6051" y="25139"/>
                  </a:lnTo>
                  <a:lnTo>
                    <a:pt x="6197" y="25264"/>
                  </a:lnTo>
                  <a:lnTo>
                    <a:pt x="6363" y="25368"/>
                  </a:lnTo>
                  <a:lnTo>
                    <a:pt x="6550" y="25472"/>
                  </a:lnTo>
                  <a:lnTo>
                    <a:pt x="6716" y="25575"/>
                  </a:lnTo>
                  <a:lnTo>
                    <a:pt x="6924" y="25659"/>
                  </a:lnTo>
                  <a:lnTo>
                    <a:pt x="7111" y="25742"/>
                  </a:lnTo>
                  <a:lnTo>
                    <a:pt x="7319" y="25804"/>
                  </a:lnTo>
                  <a:lnTo>
                    <a:pt x="7548" y="25846"/>
                  </a:lnTo>
                  <a:lnTo>
                    <a:pt x="7548" y="25846"/>
                  </a:lnTo>
                  <a:lnTo>
                    <a:pt x="8109" y="25971"/>
                  </a:lnTo>
                  <a:lnTo>
                    <a:pt x="8671" y="26054"/>
                  </a:lnTo>
                  <a:lnTo>
                    <a:pt x="9232" y="26116"/>
                  </a:lnTo>
                  <a:lnTo>
                    <a:pt x="9814" y="26158"/>
                  </a:lnTo>
                  <a:lnTo>
                    <a:pt x="9814" y="26158"/>
                  </a:lnTo>
                  <a:lnTo>
                    <a:pt x="10501" y="26158"/>
                  </a:lnTo>
                  <a:lnTo>
                    <a:pt x="10501" y="26158"/>
                  </a:lnTo>
                  <a:lnTo>
                    <a:pt x="11644" y="26137"/>
                  </a:lnTo>
                  <a:lnTo>
                    <a:pt x="12788" y="26095"/>
                  </a:lnTo>
                  <a:lnTo>
                    <a:pt x="12788" y="26095"/>
                  </a:lnTo>
                  <a:lnTo>
                    <a:pt x="13931" y="26075"/>
                  </a:lnTo>
                  <a:lnTo>
                    <a:pt x="15075" y="26054"/>
                  </a:lnTo>
                  <a:lnTo>
                    <a:pt x="15075" y="26054"/>
                  </a:lnTo>
                  <a:lnTo>
                    <a:pt x="15678" y="26054"/>
                  </a:lnTo>
                  <a:lnTo>
                    <a:pt x="16281" y="26075"/>
                  </a:lnTo>
                  <a:lnTo>
                    <a:pt x="16281" y="26075"/>
                  </a:lnTo>
                  <a:lnTo>
                    <a:pt x="17279" y="26137"/>
                  </a:lnTo>
                  <a:lnTo>
                    <a:pt x="17778" y="26199"/>
                  </a:lnTo>
                  <a:lnTo>
                    <a:pt x="18256" y="26262"/>
                  </a:lnTo>
                  <a:lnTo>
                    <a:pt x="18755" y="26345"/>
                  </a:lnTo>
                  <a:lnTo>
                    <a:pt x="19234" y="26470"/>
                  </a:lnTo>
                  <a:lnTo>
                    <a:pt x="19712" y="26594"/>
                  </a:lnTo>
                  <a:lnTo>
                    <a:pt x="20190" y="26761"/>
                  </a:lnTo>
                  <a:lnTo>
                    <a:pt x="20190" y="26761"/>
                  </a:lnTo>
                  <a:lnTo>
                    <a:pt x="20523" y="26885"/>
                  </a:lnTo>
                  <a:lnTo>
                    <a:pt x="20855" y="27031"/>
                  </a:lnTo>
                  <a:lnTo>
                    <a:pt x="21167" y="27197"/>
                  </a:lnTo>
                  <a:lnTo>
                    <a:pt x="21458" y="27364"/>
                  </a:lnTo>
                  <a:lnTo>
                    <a:pt x="21750" y="27551"/>
                  </a:lnTo>
                  <a:lnTo>
                    <a:pt x="22020" y="27759"/>
                  </a:lnTo>
                  <a:lnTo>
                    <a:pt x="22290" y="27967"/>
                  </a:lnTo>
                  <a:lnTo>
                    <a:pt x="22540" y="28195"/>
                  </a:lnTo>
                  <a:lnTo>
                    <a:pt x="22768" y="28445"/>
                  </a:lnTo>
                  <a:lnTo>
                    <a:pt x="23018" y="28674"/>
                  </a:lnTo>
                  <a:lnTo>
                    <a:pt x="23455" y="29193"/>
                  </a:lnTo>
                  <a:lnTo>
                    <a:pt x="23891" y="29755"/>
                  </a:lnTo>
                  <a:lnTo>
                    <a:pt x="24286" y="30337"/>
                  </a:lnTo>
                  <a:lnTo>
                    <a:pt x="24286" y="30337"/>
                  </a:lnTo>
                  <a:lnTo>
                    <a:pt x="24640" y="30919"/>
                  </a:lnTo>
                  <a:lnTo>
                    <a:pt x="24993" y="31522"/>
                  </a:lnTo>
                  <a:lnTo>
                    <a:pt x="25284" y="32146"/>
                  </a:lnTo>
                  <a:lnTo>
                    <a:pt x="25534" y="32749"/>
                  </a:lnTo>
                  <a:lnTo>
                    <a:pt x="25659" y="33061"/>
                  </a:lnTo>
                  <a:lnTo>
                    <a:pt x="25742" y="33373"/>
                  </a:lnTo>
                  <a:lnTo>
                    <a:pt x="25825" y="33705"/>
                  </a:lnTo>
                  <a:lnTo>
                    <a:pt x="25908" y="34017"/>
                  </a:lnTo>
                  <a:lnTo>
                    <a:pt x="25950" y="34350"/>
                  </a:lnTo>
                  <a:lnTo>
                    <a:pt x="25991" y="34662"/>
                  </a:lnTo>
                  <a:lnTo>
                    <a:pt x="26033" y="34995"/>
                  </a:lnTo>
                  <a:lnTo>
                    <a:pt x="26033" y="35327"/>
                  </a:lnTo>
                  <a:lnTo>
                    <a:pt x="26033" y="35327"/>
                  </a:lnTo>
                  <a:lnTo>
                    <a:pt x="26012" y="35889"/>
                  </a:lnTo>
                  <a:lnTo>
                    <a:pt x="25929" y="36450"/>
                  </a:lnTo>
                  <a:lnTo>
                    <a:pt x="25825" y="37012"/>
                  </a:lnTo>
                  <a:lnTo>
                    <a:pt x="25638" y="37594"/>
                  </a:lnTo>
                  <a:lnTo>
                    <a:pt x="25638" y="37594"/>
                  </a:lnTo>
                  <a:lnTo>
                    <a:pt x="25451" y="38114"/>
                  </a:lnTo>
                  <a:lnTo>
                    <a:pt x="25243" y="38613"/>
                  </a:lnTo>
                  <a:lnTo>
                    <a:pt x="24993" y="39070"/>
                  </a:lnTo>
                  <a:lnTo>
                    <a:pt x="24744" y="39527"/>
                  </a:lnTo>
                  <a:lnTo>
                    <a:pt x="24473" y="39964"/>
                  </a:lnTo>
                  <a:lnTo>
                    <a:pt x="24161" y="40359"/>
                  </a:lnTo>
                  <a:lnTo>
                    <a:pt x="23850" y="40754"/>
                  </a:lnTo>
                  <a:lnTo>
                    <a:pt x="23496" y="41108"/>
                  </a:lnTo>
                  <a:lnTo>
                    <a:pt x="23143" y="41440"/>
                  </a:lnTo>
                  <a:lnTo>
                    <a:pt x="22748" y="41752"/>
                  </a:lnTo>
                  <a:lnTo>
                    <a:pt x="22353" y="42064"/>
                  </a:lnTo>
                  <a:lnTo>
                    <a:pt x="21916" y="42334"/>
                  </a:lnTo>
                  <a:lnTo>
                    <a:pt x="21479" y="42584"/>
                  </a:lnTo>
                  <a:lnTo>
                    <a:pt x="21001" y="42792"/>
                  </a:lnTo>
                  <a:lnTo>
                    <a:pt x="20523" y="43000"/>
                  </a:lnTo>
                  <a:lnTo>
                    <a:pt x="20024" y="43187"/>
                  </a:lnTo>
                  <a:lnTo>
                    <a:pt x="20024" y="43187"/>
                  </a:lnTo>
                  <a:lnTo>
                    <a:pt x="19379" y="43374"/>
                  </a:lnTo>
                  <a:lnTo>
                    <a:pt x="18714" y="43520"/>
                  </a:lnTo>
                  <a:lnTo>
                    <a:pt x="18714" y="43520"/>
                  </a:lnTo>
                  <a:lnTo>
                    <a:pt x="18028" y="43665"/>
                  </a:lnTo>
                  <a:lnTo>
                    <a:pt x="17321" y="43769"/>
                  </a:lnTo>
                  <a:lnTo>
                    <a:pt x="16635" y="43811"/>
                  </a:lnTo>
                  <a:lnTo>
                    <a:pt x="15928" y="43832"/>
                  </a:lnTo>
                  <a:lnTo>
                    <a:pt x="15928" y="43832"/>
                  </a:lnTo>
                  <a:lnTo>
                    <a:pt x="15221" y="43811"/>
                  </a:lnTo>
                  <a:lnTo>
                    <a:pt x="14514" y="43748"/>
                  </a:lnTo>
                  <a:lnTo>
                    <a:pt x="13786" y="43665"/>
                  </a:lnTo>
                  <a:lnTo>
                    <a:pt x="13079" y="43520"/>
                  </a:lnTo>
                  <a:lnTo>
                    <a:pt x="12372" y="43353"/>
                  </a:lnTo>
                  <a:lnTo>
                    <a:pt x="11665" y="43145"/>
                  </a:lnTo>
                  <a:lnTo>
                    <a:pt x="10979" y="42875"/>
                  </a:lnTo>
                  <a:lnTo>
                    <a:pt x="10272" y="42605"/>
                  </a:lnTo>
                  <a:lnTo>
                    <a:pt x="10272" y="42605"/>
                  </a:lnTo>
                  <a:lnTo>
                    <a:pt x="9128" y="42106"/>
                  </a:lnTo>
                  <a:lnTo>
                    <a:pt x="7985" y="41628"/>
                  </a:lnTo>
                  <a:lnTo>
                    <a:pt x="7403" y="41399"/>
                  </a:lnTo>
                  <a:lnTo>
                    <a:pt x="6820" y="41191"/>
                  </a:lnTo>
                  <a:lnTo>
                    <a:pt x="6217" y="41004"/>
                  </a:lnTo>
                  <a:lnTo>
                    <a:pt x="5614" y="40837"/>
                  </a:lnTo>
                  <a:lnTo>
                    <a:pt x="5614" y="40837"/>
                  </a:lnTo>
                  <a:lnTo>
                    <a:pt x="5282" y="40754"/>
                  </a:lnTo>
                  <a:lnTo>
                    <a:pt x="4970" y="40733"/>
                  </a:lnTo>
                  <a:lnTo>
                    <a:pt x="4970" y="40733"/>
                  </a:lnTo>
                  <a:lnTo>
                    <a:pt x="4762" y="40754"/>
                  </a:lnTo>
                  <a:lnTo>
                    <a:pt x="4575" y="40796"/>
                  </a:lnTo>
                  <a:lnTo>
                    <a:pt x="4367" y="40837"/>
                  </a:lnTo>
                  <a:lnTo>
                    <a:pt x="4180" y="40921"/>
                  </a:lnTo>
                  <a:lnTo>
                    <a:pt x="4013" y="41025"/>
                  </a:lnTo>
                  <a:lnTo>
                    <a:pt x="3826" y="41149"/>
                  </a:lnTo>
                  <a:lnTo>
                    <a:pt x="3681" y="41295"/>
                  </a:lnTo>
                  <a:lnTo>
                    <a:pt x="3514" y="41461"/>
                  </a:lnTo>
                  <a:lnTo>
                    <a:pt x="3514" y="41461"/>
                  </a:lnTo>
                  <a:lnTo>
                    <a:pt x="3119" y="41960"/>
                  </a:lnTo>
                  <a:lnTo>
                    <a:pt x="2766" y="42438"/>
                  </a:lnTo>
                  <a:lnTo>
                    <a:pt x="2412" y="42937"/>
                  </a:lnTo>
                  <a:lnTo>
                    <a:pt x="2100" y="43457"/>
                  </a:lnTo>
                  <a:lnTo>
                    <a:pt x="1788" y="43956"/>
                  </a:lnTo>
                  <a:lnTo>
                    <a:pt x="1518" y="44497"/>
                  </a:lnTo>
                  <a:lnTo>
                    <a:pt x="1269" y="45017"/>
                  </a:lnTo>
                  <a:lnTo>
                    <a:pt x="1040" y="45557"/>
                  </a:lnTo>
                  <a:lnTo>
                    <a:pt x="832" y="46119"/>
                  </a:lnTo>
                  <a:lnTo>
                    <a:pt x="645" y="46680"/>
                  </a:lnTo>
                  <a:lnTo>
                    <a:pt x="479" y="47242"/>
                  </a:lnTo>
                  <a:lnTo>
                    <a:pt x="333" y="47824"/>
                  </a:lnTo>
                  <a:lnTo>
                    <a:pt x="229" y="48427"/>
                  </a:lnTo>
                  <a:lnTo>
                    <a:pt x="125" y="49030"/>
                  </a:lnTo>
                  <a:lnTo>
                    <a:pt x="63" y="49633"/>
                  </a:lnTo>
                  <a:lnTo>
                    <a:pt x="21" y="50257"/>
                  </a:lnTo>
                  <a:lnTo>
                    <a:pt x="21" y="50257"/>
                  </a:lnTo>
                  <a:lnTo>
                    <a:pt x="0" y="50610"/>
                  </a:lnTo>
                  <a:lnTo>
                    <a:pt x="0" y="50610"/>
                  </a:lnTo>
                  <a:lnTo>
                    <a:pt x="21" y="50964"/>
                  </a:lnTo>
                  <a:lnTo>
                    <a:pt x="42" y="51296"/>
                  </a:lnTo>
                  <a:lnTo>
                    <a:pt x="83" y="51629"/>
                  </a:lnTo>
                  <a:lnTo>
                    <a:pt x="167" y="51941"/>
                  </a:lnTo>
                  <a:lnTo>
                    <a:pt x="250" y="52253"/>
                  </a:lnTo>
                  <a:lnTo>
                    <a:pt x="333" y="52565"/>
                  </a:lnTo>
                  <a:lnTo>
                    <a:pt x="458" y="52856"/>
                  </a:lnTo>
                  <a:lnTo>
                    <a:pt x="603" y="53147"/>
                  </a:lnTo>
                  <a:lnTo>
                    <a:pt x="749" y="53417"/>
                  </a:lnTo>
                  <a:lnTo>
                    <a:pt x="915" y="53687"/>
                  </a:lnTo>
                  <a:lnTo>
                    <a:pt x="1102" y="53958"/>
                  </a:lnTo>
                  <a:lnTo>
                    <a:pt x="1310" y="54228"/>
                  </a:lnTo>
                  <a:lnTo>
                    <a:pt x="1518" y="54477"/>
                  </a:lnTo>
                  <a:lnTo>
                    <a:pt x="1747" y="54727"/>
                  </a:lnTo>
                  <a:lnTo>
                    <a:pt x="1996" y="54956"/>
                  </a:lnTo>
                  <a:lnTo>
                    <a:pt x="2267" y="55184"/>
                  </a:lnTo>
                  <a:lnTo>
                    <a:pt x="2267" y="55184"/>
                  </a:lnTo>
                  <a:lnTo>
                    <a:pt x="2537" y="55413"/>
                  </a:lnTo>
                  <a:lnTo>
                    <a:pt x="2807" y="55621"/>
                  </a:lnTo>
                  <a:lnTo>
                    <a:pt x="3098" y="55829"/>
                  </a:lnTo>
                  <a:lnTo>
                    <a:pt x="3390" y="55995"/>
                  </a:lnTo>
                  <a:lnTo>
                    <a:pt x="3701" y="56183"/>
                  </a:lnTo>
                  <a:lnTo>
                    <a:pt x="3993" y="56328"/>
                  </a:lnTo>
                  <a:lnTo>
                    <a:pt x="4304" y="56474"/>
                  </a:lnTo>
                  <a:lnTo>
                    <a:pt x="4616" y="56619"/>
                  </a:lnTo>
                  <a:lnTo>
                    <a:pt x="5261" y="56848"/>
                  </a:lnTo>
                  <a:lnTo>
                    <a:pt x="5926" y="57035"/>
                  </a:lnTo>
                  <a:lnTo>
                    <a:pt x="6592" y="57201"/>
                  </a:lnTo>
                  <a:lnTo>
                    <a:pt x="7278" y="57347"/>
                  </a:lnTo>
                  <a:lnTo>
                    <a:pt x="7278" y="57347"/>
                  </a:lnTo>
                  <a:lnTo>
                    <a:pt x="8151" y="57472"/>
                  </a:lnTo>
                  <a:lnTo>
                    <a:pt x="9024" y="57596"/>
                  </a:lnTo>
                  <a:lnTo>
                    <a:pt x="9918" y="57700"/>
                  </a:lnTo>
                  <a:lnTo>
                    <a:pt x="10792" y="57784"/>
                  </a:lnTo>
                  <a:lnTo>
                    <a:pt x="11686" y="57867"/>
                  </a:lnTo>
                  <a:lnTo>
                    <a:pt x="12559" y="57908"/>
                  </a:lnTo>
                  <a:lnTo>
                    <a:pt x="13432" y="57929"/>
                  </a:lnTo>
                  <a:lnTo>
                    <a:pt x="14327" y="57950"/>
                  </a:lnTo>
                  <a:lnTo>
                    <a:pt x="14327" y="57950"/>
                  </a:lnTo>
                  <a:lnTo>
                    <a:pt x="15740" y="57929"/>
                  </a:lnTo>
                  <a:lnTo>
                    <a:pt x="17154" y="57846"/>
                  </a:lnTo>
                  <a:lnTo>
                    <a:pt x="18568" y="57721"/>
                  </a:lnTo>
                  <a:lnTo>
                    <a:pt x="19982" y="57555"/>
                  </a:lnTo>
                  <a:lnTo>
                    <a:pt x="19982" y="57555"/>
                  </a:lnTo>
                  <a:lnTo>
                    <a:pt x="21167" y="57368"/>
                  </a:lnTo>
                  <a:lnTo>
                    <a:pt x="22353" y="57160"/>
                  </a:lnTo>
                  <a:lnTo>
                    <a:pt x="23517" y="56889"/>
                  </a:lnTo>
                  <a:lnTo>
                    <a:pt x="24099" y="56744"/>
                  </a:lnTo>
                  <a:lnTo>
                    <a:pt x="24661" y="56598"/>
                  </a:lnTo>
                  <a:lnTo>
                    <a:pt x="25243" y="56411"/>
                  </a:lnTo>
                  <a:lnTo>
                    <a:pt x="25804" y="56224"/>
                  </a:lnTo>
                  <a:lnTo>
                    <a:pt x="26366" y="56037"/>
                  </a:lnTo>
                  <a:lnTo>
                    <a:pt x="26906" y="55808"/>
                  </a:lnTo>
                  <a:lnTo>
                    <a:pt x="27468" y="55580"/>
                  </a:lnTo>
                  <a:lnTo>
                    <a:pt x="28008" y="55330"/>
                  </a:lnTo>
                  <a:lnTo>
                    <a:pt x="28549" y="55060"/>
                  </a:lnTo>
                  <a:lnTo>
                    <a:pt x="29089" y="54769"/>
                  </a:lnTo>
                  <a:lnTo>
                    <a:pt x="29089" y="54769"/>
                  </a:lnTo>
                  <a:lnTo>
                    <a:pt x="30004" y="54249"/>
                  </a:lnTo>
                  <a:lnTo>
                    <a:pt x="30898" y="53667"/>
                  </a:lnTo>
                  <a:lnTo>
                    <a:pt x="31751" y="53064"/>
                  </a:lnTo>
                  <a:lnTo>
                    <a:pt x="32562" y="52440"/>
                  </a:lnTo>
                  <a:lnTo>
                    <a:pt x="33352" y="51774"/>
                  </a:lnTo>
                  <a:lnTo>
                    <a:pt x="34100" y="51067"/>
                  </a:lnTo>
                  <a:lnTo>
                    <a:pt x="34807" y="50340"/>
                  </a:lnTo>
                  <a:lnTo>
                    <a:pt x="35494" y="49591"/>
                  </a:lnTo>
                  <a:lnTo>
                    <a:pt x="36117" y="48801"/>
                  </a:lnTo>
                  <a:lnTo>
                    <a:pt x="36741" y="47990"/>
                  </a:lnTo>
                  <a:lnTo>
                    <a:pt x="37303" y="47138"/>
                  </a:lnTo>
                  <a:lnTo>
                    <a:pt x="37864" y="46264"/>
                  </a:lnTo>
                  <a:lnTo>
                    <a:pt x="38363" y="45370"/>
                  </a:lnTo>
                  <a:lnTo>
                    <a:pt x="38841" y="44435"/>
                  </a:lnTo>
                  <a:lnTo>
                    <a:pt x="39278" y="43478"/>
                  </a:lnTo>
                  <a:lnTo>
                    <a:pt x="39694" y="42501"/>
                  </a:lnTo>
                  <a:lnTo>
                    <a:pt x="39694" y="42501"/>
                  </a:lnTo>
                  <a:lnTo>
                    <a:pt x="40006" y="41669"/>
                  </a:lnTo>
                  <a:lnTo>
                    <a:pt x="40276" y="40837"/>
                  </a:lnTo>
                  <a:lnTo>
                    <a:pt x="40505" y="39985"/>
                  </a:lnTo>
                  <a:lnTo>
                    <a:pt x="40692" y="39153"/>
                  </a:lnTo>
                  <a:lnTo>
                    <a:pt x="40837" y="38321"/>
                  </a:lnTo>
                  <a:lnTo>
                    <a:pt x="40941" y="37469"/>
                  </a:lnTo>
                  <a:lnTo>
                    <a:pt x="41024" y="36637"/>
                  </a:lnTo>
                  <a:lnTo>
                    <a:pt x="41045" y="35806"/>
                  </a:lnTo>
                  <a:lnTo>
                    <a:pt x="41045" y="35806"/>
                  </a:lnTo>
                  <a:lnTo>
                    <a:pt x="41004" y="34953"/>
                  </a:lnTo>
                  <a:lnTo>
                    <a:pt x="40941" y="34101"/>
                  </a:lnTo>
                  <a:lnTo>
                    <a:pt x="40837" y="33269"/>
                  </a:lnTo>
                  <a:lnTo>
                    <a:pt x="40692" y="32416"/>
                  </a:lnTo>
                  <a:lnTo>
                    <a:pt x="40505" y="31585"/>
                  </a:lnTo>
                  <a:lnTo>
                    <a:pt x="40255" y="30732"/>
                  </a:lnTo>
                  <a:lnTo>
                    <a:pt x="39985" y="29900"/>
                  </a:lnTo>
                  <a:lnTo>
                    <a:pt x="39652" y="29048"/>
                  </a:lnTo>
                  <a:lnTo>
                    <a:pt x="39652" y="29048"/>
                  </a:lnTo>
                  <a:lnTo>
                    <a:pt x="39340" y="28320"/>
                  </a:lnTo>
                  <a:lnTo>
                    <a:pt x="38987" y="27613"/>
                  </a:lnTo>
                  <a:lnTo>
                    <a:pt x="38612" y="26927"/>
                  </a:lnTo>
                  <a:lnTo>
                    <a:pt x="38217" y="26262"/>
                  </a:lnTo>
                  <a:lnTo>
                    <a:pt x="37802" y="25638"/>
                  </a:lnTo>
                  <a:lnTo>
                    <a:pt x="37344" y="25035"/>
                  </a:lnTo>
                  <a:lnTo>
                    <a:pt x="36866" y="24453"/>
                  </a:lnTo>
                  <a:lnTo>
                    <a:pt x="36346" y="23912"/>
                  </a:lnTo>
                  <a:lnTo>
                    <a:pt x="35805" y="23392"/>
                  </a:lnTo>
                  <a:lnTo>
                    <a:pt x="35223" y="22914"/>
                  </a:lnTo>
                  <a:lnTo>
                    <a:pt x="34641" y="22457"/>
                  </a:lnTo>
                  <a:lnTo>
                    <a:pt x="33996" y="22041"/>
                  </a:lnTo>
                  <a:lnTo>
                    <a:pt x="33331" y="21646"/>
                  </a:lnTo>
                  <a:lnTo>
                    <a:pt x="32645" y="21271"/>
                  </a:lnTo>
                  <a:lnTo>
                    <a:pt x="31917" y="20939"/>
                  </a:lnTo>
                  <a:lnTo>
                    <a:pt x="31148" y="20648"/>
                  </a:lnTo>
                  <a:lnTo>
                    <a:pt x="31148" y="20648"/>
                  </a:lnTo>
                  <a:lnTo>
                    <a:pt x="30337" y="20356"/>
                  </a:lnTo>
                  <a:lnTo>
                    <a:pt x="29505" y="20107"/>
                  </a:lnTo>
                  <a:lnTo>
                    <a:pt x="28674" y="19857"/>
                  </a:lnTo>
                  <a:lnTo>
                    <a:pt x="27842" y="19650"/>
                  </a:lnTo>
                  <a:lnTo>
                    <a:pt x="26989" y="19442"/>
                  </a:lnTo>
                  <a:lnTo>
                    <a:pt x="26137" y="19254"/>
                  </a:lnTo>
                  <a:lnTo>
                    <a:pt x="24453" y="18901"/>
                  </a:lnTo>
                  <a:lnTo>
                    <a:pt x="24453" y="18901"/>
                  </a:lnTo>
                  <a:lnTo>
                    <a:pt x="23247" y="18672"/>
                  </a:lnTo>
                  <a:lnTo>
                    <a:pt x="23247" y="18672"/>
                  </a:lnTo>
                  <a:lnTo>
                    <a:pt x="22852" y="18568"/>
                  </a:lnTo>
                  <a:lnTo>
                    <a:pt x="22519" y="18464"/>
                  </a:lnTo>
                  <a:lnTo>
                    <a:pt x="22373" y="18423"/>
                  </a:lnTo>
                  <a:lnTo>
                    <a:pt x="22269" y="18340"/>
                  </a:lnTo>
                  <a:lnTo>
                    <a:pt x="22145" y="18277"/>
                  </a:lnTo>
                  <a:lnTo>
                    <a:pt x="22061" y="18194"/>
                  </a:lnTo>
                  <a:lnTo>
                    <a:pt x="21957" y="18090"/>
                  </a:lnTo>
                  <a:lnTo>
                    <a:pt x="21895" y="17986"/>
                  </a:lnTo>
                  <a:lnTo>
                    <a:pt x="21812" y="17861"/>
                  </a:lnTo>
                  <a:lnTo>
                    <a:pt x="21770" y="17716"/>
                  </a:lnTo>
                  <a:lnTo>
                    <a:pt x="21666" y="17404"/>
                  </a:lnTo>
                  <a:lnTo>
                    <a:pt x="21583" y="16988"/>
                  </a:lnTo>
                  <a:lnTo>
                    <a:pt x="21583" y="16988"/>
                  </a:lnTo>
                  <a:lnTo>
                    <a:pt x="21479" y="16198"/>
                  </a:lnTo>
                  <a:lnTo>
                    <a:pt x="21396" y="15429"/>
                  </a:lnTo>
                  <a:lnTo>
                    <a:pt x="21354" y="14638"/>
                  </a:lnTo>
                  <a:lnTo>
                    <a:pt x="21334" y="13848"/>
                  </a:lnTo>
                  <a:lnTo>
                    <a:pt x="21334" y="13848"/>
                  </a:lnTo>
                  <a:lnTo>
                    <a:pt x="21354" y="13058"/>
                  </a:lnTo>
                  <a:lnTo>
                    <a:pt x="21354" y="13058"/>
                  </a:lnTo>
                  <a:lnTo>
                    <a:pt x="21375" y="12809"/>
                  </a:lnTo>
                  <a:lnTo>
                    <a:pt x="21417" y="12580"/>
                  </a:lnTo>
                  <a:lnTo>
                    <a:pt x="21500" y="12393"/>
                  </a:lnTo>
                  <a:lnTo>
                    <a:pt x="21604" y="12247"/>
                  </a:lnTo>
                  <a:lnTo>
                    <a:pt x="21729" y="12143"/>
                  </a:lnTo>
                  <a:lnTo>
                    <a:pt x="21895" y="12060"/>
                  </a:lnTo>
                  <a:lnTo>
                    <a:pt x="22103" y="12019"/>
                  </a:lnTo>
                  <a:lnTo>
                    <a:pt x="22332" y="11998"/>
                  </a:lnTo>
                  <a:lnTo>
                    <a:pt x="22332" y="11998"/>
                  </a:lnTo>
                  <a:lnTo>
                    <a:pt x="22498" y="12019"/>
                  </a:lnTo>
                  <a:lnTo>
                    <a:pt x="22498" y="12019"/>
                  </a:lnTo>
                  <a:lnTo>
                    <a:pt x="25264" y="12185"/>
                  </a:lnTo>
                  <a:lnTo>
                    <a:pt x="26636" y="12289"/>
                  </a:lnTo>
                  <a:lnTo>
                    <a:pt x="28008" y="12372"/>
                  </a:lnTo>
                  <a:lnTo>
                    <a:pt x="28008" y="12372"/>
                  </a:lnTo>
                  <a:lnTo>
                    <a:pt x="29277" y="12476"/>
                  </a:lnTo>
                  <a:lnTo>
                    <a:pt x="30524" y="12580"/>
                  </a:lnTo>
                  <a:lnTo>
                    <a:pt x="31772" y="12663"/>
                  </a:lnTo>
                  <a:lnTo>
                    <a:pt x="32395" y="12684"/>
                  </a:lnTo>
                  <a:lnTo>
                    <a:pt x="33040" y="12705"/>
                  </a:lnTo>
                  <a:lnTo>
                    <a:pt x="33040" y="12705"/>
                  </a:lnTo>
                  <a:lnTo>
                    <a:pt x="33518" y="12705"/>
                  </a:lnTo>
                  <a:lnTo>
                    <a:pt x="33996" y="12684"/>
                  </a:lnTo>
                  <a:lnTo>
                    <a:pt x="33996" y="12684"/>
                  </a:lnTo>
                  <a:lnTo>
                    <a:pt x="34496" y="12622"/>
                  </a:lnTo>
                  <a:lnTo>
                    <a:pt x="34703" y="12580"/>
                  </a:lnTo>
                  <a:lnTo>
                    <a:pt x="34911" y="12538"/>
                  </a:lnTo>
                  <a:lnTo>
                    <a:pt x="35099" y="12476"/>
                  </a:lnTo>
                  <a:lnTo>
                    <a:pt x="35265" y="12414"/>
                  </a:lnTo>
                  <a:lnTo>
                    <a:pt x="35410" y="12310"/>
                  </a:lnTo>
                  <a:lnTo>
                    <a:pt x="35535" y="12206"/>
                  </a:lnTo>
                  <a:lnTo>
                    <a:pt x="35660" y="12102"/>
                  </a:lnTo>
                  <a:lnTo>
                    <a:pt x="35764" y="11956"/>
                  </a:lnTo>
                  <a:lnTo>
                    <a:pt x="35847" y="11811"/>
                  </a:lnTo>
                  <a:lnTo>
                    <a:pt x="35930" y="11644"/>
                  </a:lnTo>
                  <a:lnTo>
                    <a:pt x="35993" y="11457"/>
                  </a:lnTo>
                  <a:lnTo>
                    <a:pt x="36055" y="11249"/>
                  </a:lnTo>
                  <a:lnTo>
                    <a:pt x="36097" y="11021"/>
                  </a:lnTo>
                  <a:lnTo>
                    <a:pt x="36138" y="10771"/>
                  </a:lnTo>
                  <a:lnTo>
                    <a:pt x="36138" y="10771"/>
                  </a:lnTo>
                  <a:lnTo>
                    <a:pt x="36284" y="9274"/>
                  </a:lnTo>
                  <a:lnTo>
                    <a:pt x="36408" y="7798"/>
                  </a:lnTo>
                  <a:lnTo>
                    <a:pt x="36471" y="6301"/>
                  </a:lnTo>
                  <a:lnTo>
                    <a:pt x="36492" y="5552"/>
                  </a:lnTo>
                  <a:lnTo>
                    <a:pt x="36492" y="4824"/>
                  </a:lnTo>
                  <a:lnTo>
                    <a:pt x="36492" y="4824"/>
                  </a:lnTo>
                  <a:lnTo>
                    <a:pt x="36492" y="4055"/>
                  </a:lnTo>
                  <a:lnTo>
                    <a:pt x="36471" y="3306"/>
                  </a:lnTo>
                  <a:lnTo>
                    <a:pt x="36429" y="2558"/>
                  </a:lnTo>
                  <a:lnTo>
                    <a:pt x="36367" y="1788"/>
                  </a:lnTo>
                  <a:lnTo>
                    <a:pt x="36367" y="1788"/>
                  </a:lnTo>
                  <a:lnTo>
                    <a:pt x="36325" y="1289"/>
                  </a:lnTo>
                  <a:lnTo>
                    <a:pt x="36263" y="915"/>
                  </a:lnTo>
                  <a:lnTo>
                    <a:pt x="36221" y="770"/>
                  </a:lnTo>
                  <a:lnTo>
                    <a:pt x="36159" y="624"/>
                  </a:lnTo>
                  <a:lnTo>
                    <a:pt x="36097" y="520"/>
                  </a:lnTo>
                  <a:lnTo>
                    <a:pt x="36013" y="437"/>
                  </a:lnTo>
                  <a:lnTo>
                    <a:pt x="35930" y="375"/>
                  </a:lnTo>
                  <a:lnTo>
                    <a:pt x="35826" y="312"/>
                  </a:lnTo>
                  <a:lnTo>
                    <a:pt x="35681" y="271"/>
                  </a:lnTo>
                  <a:lnTo>
                    <a:pt x="35535" y="229"/>
                  </a:lnTo>
                  <a:lnTo>
                    <a:pt x="35140" y="187"/>
                  </a:lnTo>
                  <a:lnTo>
                    <a:pt x="34641" y="146"/>
                  </a:lnTo>
                  <a:lnTo>
                    <a:pt x="34641" y="146"/>
                  </a:lnTo>
                  <a:lnTo>
                    <a:pt x="33685" y="125"/>
                  </a:lnTo>
                  <a:lnTo>
                    <a:pt x="32728" y="83"/>
                  </a:lnTo>
                  <a:lnTo>
                    <a:pt x="30815" y="83"/>
                  </a:lnTo>
                  <a:lnTo>
                    <a:pt x="30815" y="83"/>
                  </a:lnTo>
                  <a:lnTo>
                    <a:pt x="29568" y="83"/>
                  </a:lnTo>
                  <a:lnTo>
                    <a:pt x="29568" y="83"/>
                  </a:lnTo>
                  <a:lnTo>
                    <a:pt x="28341" y="83"/>
                  </a:lnTo>
                  <a:lnTo>
                    <a:pt x="28341" y="83"/>
                  </a:lnTo>
                  <a:lnTo>
                    <a:pt x="26844" y="83"/>
                  </a:lnTo>
                  <a:lnTo>
                    <a:pt x="25367" y="42"/>
                  </a:lnTo>
                  <a:lnTo>
                    <a:pt x="25367" y="42"/>
                  </a:lnTo>
                  <a:lnTo>
                    <a:pt x="24203" y="63"/>
                  </a:lnTo>
                  <a:lnTo>
                    <a:pt x="24203" y="63"/>
                  </a:lnTo>
                  <a:lnTo>
                    <a:pt x="23143" y="42"/>
                  </a:lnTo>
                  <a:lnTo>
                    <a:pt x="22103" y="21"/>
                  </a:lnTo>
                  <a:lnTo>
                    <a:pt x="22103" y="21"/>
                  </a:lnTo>
                  <a:lnTo>
                    <a:pt x="21043" y="21"/>
                  </a:lnTo>
                  <a:lnTo>
                    <a:pt x="199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1" name="Google Shape;1551;p9"/>
            <p:cNvSpPr/>
            <p:nvPr/>
          </p:nvSpPr>
          <p:spPr>
            <a:xfrm>
              <a:off x="2554375" y="2068925"/>
              <a:ext cx="1115025" cy="1568325"/>
            </a:xfrm>
            <a:custGeom>
              <a:avLst/>
              <a:gdLst/>
              <a:ahLst/>
              <a:cxnLst/>
              <a:rect l="l" t="t" r="r" b="b"/>
              <a:pathLst>
                <a:path w="44601" h="62733" extrusionOk="0">
                  <a:moveTo>
                    <a:pt x="22165" y="1705"/>
                  </a:moveTo>
                  <a:lnTo>
                    <a:pt x="23226" y="1726"/>
                  </a:lnTo>
                  <a:lnTo>
                    <a:pt x="24286" y="1726"/>
                  </a:lnTo>
                  <a:lnTo>
                    <a:pt x="25326" y="1747"/>
                  </a:lnTo>
                  <a:lnTo>
                    <a:pt x="26386" y="1768"/>
                  </a:lnTo>
                  <a:lnTo>
                    <a:pt x="27550" y="1747"/>
                  </a:lnTo>
                  <a:lnTo>
                    <a:pt x="29027" y="1788"/>
                  </a:lnTo>
                  <a:lnTo>
                    <a:pt x="34911" y="1788"/>
                  </a:lnTo>
                  <a:lnTo>
                    <a:pt x="35868" y="1830"/>
                  </a:lnTo>
                  <a:lnTo>
                    <a:pt x="36824" y="1851"/>
                  </a:lnTo>
                  <a:lnTo>
                    <a:pt x="37323" y="1892"/>
                  </a:lnTo>
                  <a:lnTo>
                    <a:pt x="37718" y="1934"/>
                  </a:lnTo>
                  <a:lnTo>
                    <a:pt x="37864" y="1976"/>
                  </a:lnTo>
                  <a:lnTo>
                    <a:pt x="38009" y="2017"/>
                  </a:lnTo>
                  <a:lnTo>
                    <a:pt x="38113" y="2080"/>
                  </a:lnTo>
                  <a:lnTo>
                    <a:pt x="38196" y="2142"/>
                  </a:lnTo>
                  <a:lnTo>
                    <a:pt x="38280" y="2225"/>
                  </a:lnTo>
                  <a:lnTo>
                    <a:pt x="38342" y="2329"/>
                  </a:lnTo>
                  <a:lnTo>
                    <a:pt x="38404" y="2475"/>
                  </a:lnTo>
                  <a:lnTo>
                    <a:pt x="38446" y="2620"/>
                  </a:lnTo>
                  <a:lnTo>
                    <a:pt x="38508" y="2994"/>
                  </a:lnTo>
                  <a:lnTo>
                    <a:pt x="38550" y="3493"/>
                  </a:lnTo>
                  <a:lnTo>
                    <a:pt x="38612" y="4263"/>
                  </a:lnTo>
                  <a:lnTo>
                    <a:pt x="38654" y="5011"/>
                  </a:lnTo>
                  <a:lnTo>
                    <a:pt x="38675" y="5760"/>
                  </a:lnTo>
                  <a:lnTo>
                    <a:pt x="38675" y="6529"/>
                  </a:lnTo>
                  <a:lnTo>
                    <a:pt x="38675" y="7257"/>
                  </a:lnTo>
                  <a:lnTo>
                    <a:pt x="38654" y="8006"/>
                  </a:lnTo>
                  <a:lnTo>
                    <a:pt x="38591" y="9503"/>
                  </a:lnTo>
                  <a:lnTo>
                    <a:pt x="38467" y="10979"/>
                  </a:lnTo>
                  <a:lnTo>
                    <a:pt x="38321" y="12476"/>
                  </a:lnTo>
                  <a:lnTo>
                    <a:pt x="38280" y="12726"/>
                  </a:lnTo>
                  <a:lnTo>
                    <a:pt x="38238" y="12954"/>
                  </a:lnTo>
                  <a:lnTo>
                    <a:pt x="38176" y="13162"/>
                  </a:lnTo>
                  <a:lnTo>
                    <a:pt x="38113" y="13349"/>
                  </a:lnTo>
                  <a:lnTo>
                    <a:pt x="38030" y="13516"/>
                  </a:lnTo>
                  <a:lnTo>
                    <a:pt x="37947" y="13661"/>
                  </a:lnTo>
                  <a:lnTo>
                    <a:pt x="37843" y="13807"/>
                  </a:lnTo>
                  <a:lnTo>
                    <a:pt x="37718" y="13911"/>
                  </a:lnTo>
                  <a:lnTo>
                    <a:pt x="37593" y="14015"/>
                  </a:lnTo>
                  <a:lnTo>
                    <a:pt x="37448" y="14119"/>
                  </a:lnTo>
                  <a:lnTo>
                    <a:pt x="37282" y="14181"/>
                  </a:lnTo>
                  <a:lnTo>
                    <a:pt x="37094" y="14243"/>
                  </a:lnTo>
                  <a:lnTo>
                    <a:pt x="36886" y="14285"/>
                  </a:lnTo>
                  <a:lnTo>
                    <a:pt x="36679" y="14327"/>
                  </a:lnTo>
                  <a:lnTo>
                    <a:pt x="36179" y="14389"/>
                  </a:lnTo>
                  <a:lnTo>
                    <a:pt x="35701" y="14410"/>
                  </a:lnTo>
                  <a:lnTo>
                    <a:pt x="35223" y="14410"/>
                  </a:lnTo>
                  <a:lnTo>
                    <a:pt x="34578" y="14389"/>
                  </a:lnTo>
                  <a:lnTo>
                    <a:pt x="33955" y="14368"/>
                  </a:lnTo>
                  <a:lnTo>
                    <a:pt x="32707" y="14285"/>
                  </a:lnTo>
                  <a:lnTo>
                    <a:pt x="31460" y="14181"/>
                  </a:lnTo>
                  <a:lnTo>
                    <a:pt x="30191" y="14077"/>
                  </a:lnTo>
                  <a:lnTo>
                    <a:pt x="28819" y="13994"/>
                  </a:lnTo>
                  <a:lnTo>
                    <a:pt x="27447" y="13890"/>
                  </a:lnTo>
                  <a:lnTo>
                    <a:pt x="24681" y="13724"/>
                  </a:lnTo>
                  <a:lnTo>
                    <a:pt x="24515" y="13703"/>
                  </a:lnTo>
                  <a:lnTo>
                    <a:pt x="24286" y="13724"/>
                  </a:lnTo>
                  <a:lnTo>
                    <a:pt x="24078" y="13765"/>
                  </a:lnTo>
                  <a:lnTo>
                    <a:pt x="23912" y="13848"/>
                  </a:lnTo>
                  <a:lnTo>
                    <a:pt x="23787" y="13952"/>
                  </a:lnTo>
                  <a:lnTo>
                    <a:pt x="23683" y="14098"/>
                  </a:lnTo>
                  <a:lnTo>
                    <a:pt x="23600" y="14285"/>
                  </a:lnTo>
                  <a:lnTo>
                    <a:pt x="23558" y="14514"/>
                  </a:lnTo>
                  <a:lnTo>
                    <a:pt x="23537" y="14763"/>
                  </a:lnTo>
                  <a:lnTo>
                    <a:pt x="23517" y="15553"/>
                  </a:lnTo>
                  <a:lnTo>
                    <a:pt x="23537" y="16343"/>
                  </a:lnTo>
                  <a:lnTo>
                    <a:pt x="23579" y="17134"/>
                  </a:lnTo>
                  <a:lnTo>
                    <a:pt x="23662" y="17903"/>
                  </a:lnTo>
                  <a:lnTo>
                    <a:pt x="23766" y="18693"/>
                  </a:lnTo>
                  <a:lnTo>
                    <a:pt x="23849" y="19109"/>
                  </a:lnTo>
                  <a:lnTo>
                    <a:pt x="23953" y="19421"/>
                  </a:lnTo>
                  <a:lnTo>
                    <a:pt x="23995" y="19566"/>
                  </a:lnTo>
                  <a:lnTo>
                    <a:pt x="24078" y="19691"/>
                  </a:lnTo>
                  <a:lnTo>
                    <a:pt x="24140" y="19795"/>
                  </a:lnTo>
                  <a:lnTo>
                    <a:pt x="24244" y="19899"/>
                  </a:lnTo>
                  <a:lnTo>
                    <a:pt x="24328" y="19982"/>
                  </a:lnTo>
                  <a:lnTo>
                    <a:pt x="24452" y="20045"/>
                  </a:lnTo>
                  <a:lnTo>
                    <a:pt x="24556" y="20128"/>
                  </a:lnTo>
                  <a:lnTo>
                    <a:pt x="24702" y="20169"/>
                  </a:lnTo>
                  <a:lnTo>
                    <a:pt x="25035" y="20273"/>
                  </a:lnTo>
                  <a:lnTo>
                    <a:pt x="25430" y="20377"/>
                  </a:lnTo>
                  <a:lnTo>
                    <a:pt x="26636" y="20606"/>
                  </a:lnTo>
                  <a:lnTo>
                    <a:pt x="28320" y="20959"/>
                  </a:lnTo>
                  <a:lnTo>
                    <a:pt x="29172" y="21147"/>
                  </a:lnTo>
                  <a:lnTo>
                    <a:pt x="30025" y="21355"/>
                  </a:lnTo>
                  <a:lnTo>
                    <a:pt x="30857" y="21562"/>
                  </a:lnTo>
                  <a:lnTo>
                    <a:pt x="31688" y="21812"/>
                  </a:lnTo>
                  <a:lnTo>
                    <a:pt x="32520" y="22061"/>
                  </a:lnTo>
                  <a:lnTo>
                    <a:pt x="33331" y="22353"/>
                  </a:lnTo>
                  <a:lnTo>
                    <a:pt x="34100" y="22644"/>
                  </a:lnTo>
                  <a:lnTo>
                    <a:pt x="34828" y="22976"/>
                  </a:lnTo>
                  <a:lnTo>
                    <a:pt x="35514" y="23351"/>
                  </a:lnTo>
                  <a:lnTo>
                    <a:pt x="36179" y="23746"/>
                  </a:lnTo>
                  <a:lnTo>
                    <a:pt x="36824" y="24162"/>
                  </a:lnTo>
                  <a:lnTo>
                    <a:pt x="37406" y="24619"/>
                  </a:lnTo>
                  <a:lnTo>
                    <a:pt x="37988" y="25097"/>
                  </a:lnTo>
                  <a:lnTo>
                    <a:pt x="38529" y="25617"/>
                  </a:lnTo>
                  <a:lnTo>
                    <a:pt x="39049" y="26158"/>
                  </a:lnTo>
                  <a:lnTo>
                    <a:pt x="39527" y="26740"/>
                  </a:lnTo>
                  <a:lnTo>
                    <a:pt x="39985" y="27343"/>
                  </a:lnTo>
                  <a:lnTo>
                    <a:pt x="40400" y="27967"/>
                  </a:lnTo>
                  <a:lnTo>
                    <a:pt x="40795" y="28632"/>
                  </a:lnTo>
                  <a:lnTo>
                    <a:pt x="41170" y="29318"/>
                  </a:lnTo>
                  <a:lnTo>
                    <a:pt x="41523" y="30025"/>
                  </a:lnTo>
                  <a:lnTo>
                    <a:pt x="41835" y="30753"/>
                  </a:lnTo>
                  <a:lnTo>
                    <a:pt x="42168" y="31605"/>
                  </a:lnTo>
                  <a:lnTo>
                    <a:pt x="42438" y="32437"/>
                  </a:lnTo>
                  <a:lnTo>
                    <a:pt x="42688" y="33290"/>
                  </a:lnTo>
                  <a:lnTo>
                    <a:pt x="42875" y="34121"/>
                  </a:lnTo>
                  <a:lnTo>
                    <a:pt x="43020" y="34974"/>
                  </a:lnTo>
                  <a:lnTo>
                    <a:pt x="43124" y="35806"/>
                  </a:lnTo>
                  <a:lnTo>
                    <a:pt x="43187" y="36658"/>
                  </a:lnTo>
                  <a:lnTo>
                    <a:pt x="43228" y="37511"/>
                  </a:lnTo>
                  <a:lnTo>
                    <a:pt x="43207" y="38342"/>
                  </a:lnTo>
                  <a:lnTo>
                    <a:pt x="43124" y="39174"/>
                  </a:lnTo>
                  <a:lnTo>
                    <a:pt x="43020" y="40026"/>
                  </a:lnTo>
                  <a:lnTo>
                    <a:pt x="42875" y="40858"/>
                  </a:lnTo>
                  <a:lnTo>
                    <a:pt x="42688" y="41690"/>
                  </a:lnTo>
                  <a:lnTo>
                    <a:pt x="42459" y="42542"/>
                  </a:lnTo>
                  <a:lnTo>
                    <a:pt x="42189" y="43374"/>
                  </a:lnTo>
                  <a:lnTo>
                    <a:pt x="41877" y="44206"/>
                  </a:lnTo>
                  <a:lnTo>
                    <a:pt x="41461" y="45183"/>
                  </a:lnTo>
                  <a:lnTo>
                    <a:pt x="41024" y="46140"/>
                  </a:lnTo>
                  <a:lnTo>
                    <a:pt x="40546" y="47075"/>
                  </a:lnTo>
                  <a:lnTo>
                    <a:pt x="40047" y="47969"/>
                  </a:lnTo>
                  <a:lnTo>
                    <a:pt x="39486" y="48843"/>
                  </a:lnTo>
                  <a:lnTo>
                    <a:pt x="38924" y="49695"/>
                  </a:lnTo>
                  <a:lnTo>
                    <a:pt x="38300" y="50506"/>
                  </a:lnTo>
                  <a:lnTo>
                    <a:pt x="37677" y="51296"/>
                  </a:lnTo>
                  <a:lnTo>
                    <a:pt x="36990" y="52045"/>
                  </a:lnTo>
                  <a:lnTo>
                    <a:pt x="36283" y="52772"/>
                  </a:lnTo>
                  <a:lnTo>
                    <a:pt x="35535" y="53479"/>
                  </a:lnTo>
                  <a:lnTo>
                    <a:pt x="34745" y="54145"/>
                  </a:lnTo>
                  <a:lnTo>
                    <a:pt x="33934" y="54769"/>
                  </a:lnTo>
                  <a:lnTo>
                    <a:pt x="33081" y="55372"/>
                  </a:lnTo>
                  <a:lnTo>
                    <a:pt x="32187" y="55954"/>
                  </a:lnTo>
                  <a:lnTo>
                    <a:pt x="31272" y="56474"/>
                  </a:lnTo>
                  <a:lnTo>
                    <a:pt x="30732" y="56765"/>
                  </a:lnTo>
                  <a:lnTo>
                    <a:pt x="30191" y="57035"/>
                  </a:lnTo>
                  <a:lnTo>
                    <a:pt x="29651" y="57285"/>
                  </a:lnTo>
                  <a:lnTo>
                    <a:pt x="29089" y="57513"/>
                  </a:lnTo>
                  <a:lnTo>
                    <a:pt x="28549" y="57742"/>
                  </a:lnTo>
                  <a:lnTo>
                    <a:pt x="27987" y="57929"/>
                  </a:lnTo>
                  <a:lnTo>
                    <a:pt x="27426" y="58116"/>
                  </a:lnTo>
                  <a:lnTo>
                    <a:pt x="26844" y="58303"/>
                  </a:lnTo>
                  <a:lnTo>
                    <a:pt x="26282" y="58449"/>
                  </a:lnTo>
                  <a:lnTo>
                    <a:pt x="25700" y="58594"/>
                  </a:lnTo>
                  <a:lnTo>
                    <a:pt x="24536" y="58865"/>
                  </a:lnTo>
                  <a:lnTo>
                    <a:pt x="23350" y="59073"/>
                  </a:lnTo>
                  <a:lnTo>
                    <a:pt x="22165" y="59260"/>
                  </a:lnTo>
                  <a:lnTo>
                    <a:pt x="20751" y="59426"/>
                  </a:lnTo>
                  <a:lnTo>
                    <a:pt x="19337" y="59551"/>
                  </a:lnTo>
                  <a:lnTo>
                    <a:pt x="17923" y="59634"/>
                  </a:lnTo>
                  <a:lnTo>
                    <a:pt x="16510" y="59655"/>
                  </a:lnTo>
                  <a:lnTo>
                    <a:pt x="15615" y="59634"/>
                  </a:lnTo>
                  <a:lnTo>
                    <a:pt x="14742" y="59613"/>
                  </a:lnTo>
                  <a:lnTo>
                    <a:pt x="13869" y="59572"/>
                  </a:lnTo>
                  <a:lnTo>
                    <a:pt x="12975" y="59489"/>
                  </a:lnTo>
                  <a:lnTo>
                    <a:pt x="12101" y="59405"/>
                  </a:lnTo>
                  <a:lnTo>
                    <a:pt x="11207" y="59301"/>
                  </a:lnTo>
                  <a:lnTo>
                    <a:pt x="10334" y="59177"/>
                  </a:lnTo>
                  <a:lnTo>
                    <a:pt x="9461" y="59052"/>
                  </a:lnTo>
                  <a:lnTo>
                    <a:pt x="8775" y="58906"/>
                  </a:lnTo>
                  <a:lnTo>
                    <a:pt x="8109" y="58740"/>
                  </a:lnTo>
                  <a:lnTo>
                    <a:pt x="7444" y="58553"/>
                  </a:lnTo>
                  <a:lnTo>
                    <a:pt x="6799" y="58324"/>
                  </a:lnTo>
                  <a:lnTo>
                    <a:pt x="6487" y="58179"/>
                  </a:lnTo>
                  <a:lnTo>
                    <a:pt x="6176" y="58033"/>
                  </a:lnTo>
                  <a:lnTo>
                    <a:pt x="5884" y="57888"/>
                  </a:lnTo>
                  <a:lnTo>
                    <a:pt x="5573" y="57700"/>
                  </a:lnTo>
                  <a:lnTo>
                    <a:pt x="5281" y="57534"/>
                  </a:lnTo>
                  <a:lnTo>
                    <a:pt x="4990" y="57326"/>
                  </a:lnTo>
                  <a:lnTo>
                    <a:pt x="4720" y="57118"/>
                  </a:lnTo>
                  <a:lnTo>
                    <a:pt x="4450" y="56889"/>
                  </a:lnTo>
                  <a:lnTo>
                    <a:pt x="4179" y="56661"/>
                  </a:lnTo>
                  <a:lnTo>
                    <a:pt x="3930" y="56432"/>
                  </a:lnTo>
                  <a:lnTo>
                    <a:pt x="3701" y="56182"/>
                  </a:lnTo>
                  <a:lnTo>
                    <a:pt x="3493" y="55933"/>
                  </a:lnTo>
                  <a:lnTo>
                    <a:pt x="3285" y="55663"/>
                  </a:lnTo>
                  <a:lnTo>
                    <a:pt x="3098" y="55392"/>
                  </a:lnTo>
                  <a:lnTo>
                    <a:pt x="2932" y="55122"/>
                  </a:lnTo>
                  <a:lnTo>
                    <a:pt x="2786" y="54852"/>
                  </a:lnTo>
                  <a:lnTo>
                    <a:pt x="2641" y="54561"/>
                  </a:lnTo>
                  <a:lnTo>
                    <a:pt x="2516" y="54270"/>
                  </a:lnTo>
                  <a:lnTo>
                    <a:pt x="2433" y="53958"/>
                  </a:lnTo>
                  <a:lnTo>
                    <a:pt x="2350" y="53646"/>
                  </a:lnTo>
                  <a:lnTo>
                    <a:pt x="2266" y="53334"/>
                  </a:lnTo>
                  <a:lnTo>
                    <a:pt x="2225" y="53001"/>
                  </a:lnTo>
                  <a:lnTo>
                    <a:pt x="2204" y="52669"/>
                  </a:lnTo>
                  <a:lnTo>
                    <a:pt x="2183" y="52315"/>
                  </a:lnTo>
                  <a:lnTo>
                    <a:pt x="2204" y="51962"/>
                  </a:lnTo>
                  <a:lnTo>
                    <a:pt x="2246" y="51338"/>
                  </a:lnTo>
                  <a:lnTo>
                    <a:pt x="2308" y="50735"/>
                  </a:lnTo>
                  <a:lnTo>
                    <a:pt x="2412" y="50132"/>
                  </a:lnTo>
                  <a:lnTo>
                    <a:pt x="2516" y="49529"/>
                  </a:lnTo>
                  <a:lnTo>
                    <a:pt x="2662" y="48947"/>
                  </a:lnTo>
                  <a:lnTo>
                    <a:pt x="2828" y="48385"/>
                  </a:lnTo>
                  <a:lnTo>
                    <a:pt x="3015" y="47824"/>
                  </a:lnTo>
                  <a:lnTo>
                    <a:pt x="3223" y="47262"/>
                  </a:lnTo>
                  <a:lnTo>
                    <a:pt x="3452" y="46722"/>
                  </a:lnTo>
                  <a:lnTo>
                    <a:pt x="3701" y="46202"/>
                  </a:lnTo>
                  <a:lnTo>
                    <a:pt x="3971" y="45661"/>
                  </a:lnTo>
                  <a:lnTo>
                    <a:pt x="4283" y="45162"/>
                  </a:lnTo>
                  <a:lnTo>
                    <a:pt x="4595" y="44642"/>
                  </a:lnTo>
                  <a:lnTo>
                    <a:pt x="4949" y="44143"/>
                  </a:lnTo>
                  <a:lnTo>
                    <a:pt x="5302" y="43665"/>
                  </a:lnTo>
                  <a:lnTo>
                    <a:pt x="5697" y="43166"/>
                  </a:lnTo>
                  <a:lnTo>
                    <a:pt x="5864" y="43000"/>
                  </a:lnTo>
                  <a:lnTo>
                    <a:pt x="6009" y="42854"/>
                  </a:lnTo>
                  <a:lnTo>
                    <a:pt x="6196" y="42730"/>
                  </a:lnTo>
                  <a:lnTo>
                    <a:pt x="6363" y="42626"/>
                  </a:lnTo>
                  <a:lnTo>
                    <a:pt x="6550" y="42542"/>
                  </a:lnTo>
                  <a:lnTo>
                    <a:pt x="6758" y="42501"/>
                  </a:lnTo>
                  <a:lnTo>
                    <a:pt x="6945" y="42459"/>
                  </a:lnTo>
                  <a:lnTo>
                    <a:pt x="7153" y="42438"/>
                  </a:lnTo>
                  <a:lnTo>
                    <a:pt x="7465" y="42459"/>
                  </a:lnTo>
                  <a:lnTo>
                    <a:pt x="7797" y="42542"/>
                  </a:lnTo>
                  <a:lnTo>
                    <a:pt x="8400" y="42709"/>
                  </a:lnTo>
                  <a:lnTo>
                    <a:pt x="9003" y="42896"/>
                  </a:lnTo>
                  <a:lnTo>
                    <a:pt x="9586" y="43104"/>
                  </a:lnTo>
                  <a:lnTo>
                    <a:pt x="10168" y="43333"/>
                  </a:lnTo>
                  <a:lnTo>
                    <a:pt x="11311" y="43811"/>
                  </a:lnTo>
                  <a:lnTo>
                    <a:pt x="12455" y="44310"/>
                  </a:lnTo>
                  <a:lnTo>
                    <a:pt x="13162" y="44580"/>
                  </a:lnTo>
                  <a:lnTo>
                    <a:pt x="13848" y="44850"/>
                  </a:lnTo>
                  <a:lnTo>
                    <a:pt x="14555" y="45058"/>
                  </a:lnTo>
                  <a:lnTo>
                    <a:pt x="15262" y="45225"/>
                  </a:lnTo>
                  <a:lnTo>
                    <a:pt x="15969" y="45370"/>
                  </a:lnTo>
                  <a:lnTo>
                    <a:pt x="16697" y="45453"/>
                  </a:lnTo>
                  <a:lnTo>
                    <a:pt x="17404" y="45516"/>
                  </a:lnTo>
                  <a:lnTo>
                    <a:pt x="18111" y="45537"/>
                  </a:lnTo>
                  <a:lnTo>
                    <a:pt x="18818" y="45516"/>
                  </a:lnTo>
                  <a:lnTo>
                    <a:pt x="19504" y="45474"/>
                  </a:lnTo>
                  <a:lnTo>
                    <a:pt x="20211" y="45370"/>
                  </a:lnTo>
                  <a:lnTo>
                    <a:pt x="20897" y="45225"/>
                  </a:lnTo>
                  <a:lnTo>
                    <a:pt x="21562" y="45079"/>
                  </a:lnTo>
                  <a:lnTo>
                    <a:pt x="22207" y="44892"/>
                  </a:lnTo>
                  <a:lnTo>
                    <a:pt x="22706" y="44705"/>
                  </a:lnTo>
                  <a:lnTo>
                    <a:pt x="23184" y="44497"/>
                  </a:lnTo>
                  <a:lnTo>
                    <a:pt x="23662" y="44289"/>
                  </a:lnTo>
                  <a:lnTo>
                    <a:pt x="24099" y="44039"/>
                  </a:lnTo>
                  <a:lnTo>
                    <a:pt x="24536" y="43769"/>
                  </a:lnTo>
                  <a:lnTo>
                    <a:pt x="24931" y="43457"/>
                  </a:lnTo>
                  <a:lnTo>
                    <a:pt x="25326" y="43145"/>
                  </a:lnTo>
                  <a:lnTo>
                    <a:pt x="25679" y="42813"/>
                  </a:lnTo>
                  <a:lnTo>
                    <a:pt x="26033" y="42459"/>
                  </a:lnTo>
                  <a:lnTo>
                    <a:pt x="26344" y="42064"/>
                  </a:lnTo>
                  <a:lnTo>
                    <a:pt x="26656" y="41669"/>
                  </a:lnTo>
                  <a:lnTo>
                    <a:pt x="26927" y="41232"/>
                  </a:lnTo>
                  <a:lnTo>
                    <a:pt x="27176" y="40775"/>
                  </a:lnTo>
                  <a:lnTo>
                    <a:pt x="27426" y="40318"/>
                  </a:lnTo>
                  <a:lnTo>
                    <a:pt x="27634" y="39819"/>
                  </a:lnTo>
                  <a:lnTo>
                    <a:pt x="27821" y="39299"/>
                  </a:lnTo>
                  <a:lnTo>
                    <a:pt x="28008" y="38717"/>
                  </a:lnTo>
                  <a:lnTo>
                    <a:pt x="28112" y="38155"/>
                  </a:lnTo>
                  <a:lnTo>
                    <a:pt x="28195" y="37594"/>
                  </a:lnTo>
                  <a:lnTo>
                    <a:pt x="28216" y="37032"/>
                  </a:lnTo>
                  <a:lnTo>
                    <a:pt x="28216" y="36700"/>
                  </a:lnTo>
                  <a:lnTo>
                    <a:pt x="28174" y="36367"/>
                  </a:lnTo>
                  <a:lnTo>
                    <a:pt x="28133" y="36055"/>
                  </a:lnTo>
                  <a:lnTo>
                    <a:pt x="28091" y="35722"/>
                  </a:lnTo>
                  <a:lnTo>
                    <a:pt x="28008" y="35410"/>
                  </a:lnTo>
                  <a:lnTo>
                    <a:pt x="27925" y="35078"/>
                  </a:lnTo>
                  <a:lnTo>
                    <a:pt x="27842" y="34766"/>
                  </a:lnTo>
                  <a:lnTo>
                    <a:pt x="27717" y="34454"/>
                  </a:lnTo>
                  <a:lnTo>
                    <a:pt x="27467" y="33851"/>
                  </a:lnTo>
                  <a:lnTo>
                    <a:pt x="27176" y="33227"/>
                  </a:lnTo>
                  <a:lnTo>
                    <a:pt x="26823" y="32624"/>
                  </a:lnTo>
                  <a:lnTo>
                    <a:pt x="26469" y="32042"/>
                  </a:lnTo>
                  <a:lnTo>
                    <a:pt x="26074" y="31460"/>
                  </a:lnTo>
                  <a:lnTo>
                    <a:pt x="25638" y="30898"/>
                  </a:lnTo>
                  <a:lnTo>
                    <a:pt x="25201" y="30379"/>
                  </a:lnTo>
                  <a:lnTo>
                    <a:pt x="24951" y="30150"/>
                  </a:lnTo>
                  <a:lnTo>
                    <a:pt x="24723" y="29900"/>
                  </a:lnTo>
                  <a:lnTo>
                    <a:pt x="24473" y="29672"/>
                  </a:lnTo>
                  <a:lnTo>
                    <a:pt x="24203" y="29464"/>
                  </a:lnTo>
                  <a:lnTo>
                    <a:pt x="23933" y="29256"/>
                  </a:lnTo>
                  <a:lnTo>
                    <a:pt x="23641" y="29069"/>
                  </a:lnTo>
                  <a:lnTo>
                    <a:pt x="23350" y="28902"/>
                  </a:lnTo>
                  <a:lnTo>
                    <a:pt x="23038" y="28736"/>
                  </a:lnTo>
                  <a:lnTo>
                    <a:pt x="22706" y="28590"/>
                  </a:lnTo>
                  <a:lnTo>
                    <a:pt x="22373" y="28466"/>
                  </a:lnTo>
                  <a:lnTo>
                    <a:pt x="21895" y="28299"/>
                  </a:lnTo>
                  <a:lnTo>
                    <a:pt x="21417" y="28175"/>
                  </a:lnTo>
                  <a:lnTo>
                    <a:pt x="20938" y="28050"/>
                  </a:lnTo>
                  <a:lnTo>
                    <a:pt x="20439" y="27967"/>
                  </a:lnTo>
                  <a:lnTo>
                    <a:pt x="19961" y="27904"/>
                  </a:lnTo>
                  <a:lnTo>
                    <a:pt x="19462" y="27842"/>
                  </a:lnTo>
                  <a:lnTo>
                    <a:pt x="18464" y="27780"/>
                  </a:lnTo>
                  <a:lnTo>
                    <a:pt x="17861" y="27759"/>
                  </a:lnTo>
                  <a:lnTo>
                    <a:pt x="17258" y="27759"/>
                  </a:lnTo>
                  <a:lnTo>
                    <a:pt x="16114" y="27780"/>
                  </a:lnTo>
                  <a:lnTo>
                    <a:pt x="14971" y="27800"/>
                  </a:lnTo>
                  <a:lnTo>
                    <a:pt x="13827" y="27842"/>
                  </a:lnTo>
                  <a:lnTo>
                    <a:pt x="12684" y="27863"/>
                  </a:lnTo>
                  <a:lnTo>
                    <a:pt x="11997" y="27863"/>
                  </a:lnTo>
                  <a:lnTo>
                    <a:pt x="11415" y="27821"/>
                  </a:lnTo>
                  <a:lnTo>
                    <a:pt x="10854" y="27759"/>
                  </a:lnTo>
                  <a:lnTo>
                    <a:pt x="10292" y="27676"/>
                  </a:lnTo>
                  <a:lnTo>
                    <a:pt x="9731" y="27551"/>
                  </a:lnTo>
                  <a:lnTo>
                    <a:pt x="9502" y="27509"/>
                  </a:lnTo>
                  <a:lnTo>
                    <a:pt x="9294" y="27447"/>
                  </a:lnTo>
                  <a:lnTo>
                    <a:pt x="9107" y="27364"/>
                  </a:lnTo>
                  <a:lnTo>
                    <a:pt x="8899" y="27280"/>
                  </a:lnTo>
                  <a:lnTo>
                    <a:pt x="8733" y="27177"/>
                  </a:lnTo>
                  <a:lnTo>
                    <a:pt x="8546" y="27073"/>
                  </a:lnTo>
                  <a:lnTo>
                    <a:pt x="8380" y="26969"/>
                  </a:lnTo>
                  <a:lnTo>
                    <a:pt x="8234" y="26844"/>
                  </a:lnTo>
                  <a:lnTo>
                    <a:pt x="8088" y="26698"/>
                  </a:lnTo>
                  <a:lnTo>
                    <a:pt x="7943" y="26553"/>
                  </a:lnTo>
                  <a:lnTo>
                    <a:pt x="7693" y="26241"/>
                  </a:lnTo>
                  <a:lnTo>
                    <a:pt x="7465" y="25887"/>
                  </a:lnTo>
                  <a:lnTo>
                    <a:pt x="7257" y="25492"/>
                  </a:lnTo>
                  <a:lnTo>
                    <a:pt x="7049" y="24952"/>
                  </a:lnTo>
                  <a:lnTo>
                    <a:pt x="6862" y="24411"/>
                  </a:lnTo>
                  <a:lnTo>
                    <a:pt x="6695" y="23870"/>
                  </a:lnTo>
                  <a:lnTo>
                    <a:pt x="6571" y="23309"/>
                  </a:lnTo>
                  <a:lnTo>
                    <a:pt x="6446" y="22748"/>
                  </a:lnTo>
                  <a:lnTo>
                    <a:pt x="6363" y="22186"/>
                  </a:lnTo>
                  <a:lnTo>
                    <a:pt x="6300" y="21604"/>
                  </a:lnTo>
                  <a:lnTo>
                    <a:pt x="6238" y="21043"/>
                  </a:lnTo>
                  <a:lnTo>
                    <a:pt x="6113" y="19379"/>
                  </a:lnTo>
                  <a:lnTo>
                    <a:pt x="6030" y="17716"/>
                  </a:lnTo>
                  <a:lnTo>
                    <a:pt x="5988" y="16052"/>
                  </a:lnTo>
                  <a:lnTo>
                    <a:pt x="5968" y="14389"/>
                  </a:lnTo>
                  <a:lnTo>
                    <a:pt x="5988" y="12559"/>
                  </a:lnTo>
                  <a:lnTo>
                    <a:pt x="6030" y="10729"/>
                  </a:lnTo>
                  <a:lnTo>
                    <a:pt x="6113" y="8900"/>
                  </a:lnTo>
                  <a:lnTo>
                    <a:pt x="6217" y="7070"/>
                  </a:lnTo>
                  <a:lnTo>
                    <a:pt x="6259" y="6675"/>
                  </a:lnTo>
                  <a:lnTo>
                    <a:pt x="6300" y="6301"/>
                  </a:lnTo>
                  <a:lnTo>
                    <a:pt x="6404" y="5531"/>
                  </a:lnTo>
                  <a:lnTo>
                    <a:pt x="6529" y="4762"/>
                  </a:lnTo>
                  <a:lnTo>
                    <a:pt x="6654" y="3993"/>
                  </a:lnTo>
                  <a:lnTo>
                    <a:pt x="6695" y="3764"/>
                  </a:lnTo>
                  <a:lnTo>
                    <a:pt x="6778" y="3577"/>
                  </a:lnTo>
                  <a:lnTo>
                    <a:pt x="6862" y="3410"/>
                  </a:lnTo>
                  <a:lnTo>
                    <a:pt x="6986" y="3265"/>
                  </a:lnTo>
                  <a:lnTo>
                    <a:pt x="7132" y="3140"/>
                  </a:lnTo>
                  <a:lnTo>
                    <a:pt x="7319" y="3057"/>
                  </a:lnTo>
                  <a:lnTo>
                    <a:pt x="7527" y="2974"/>
                  </a:lnTo>
                  <a:lnTo>
                    <a:pt x="7756" y="2911"/>
                  </a:lnTo>
                  <a:lnTo>
                    <a:pt x="8567" y="2766"/>
                  </a:lnTo>
                  <a:lnTo>
                    <a:pt x="9378" y="2620"/>
                  </a:lnTo>
                  <a:lnTo>
                    <a:pt x="10189" y="2475"/>
                  </a:lnTo>
                  <a:lnTo>
                    <a:pt x="10999" y="2371"/>
                  </a:lnTo>
                  <a:lnTo>
                    <a:pt x="11810" y="2267"/>
                  </a:lnTo>
                  <a:lnTo>
                    <a:pt x="12642" y="2184"/>
                  </a:lnTo>
                  <a:lnTo>
                    <a:pt x="14264" y="2038"/>
                  </a:lnTo>
                  <a:lnTo>
                    <a:pt x="15907" y="1934"/>
                  </a:lnTo>
                  <a:lnTo>
                    <a:pt x="17549" y="1851"/>
                  </a:lnTo>
                  <a:lnTo>
                    <a:pt x="19192" y="1788"/>
                  </a:lnTo>
                  <a:lnTo>
                    <a:pt x="20834" y="1726"/>
                  </a:lnTo>
                  <a:lnTo>
                    <a:pt x="22165" y="1705"/>
                  </a:lnTo>
                  <a:close/>
                  <a:moveTo>
                    <a:pt x="21770" y="0"/>
                  </a:moveTo>
                  <a:lnTo>
                    <a:pt x="19878" y="21"/>
                  </a:lnTo>
                  <a:lnTo>
                    <a:pt x="17965" y="83"/>
                  </a:lnTo>
                  <a:lnTo>
                    <a:pt x="17029" y="125"/>
                  </a:lnTo>
                  <a:lnTo>
                    <a:pt x="16073" y="187"/>
                  </a:lnTo>
                  <a:lnTo>
                    <a:pt x="15137" y="271"/>
                  </a:lnTo>
                  <a:lnTo>
                    <a:pt x="14181" y="354"/>
                  </a:lnTo>
                  <a:lnTo>
                    <a:pt x="12393" y="562"/>
                  </a:lnTo>
                  <a:lnTo>
                    <a:pt x="11498" y="686"/>
                  </a:lnTo>
                  <a:lnTo>
                    <a:pt x="10604" y="832"/>
                  </a:lnTo>
                  <a:lnTo>
                    <a:pt x="9710" y="978"/>
                  </a:lnTo>
                  <a:lnTo>
                    <a:pt x="8837" y="1185"/>
                  </a:lnTo>
                  <a:lnTo>
                    <a:pt x="7964" y="1393"/>
                  </a:lnTo>
                  <a:lnTo>
                    <a:pt x="7090" y="1643"/>
                  </a:lnTo>
                  <a:lnTo>
                    <a:pt x="6695" y="1788"/>
                  </a:lnTo>
                  <a:lnTo>
                    <a:pt x="6508" y="1872"/>
                  </a:lnTo>
                  <a:lnTo>
                    <a:pt x="6321" y="1976"/>
                  </a:lnTo>
                  <a:lnTo>
                    <a:pt x="6155" y="2080"/>
                  </a:lnTo>
                  <a:lnTo>
                    <a:pt x="6009" y="2204"/>
                  </a:lnTo>
                  <a:lnTo>
                    <a:pt x="5864" y="2329"/>
                  </a:lnTo>
                  <a:lnTo>
                    <a:pt x="5739" y="2454"/>
                  </a:lnTo>
                  <a:lnTo>
                    <a:pt x="5635" y="2599"/>
                  </a:lnTo>
                  <a:lnTo>
                    <a:pt x="5510" y="2745"/>
                  </a:lnTo>
                  <a:lnTo>
                    <a:pt x="5427" y="2911"/>
                  </a:lnTo>
                  <a:lnTo>
                    <a:pt x="5344" y="3098"/>
                  </a:lnTo>
                  <a:lnTo>
                    <a:pt x="5281" y="3265"/>
                  </a:lnTo>
                  <a:lnTo>
                    <a:pt x="5219" y="3473"/>
                  </a:lnTo>
                  <a:lnTo>
                    <a:pt x="5177" y="3681"/>
                  </a:lnTo>
                  <a:lnTo>
                    <a:pt x="5157" y="3889"/>
                  </a:lnTo>
                  <a:lnTo>
                    <a:pt x="5073" y="4637"/>
                  </a:lnTo>
                  <a:lnTo>
                    <a:pt x="5032" y="5386"/>
                  </a:lnTo>
                  <a:lnTo>
                    <a:pt x="4886" y="6883"/>
                  </a:lnTo>
                  <a:lnTo>
                    <a:pt x="4762" y="8172"/>
                  </a:lnTo>
                  <a:lnTo>
                    <a:pt x="4658" y="9461"/>
                  </a:lnTo>
                  <a:lnTo>
                    <a:pt x="4574" y="10771"/>
                  </a:lnTo>
                  <a:lnTo>
                    <a:pt x="4512" y="12060"/>
                  </a:lnTo>
                  <a:lnTo>
                    <a:pt x="4470" y="13349"/>
                  </a:lnTo>
                  <a:lnTo>
                    <a:pt x="4470" y="14659"/>
                  </a:lnTo>
                  <a:lnTo>
                    <a:pt x="4491" y="15948"/>
                  </a:lnTo>
                  <a:lnTo>
                    <a:pt x="4574" y="17258"/>
                  </a:lnTo>
                  <a:lnTo>
                    <a:pt x="4720" y="18839"/>
                  </a:lnTo>
                  <a:lnTo>
                    <a:pt x="4907" y="20419"/>
                  </a:lnTo>
                  <a:lnTo>
                    <a:pt x="5157" y="21978"/>
                  </a:lnTo>
                  <a:lnTo>
                    <a:pt x="5427" y="23538"/>
                  </a:lnTo>
                  <a:lnTo>
                    <a:pt x="5593" y="24328"/>
                  </a:lnTo>
                  <a:lnTo>
                    <a:pt x="5760" y="25118"/>
                  </a:lnTo>
                  <a:lnTo>
                    <a:pt x="5947" y="25908"/>
                  </a:lnTo>
                  <a:lnTo>
                    <a:pt x="6155" y="26677"/>
                  </a:lnTo>
                  <a:lnTo>
                    <a:pt x="6300" y="27177"/>
                  </a:lnTo>
                  <a:lnTo>
                    <a:pt x="6487" y="27655"/>
                  </a:lnTo>
                  <a:lnTo>
                    <a:pt x="6591" y="27883"/>
                  </a:lnTo>
                  <a:lnTo>
                    <a:pt x="6716" y="28091"/>
                  </a:lnTo>
                  <a:lnTo>
                    <a:pt x="6841" y="28299"/>
                  </a:lnTo>
                  <a:lnTo>
                    <a:pt x="6986" y="28507"/>
                  </a:lnTo>
                  <a:lnTo>
                    <a:pt x="7132" y="28694"/>
                  </a:lnTo>
                  <a:lnTo>
                    <a:pt x="7298" y="28882"/>
                  </a:lnTo>
                  <a:lnTo>
                    <a:pt x="7485" y="29069"/>
                  </a:lnTo>
                  <a:lnTo>
                    <a:pt x="7673" y="29235"/>
                  </a:lnTo>
                  <a:lnTo>
                    <a:pt x="7860" y="29381"/>
                  </a:lnTo>
                  <a:lnTo>
                    <a:pt x="8088" y="29526"/>
                  </a:lnTo>
                  <a:lnTo>
                    <a:pt x="8317" y="29672"/>
                  </a:lnTo>
                  <a:lnTo>
                    <a:pt x="8546" y="29796"/>
                  </a:lnTo>
                  <a:lnTo>
                    <a:pt x="8816" y="29900"/>
                  </a:lnTo>
                  <a:lnTo>
                    <a:pt x="9066" y="30004"/>
                  </a:lnTo>
                  <a:lnTo>
                    <a:pt x="9336" y="30088"/>
                  </a:lnTo>
                  <a:lnTo>
                    <a:pt x="9606" y="30150"/>
                  </a:lnTo>
                  <a:lnTo>
                    <a:pt x="10147" y="30254"/>
                  </a:lnTo>
                  <a:lnTo>
                    <a:pt x="10708" y="30316"/>
                  </a:lnTo>
                  <a:lnTo>
                    <a:pt x="13224" y="30503"/>
                  </a:lnTo>
                  <a:lnTo>
                    <a:pt x="14493" y="30607"/>
                  </a:lnTo>
                  <a:lnTo>
                    <a:pt x="15740" y="30711"/>
                  </a:lnTo>
                  <a:lnTo>
                    <a:pt x="16530" y="30815"/>
                  </a:lnTo>
                  <a:lnTo>
                    <a:pt x="17320" y="30919"/>
                  </a:lnTo>
                  <a:lnTo>
                    <a:pt x="18090" y="31065"/>
                  </a:lnTo>
                  <a:lnTo>
                    <a:pt x="18838" y="31252"/>
                  </a:lnTo>
                  <a:lnTo>
                    <a:pt x="19587" y="31481"/>
                  </a:lnTo>
                  <a:lnTo>
                    <a:pt x="19961" y="31605"/>
                  </a:lnTo>
                  <a:lnTo>
                    <a:pt x="20315" y="31751"/>
                  </a:lnTo>
                  <a:lnTo>
                    <a:pt x="20689" y="31896"/>
                  </a:lnTo>
                  <a:lnTo>
                    <a:pt x="21042" y="32084"/>
                  </a:lnTo>
                  <a:lnTo>
                    <a:pt x="21396" y="32271"/>
                  </a:lnTo>
                  <a:lnTo>
                    <a:pt x="21729" y="32458"/>
                  </a:lnTo>
                  <a:lnTo>
                    <a:pt x="22186" y="32749"/>
                  </a:lnTo>
                  <a:lnTo>
                    <a:pt x="22602" y="33040"/>
                  </a:lnTo>
                  <a:lnTo>
                    <a:pt x="22997" y="33352"/>
                  </a:lnTo>
                  <a:lnTo>
                    <a:pt x="23371" y="33685"/>
                  </a:lnTo>
                  <a:lnTo>
                    <a:pt x="23725" y="34038"/>
                  </a:lnTo>
                  <a:lnTo>
                    <a:pt x="24037" y="34392"/>
                  </a:lnTo>
                  <a:lnTo>
                    <a:pt x="24307" y="34766"/>
                  </a:lnTo>
                  <a:lnTo>
                    <a:pt x="24556" y="35161"/>
                  </a:lnTo>
                  <a:lnTo>
                    <a:pt x="24785" y="35577"/>
                  </a:lnTo>
                  <a:lnTo>
                    <a:pt x="24951" y="36013"/>
                  </a:lnTo>
                  <a:lnTo>
                    <a:pt x="25118" y="36471"/>
                  </a:lnTo>
                  <a:lnTo>
                    <a:pt x="25222" y="36928"/>
                  </a:lnTo>
                  <a:lnTo>
                    <a:pt x="25284" y="37427"/>
                  </a:lnTo>
                  <a:lnTo>
                    <a:pt x="25326" y="37926"/>
                  </a:lnTo>
                  <a:lnTo>
                    <a:pt x="25305" y="38467"/>
                  </a:lnTo>
                  <a:lnTo>
                    <a:pt x="25263" y="39008"/>
                  </a:lnTo>
                  <a:lnTo>
                    <a:pt x="25201" y="39444"/>
                  </a:lnTo>
                  <a:lnTo>
                    <a:pt x="25118" y="39860"/>
                  </a:lnTo>
                  <a:lnTo>
                    <a:pt x="24993" y="40276"/>
                  </a:lnTo>
                  <a:lnTo>
                    <a:pt x="24847" y="40713"/>
                  </a:lnTo>
                  <a:lnTo>
                    <a:pt x="24681" y="41128"/>
                  </a:lnTo>
                  <a:lnTo>
                    <a:pt x="24494" y="41524"/>
                  </a:lnTo>
                  <a:lnTo>
                    <a:pt x="24265" y="41919"/>
                  </a:lnTo>
                  <a:lnTo>
                    <a:pt x="24016" y="42293"/>
                  </a:lnTo>
                  <a:lnTo>
                    <a:pt x="23725" y="42646"/>
                  </a:lnTo>
                  <a:lnTo>
                    <a:pt x="23392" y="42979"/>
                  </a:lnTo>
                  <a:lnTo>
                    <a:pt x="23038" y="43291"/>
                  </a:lnTo>
                  <a:lnTo>
                    <a:pt x="22643" y="43582"/>
                  </a:lnTo>
                  <a:lnTo>
                    <a:pt x="22228" y="43832"/>
                  </a:lnTo>
                  <a:lnTo>
                    <a:pt x="21749" y="44039"/>
                  </a:lnTo>
                  <a:lnTo>
                    <a:pt x="21500" y="44123"/>
                  </a:lnTo>
                  <a:lnTo>
                    <a:pt x="21250" y="44206"/>
                  </a:lnTo>
                  <a:lnTo>
                    <a:pt x="20980" y="44289"/>
                  </a:lnTo>
                  <a:lnTo>
                    <a:pt x="20710" y="44351"/>
                  </a:lnTo>
                  <a:lnTo>
                    <a:pt x="20398" y="44393"/>
                  </a:lnTo>
                  <a:lnTo>
                    <a:pt x="20086" y="44435"/>
                  </a:lnTo>
                  <a:lnTo>
                    <a:pt x="19337" y="44497"/>
                  </a:lnTo>
                  <a:lnTo>
                    <a:pt x="18589" y="44518"/>
                  </a:lnTo>
                  <a:lnTo>
                    <a:pt x="17861" y="44497"/>
                  </a:lnTo>
                  <a:lnTo>
                    <a:pt x="17133" y="44435"/>
                  </a:lnTo>
                  <a:lnTo>
                    <a:pt x="16406" y="44351"/>
                  </a:lnTo>
                  <a:lnTo>
                    <a:pt x="15678" y="44206"/>
                  </a:lnTo>
                  <a:lnTo>
                    <a:pt x="14971" y="44039"/>
                  </a:lnTo>
                  <a:lnTo>
                    <a:pt x="14264" y="43852"/>
                  </a:lnTo>
                  <a:lnTo>
                    <a:pt x="13557" y="43603"/>
                  </a:lnTo>
                  <a:lnTo>
                    <a:pt x="12850" y="43333"/>
                  </a:lnTo>
                  <a:lnTo>
                    <a:pt x="11706" y="42854"/>
                  </a:lnTo>
                  <a:lnTo>
                    <a:pt x="10563" y="42355"/>
                  </a:lnTo>
                  <a:lnTo>
                    <a:pt x="9981" y="42106"/>
                  </a:lnTo>
                  <a:lnTo>
                    <a:pt x="9398" y="41898"/>
                  </a:lnTo>
                  <a:lnTo>
                    <a:pt x="8816" y="41690"/>
                  </a:lnTo>
                  <a:lnTo>
                    <a:pt x="8213" y="41524"/>
                  </a:lnTo>
                  <a:lnTo>
                    <a:pt x="7964" y="41461"/>
                  </a:lnTo>
                  <a:lnTo>
                    <a:pt x="7735" y="41420"/>
                  </a:lnTo>
                  <a:lnTo>
                    <a:pt x="7506" y="41399"/>
                  </a:lnTo>
                  <a:lnTo>
                    <a:pt x="7028" y="41399"/>
                  </a:lnTo>
                  <a:lnTo>
                    <a:pt x="6778" y="41440"/>
                  </a:lnTo>
                  <a:lnTo>
                    <a:pt x="6550" y="41482"/>
                  </a:lnTo>
                  <a:lnTo>
                    <a:pt x="6300" y="41565"/>
                  </a:lnTo>
                  <a:lnTo>
                    <a:pt x="6072" y="41669"/>
                  </a:lnTo>
                  <a:lnTo>
                    <a:pt x="5843" y="41773"/>
                  </a:lnTo>
                  <a:lnTo>
                    <a:pt x="5614" y="41919"/>
                  </a:lnTo>
                  <a:lnTo>
                    <a:pt x="5385" y="42085"/>
                  </a:lnTo>
                  <a:lnTo>
                    <a:pt x="4782" y="42626"/>
                  </a:lnTo>
                  <a:lnTo>
                    <a:pt x="4200" y="43166"/>
                  </a:lnTo>
                  <a:lnTo>
                    <a:pt x="3660" y="43728"/>
                  </a:lnTo>
                  <a:lnTo>
                    <a:pt x="3140" y="44331"/>
                  </a:lnTo>
                  <a:lnTo>
                    <a:pt x="2682" y="44934"/>
                  </a:lnTo>
                  <a:lnTo>
                    <a:pt x="2246" y="45557"/>
                  </a:lnTo>
                  <a:lnTo>
                    <a:pt x="1851" y="46202"/>
                  </a:lnTo>
                  <a:lnTo>
                    <a:pt x="1497" y="46867"/>
                  </a:lnTo>
                  <a:lnTo>
                    <a:pt x="1185" y="47533"/>
                  </a:lnTo>
                  <a:lnTo>
                    <a:pt x="894" y="48240"/>
                  </a:lnTo>
                  <a:lnTo>
                    <a:pt x="645" y="48947"/>
                  </a:lnTo>
                  <a:lnTo>
                    <a:pt x="437" y="49695"/>
                  </a:lnTo>
                  <a:lnTo>
                    <a:pt x="270" y="50444"/>
                  </a:lnTo>
                  <a:lnTo>
                    <a:pt x="146" y="51213"/>
                  </a:lnTo>
                  <a:lnTo>
                    <a:pt x="62" y="52003"/>
                  </a:lnTo>
                  <a:lnTo>
                    <a:pt x="0" y="52814"/>
                  </a:lnTo>
                  <a:lnTo>
                    <a:pt x="0" y="53438"/>
                  </a:lnTo>
                  <a:lnTo>
                    <a:pt x="21" y="54020"/>
                  </a:lnTo>
                  <a:lnTo>
                    <a:pt x="83" y="54602"/>
                  </a:lnTo>
                  <a:lnTo>
                    <a:pt x="166" y="55164"/>
                  </a:lnTo>
                  <a:lnTo>
                    <a:pt x="312" y="55683"/>
                  </a:lnTo>
                  <a:lnTo>
                    <a:pt x="478" y="56203"/>
                  </a:lnTo>
                  <a:lnTo>
                    <a:pt x="686" y="56702"/>
                  </a:lnTo>
                  <a:lnTo>
                    <a:pt x="936" y="57160"/>
                  </a:lnTo>
                  <a:lnTo>
                    <a:pt x="1206" y="57617"/>
                  </a:lnTo>
                  <a:lnTo>
                    <a:pt x="1539" y="58033"/>
                  </a:lnTo>
                  <a:lnTo>
                    <a:pt x="1892" y="58449"/>
                  </a:lnTo>
                  <a:lnTo>
                    <a:pt x="2287" y="58823"/>
                  </a:lnTo>
                  <a:lnTo>
                    <a:pt x="2724" y="59197"/>
                  </a:lnTo>
                  <a:lnTo>
                    <a:pt x="3202" y="59530"/>
                  </a:lnTo>
                  <a:lnTo>
                    <a:pt x="3722" y="59842"/>
                  </a:lnTo>
                  <a:lnTo>
                    <a:pt x="4283" y="60133"/>
                  </a:lnTo>
                  <a:lnTo>
                    <a:pt x="4907" y="60424"/>
                  </a:lnTo>
                  <a:lnTo>
                    <a:pt x="5531" y="60715"/>
                  </a:lnTo>
                  <a:lnTo>
                    <a:pt x="6155" y="60965"/>
                  </a:lnTo>
                  <a:lnTo>
                    <a:pt x="6799" y="61214"/>
                  </a:lnTo>
                  <a:lnTo>
                    <a:pt x="7423" y="61443"/>
                  </a:lnTo>
                  <a:lnTo>
                    <a:pt x="8068" y="61651"/>
                  </a:lnTo>
                  <a:lnTo>
                    <a:pt x="8712" y="61838"/>
                  </a:lnTo>
                  <a:lnTo>
                    <a:pt x="9378" y="62004"/>
                  </a:lnTo>
                  <a:lnTo>
                    <a:pt x="10022" y="62171"/>
                  </a:lnTo>
                  <a:lnTo>
                    <a:pt x="10688" y="62296"/>
                  </a:lnTo>
                  <a:lnTo>
                    <a:pt x="11353" y="62420"/>
                  </a:lnTo>
                  <a:lnTo>
                    <a:pt x="12018" y="62524"/>
                  </a:lnTo>
                  <a:lnTo>
                    <a:pt x="12684" y="62607"/>
                  </a:lnTo>
                  <a:lnTo>
                    <a:pt x="13370" y="62670"/>
                  </a:lnTo>
                  <a:lnTo>
                    <a:pt x="14056" y="62711"/>
                  </a:lnTo>
                  <a:lnTo>
                    <a:pt x="14742" y="62732"/>
                  </a:lnTo>
                  <a:lnTo>
                    <a:pt x="16177" y="62732"/>
                  </a:lnTo>
                  <a:lnTo>
                    <a:pt x="16905" y="62711"/>
                  </a:lnTo>
                  <a:lnTo>
                    <a:pt x="17632" y="62670"/>
                  </a:lnTo>
                  <a:lnTo>
                    <a:pt x="18360" y="62628"/>
                  </a:lnTo>
                  <a:lnTo>
                    <a:pt x="19067" y="62566"/>
                  </a:lnTo>
                  <a:lnTo>
                    <a:pt x="19795" y="62483"/>
                  </a:lnTo>
                  <a:lnTo>
                    <a:pt x="20502" y="62400"/>
                  </a:lnTo>
                  <a:lnTo>
                    <a:pt x="21209" y="62296"/>
                  </a:lnTo>
                  <a:lnTo>
                    <a:pt x="21936" y="62171"/>
                  </a:lnTo>
                  <a:lnTo>
                    <a:pt x="22643" y="62046"/>
                  </a:lnTo>
                  <a:lnTo>
                    <a:pt x="23350" y="61901"/>
                  </a:lnTo>
                  <a:lnTo>
                    <a:pt x="24057" y="61755"/>
                  </a:lnTo>
                  <a:lnTo>
                    <a:pt x="24764" y="61589"/>
                  </a:lnTo>
                  <a:lnTo>
                    <a:pt x="25450" y="61401"/>
                  </a:lnTo>
                  <a:lnTo>
                    <a:pt x="26157" y="61214"/>
                  </a:lnTo>
                  <a:lnTo>
                    <a:pt x="26844" y="61006"/>
                  </a:lnTo>
                  <a:lnTo>
                    <a:pt x="27426" y="60819"/>
                  </a:lnTo>
                  <a:lnTo>
                    <a:pt x="28008" y="60632"/>
                  </a:lnTo>
                  <a:lnTo>
                    <a:pt x="28569" y="60424"/>
                  </a:lnTo>
                  <a:lnTo>
                    <a:pt x="29131" y="60216"/>
                  </a:lnTo>
                  <a:lnTo>
                    <a:pt x="29671" y="59988"/>
                  </a:lnTo>
                  <a:lnTo>
                    <a:pt x="30212" y="59738"/>
                  </a:lnTo>
                  <a:lnTo>
                    <a:pt x="30732" y="59489"/>
                  </a:lnTo>
                  <a:lnTo>
                    <a:pt x="31252" y="59239"/>
                  </a:lnTo>
                  <a:lnTo>
                    <a:pt x="31771" y="58969"/>
                  </a:lnTo>
                  <a:lnTo>
                    <a:pt x="32270" y="58678"/>
                  </a:lnTo>
                  <a:lnTo>
                    <a:pt x="32769" y="58387"/>
                  </a:lnTo>
                  <a:lnTo>
                    <a:pt x="33268" y="58075"/>
                  </a:lnTo>
                  <a:lnTo>
                    <a:pt x="33747" y="57763"/>
                  </a:lnTo>
                  <a:lnTo>
                    <a:pt x="34225" y="57430"/>
                  </a:lnTo>
                  <a:lnTo>
                    <a:pt x="34682" y="57097"/>
                  </a:lnTo>
                  <a:lnTo>
                    <a:pt x="35140" y="56765"/>
                  </a:lnTo>
                  <a:lnTo>
                    <a:pt x="35597" y="56390"/>
                  </a:lnTo>
                  <a:lnTo>
                    <a:pt x="36034" y="56037"/>
                  </a:lnTo>
                  <a:lnTo>
                    <a:pt x="36471" y="55663"/>
                  </a:lnTo>
                  <a:lnTo>
                    <a:pt x="36886" y="55268"/>
                  </a:lnTo>
                  <a:lnTo>
                    <a:pt x="37302" y="54873"/>
                  </a:lnTo>
                  <a:lnTo>
                    <a:pt x="37718" y="54457"/>
                  </a:lnTo>
                  <a:lnTo>
                    <a:pt x="38529" y="53604"/>
                  </a:lnTo>
                  <a:lnTo>
                    <a:pt x="39298" y="52731"/>
                  </a:lnTo>
                  <a:lnTo>
                    <a:pt x="40026" y="51795"/>
                  </a:lnTo>
                  <a:lnTo>
                    <a:pt x="40733" y="50839"/>
                  </a:lnTo>
                  <a:lnTo>
                    <a:pt x="41419" y="49841"/>
                  </a:lnTo>
                  <a:lnTo>
                    <a:pt x="41731" y="49321"/>
                  </a:lnTo>
                  <a:lnTo>
                    <a:pt x="42043" y="48780"/>
                  </a:lnTo>
                  <a:lnTo>
                    <a:pt x="42334" y="48219"/>
                  </a:lnTo>
                  <a:lnTo>
                    <a:pt x="42604" y="47637"/>
                  </a:lnTo>
                  <a:lnTo>
                    <a:pt x="42875" y="47034"/>
                  </a:lnTo>
                  <a:lnTo>
                    <a:pt x="43124" y="46431"/>
                  </a:lnTo>
                  <a:lnTo>
                    <a:pt x="43332" y="45807"/>
                  </a:lnTo>
                  <a:lnTo>
                    <a:pt x="43540" y="45162"/>
                  </a:lnTo>
                  <a:lnTo>
                    <a:pt x="43727" y="44518"/>
                  </a:lnTo>
                  <a:lnTo>
                    <a:pt x="43914" y="43873"/>
                  </a:lnTo>
                  <a:lnTo>
                    <a:pt x="44060" y="43208"/>
                  </a:lnTo>
                  <a:lnTo>
                    <a:pt x="44205" y="42522"/>
                  </a:lnTo>
                  <a:lnTo>
                    <a:pt x="44309" y="41835"/>
                  </a:lnTo>
                  <a:lnTo>
                    <a:pt x="44413" y="41149"/>
                  </a:lnTo>
                  <a:lnTo>
                    <a:pt x="44497" y="40463"/>
                  </a:lnTo>
                  <a:lnTo>
                    <a:pt x="44538" y="39756"/>
                  </a:lnTo>
                  <a:lnTo>
                    <a:pt x="44580" y="39070"/>
                  </a:lnTo>
                  <a:lnTo>
                    <a:pt x="44601" y="38363"/>
                  </a:lnTo>
                  <a:lnTo>
                    <a:pt x="44601" y="37677"/>
                  </a:lnTo>
                  <a:lnTo>
                    <a:pt x="44580" y="36970"/>
                  </a:lnTo>
                  <a:lnTo>
                    <a:pt x="44538" y="36284"/>
                  </a:lnTo>
                  <a:lnTo>
                    <a:pt x="44476" y="35577"/>
                  </a:lnTo>
                  <a:lnTo>
                    <a:pt x="44393" y="34891"/>
                  </a:lnTo>
                  <a:lnTo>
                    <a:pt x="44289" y="34204"/>
                  </a:lnTo>
                  <a:lnTo>
                    <a:pt x="44143" y="33539"/>
                  </a:lnTo>
                  <a:lnTo>
                    <a:pt x="43998" y="32874"/>
                  </a:lnTo>
                  <a:lnTo>
                    <a:pt x="43831" y="32208"/>
                  </a:lnTo>
                  <a:lnTo>
                    <a:pt x="43623" y="31564"/>
                  </a:lnTo>
                  <a:lnTo>
                    <a:pt x="43415" y="30940"/>
                  </a:lnTo>
                  <a:lnTo>
                    <a:pt x="43166" y="30316"/>
                  </a:lnTo>
                  <a:lnTo>
                    <a:pt x="42896" y="29713"/>
                  </a:lnTo>
                  <a:lnTo>
                    <a:pt x="42625" y="29110"/>
                  </a:lnTo>
                  <a:lnTo>
                    <a:pt x="42168" y="28279"/>
                  </a:lnTo>
                  <a:lnTo>
                    <a:pt x="41690" y="27468"/>
                  </a:lnTo>
                  <a:lnTo>
                    <a:pt x="41191" y="26677"/>
                  </a:lnTo>
                  <a:lnTo>
                    <a:pt x="40920" y="26303"/>
                  </a:lnTo>
                  <a:lnTo>
                    <a:pt x="40629" y="25929"/>
                  </a:lnTo>
                  <a:lnTo>
                    <a:pt x="40338" y="25575"/>
                  </a:lnTo>
                  <a:lnTo>
                    <a:pt x="40047" y="25201"/>
                  </a:lnTo>
                  <a:lnTo>
                    <a:pt x="39735" y="24869"/>
                  </a:lnTo>
                  <a:lnTo>
                    <a:pt x="39423" y="24515"/>
                  </a:lnTo>
                  <a:lnTo>
                    <a:pt x="39070" y="24203"/>
                  </a:lnTo>
                  <a:lnTo>
                    <a:pt x="38737" y="23870"/>
                  </a:lnTo>
                  <a:lnTo>
                    <a:pt x="38363" y="23579"/>
                  </a:lnTo>
                  <a:lnTo>
                    <a:pt x="37988" y="23267"/>
                  </a:lnTo>
                  <a:lnTo>
                    <a:pt x="37531" y="22935"/>
                  </a:lnTo>
                  <a:lnTo>
                    <a:pt x="37053" y="22623"/>
                  </a:lnTo>
                  <a:lnTo>
                    <a:pt x="36575" y="22332"/>
                  </a:lnTo>
                  <a:lnTo>
                    <a:pt x="36096" y="22082"/>
                  </a:lnTo>
                  <a:lnTo>
                    <a:pt x="35597" y="21833"/>
                  </a:lnTo>
                  <a:lnTo>
                    <a:pt x="35098" y="21604"/>
                  </a:lnTo>
                  <a:lnTo>
                    <a:pt x="34599" y="21375"/>
                  </a:lnTo>
                  <a:lnTo>
                    <a:pt x="34079" y="21188"/>
                  </a:lnTo>
                  <a:lnTo>
                    <a:pt x="33560" y="21001"/>
                  </a:lnTo>
                  <a:lnTo>
                    <a:pt x="33040" y="20835"/>
                  </a:lnTo>
                  <a:lnTo>
                    <a:pt x="31979" y="20523"/>
                  </a:lnTo>
                  <a:lnTo>
                    <a:pt x="30898" y="20253"/>
                  </a:lnTo>
                  <a:lnTo>
                    <a:pt x="29817" y="20003"/>
                  </a:lnTo>
                  <a:lnTo>
                    <a:pt x="29089" y="19878"/>
                  </a:lnTo>
                  <a:lnTo>
                    <a:pt x="28341" y="19753"/>
                  </a:lnTo>
                  <a:lnTo>
                    <a:pt x="27592" y="19650"/>
                  </a:lnTo>
                  <a:lnTo>
                    <a:pt x="26864" y="19504"/>
                  </a:lnTo>
                  <a:lnTo>
                    <a:pt x="26448" y="19400"/>
                  </a:lnTo>
                  <a:lnTo>
                    <a:pt x="26448" y="17279"/>
                  </a:lnTo>
                  <a:lnTo>
                    <a:pt x="26511" y="17238"/>
                  </a:lnTo>
                  <a:lnTo>
                    <a:pt x="26573" y="17217"/>
                  </a:lnTo>
                  <a:lnTo>
                    <a:pt x="26698" y="17196"/>
                  </a:lnTo>
                  <a:lnTo>
                    <a:pt x="26864" y="17196"/>
                  </a:lnTo>
                  <a:lnTo>
                    <a:pt x="31106" y="17300"/>
                  </a:lnTo>
                  <a:lnTo>
                    <a:pt x="32666" y="17300"/>
                  </a:lnTo>
                  <a:lnTo>
                    <a:pt x="33331" y="17279"/>
                  </a:lnTo>
                  <a:lnTo>
                    <a:pt x="33975" y="17238"/>
                  </a:lnTo>
                  <a:lnTo>
                    <a:pt x="34641" y="17196"/>
                  </a:lnTo>
                  <a:lnTo>
                    <a:pt x="35285" y="17134"/>
                  </a:lnTo>
                  <a:lnTo>
                    <a:pt x="35951" y="17030"/>
                  </a:lnTo>
                  <a:lnTo>
                    <a:pt x="36595" y="16926"/>
                  </a:lnTo>
                  <a:lnTo>
                    <a:pt x="37240" y="16801"/>
                  </a:lnTo>
                  <a:lnTo>
                    <a:pt x="37718" y="16655"/>
                  </a:lnTo>
                  <a:lnTo>
                    <a:pt x="37947" y="16572"/>
                  </a:lnTo>
                  <a:lnTo>
                    <a:pt x="38155" y="16489"/>
                  </a:lnTo>
                  <a:lnTo>
                    <a:pt x="38363" y="16385"/>
                  </a:lnTo>
                  <a:lnTo>
                    <a:pt x="38571" y="16260"/>
                  </a:lnTo>
                  <a:lnTo>
                    <a:pt x="38758" y="16136"/>
                  </a:lnTo>
                  <a:lnTo>
                    <a:pt x="38945" y="15990"/>
                  </a:lnTo>
                  <a:lnTo>
                    <a:pt x="39111" y="15844"/>
                  </a:lnTo>
                  <a:lnTo>
                    <a:pt x="39278" y="15678"/>
                  </a:lnTo>
                  <a:lnTo>
                    <a:pt x="39423" y="15491"/>
                  </a:lnTo>
                  <a:lnTo>
                    <a:pt x="39569" y="15304"/>
                  </a:lnTo>
                  <a:lnTo>
                    <a:pt x="39693" y="15096"/>
                  </a:lnTo>
                  <a:lnTo>
                    <a:pt x="39818" y="14867"/>
                  </a:lnTo>
                  <a:lnTo>
                    <a:pt x="39943" y="14638"/>
                  </a:lnTo>
                  <a:lnTo>
                    <a:pt x="40047" y="14389"/>
                  </a:lnTo>
                  <a:lnTo>
                    <a:pt x="40213" y="13869"/>
                  </a:lnTo>
                  <a:lnTo>
                    <a:pt x="40380" y="13370"/>
                  </a:lnTo>
                  <a:lnTo>
                    <a:pt x="40504" y="12850"/>
                  </a:lnTo>
                  <a:lnTo>
                    <a:pt x="40629" y="12330"/>
                  </a:lnTo>
                  <a:lnTo>
                    <a:pt x="40712" y="11811"/>
                  </a:lnTo>
                  <a:lnTo>
                    <a:pt x="40795" y="11270"/>
                  </a:lnTo>
                  <a:lnTo>
                    <a:pt x="40941" y="10210"/>
                  </a:lnTo>
                  <a:lnTo>
                    <a:pt x="41024" y="9315"/>
                  </a:lnTo>
                  <a:lnTo>
                    <a:pt x="41066" y="8401"/>
                  </a:lnTo>
                  <a:lnTo>
                    <a:pt x="41087" y="7486"/>
                  </a:lnTo>
                  <a:lnTo>
                    <a:pt x="41066" y="6592"/>
                  </a:lnTo>
                  <a:lnTo>
                    <a:pt x="41003" y="5677"/>
                  </a:lnTo>
                  <a:lnTo>
                    <a:pt x="40920" y="4783"/>
                  </a:lnTo>
                  <a:lnTo>
                    <a:pt x="40795" y="3889"/>
                  </a:lnTo>
                  <a:lnTo>
                    <a:pt x="40629" y="2974"/>
                  </a:lnTo>
                  <a:lnTo>
                    <a:pt x="40567" y="2724"/>
                  </a:lnTo>
                  <a:lnTo>
                    <a:pt x="40484" y="2495"/>
                  </a:lnTo>
                  <a:lnTo>
                    <a:pt x="40380" y="2267"/>
                  </a:lnTo>
                  <a:lnTo>
                    <a:pt x="40255" y="2038"/>
                  </a:lnTo>
                  <a:lnTo>
                    <a:pt x="40109" y="1830"/>
                  </a:lnTo>
                  <a:lnTo>
                    <a:pt x="39943" y="1622"/>
                  </a:lnTo>
                  <a:lnTo>
                    <a:pt x="39777" y="1435"/>
                  </a:lnTo>
                  <a:lnTo>
                    <a:pt x="39590" y="1269"/>
                  </a:lnTo>
                  <a:lnTo>
                    <a:pt x="39402" y="1102"/>
                  </a:lnTo>
                  <a:lnTo>
                    <a:pt x="39194" y="957"/>
                  </a:lnTo>
                  <a:lnTo>
                    <a:pt x="38987" y="832"/>
                  </a:lnTo>
                  <a:lnTo>
                    <a:pt x="38779" y="707"/>
                  </a:lnTo>
                  <a:lnTo>
                    <a:pt x="38550" y="624"/>
                  </a:lnTo>
                  <a:lnTo>
                    <a:pt x="38321" y="541"/>
                  </a:lnTo>
                  <a:lnTo>
                    <a:pt x="38092" y="499"/>
                  </a:lnTo>
                  <a:lnTo>
                    <a:pt x="37864" y="458"/>
                  </a:lnTo>
                  <a:lnTo>
                    <a:pt x="36949" y="354"/>
                  </a:lnTo>
                  <a:lnTo>
                    <a:pt x="36491" y="312"/>
                  </a:lnTo>
                  <a:lnTo>
                    <a:pt x="36034" y="291"/>
                  </a:lnTo>
                  <a:lnTo>
                    <a:pt x="32312" y="229"/>
                  </a:lnTo>
                  <a:lnTo>
                    <a:pt x="30441" y="187"/>
                  </a:lnTo>
                  <a:lnTo>
                    <a:pt x="28569" y="146"/>
                  </a:lnTo>
                  <a:lnTo>
                    <a:pt x="25180" y="42"/>
                  </a:lnTo>
                  <a:lnTo>
                    <a:pt x="23475" y="21"/>
                  </a:lnTo>
                  <a:lnTo>
                    <a:pt x="21770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2" name="Google Shape;1552;p9"/>
            <p:cNvSpPr/>
            <p:nvPr/>
          </p:nvSpPr>
          <p:spPr>
            <a:xfrm>
              <a:off x="2608950" y="2111550"/>
              <a:ext cx="1026150" cy="1448750"/>
            </a:xfrm>
            <a:custGeom>
              <a:avLst/>
              <a:gdLst/>
              <a:ahLst/>
              <a:cxnLst/>
              <a:rect l="l" t="t" r="r" b="b"/>
              <a:pathLst>
                <a:path w="41046" h="57950" fill="none" extrusionOk="0">
                  <a:moveTo>
                    <a:pt x="3785" y="12684"/>
                  </a:moveTo>
                  <a:lnTo>
                    <a:pt x="3785" y="12684"/>
                  </a:lnTo>
                  <a:lnTo>
                    <a:pt x="3805" y="10854"/>
                  </a:lnTo>
                  <a:lnTo>
                    <a:pt x="3847" y="9024"/>
                  </a:lnTo>
                  <a:lnTo>
                    <a:pt x="3930" y="7195"/>
                  </a:lnTo>
                  <a:lnTo>
                    <a:pt x="4034" y="5365"/>
                  </a:lnTo>
                  <a:lnTo>
                    <a:pt x="4034" y="5365"/>
                  </a:lnTo>
                  <a:lnTo>
                    <a:pt x="4076" y="4970"/>
                  </a:lnTo>
                  <a:lnTo>
                    <a:pt x="4117" y="4596"/>
                  </a:lnTo>
                  <a:lnTo>
                    <a:pt x="4221" y="3826"/>
                  </a:lnTo>
                  <a:lnTo>
                    <a:pt x="4346" y="3057"/>
                  </a:lnTo>
                  <a:lnTo>
                    <a:pt x="4471" y="2288"/>
                  </a:lnTo>
                  <a:lnTo>
                    <a:pt x="4471" y="2288"/>
                  </a:lnTo>
                  <a:lnTo>
                    <a:pt x="4512" y="2059"/>
                  </a:lnTo>
                  <a:lnTo>
                    <a:pt x="4595" y="1872"/>
                  </a:lnTo>
                  <a:lnTo>
                    <a:pt x="4679" y="1705"/>
                  </a:lnTo>
                  <a:lnTo>
                    <a:pt x="4803" y="1560"/>
                  </a:lnTo>
                  <a:lnTo>
                    <a:pt x="4949" y="1435"/>
                  </a:lnTo>
                  <a:lnTo>
                    <a:pt x="5136" y="1352"/>
                  </a:lnTo>
                  <a:lnTo>
                    <a:pt x="5344" y="1269"/>
                  </a:lnTo>
                  <a:lnTo>
                    <a:pt x="5573" y="1206"/>
                  </a:lnTo>
                  <a:lnTo>
                    <a:pt x="5573" y="1206"/>
                  </a:lnTo>
                  <a:lnTo>
                    <a:pt x="6384" y="1061"/>
                  </a:lnTo>
                  <a:lnTo>
                    <a:pt x="7195" y="915"/>
                  </a:lnTo>
                  <a:lnTo>
                    <a:pt x="8006" y="770"/>
                  </a:lnTo>
                  <a:lnTo>
                    <a:pt x="8816" y="666"/>
                  </a:lnTo>
                  <a:lnTo>
                    <a:pt x="9627" y="562"/>
                  </a:lnTo>
                  <a:lnTo>
                    <a:pt x="10459" y="479"/>
                  </a:lnTo>
                  <a:lnTo>
                    <a:pt x="12081" y="333"/>
                  </a:lnTo>
                  <a:lnTo>
                    <a:pt x="13724" y="229"/>
                  </a:lnTo>
                  <a:lnTo>
                    <a:pt x="15366" y="146"/>
                  </a:lnTo>
                  <a:lnTo>
                    <a:pt x="17009" y="83"/>
                  </a:lnTo>
                  <a:lnTo>
                    <a:pt x="18651" y="21"/>
                  </a:lnTo>
                  <a:lnTo>
                    <a:pt x="18651" y="21"/>
                  </a:lnTo>
                  <a:lnTo>
                    <a:pt x="19982" y="0"/>
                  </a:lnTo>
                  <a:lnTo>
                    <a:pt x="19982" y="0"/>
                  </a:lnTo>
                  <a:lnTo>
                    <a:pt x="21043" y="21"/>
                  </a:lnTo>
                  <a:lnTo>
                    <a:pt x="22103" y="21"/>
                  </a:lnTo>
                  <a:lnTo>
                    <a:pt x="22103" y="21"/>
                  </a:lnTo>
                  <a:lnTo>
                    <a:pt x="23143" y="42"/>
                  </a:lnTo>
                  <a:lnTo>
                    <a:pt x="24203" y="63"/>
                  </a:lnTo>
                  <a:lnTo>
                    <a:pt x="24203" y="63"/>
                  </a:lnTo>
                  <a:lnTo>
                    <a:pt x="25367" y="42"/>
                  </a:lnTo>
                  <a:lnTo>
                    <a:pt x="25367" y="42"/>
                  </a:lnTo>
                  <a:lnTo>
                    <a:pt x="26844" y="83"/>
                  </a:lnTo>
                  <a:lnTo>
                    <a:pt x="28341" y="83"/>
                  </a:lnTo>
                  <a:lnTo>
                    <a:pt x="28341" y="83"/>
                  </a:lnTo>
                  <a:lnTo>
                    <a:pt x="29568" y="83"/>
                  </a:lnTo>
                  <a:lnTo>
                    <a:pt x="29568" y="83"/>
                  </a:lnTo>
                  <a:lnTo>
                    <a:pt x="30815" y="83"/>
                  </a:lnTo>
                  <a:lnTo>
                    <a:pt x="30815" y="83"/>
                  </a:lnTo>
                  <a:lnTo>
                    <a:pt x="32728" y="83"/>
                  </a:lnTo>
                  <a:lnTo>
                    <a:pt x="33685" y="125"/>
                  </a:lnTo>
                  <a:lnTo>
                    <a:pt x="34641" y="146"/>
                  </a:lnTo>
                  <a:lnTo>
                    <a:pt x="34641" y="146"/>
                  </a:lnTo>
                  <a:lnTo>
                    <a:pt x="35140" y="187"/>
                  </a:lnTo>
                  <a:lnTo>
                    <a:pt x="35535" y="229"/>
                  </a:lnTo>
                  <a:lnTo>
                    <a:pt x="35681" y="271"/>
                  </a:lnTo>
                  <a:lnTo>
                    <a:pt x="35826" y="312"/>
                  </a:lnTo>
                  <a:lnTo>
                    <a:pt x="35930" y="375"/>
                  </a:lnTo>
                  <a:lnTo>
                    <a:pt x="36013" y="437"/>
                  </a:lnTo>
                  <a:lnTo>
                    <a:pt x="36097" y="520"/>
                  </a:lnTo>
                  <a:lnTo>
                    <a:pt x="36159" y="624"/>
                  </a:lnTo>
                  <a:lnTo>
                    <a:pt x="36221" y="770"/>
                  </a:lnTo>
                  <a:lnTo>
                    <a:pt x="36263" y="915"/>
                  </a:lnTo>
                  <a:lnTo>
                    <a:pt x="36325" y="1289"/>
                  </a:lnTo>
                  <a:lnTo>
                    <a:pt x="36367" y="1788"/>
                  </a:lnTo>
                  <a:lnTo>
                    <a:pt x="36367" y="1788"/>
                  </a:lnTo>
                  <a:lnTo>
                    <a:pt x="36429" y="2558"/>
                  </a:lnTo>
                  <a:lnTo>
                    <a:pt x="36471" y="3306"/>
                  </a:lnTo>
                  <a:lnTo>
                    <a:pt x="36492" y="4055"/>
                  </a:lnTo>
                  <a:lnTo>
                    <a:pt x="36492" y="4824"/>
                  </a:lnTo>
                  <a:lnTo>
                    <a:pt x="36492" y="4824"/>
                  </a:lnTo>
                  <a:lnTo>
                    <a:pt x="36492" y="5552"/>
                  </a:lnTo>
                  <a:lnTo>
                    <a:pt x="36471" y="6301"/>
                  </a:lnTo>
                  <a:lnTo>
                    <a:pt x="36408" y="7798"/>
                  </a:lnTo>
                  <a:lnTo>
                    <a:pt x="36284" y="9274"/>
                  </a:lnTo>
                  <a:lnTo>
                    <a:pt x="36138" y="10771"/>
                  </a:lnTo>
                  <a:lnTo>
                    <a:pt x="36138" y="10771"/>
                  </a:lnTo>
                  <a:lnTo>
                    <a:pt x="36097" y="11021"/>
                  </a:lnTo>
                  <a:lnTo>
                    <a:pt x="36055" y="11249"/>
                  </a:lnTo>
                  <a:lnTo>
                    <a:pt x="35993" y="11457"/>
                  </a:lnTo>
                  <a:lnTo>
                    <a:pt x="35930" y="11644"/>
                  </a:lnTo>
                  <a:lnTo>
                    <a:pt x="35847" y="11811"/>
                  </a:lnTo>
                  <a:lnTo>
                    <a:pt x="35764" y="11956"/>
                  </a:lnTo>
                  <a:lnTo>
                    <a:pt x="35660" y="12102"/>
                  </a:lnTo>
                  <a:lnTo>
                    <a:pt x="35535" y="12206"/>
                  </a:lnTo>
                  <a:lnTo>
                    <a:pt x="35410" y="12310"/>
                  </a:lnTo>
                  <a:lnTo>
                    <a:pt x="35265" y="12414"/>
                  </a:lnTo>
                  <a:lnTo>
                    <a:pt x="35099" y="12476"/>
                  </a:lnTo>
                  <a:lnTo>
                    <a:pt x="34911" y="12538"/>
                  </a:lnTo>
                  <a:lnTo>
                    <a:pt x="34703" y="12580"/>
                  </a:lnTo>
                  <a:lnTo>
                    <a:pt x="34496" y="12622"/>
                  </a:lnTo>
                  <a:lnTo>
                    <a:pt x="33996" y="12684"/>
                  </a:lnTo>
                  <a:lnTo>
                    <a:pt x="33996" y="12684"/>
                  </a:lnTo>
                  <a:lnTo>
                    <a:pt x="33518" y="12705"/>
                  </a:lnTo>
                  <a:lnTo>
                    <a:pt x="33040" y="12705"/>
                  </a:lnTo>
                  <a:lnTo>
                    <a:pt x="33040" y="12705"/>
                  </a:lnTo>
                  <a:lnTo>
                    <a:pt x="32395" y="12684"/>
                  </a:lnTo>
                  <a:lnTo>
                    <a:pt x="31772" y="12663"/>
                  </a:lnTo>
                  <a:lnTo>
                    <a:pt x="30524" y="12580"/>
                  </a:lnTo>
                  <a:lnTo>
                    <a:pt x="29277" y="12476"/>
                  </a:lnTo>
                  <a:lnTo>
                    <a:pt x="28008" y="12372"/>
                  </a:lnTo>
                  <a:lnTo>
                    <a:pt x="28008" y="12372"/>
                  </a:lnTo>
                  <a:lnTo>
                    <a:pt x="26636" y="12289"/>
                  </a:lnTo>
                  <a:lnTo>
                    <a:pt x="25264" y="12185"/>
                  </a:lnTo>
                  <a:lnTo>
                    <a:pt x="22498" y="12019"/>
                  </a:lnTo>
                  <a:lnTo>
                    <a:pt x="22498" y="12019"/>
                  </a:lnTo>
                  <a:lnTo>
                    <a:pt x="22332" y="11998"/>
                  </a:lnTo>
                  <a:lnTo>
                    <a:pt x="22332" y="11998"/>
                  </a:lnTo>
                  <a:lnTo>
                    <a:pt x="22103" y="12019"/>
                  </a:lnTo>
                  <a:lnTo>
                    <a:pt x="21895" y="12060"/>
                  </a:lnTo>
                  <a:lnTo>
                    <a:pt x="21729" y="12143"/>
                  </a:lnTo>
                  <a:lnTo>
                    <a:pt x="21604" y="12247"/>
                  </a:lnTo>
                  <a:lnTo>
                    <a:pt x="21500" y="12393"/>
                  </a:lnTo>
                  <a:lnTo>
                    <a:pt x="21417" y="12580"/>
                  </a:lnTo>
                  <a:lnTo>
                    <a:pt x="21375" y="12809"/>
                  </a:lnTo>
                  <a:lnTo>
                    <a:pt x="21354" y="13058"/>
                  </a:lnTo>
                  <a:lnTo>
                    <a:pt x="21354" y="13058"/>
                  </a:lnTo>
                  <a:lnTo>
                    <a:pt x="21334" y="13848"/>
                  </a:lnTo>
                  <a:lnTo>
                    <a:pt x="21334" y="13848"/>
                  </a:lnTo>
                  <a:lnTo>
                    <a:pt x="21354" y="14638"/>
                  </a:lnTo>
                  <a:lnTo>
                    <a:pt x="21396" y="15429"/>
                  </a:lnTo>
                  <a:lnTo>
                    <a:pt x="21479" y="16198"/>
                  </a:lnTo>
                  <a:lnTo>
                    <a:pt x="21583" y="16988"/>
                  </a:lnTo>
                  <a:lnTo>
                    <a:pt x="21583" y="16988"/>
                  </a:lnTo>
                  <a:lnTo>
                    <a:pt x="21666" y="17404"/>
                  </a:lnTo>
                  <a:lnTo>
                    <a:pt x="21770" y="17716"/>
                  </a:lnTo>
                  <a:lnTo>
                    <a:pt x="21812" y="17861"/>
                  </a:lnTo>
                  <a:lnTo>
                    <a:pt x="21895" y="17986"/>
                  </a:lnTo>
                  <a:lnTo>
                    <a:pt x="21957" y="18090"/>
                  </a:lnTo>
                  <a:lnTo>
                    <a:pt x="22061" y="18194"/>
                  </a:lnTo>
                  <a:lnTo>
                    <a:pt x="22145" y="18277"/>
                  </a:lnTo>
                  <a:lnTo>
                    <a:pt x="22269" y="18340"/>
                  </a:lnTo>
                  <a:lnTo>
                    <a:pt x="22373" y="18423"/>
                  </a:lnTo>
                  <a:lnTo>
                    <a:pt x="22519" y="18464"/>
                  </a:lnTo>
                  <a:lnTo>
                    <a:pt x="22852" y="18568"/>
                  </a:lnTo>
                  <a:lnTo>
                    <a:pt x="23247" y="18672"/>
                  </a:lnTo>
                  <a:lnTo>
                    <a:pt x="23247" y="18672"/>
                  </a:lnTo>
                  <a:lnTo>
                    <a:pt x="24453" y="18901"/>
                  </a:lnTo>
                  <a:lnTo>
                    <a:pt x="24453" y="18901"/>
                  </a:lnTo>
                  <a:lnTo>
                    <a:pt x="26137" y="19254"/>
                  </a:lnTo>
                  <a:lnTo>
                    <a:pt x="26989" y="19442"/>
                  </a:lnTo>
                  <a:lnTo>
                    <a:pt x="27842" y="19650"/>
                  </a:lnTo>
                  <a:lnTo>
                    <a:pt x="28674" y="19857"/>
                  </a:lnTo>
                  <a:lnTo>
                    <a:pt x="29505" y="20107"/>
                  </a:lnTo>
                  <a:lnTo>
                    <a:pt x="30337" y="20356"/>
                  </a:lnTo>
                  <a:lnTo>
                    <a:pt x="31148" y="20648"/>
                  </a:lnTo>
                  <a:lnTo>
                    <a:pt x="31148" y="20648"/>
                  </a:lnTo>
                  <a:lnTo>
                    <a:pt x="31917" y="20939"/>
                  </a:lnTo>
                  <a:lnTo>
                    <a:pt x="32645" y="21271"/>
                  </a:lnTo>
                  <a:lnTo>
                    <a:pt x="33331" y="21646"/>
                  </a:lnTo>
                  <a:lnTo>
                    <a:pt x="33996" y="22041"/>
                  </a:lnTo>
                  <a:lnTo>
                    <a:pt x="34641" y="22457"/>
                  </a:lnTo>
                  <a:lnTo>
                    <a:pt x="35223" y="22914"/>
                  </a:lnTo>
                  <a:lnTo>
                    <a:pt x="35805" y="23392"/>
                  </a:lnTo>
                  <a:lnTo>
                    <a:pt x="36346" y="23912"/>
                  </a:lnTo>
                  <a:lnTo>
                    <a:pt x="36866" y="24453"/>
                  </a:lnTo>
                  <a:lnTo>
                    <a:pt x="37344" y="25035"/>
                  </a:lnTo>
                  <a:lnTo>
                    <a:pt x="37802" y="25638"/>
                  </a:lnTo>
                  <a:lnTo>
                    <a:pt x="38217" y="26262"/>
                  </a:lnTo>
                  <a:lnTo>
                    <a:pt x="38612" y="26927"/>
                  </a:lnTo>
                  <a:lnTo>
                    <a:pt x="38987" y="27613"/>
                  </a:lnTo>
                  <a:lnTo>
                    <a:pt x="39340" y="28320"/>
                  </a:lnTo>
                  <a:lnTo>
                    <a:pt x="39652" y="29048"/>
                  </a:lnTo>
                  <a:lnTo>
                    <a:pt x="39652" y="29048"/>
                  </a:lnTo>
                  <a:lnTo>
                    <a:pt x="39985" y="29900"/>
                  </a:lnTo>
                  <a:lnTo>
                    <a:pt x="40255" y="30732"/>
                  </a:lnTo>
                  <a:lnTo>
                    <a:pt x="40505" y="31585"/>
                  </a:lnTo>
                  <a:lnTo>
                    <a:pt x="40692" y="32416"/>
                  </a:lnTo>
                  <a:lnTo>
                    <a:pt x="40837" y="33269"/>
                  </a:lnTo>
                  <a:lnTo>
                    <a:pt x="40941" y="34101"/>
                  </a:lnTo>
                  <a:lnTo>
                    <a:pt x="41004" y="34953"/>
                  </a:lnTo>
                  <a:lnTo>
                    <a:pt x="41045" y="35806"/>
                  </a:lnTo>
                  <a:lnTo>
                    <a:pt x="41045" y="35806"/>
                  </a:lnTo>
                  <a:lnTo>
                    <a:pt x="41024" y="36637"/>
                  </a:lnTo>
                  <a:lnTo>
                    <a:pt x="40941" y="37469"/>
                  </a:lnTo>
                  <a:lnTo>
                    <a:pt x="40837" y="38321"/>
                  </a:lnTo>
                  <a:lnTo>
                    <a:pt x="40692" y="39153"/>
                  </a:lnTo>
                  <a:lnTo>
                    <a:pt x="40505" y="39985"/>
                  </a:lnTo>
                  <a:lnTo>
                    <a:pt x="40276" y="40837"/>
                  </a:lnTo>
                  <a:lnTo>
                    <a:pt x="40006" y="41669"/>
                  </a:lnTo>
                  <a:lnTo>
                    <a:pt x="39694" y="42501"/>
                  </a:lnTo>
                  <a:lnTo>
                    <a:pt x="39694" y="42501"/>
                  </a:lnTo>
                  <a:lnTo>
                    <a:pt x="39278" y="43478"/>
                  </a:lnTo>
                  <a:lnTo>
                    <a:pt x="38841" y="44435"/>
                  </a:lnTo>
                  <a:lnTo>
                    <a:pt x="38363" y="45370"/>
                  </a:lnTo>
                  <a:lnTo>
                    <a:pt x="37864" y="46264"/>
                  </a:lnTo>
                  <a:lnTo>
                    <a:pt x="37303" y="47138"/>
                  </a:lnTo>
                  <a:lnTo>
                    <a:pt x="36741" y="47990"/>
                  </a:lnTo>
                  <a:lnTo>
                    <a:pt x="36117" y="48801"/>
                  </a:lnTo>
                  <a:lnTo>
                    <a:pt x="35494" y="49591"/>
                  </a:lnTo>
                  <a:lnTo>
                    <a:pt x="34807" y="50340"/>
                  </a:lnTo>
                  <a:lnTo>
                    <a:pt x="34100" y="51067"/>
                  </a:lnTo>
                  <a:lnTo>
                    <a:pt x="33352" y="51774"/>
                  </a:lnTo>
                  <a:lnTo>
                    <a:pt x="32562" y="52440"/>
                  </a:lnTo>
                  <a:lnTo>
                    <a:pt x="31751" y="53064"/>
                  </a:lnTo>
                  <a:lnTo>
                    <a:pt x="30898" y="53667"/>
                  </a:lnTo>
                  <a:lnTo>
                    <a:pt x="30004" y="54249"/>
                  </a:lnTo>
                  <a:lnTo>
                    <a:pt x="29089" y="54769"/>
                  </a:lnTo>
                  <a:lnTo>
                    <a:pt x="29089" y="54769"/>
                  </a:lnTo>
                  <a:lnTo>
                    <a:pt x="28549" y="55060"/>
                  </a:lnTo>
                  <a:lnTo>
                    <a:pt x="28008" y="55330"/>
                  </a:lnTo>
                  <a:lnTo>
                    <a:pt x="27468" y="55580"/>
                  </a:lnTo>
                  <a:lnTo>
                    <a:pt x="26906" y="55808"/>
                  </a:lnTo>
                  <a:lnTo>
                    <a:pt x="26366" y="56037"/>
                  </a:lnTo>
                  <a:lnTo>
                    <a:pt x="25804" y="56224"/>
                  </a:lnTo>
                  <a:lnTo>
                    <a:pt x="25243" y="56411"/>
                  </a:lnTo>
                  <a:lnTo>
                    <a:pt x="24661" y="56598"/>
                  </a:lnTo>
                  <a:lnTo>
                    <a:pt x="24099" y="56744"/>
                  </a:lnTo>
                  <a:lnTo>
                    <a:pt x="23517" y="56889"/>
                  </a:lnTo>
                  <a:lnTo>
                    <a:pt x="22353" y="57160"/>
                  </a:lnTo>
                  <a:lnTo>
                    <a:pt x="21167" y="57368"/>
                  </a:lnTo>
                  <a:lnTo>
                    <a:pt x="19982" y="57555"/>
                  </a:lnTo>
                  <a:lnTo>
                    <a:pt x="19982" y="57555"/>
                  </a:lnTo>
                  <a:lnTo>
                    <a:pt x="18568" y="57721"/>
                  </a:lnTo>
                  <a:lnTo>
                    <a:pt x="17154" y="57846"/>
                  </a:lnTo>
                  <a:lnTo>
                    <a:pt x="15740" y="57929"/>
                  </a:lnTo>
                  <a:lnTo>
                    <a:pt x="14327" y="57950"/>
                  </a:lnTo>
                  <a:lnTo>
                    <a:pt x="14327" y="57950"/>
                  </a:lnTo>
                  <a:lnTo>
                    <a:pt x="13432" y="57929"/>
                  </a:lnTo>
                  <a:lnTo>
                    <a:pt x="12559" y="57908"/>
                  </a:lnTo>
                  <a:lnTo>
                    <a:pt x="11686" y="57867"/>
                  </a:lnTo>
                  <a:lnTo>
                    <a:pt x="10792" y="57784"/>
                  </a:lnTo>
                  <a:lnTo>
                    <a:pt x="9918" y="57700"/>
                  </a:lnTo>
                  <a:lnTo>
                    <a:pt x="9024" y="57596"/>
                  </a:lnTo>
                  <a:lnTo>
                    <a:pt x="8151" y="57472"/>
                  </a:lnTo>
                  <a:lnTo>
                    <a:pt x="7278" y="57347"/>
                  </a:lnTo>
                  <a:lnTo>
                    <a:pt x="7278" y="57347"/>
                  </a:lnTo>
                  <a:lnTo>
                    <a:pt x="6592" y="57201"/>
                  </a:lnTo>
                  <a:lnTo>
                    <a:pt x="5926" y="57035"/>
                  </a:lnTo>
                  <a:lnTo>
                    <a:pt x="5261" y="56848"/>
                  </a:lnTo>
                  <a:lnTo>
                    <a:pt x="4616" y="56619"/>
                  </a:lnTo>
                  <a:lnTo>
                    <a:pt x="4304" y="56474"/>
                  </a:lnTo>
                  <a:lnTo>
                    <a:pt x="3993" y="56328"/>
                  </a:lnTo>
                  <a:lnTo>
                    <a:pt x="3701" y="56183"/>
                  </a:lnTo>
                  <a:lnTo>
                    <a:pt x="3390" y="55995"/>
                  </a:lnTo>
                  <a:lnTo>
                    <a:pt x="3098" y="55829"/>
                  </a:lnTo>
                  <a:lnTo>
                    <a:pt x="2807" y="55621"/>
                  </a:lnTo>
                  <a:lnTo>
                    <a:pt x="2537" y="55413"/>
                  </a:lnTo>
                  <a:lnTo>
                    <a:pt x="2267" y="55184"/>
                  </a:lnTo>
                  <a:lnTo>
                    <a:pt x="2267" y="55184"/>
                  </a:lnTo>
                  <a:lnTo>
                    <a:pt x="1996" y="54956"/>
                  </a:lnTo>
                  <a:lnTo>
                    <a:pt x="1747" y="54727"/>
                  </a:lnTo>
                  <a:lnTo>
                    <a:pt x="1518" y="54477"/>
                  </a:lnTo>
                  <a:lnTo>
                    <a:pt x="1310" y="54228"/>
                  </a:lnTo>
                  <a:lnTo>
                    <a:pt x="1102" y="53958"/>
                  </a:lnTo>
                  <a:lnTo>
                    <a:pt x="915" y="53687"/>
                  </a:lnTo>
                  <a:lnTo>
                    <a:pt x="749" y="53417"/>
                  </a:lnTo>
                  <a:lnTo>
                    <a:pt x="603" y="53147"/>
                  </a:lnTo>
                  <a:lnTo>
                    <a:pt x="458" y="52856"/>
                  </a:lnTo>
                  <a:lnTo>
                    <a:pt x="333" y="52565"/>
                  </a:lnTo>
                  <a:lnTo>
                    <a:pt x="250" y="52253"/>
                  </a:lnTo>
                  <a:lnTo>
                    <a:pt x="167" y="51941"/>
                  </a:lnTo>
                  <a:lnTo>
                    <a:pt x="83" y="51629"/>
                  </a:lnTo>
                  <a:lnTo>
                    <a:pt x="42" y="51296"/>
                  </a:lnTo>
                  <a:lnTo>
                    <a:pt x="21" y="50964"/>
                  </a:lnTo>
                  <a:lnTo>
                    <a:pt x="0" y="50610"/>
                  </a:lnTo>
                  <a:lnTo>
                    <a:pt x="0" y="50610"/>
                  </a:lnTo>
                  <a:lnTo>
                    <a:pt x="21" y="50257"/>
                  </a:lnTo>
                  <a:lnTo>
                    <a:pt x="21" y="50257"/>
                  </a:lnTo>
                  <a:lnTo>
                    <a:pt x="63" y="49633"/>
                  </a:lnTo>
                  <a:lnTo>
                    <a:pt x="125" y="49030"/>
                  </a:lnTo>
                  <a:lnTo>
                    <a:pt x="229" y="48427"/>
                  </a:lnTo>
                  <a:lnTo>
                    <a:pt x="333" y="47824"/>
                  </a:lnTo>
                  <a:lnTo>
                    <a:pt x="479" y="47242"/>
                  </a:lnTo>
                  <a:lnTo>
                    <a:pt x="645" y="46680"/>
                  </a:lnTo>
                  <a:lnTo>
                    <a:pt x="832" y="46119"/>
                  </a:lnTo>
                  <a:lnTo>
                    <a:pt x="1040" y="45557"/>
                  </a:lnTo>
                  <a:lnTo>
                    <a:pt x="1269" y="45017"/>
                  </a:lnTo>
                  <a:lnTo>
                    <a:pt x="1518" y="44497"/>
                  </a:lnTo>
                  <a:lnTo>
                    <a:pt x="1788" y="43956"/>
                  </a:lnTo>
                  <a:lnTo>
                    <a:pt x="2100" y="43457"/>
                  </a:lnTo>
                  <a:lnTo>
                    <a:pt x="2412" y="42937"/>
                  </a:lnTo>
                  <a:lnTo>
                    <a:pt x="2766" y="42438"/>
                  </a:lnTo>
                  <a:lnTo>
                    <a:pt x="3119" y="41960"/>
                  </a:lnTo>
                  <a:lnTo>
                    <a:pt x="3514" y="41461"/>
                  </a:lnTo>
                  <a:lnTo>
                    <a:pt x="3514" y="41461"/>
                  </a:lnTo>
                  <a:lnTo>
                    <a:pt x="3681" y="41295"/>
                  </a:lnTo>
                  <a:lnTo>
                    <a:pt x="3826" y="41149"/>
                  </a:lnTo>
                  <a:lnTo>
                    <a:pt x="4013" y="41025"/>
                  </a:lnTo>
                  <a:lnTo>
                    <a:pt x="4180" y="40921"/>
                  </a:lnTo>
                  <a:lnTo>
                    <a:pt x="4367" y="40837"/>
                  </a:lnTo>
                  <a:lnTo>
                    <a:pt x="4575" y="40796"/>
                  </a:lnTo>
                  <a:lnTo>
                    <a:pt x="4762" y="40754"/>
                  </a:lnTo>
                  <a:lnTo>
                    <a:pt x="4970" y="40733"/>
                  </a:lnTo>
                  <a:lnTo>
                    <a:pt x="4970" y="40733"/>
                  </a:lnTo>
                  <a:lnTo>
                    <a:pt x="5282" y="40754"/>
                  </a:lnTo>
                  <a:lnTo>
                    <a:pt x="5614" y="40837"/>
                  </a:lnTo>
                  <a:lnTo>
                    <a:pt x="5614" y="40837"/>
                  </a:lnTo>
                  <a:lnTo>
                    <a:pt x="6217" y="41004"/>
                  </a:lnTo>
                  <a:lnTo>
                    <a:pt x="6820" y="41191"/>
                  </a:lnTo>
                  <a:lnTo>
                    <a:pt x="7403" y="41399"/>
                  </a:lnTo>
                  <a:lnTo>
                    <a:pt x="7985" y="41628"/>
                  </a:lnTo>
                  <a:lnTo>
                    <a:pt x="9128" y="42106"/>
                  </a:lnTo>
                  <a:lnTo>
                    <a:pt x="10272" y="42605"/>
                  </a:lnTo>
                  <a:lnTo>
                    <a:pt x="10272" y="42605"/>
                  </a:lnTo>
                  <a:lnTo>
                    <a:pt x="10979" y="42875"/>
                  </a:lnTo>
                  <a:lnTo>
                    <a:pt x="11665" y="43145"/>
                  </a:lnTo>
                  <a:lnTo>
                    <a:pt x="12372" y="43353"/>
                  </a:lnTo>
                  <a:lnTo>
                    <a:pt x="13079" y="43520"/>
                  </a:lnTo>
                  <a:lnTo>
                    <a:pt x="13786" y="43665"/>
                  </a:lnTo>
                  <a:lnTo>
                    <a:pt x="14514" y="43748"/>
                  </a:lnTo>
                  <a:lnTo>
                    <a:pt x="15221" y="43811"/>
                  </a:lnTo>
                  <a:lnTo>
                    <a:pt x="15928" y="43832"/>
                  </a:lnTo>
                  <a:lnTo>
                    <a:pt x="15928" y="43832"/>
                  </a:lnTo>
                  <a:lnTo>
                    <a:pt x="16635" y="43811"/>
                  </a:lnTo>
                  <a:lnTo>
                    <a:pt x="17321" y="43769"/>
                  </a:lnTo>
                  <a:lnTo>
                    <a:pt x="18028" y="43665"/>
                  </a:lnTo>
                  <a:lnTo>
                    <a:pt x="18714" y="43520"/>
                  </a:lnTo>
                  <a:lnTo>
                    <a:pt x="18714" y="43520"/>
                  </a:lnTo>
                  <a:lnTo>
                    <a:pt x="19379" y="43374"/>
                  </a:lnTo>
                  <a:lnTo>
                    <a:pt x="20024" y="43187"/>
                  </a:lnTo>
                  <a:lnTo>
                    <a:pt x="20024" y="43187"/>
                  </a:lnTo>
                  <a:lnTo>
                    <a:pt x="20523" y="43000"/>
                  </a:lnTo>
                  <a:lnTo>
                    <a:pt x="21001" y="42792"/>
                  </a:lnTo>
                  <a:lnTo>
                    <a:pt x="21479" y="42584"/>
                  </a:lnTo>
                  <a:lnTo>
                    <a:pt x="21916" y="42334"/>
                  </a:lnTo>
                  <a:lnTo>
                    <a:pt x="22353" y="42064"/>
                  </a:lnTo>
                  <a:lnTo>
                    <a:pt x="22748" y="41752"/>
                  </a:lnTo>
                  <a:lnTo>
                    <a:pt x="23143" y="41440"/>
                  </a:lnTo>
                  <a:lnTo>
                    <a:pt x="23496" y="41108"/>
                  </a:lnTo>
                  <a:lnTo>
                    <a:pt x="23850" y="40754"/>
                  </a:lnTo>
                  <a:lnTo>
                    <a:pt x="24161" y="40359"/>
                  </a:lnTo>
                  <a:lnTo>
                    <a:pt x="24473" y="39964"/>
                  </a:lnTo>
                  <a:lnTo>
                    <a:pt x="24744" y="39527"/>
                  </a:lnTo>
                  <a:lnTo>
                    <a:pt x="24993" y="39070"/>
                  </a:lnTo>
                  <a:lnTo>
                    <a:pt x="25243" y="38613"/>
                  </a:lnTo>
                  <a:lnTo>
                    <a:pt x="25451" y="38114"/>
                  </a:lnTo>
                  <a:lnTo>
                    <a:pt x="25638" y="37594"/>
                  </a:lnTo>
                  <a:lnTo>
                    <a:pt x="25638" y="37594"/>
                  </a:lnTo>
                  <a:lnTo>
                    <a:pt x="25825" y="37012"/>
                  </a:lnTo>
                  <a:lnTo>
                    <a:pt x="25929" y="36450"/>
                  </a:lnTo>
                  <a:lnTo>
                    <a:pt x="26012" y="35889"/>
                  </a:lnTo>
                  <a:lnTo>
                    <a:pt x="26033" y="35327"/>
                  </a:lnTo>
                  <a:lnTo>
                    <a:pt x="26033" y="35327"/>
                  </a:lnTo>
                  <a:lnTo>
                    <a:pt x="26033" y="34995"/>
                  </a:lnTo>
                  <a:lnTo>
                    <a:pt x="25991" y="34662"/>
                  </a:lnTo>
                  <a:lnTo>
                    <a:pt x="25950" y="34350"/>
                  </a:lnTo>
                  <a:lnTo>
                    <a:pt x="25908" y="34017"/>
                  </a:lnTo>
                  <a:lnTo>
                    <a:pt x="25825" y="33705"/>
                  </a:lnTo>
                  <a:lnTo>
                    <a:pt x="25742" y="33373"/>
                  </a:lnTo>
                  <a:lnTo>
                    <a:pt x="25659" y="33061"/>
                  </a:lnTo>
                  <a:lnTo>
                    <a:pt x="25534" y="32749"/>
                  </a:lnTo>
                  <a:lnTo>
                    <a:pt x="25284" y="32146"/>
                  </a:lnTo>
                  <a:lnTo>
                    <a:pt x="24993" y="31522"/>
                  </a:lnTo>
                  <a:lnTo>
                    <a:pt x="24640" y="30919"/>
                  </a:lnTo>
                  <a:lnTo>
                    <a:pt x="24286" y="30337"/>
                  </a:lnTo>
                  <a:lnTo>
                    <a:pt x="24286" y="30337"/>
                  </a:lnTo>
                  <a:lnTo>
                    <a:pt x="23891" y="29755"/>
                  </a:lnTo>
                  <a:lnTo>
                    <a:pt x="23455" y="29193"/>
                  </a:lnTo>
                  <a:lnTo>
                    <a:pt x="23018" y="28674"/>
                  </a:lnTo>
                  <a:lnTo>
                    <a:pt x="22768" y="28445"/>
                  </a:lnTo>
                  <a:lnTo>
                    <a:pt x="22540" y="28195"/>
                  </a:lnTo>
                  <a:lnTo>
                    <a:pt x="22290" y="27967"/>
                  </a:lnTo>
                  <a:lnTo>
                    <a:pt x="22020" y="27759"/>
                  </a:lnTo>
                  <a:lnTo>
                    <a:pt x="21750" y="27551"/>
                  </a:lnTo>
                  <a:lnTo>
                    <a:pt x="21458" y="27364"/>
                  </a:lnTo>
                  <a:lnTo>
                    <a:pt x="21167" y="27197"/>
                  </a:lnTo>
                  <a:lnTo>
                    <a:pt x="20855" y="27031"/>
                  </a:lnTo>
                  <a:lnTo>
                    <a:pt x="20523" y="26885"/>
                  </a:lnTo>
                  <a:lnTo>
                    <a:pt x="20190" y="26761"/>
                  </a:lnTo>
                  <a:lnTo>
                    <a:pt x="20190" y="26761"/>
                  </a:lnTo>
                  <a:lnTo>
                    <a:pt x="19712" y="26594"/>
                  </a:lnTo>
                  <a:lnTo>
                    <a:pt x="19234" y="26470"/>
                  </a:lnTo>
                  <a:lnTo>
                    <a:pt x="18755" y="26345"/>
                  </a:lnTo>
                  <a:lnTo>
                    <a:pt x="18256" y="26262"/>
                  </a:lnTo>
                  <a:lnTo>
                    <a:pt x="17778" y="26199"/>
                  </a:lnTo>
                  <a:lnTo>
                    <a:pt x="17279" y="26137"/>
                  </a:lnTo>
                  <a:lnTo>
                    <a:pt x="16281" y="26075"/>
                  </a:lnTo>
                  <a:lnTo>
                    <a:pt x="16281" y="26075"/>
                  </a:lnTo>
                  <a:lnTo>
                    <a:pt x="15678" y="26054"/>
                  </a:lnTo>
                  <a:lnTo>
                    <a:pt x="15075" y="26054"/>
                  </a:lnTo>
                  <a:lnTo>
                    <a:pt x="15075" y="26054"/>
                  </a:lnTo>
                  <a:lnTo>
                    <a:pt x="13931" y="26075"/>
                  </a:lnTo>
                  <a:lnTo>
                    <a:pt x="12788" y="26095"/>
                  </a:lnTo>
                  <a:lnTo>
                    <a:pt x="12788" y="26095"/>
                  </a:lnTo>
                  <a:lnTo>
                    <a:pt x="11644" y="26137"/>
                  </a:lnTo>
                  <a:lnTo>
                    <a:pt x="10501" y="26158"/>
                  </a:lnTo>
                  <a:lnTo>
                    <a:pt x="10501" y="26158"/>
                  </a:lnTo>
                  <a:lnTo>
                    <a:pt x="9814" y="26158"/>
                  </a:lnTo>
                  <a:lnTo>
                    <a:pt x="9814" y="26158"/>
                  </a:lnTo>
                  <a:lnTo>
                    <a:pt x="9232" y="26116"/>
                  </a:lnTo>
                  <a:lnTo>
                    <a:pt x="8671" y="26054"/>
                  </a:lnTo>
                  <a:lnTo>
                    <a:pt x="8109" y="25971"/>
                  </a:lnTo>
                  <a:lnTo>
                    <a:pt x="7548" y="25846"/>
                  </a:lnTo>
                  <a:lnTo>
                    <a:pt x="7548" y="25846"/>
                  </a:lnTo>
                  <a:lnTo>
                    <a:pt x="7319" y="25804"/>
                  </a:lnTo>
                  <a:lnTo>
                    <a:pt x="7111" y="25742"/>
                  </a:lnTo>
                  <a:lnTo>
                    <a:pt x="6924" y="25659"/>
                  </a:lnTo>
                  <a:lnTo>
                    <a:pt x="6716" y="25575"/>
                  </a:lnTo>
                  <a:lnTo>
                    <a:pt x="6550" y="25472"/>
                  </a:lnTo>
                  <a:lnTo>
                    <a:pt x="6363" y="25368"/>
                  </a:lnTo>
                  <a:lnTo>
                    <a:pt x="6197" y="25264"/>
                  </a:lnTo>
                  <a:lnTo>
                    <a:pt x="6051" y="25139"/>
                  </a:lnTo>
                  <a:lnTo>
                    <a:pt x="5905" y="24993"/>
                  </a:lnTo>
                  <a:lnTo>
                    <a:pt x="5760" y="24848"/>
                  </a:lnTo>
                  <a:lnTo>
                    <a:pt x="5510" y="24536"/>
                  </a:lnTo>
                  <a:lnTo>
                    <a:pt x="5282" y="24182"/>
                  </a:lnTo>
                  <a:lnTo>
                    <a:pt x="5074" y="23787"/>
                  </a:lnTo>
                  <a:lnTo>
                    <a:pt x="5074" y="23787"/>
                  </a:lnTo>
                  <a:lnTo>
                    <a:pt x="4866" y="23247"/>
                  </a:lnTo>
                  <a:lnTo>
                    <a:pt x="4679" y="22706"/>
                  </a:lnTo>
                  <a:lnTo>
                    <a:pt x="4512" y="22165"/>
                  </a:lnTo>
                  <a:lnTo>
                    <a:pt x="4388" y="21604"/>
                  </a:lnTo>
                  <a:lnTo>
                    <a:pt x="4388" y="21604"/>
                  </a:lnTo>
                  <a:lnTo>
                    <a:pt x="4263" y="21043"/>
                  </a:lnTo>
                  <a:lnTo>
                    <a:pt x="4180" y="20481"/>
                  </a:lnTo>
                  <a:lnTo>
                    <a:pt x="4117" y="19899"/>
                  </a:lnTo>
                  <a:lnTo>
                    <a:pt x="4055" y="19338"/>
                  </a:lnTo>
                  <a:lnTo>
                    <a:pt x="4055" y="19338"/>
                  </a:lnTo>
                  <a:lnTo>
                    <a:pt x="3930" y="17674"/>
                  </a:lnTo>
                  <a:lnTo>
                    <a:pt x="3847" y="16011"/>
                  </a:lnTo>
                  <a:lnTo>
                    <a:pt x="3805" y="14347"/>
                  </a:lnTo>
                  <a:lnTo>
                    <a:pt x="3785" y="126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3" name="Google Shape;1553;p9"/>
            <p:cNvSpPr/>
            <p:nvPr/>
          </p:nvSpPr>
          <p:spPr>
            <a:xfrm>
              <a:off x="2554375" y="2068925"/>
              <a:ext cx="1115025" cy="1568325"/>
            </a:xfrm>
            <a:custGeom>
              <a:avLst/>
              <a:gdLst/>
              <a:ahLst/>
              <a:cxnLst/>
              <a:rect l="l" t="t" r="r" b="b"/>
              <a:pathLst>
                <a:path w="44601" h="62733" fill="none" extrusionOk="0">
                  <a:moveTo>
                    <a:pt x="21770" y="0"/>
                  </a:moveTo>
                  <a:lnTo>
                    <a:pt x="21770" y="0"/>
                  </a:lnTo>
                  <a:lnTo>
                    <a:pt x="19878" y="21"/>
                  </a:lnTo>
                  <a:lnTo>
                    <a:pt x="17965" y="83"/>
                  </a:lnTo>
                  <a:lnTo>
                    <a:pt x="17029" y="125"/>
                  </a:lnTo>
                  <a:lnTo>
                    <a:pt x="16073" y="187"/>
                  </a:lnTo>
                  <a:lnTo>
                    <a:pt x="15137" y="271"/>
                  </a:lnTo>
                  <a:lnTo>
                    <a:pt x="14181" y="354"/>
                  </a:lnTo>
                  <a:lnTo>
                    <a:pt x="14181" y="354"/>
                  </a:lnTo>
                  <a:lnTo>
                    <a:pt x="12393" y="562"/>
                  </a:lnTo>
                  <a:lnTo>
                    <a:pt x="11498" y="686"/>
                  </a:lnTo>
                  <a:lnTo>
                    <a:pt x="10604" y="832"/>
                  </a:lnTo>
                  <a:lnTo>
                    <a:pt x="9710" y="978"/>
                  </a:lnTo>
                  <a:lnTo>
                    <a:pt x="8837" y="1185"/>
                  </a:lnTo>
                  <a:lnTo>
                    <a:pt x="7964" y="1393"/>
                  </a:lnTo>
                  <a:lnTo>
                    <a:pt x="7090" y="1643"/>
                  </a:lnTo>
                  <a:lnTo>
                    <a:pt x="7090" y="1643"/>
                  </a:lnTo>
                  <a:lnTo>
                    <a:pt x="6695" y="1788"/>
                  </a:lnTo>
                  <a:lnTo>
                    <a:pt x="6508" y="1872"/>
                  </a:lnTo>
                  <a:lnTo>
                    <a:pt x="6321" y="1976"/>
                  </a:lnTo>
                  <a:lnTo>
                    <a:pt x="6155" y="2080"/>
                  </a:lnTo>
                  <a:lnTo>
                    <a:pt x="6009" y="2204"/>
                  </a:lnTo>
                  <a:lnTo>
                    <a:pt x="5864" y="2329"/>
                  </a:lnTo>
                  <a:lnTo>
                    <a:pt x="5739" y="2454"/>
                  </a:lnTo>
                  <a:lnTo>
                    <a:pt x="5635" y="2599"/>
                  </a:lnTo>
                  <a:lnTo>
                    <a:pt x="5510" y="2745"/>
                  </a:lnTo>
                  <a:lnTo>
                    <a:pt x="5427" y="2911"/>
                  </a:lnTo>
                  <a:lnTo>
                    <a:pt x="5344" y="3098"/>
                  </a:lnTo>
                  <a:lnTo>
                    <a:pt x="5281" y="3265"/>
                  </a:lnTo>
                  <a:lnTo>
                    <a:pt x="5219" y="3473"/>
                  </a:lnTo>
                  <a:lnTo>
                    <a:pt x="5177" y="3681"/>
                  </a:lnTo>
                  <a:lnTo>
                    <a:pt x="5157" y="3889"/>
                  </a:lnTo>
                  <a:lnTo>
                    <a:pt x="5157" y="3889"/>
                  </a:lnTo>
                  <a:lnTo>
                    <a:pt x="5073" y="4637"/>
                  </a:lnTo>
                  <a:lnTo>
                    <a:pt x="5032" y="5386"/>
                  </a:lnTo>
                  <a:lnTo>
                    <a:pt x="4886" y="6883"/>
                  </a:lnTo>
                  <a:lnTo>
                    <a:pt x="4886" y="6883"/>
                  </a:lnTo>
                  <a:lnTo>
                    <a:pt x="4762" y="8172"/>
                  </a:lnTo>
                  <a:lnTo>
                    <a:pt x="4658" y="9461"/>
                  </a:lnTo>
                  <a:lnTo>
                    <a:pt x="4574" y="10771"/>
                  </a:lnTo>
                  <a:lnTo>
                    <a:pt x="4512" y="12060"/>
                  </a:lnTo>
                  <a:lnTo>
                    <a:pt x="4470" y="13349"/>
                  </a:lnTo>
                  <a:lnTo>
                    <a:pt x="4470" y="14659"/>
                  </a:lnTo>
                  <a:lnTo>
                    <a:pt x="4491" y="15948"/>
                  </a:lnTo>
                  <a:lnTo>
                    <a:pt x="4574" y="17258"/>
                  </a:lnTo>
                  <a:lnTo>
                    <a:pt x="4574" y="17258"/>
                  </a:lnTo>
                  <a:lnTo>
                    <a:pt x="4720" y="18839"/>
                  </a:lnTo>
                  <a:lnTo>
                    <a:pt x="4907" y="20419"/>
                  </a:lnTo>
                  <a:lnTo>
                    <a:pt x="5157" y="21978"/>
                  </a:lnTo>
                  <a:lnTo>
                    <a:pt x="5427" y="23538"/>
                  </a:lnTo>
                  <a:lnTo>
                    <a:pt x="5427" y="23538"/>
                  </a:lnTo>
                  <a:lnTo>
                    <a:pt x="5593" y="24328"/>
                  </a:lnTo>
                  <a:lnTo>
                    <a:pt x="5760" y="25118"/>
                  </a:lnTo>
                  <a:lnTo>
                    <a:pt x="5947" y="25908"/>
                  </a:lnTo>
                  <a:lnTo>
                    <a:pt x="6155" y="26677"/>
                  </a:lnTo>
                  <a:lnTo>
                    <a:pt x="6155" y="26677"/>
                  </a:lnTo>
                  <a:lnTo>
                    <a:pt x="6300" y="27177"/>
                  </a:lnTo>
                  <a:lnTo>
                    <a:pt x="6487" y="27655"/>
                  </a:lnTo>
                  <a:lnTo>
                    <a:pt x="6591" y="27883"/>
                  </a:lnTo>
                  <a:lnTo>
                    <a:pt x="6716" y="28091"/>
                  </a:lnTo>
                  <a:lnTo>
                    <a:pt x="6841" y="28299"/>
                  </a:lnTo>
                  <a:lnTo>
                    <a:pt x="6986" y="28507"/>
                  </a:lnTo>
                  <a:lnTo>
                    <a:pt x="7132" y="28694"/>
                  </a:lnTo>
                  <a:lnTo>
                    <a:pt x="7298" y="28882"/>
                  </a:lnTo>
                  <a:lnTo>
                    <a:pt x="7485" y="29069"/>
                  </a:lnTo>
                  <a:lnTo>
                    <a:pt x="7673" y="29235"/>
                  </a:lnTo>
                  <a:lnTo>
                    <a:pt x="7860" y="29381"/>
                  </a:lnTo>
                  <a:lnTo>
                    <a:pt x="8088" y="29526"/>
                  </a:lnTo>
                  <a:lnTo>
                    <a:pt x="8317" y="29672"/>
                  </a:lnTo>
                  <a:lnTo>
                    <a:pt x="8546" y="29796"/>
                  </a:lnTo>
                  <a:lnTo>
                    <a:pt x="8546" y="29796"/>
                  </a:lnTo>
                  <a:lnTo>
                    <a:pt x="8816" y="29900"/>
                  </a:lnTo>
                  <a:lnTo>
                    <a:pt x="9066" y="30004"/>
                  </a:lnTo>
                  <a:lnTo>
                    <a:pt x="9336" y="30088"/>
                  </a:lnTo>
                  <a:lnTo>
                    <a:pt x="9606" y="30150"/>
                  </a:lnTo>
                  <a:lnTo>
                    <a:pt x="10147" y="30254"/>
                  </a:lnTo>
                  <a:lnTo>
                    <a:pt x="10708" y="30316"/>
                  </a:lnTo>
                  <a:lnTo>
                    <a:pt x="10708" y="30316"/>
                  </a:lnTo>
                  <a:lnTo>
                    <a:pt x="13224" y="30503"/>
                  </a:lnTo>
                  <a:lnTo>
                    <a:pt x="14493" y="30607"/>
                  </a:lnTo>
                  <a:lnTo>
                    <a:pt x="15740" y="30711"/>
                  </a:lnTo>
                  <a:lnTo>
                    <a:pt x="15740" y="30711"/>
                  </a:lnTo>
                  <a:lnTo>
                    <a:pt x="16530" y="30815"/>
                  </a:lnTo>
                  <a:lnTo>
                    <a:pt x="17320" y="30919"/>
                  </a:lnTo>
                  <a:lnTo>
                    <a:pt x="18090" y="31065"/>
                  </a:lnTo>
                  <a:lnTo>
                    <a:pt x="18838" y="31252"/>
                  </a:lnTo>
                  <a:lnTo>
                    <a:pt x="19587" y="31481"/>
                  </a:lnTo>
                  <a:lnTo>
                    <a:pt x="19961" y="31605"/>
                  </a:lnTo>
                  <a:lnTo>
                    <a:pt x="20315" y="31751"/>
                  </a:lnTo>
                  <a:lnTo>
                    <a:pt x="20689" y="31896"/>
                  </a:lnTo>
                  <a:lnTo>
                    <a:pt x="21042" y="32084"/>
                  </a:lnTo>
                  <a:lnTo>
                    <a:pt x="21396" y="32271"/>
                  </a:lnTo>
                  <a:lnTo>
                    <a:pt x="21729" y="32458"/>
                  </a:lnTo>
                  <a:lnTo>
                    <a:pt x="21729" y="32458"/>
                  </a:lnTo>
                  <a:lnTo>
                    <a:pt x="22186" y="32749"/>
                  </a:lnTo>
                  <a:lnTo>
                    <a:pt x="22602" y="33040"/>
                  </a:lnTo>
                  <a:lnTo>
                    <a:pt x="22997" y="33352"/>
                  </a:lnTo>
                  <a:lnTo>
                    <a:pt x="23371" y="33685"/>
                  </a:lnTo>
                  <a:lnTo>
                    <a:pt x="23725" y="34038"/>
                  </a:lnTo>
                  <a:lnTo>
                    <a:pt x="24037" y="34392"/>
                  </a:lnTo>
                  <a:lnTo>
                    <a:pt x="24307" y="34766"/>
                  </a:lnTo>
                  <a:lnTo>
                    <a:pt x="24556" y="35161"/>
                  </a:lnTo>
                  <a:lnTo>
                    <a:pt x="24785" y="35577"/>
                  </a:lnTo>
                  <a:lnTo>
                    <a:pt x="24951" y="36013"/>
                  </a:lnTo>
                  <a:lnTo>
                    <a:pt x="25118" y="36471"/>
                  </a:lnTo>
                  <a:lnTo>
                    <a:pt x="25222" y="36928"/>
                  </a:lnTo>
                  <a:lnTo>
                    <a:pt x="25284" y="37427"/>
                  </a:lnTo>
                  <a:lnTo>
                    <a:pt x="25326" y="37926"/>
                  </a:lnTo>
                  <a:lnTo>
                    <a:pt x="25305" y="38467"/>
                  </a:lnTo>
                  <a:lnTo>
                    <a:pt x="25263" y="39008"/>
                  </a:lnTo>
                  <a:lnTo>
                    <a:pt x="25263" y="39008"/>
                  </a:lnTo>
                  <a:lnTo>
                    <a:pt x="25201" y="39444"/>
                  </a:lnTo>
                  <a:lnTo>
                    <a:pt x="25118" y="39860"/>
                  </a:lnTo>
                  <a:lnTo>
                    <a:pt x="24993" y="40276"/>
                  </a:lnTo>
                  <a:lnTo>
                    <a:pt x="24847" y="40713"/>
                  </a:lnTo>
                  <a:lnTo>
                    <a:pt x="24681" y="41128"/>
                  </a:lnTo>
                  <a:lnTo>
                    <a:pt x="24494" y="41524"/>
                  </a:lnTo>
                  <a:lnTo>
                    <a:pt x="24265" y="41919"/>
                  </a:lnTo>
                  <a:lnTo>
                    <a:pt x="24016" y="42293"/>
                  </a:lnTo>
                  <a:lnTo>
                    <a:pt x="23725" y="42646"/>
                  </a:lnTo>
                  <a:lnTo>
                    <a:pt x="23392" y="42979"/>
                  </a:lnTo>
                  <a:lnTo>
                    <a:pt x="23038" y="43291"/>
                  </a:lnTo>
                  <a:lnTo>
                    <a:pt x="22643" y="43582"/>
                  </a:lnTo>
                  <a:lnTo>
                    <a:pt x="22228" y="43832"/>
                  </a:lnTo>
                  <a:lnTo>
                    <a:pt x="21749" y="44039"/>
                  </a:lnTo>
                  <a:lnTo>
                    <a:pt x="21500" y="44123"/>
                  </a:lnTo>
                  <a:lnTo>
                    <a:pt x="21250" y="44206"/>
                  </a:lnTo>
                  <a:lnTo>
                    <a:pt x="20980" y="44289"/>
                  </a:lnTo>
                  <a:lnTo>
                    <a:pt x="20710" y="44351"/>
                  </a:lnTo>
                  <a:lnTo>
                    <a:pt x="20710" y="44351"/>
                  </a:lnTo>
                  <a:lnTo>
                    <a:pt x="20398" y="44393"/>
                  </a:lnTo>
                  <a:lnTo>
                    <a:pt x="20086" y="44435"/>
                  </a:lnTo>
                  <a:lnTo>
                    <a:pt x="20086" y="44435"/>
                  </a:lnTo>
                  <a:lnTo>
                    <a:pt x="19337" y="44497"/>
                  </a:lnTo>
                  <a:lnTo>
                    <a:pt x="18589" y="44518"/>
                  </a:lnTo>
                  <a:lnTo>
                    <a:pt x="18589" y="44518"/>
                  </a:lnTo>
                  <a:lnTo>
                    <a:pt x="17861" y="44497"/>
                  </a:lnTo>
                  <a:lnTo>
                    <a:pt x="17133" y="44435"/>
                  </a:lnTo>
                  <a:lnTo>
                    <a:pt x="16406" y="44351"/>
                  </a:lnTo>
                  <a:lnTo>
                    <a:pt x="15678" y="44206"/>
                  </a:lnTo>
                  <a:lnTo>
                    <a:pt x="14971" y="44039"/>
                  </a:lnTo>
                  <a:lnTo>
                    <a:pt x="14264" y="43852"/>
                  </a:lnTo>
                  <a:lnTo>
                    <a:pt x="13557" y="43603"/>
                  </a:lnTo>
                  <a:lnTo>
                    <a:pt x="12850" y="43333"/>
                  </a:lnTo>
                  <a:lnTo>
                    <a:pt x="12850" y="43333"/>
                  </a:lnTo>
                  <a:lnTo>
                    <a:pt x="11706" y="42854"/>
                  </a:lnTo>
                  <a:lnTo>
                    <a:pt x="10563" y="42355"/>
                  </a:lnTo>
                  <a:lnTo>
                    <a:pt x="9981" y="42106"/>
                  </a:lnTo>
                  <a:lnTo>
                    <a:pt x="9398" y="41898"/>
                  </a:lnTo>
                  <a:lnTo>
                    <a:pt x="8816" y="41690"/>
                  </a:lnTo>
                  <a:lnTo>
                    <a:pt x="8213" y="41524"/>
                  </a:lnTo>
                  <a:lnTo>
                    <a:pt x="8213" y="41524"/>
                  </a:lnTo>
                  <a:lnTo>
                    <a:pt x="7964" y="41461"/>
                  </a:lnTo>
                  <a:lnTo>
                    <a:pt x="7735" y="41420"/>
                  </a:lnTo>
                  <a:lnTo>
                    <a:pt x="7506" y="41399"/>
                  </a:lnTo>
                  <a:lnTo>
                    <a:pt x="7278" y="41399"/>
                  </a:lnTo>
                  <a:lnTo>
                    <a:pt x="7278" y="41399"/>
                  </a:lnTo>
                  <a:lnTo>
                    <a:pt x="7028" y="41399"/>
                  </a:lnTo>
                  <a:lnTo>
                    <a:pt x="6778" y="41440"/>
                  </a:lnTo>
                  <a:lnTo>
                    <a:pt x="6550" y="41482"/>
                  </a:lnTo>
                  <a:lnTo>
                    <a:pt x="6300" y="41565"/>
                  </a:lnTo>
                  <a:lnTo>
                    <a:pt x="6072" y="41669"/>
                  </a:lnTo>
                  <a:lnTo>
                    <a:pt x="5843" y="41773"/>
                  </a:lnTo>
                  <a:lnTo>
                    <a:pt x="5614" y="41919"/>
                  </a:lnTo>
                  <a:lnTo>
                    <a:pt x="5385" y="42085"/>
                  </a:lnTo>
                  <a:lnTo>
                    <a:pt x="5385" y="42085"/>
                  </a:lnTo>
                  <a:lnTo>
                    <a:pt x="4782" y="42626"/>
                  </a:lnTo>
                  <a:lnTo>
                    <a:pt x="4200" y="43166"/>
                  </a:lnTo>
                  <a:lnTo>
                    <a:pt x="3660" y="43728"/>
                  </a:lnTo>
                  <a:lnTo>
                    <a:pt x="3140" y="44331"/>
                  </a:lnTo>
                  <a:lnTo>
                    <a:pt x="2682" y="44934"/>
                  </a:lnTo>
                  <a:lnTo>
                    <a:pt x="2246" y="45557"/>
                  </a:lnTo>
                  <a:lnTo>
                    <a:pt x="1851" y="46202"/>
                  </a:lnTo>
                  <a:lnTo>
                    <a:pt x="1497" y="46867"/>
                  </a:lnTo>
                  <a:lnTo>
                    <a:pt x="1185" y="47533"/>
                  </a:lnTo>
                  <a:lnTo>
                    <a:pt x="894" y="48240"/>
                  </a:lnTo>
                  <a:lnTo>
                    <a:pt x="645" y="48947"/>
                  </a:lnTo>
                  <a:lnTo>
                    <a:pt x="437" y="49695"/>
                  </a:lnTo>
                  <a:lnTo>
                    <a:pt x="270" y="50444"/>
                  </a:lnTo>
                  <a:lnTo>
                    <a:pt x="146" y="51213"/>
                  </a:lnTo>
                  <a:lnTo>
                    <a:pt x="62" y="52003"/>
                  </a:lnTo>
                  <a:lnTo>
                    <a:pt x="0" y="52814"/>
                  </a:lnTo>
                  <a:lnTo>
                    <a:pt x="0" y="52814"/>
                  </a:lnTo>
                  <a:lnTo>
                    <a:pt x="0" y="53438"/>
                  </a:lnTo>
                  <a:lnTo>
                    <a:pt x="21" y="54020"/>
                  </a:lnTo>
                  <a:lnTo>
                    <a:pt x="83" y="54602"/>
                  </a:lnTo>
                  <a:lnTo>
                    <a:pt x="166" y="55164"/>
                  </a:lnTo>
                  <a:lnTo>
                    <a:pt x="312" y="55683"/>
                  </a:lnTo>
                  <a:lnTo>
                    <a:pt x="478" y="56203"/>
                  </a:lnTo>
                  <a:lnTo>
                    <a:pt x="686" y="56702"/>
                  </a:lnTo>
                  <a:lnTo>
                    <a:pt x="936" y="57160"/>
                  </a:lnTo>
                  <a:lnTo>
                    <a:pt x="1206" y="57617"/>
                  </a:lnTo>
                  <a:lnTo>
                    <a:pt x="1539" y="58033"/>
                  </a:lnTo>
                  <a:lnTo>
                    <a:pt x="1892" y="58449"/>
                  </a:lnTo>
                  <a:lnTo>
                    <a:pt x="2287" y="58823"/>
                  </a:lnTo>
                  <a:lnTo>
                    <a:pt x="2724" y="59197"/>
                  </a:lnTo>
                  <a:lnTo>
                    <a:pt x="3202" y="59530"/>
                  </a:lnTo>
                  <a:lnTo>
                    <a:pt x="3722" y="59842"/>
                  </a:lnTo>
                  <a:lnTo>
                    <a:pt x="4283" y="60133"/>
                  </a:lnTo>
                  <a:lnTo>
                    <a:pt x="4283" y="60133"/>
                  </a:lnTo>
                  <a:lnTo>
                    <a:pt x="4907" y="60424"/>
                  </a:lnTo>
                  <a:lnTo>
                    <a:pt x="5531" y="60715"/>
                  </a:lnTo>
                  <a:lnTo>
                    <a:pt x="6155" y="60965"/>
                  </a:lnTo>
                  <a:lnTo>
                    <a:pt x="6799" y="61214"/>
                  </a:lnTo>
                  <a:lnTo>
                    <a:pt x="7423" y="61443"/>
                  </a:lnTo>
                  <a:lnTo>
                    <a:pt x="8068" y="61651"/>
                  </a:lnTo>
                  <a:lnTo>
                    <a:pt x="8712" y="61838"/>
                  </a:lnTo>
                  <a:lnTo>
                    <a:pt x="9378" y="62004"/>
                  </a:lnTo>
                  <a:lnTo>
                    <a:pt x="10022" y="62171"/>
                  </a:lnTo>
                  <a:lnTo>
                    <a:pt x="10688" y="62296"/>
                  </a:lnTo>
                  <a:lnTo>
                    <a:pt x="11353" y="62420"/>
                  </a:lnTo>
                  <a:lnTo>
                    <a:pt x="12018" y="62524"/>
                  </a:lnTo>
                  <a:lnTo>
                    <a:pt x="12684" y="62607"/>
                  </a:lnTo>
                  <a:lnTo>
                    <a:pt x="13370" y="62670"/>
                  </a:lnTo>
                  <a:lnTo>
                    <a:pt x="14056" y="62711"/>
                  </a:lnTo>
                  <a:lnTo>
                    <a:pt x="14742" y="62732"/>
                  </a:lnTo>
                  <a:lnTo>
                    <a:pt x="14742" y="62732"/>
                  </a:lnTo>
                  <a:lnTo>
                    <a:pt x="15449" y="62732"/>
                  </a:lnTo>
                  <a:lnTo>
                    <a:pt x="15449" y="62732"/>
                  </a:lnTo>
                  <a:lnTo>
                    <a:pt x="16177" y="62732"/>
                  </a:lnTo>
                  <a:lnTo>
                    <a:pt x="16905" y="62711"/>
                  </a:lnTo>
                  <a:lnTo>
                    <a:pt x="17632" y="62670"/>
                  </a:lnTo>
                  <a:lnTo>
                    <a:pt x="18360" y="62628"/>
                  </a:lnTo>
                  <a:lnTo>
                    <a:pt x="19067" y="62566"/>
                  </a:lnTo>
                  <a:lnTo>
                    <a:pt x="19795" y="62483"/>
                  </a:lnTo>
                  <a:lnTo>
                    <a:pt x="20502" y="62400"/>
                  </a:lnTo>
                  <a:lnTo>
                    <a:pt x="21209" y="62296"/>
                  </a:lnTo>
                  <a:lnTo>
                    <a:pt x="21936" y="62171"/>
                  </a:lnTo>
                  <a:lnTo>
                    <a:pt x="22643" y="62046"/>
                  </a:lnTo>
                  <a:lnTo>
                    <a:pt x="23350" y="61901"/>
                  </a:lnTo>
                  <a:lnTo>
                    <a:pt x="24057" y="61755"/>
                  </a:lnTo>
                  <a:lnTo>
                    <a:pt x="24764" y="61589"/>
                  </a:lnTo>
                  <a:lnTo>
                    <a:pt x="25450" y="61401"/>
                  </a:lnTo>
                  <a:lnTo>
                    <a:pt x="26157" y="61214"/>
                  </a:lnTo>
                  <a:lnTo>
                    <a:pt x="26844" y="61006"/>
                  </a:lnTo>
                  <a:lnTo>
                    <a:pt x="26844" y="61006"/>
                  </a:lnTo>
                  <a:lnTo>
                    <a:pt x="27426" y="60819"/>
                  </a:lnTo>
                  <a:lnTo>
                    <a:pt x="28008" y="60632"/>
                  </a:lnTo>
                  <a:lnTo>
                    <a:pt x="28569" y="60424"/>
                  </a:lnTo>
                  <a:lnTo>
                    <a:pt x="29131" y="60216"/>
                  </a:lnTo>
                  <a:lnTo>
                    <a:pt x="29671" y="59988"/>
                  </a:lnTo>
                  <a:lnTo>
                    <a:pt x="30212" y="59738"/>
                  </a:lnTo>
                  <a:lnTo>
                    <a:pt x="30732" y="59489"/>
                  </a:lnTo>
                  <a:lnTo>
                    <a:pt x="31252" y="59239"/>
                  </a:lnTo>
                  <a:lnTo>
                    <a:pt x="31771" y="58969"/>
                  </a:lnTo>
                  <a:lnTo>
                    <a:pt x="32270" y="58678"/>
                  </a:lnTo>
                  <a:lnTo>
                    <a:pt x="32769" y="58387"/>
                  </a:lnTo>
                  <a:lnTo>
                    <a:pt x="33268" y="58075"/>
                  </a:lnTo>
                  <a:lnTo>
                    <a:pt x="33747" y="57763"/>
                  </a:lnTo>
                  <a:lnTo>
                    <a:pt x="34225" y="57430"/>
                  </a:lnTo>
                  <a:lnTo>
                    <a:pt x="34682" y="57097"/>
                  </a:lnTo>
                  <a:lnTo>
                    <a:pt x="35140" y="56765"/>
                  </a:lnTo>
                  <a:lnTo>
                    <a:pt x="35597" y="56390"/>
                  </a:lnTo>
                  <a:lnTo>
                    <a:pt x="36034" y="56037"/>
                  </a:lnTo>
                  <a:lnTo>
                    <a:pt x="36471" y="55663"/>
                  </a:lnTo>
                  <a:lnTo>
                    <a:pt x="36886" y="55268"/>
                  </a:lnTo>
                  <a:lnTo>
                    <a:pt x="37302" y="54873"/>
                  </a:lnTo>
                  <a:lnTo>
                    <a:pt x="37718" y="54457"/>
                  </a:lnTo>
                  <a:lnTo>
                    <a:pt x="38529" y="53604"/>
                  </a:lnTo>
                  <a:lnTo>
                    <a:pt x="39298" y="52731"/>
                  </a:lnTo>
                  <a:lnTo>
                    <a:pt x="40026" y="51795"/>
                  </a:lnTo>
                  <a:lnTo>
                    <a:pt x="40733" y="50839"/>
                  </a:lnTo>
                  <a:lnTo>
                    <a:pt x="41419" y="49841"/>
                  </a:lnTo>
                  <a:lnTo>
                    <a:pt x="41419" y="49841"/>
                  </a:lnTo>
                  <a:lnTo>
                    <a:pt x="41731" y="49321"/>
                  </a:lnTo>
                  <a:lnTo>
                    <a:pt x="42043" y="48780"/>
                  </a:lnTo>
                  <a:lnTo>
                    <a:pt x="42334" y="48219"/>
                  </a:lnTo>
                  <a:lnTo>
                    <a:pt x="42604" y="47637"/>
                  </a:lnTo>
                  <a:lnTo>
                    <a:pt x="42875" y="47034"/>
                  </a:lnTo>
                  <a:lnTo>
                    <a:pt x="43124" y="46431"/>
                  </a:lnTo>
                  <a:lnTo>
                    <a:pt x="43332" y="45807"/>
                  </a:lnTo>
                  <a:lnTo>
                    <a:pt x="43540" y="45162"/>
                  </a:lnTo>
                  <a:lnTo>
                    <a:pt x="43727" y="44518"/>
                  </a:lnTo>
                  <a:lnTo>
                    <a:pt x="43914" y="43873"/>
                  </a:lnTo>
                  <a:lnTo>
                    <a:pt x="44060" y="43208"/>
                  </a:lnTo>
                  <a:lnTo>
                    <a:pt x="44205" y="42522"/>
                  </a:lnTo>
                  <a:lnTo>
                    <a:pt x="44309" y="41835"/>
                  </a:lnTo>
                  <a:lnTo>
                    <a:pt x="44413" y="41149"/>
                  </a:lnTo>
                  <a:lnTo>
                    <a:pt x="44497" y="40463"/>
                  </a:lnTo>
                  <a:lnTo>
                    <a:pt x="44538" y="39756"/>
                  </a:lnTo>
                  <a:lnTo>
                    <a:pt x="44580" y="39070"/>
                  </a:lnTo>
                  <a:lnTo>
                    <a:pt x="44601" y="38363"/>
                  </a:lnTo>
                  <a:lnTo>
                    <a:pt x="44601" y="37677"/>
                  </a:lnTo>
                  <a:lnTo>
                    <a:pt x="44580" y="36970"/>
                  </a:lnTo>
                  <a:lnTo>
                    <a:pt x="44538" y="36284"/>
                  </a:lnTo>
                  <a:lnTo>
                    <a:pt x="44476" y="35577"/>
                  </a:lnTo>
                  <a:lnTo>
                    <a:pt x="44393" y="34891"/>
                  </a:lnTo>
                  <a:lnTo>
                    <a:pt x="44289" y="34204"/>
                  </a:lnTo>
                  <a:lnTo>
                    <a:pt x="44143" y="33539"/>
                  </a:lnTo>
                  <a:lnTo>
                    <a:pt x="43998" y="32874"/>
                  </a:lnTo>
                  <a:lnTo>
                    <a:pt x="43831" y="32208"/>
                  </a:lnTo>
                  <a:lnTo>
                    <a:pt x="43623" y="31564"/>
                  </a:lnTo>
                  <a:lnTo>
                    <a:pt x="43415" y="30940"/>
                  </a:lnTo>
                  <a:lnTo>
                    <a:pt x="43166" y="30316"/>
                  </a:lnTo>
                  <a:lnTo>
                    <a:pt x="42896" y="29713"/>
                  </a:lnTo>
                  <a:lnTo>
                    <a:pt x="42625" y="29110"/>
                  </a:lnTo>
                  <a:lnTo>
                    <a:pt x="42625" y="29110"/>
                  </a:lnTo>
                  <a:lnTo>
                    <a:pt x="42168" y="28279"/>
                  </a:lnTo>
                  <a:lnTo>
                    <a:pt x="41690" y="27468"/>
                  </a:lnTo>
                  <a:lnTo>
                    <a:pt x="41191" y="26677"/>
                  </a:lnTo>
                  <a:lnTo>
                    <a:pt x="40920" y="26303"/>
                  </a:lnTo>
                  <a:lnTo>
                    <a:pt x="40629" y="25929"/>
                  </a:lnTo>
                  <a:lnTo>
                    <a:pt x="40338" y="25575"/>
                  </a:lnTo>
                  <a:lnTo>
                    <a:pt x="40047" y="25201"/>
                  </a:lnTo>
                  <a:lnTo>
                    <a:pt x="39735" y="24869"/>
                  </a:lnTo>
                  <a:lnTo>
                    <a:pt x="39423" y="24515"/>
                  </a:lnTo>
                  <a:lnTo>
                    <a:pt x="39070" y="24203"/>
                  </a:lnTo>
                  <a:lnTo>
                    <a:pt x="38737" y="23870"/>
                  </a:lnTo>
                  <a:lnTo>
                    <a:pt x="38363" y="23579"/>
                  </a:lnTo>
                  <a:lnTo>
                    <a:pt x="37988" y="23267"/>
                  </a:lnTo>
                  <a:lnTo>
                    <a:pt x="37988" y="23267"/>
                  </a:lnTo>
                  <a:lnTo>
                    <a:pt x="37531" y="22935"/>
                  </a:lnTo>
                  <a:lnTo>
                    <a:pt x="37053" y="22623"/>
                  </a:lnTo>
                  <a:lnTo>
                    <a:pt x="36575" y="22332"/>
                  </a:lnTo>
                  <a:lnTo>
                    <a:pt x="36096" y="22082"/>
                  </a:lnTo>
                  <a:lnTo>
                    <a:pt x="35597" y="21833"/>
                  </a:lnTo>
                  <a:lnTo>
                    <a:pt x="35098" y="21604"/>
                  </a:lnTo>
                  <a:lnTo>
                    <a:pt x="34599" y="21375"/>
                  </a:lnTo>
                  <a:lnTo>
                    <a:pt x="34079" y="21188"/>
                  </a:lnTo>
                  <a:lnTo>
                    <a:pt x="33560" y="21001"/>
                  </a:lnTo>
                  <a:lnTo>
                    <a:pt x="33040" y="20835"/>
                  </a:lnTo>
                  <a:lnTo>
                    <a:pt x="31979" y="20523"/>
                  </a:lnTo>
                  <a:lnTo>
                    <a:pt x="30898" y="20253"/>
                  </a:lnTo>
                  <a:lnTo>
                    <a:pt x="29817" y="20003"/>
                  </a:lnTo>
                  <a:lnTo>
                    <a:pt x="29817" y="20003"/>
                  </a:lnTo>
                  <a:lnTo>
                    <a:pt x="29089" y="19878"/>
                  </a:lnTo>
                  <a:lnTo>
                    <a:pt x="28341" y="19753"/>
                  </a:lnTo>
                  <a:lnTo>
                    <a:pt x="27592" y="19650"/>
                  </a:lnTo>
                  <a:lnTo>
                    <a:pt x="26864" y="19504"/>
                  </a:lnTo>
                  <a:lnTo>
                    <a:pt x="26864" y="19504"/>
                  </a:lnTo>
                  <a:lnTo>
                    <a:pt x="26448" y="19400"/>
                  </a:lnTo>
                  <a:lnTo>
                    <a:pt x="26448" y="19400"/>
                  </a:lnTo>
                  <a:lnTo>
                    <a:pt x="26448" y="17279"/>
                  </a:lnTo>
                  <a:lnTo>
                    <a:pt x="26448" y="17279"/>
                  </a:lnTo>
                  <a:lnTo>
                    <a:pt x="26511" y="17238"/>
                  </a:lnTo>
                  <a:lnTo>
                    <a:pt x="26573" y="17217"/>
                  </a:lnTo>
                  <a:lnTo>
                    <a:pt x="26698" y="17196"/>
                  </a:lnTo>
                  <a:lnTo>
                    <a:pt x="26698" y="17196"/>
                  </a:lnTo>
                  <a:lnTo>
                    <a:pt x="26864" y="17196"/>
                  </a:lnTo>
                  <a:lnTo>
                    <a:pt x="26864" y="17196"/>
                  </a:lnTo>
                  <a:lnTo>
                    <a:pt x="31106" y="17300"/>
                  </a:lnTo>
                  <a:lnTo>
                    <a:pt x="31106" y="17300"/>
                  </a:lnTo>
                  <a:lnTo>
                    <a:pt x="32021" y="17300"/>
                  </a:lnTo>
                  <a:lnTo>
                    <a:pt x="32021" y="17300"/>
                  </a:lnTo>
                  <a:lnTo>
                    <a:pt x="32666" y="17300"/>
                  </a:lnTo>
                  <a:lnTo>
                    <a:pt x="33331" y="17279"/>
                  </a:lnTo>
                  <a:lnTo>
                    <a:pt x="33975" y="17238"/>
                  </a:lnTo>
                  <a:lnTo>
                    <a:pt x="34641" y="17196"/>
                  </a:lnTo>
                  <a:lnTo>
                    <a:pt x="35285" y="17134"/>
                  </a:lnTo>
                  <a:lnTo>
                    <a:pt x="35951" y="17030"/>
                  </a:lnTo>
                  <a:lnTo>
                    <a:pt x="36595" y="16926"/>
                  </a:lnTo>
                  <a:lnTo>
                    <a:pt x="37240" y="16801"/>
                  </a:lnTo>
                  <a:lnTo>
                    <a:pt x="37240" y="16801"/>
                  </a:lnTo>
                  <a:lnTo>
                    <a:pt x="37718" y="16655"/>
                  </a:lnTo>
                  <a:lnTo>
                    <a:pt x="37947" y="16572"/>
                  </a:lnTo>
                  <a:lnTo>
                    <a:pt x="38155" y="16489"/>
                  </a:lnTo>
                  <a:lnTo>
                    <a:pt x="38363" y="16385"/>
                  </a:lnTo>
                  <a:lnTo>
                    <a:pt x="38571" y="16260"/>
                  </a:lnTo>
                  <a:lnTo>
                    <a:pt x="38758" y="16136"/>
                  </a:lnTo>
                  <a:lnTo>
                    <a:pt x="38945" y="15990"/>
                  </a:lnTo>
                  <a:lnTo>
                    <a:pt x="39111" y="15844"/>
                  </a:lnTo>
                  <a:lnTo>
                    <a:pt x="39278" y="15678"/>
                  </a:lnTo>
                  <a:lnTo>
                    <a:pt x="39423" y="15491"/>
                  </a:lnTo>
                  <a:lnTo>
                    <a:pt x="39569" y="15304"/>
                  </a:lnTo>
                  <a:lnTo>
                    <a:pt x="39693" y="15096"/>
                  </a:lnTo>
                  <a:lnTo>
                    <a:pt x="39818" y="14867"/>
                  </a:lnTo>
                  <a:lnTo>
                    <a:pt x="39943" y="14638"/>
                  </a:lnTo>
                  <a:lnTo>
                    <a:pt x="40047" y="14389"/>
                  </a:lnTo>
                  <a:lnTo>
                    <a:pt x="40047" y="14389"/>
                  </a:lnTo>
                  <a:lnTo>
                    <a:pt x="40213" y="13869"/>
                  </a:lnTo>
                  <a:lnTo>
                    <a:pt x="40380" y="13370"/>
                  </a:lnTo>
                  <a:lnTo>
                    <a:pt x="40504" y="12850"/>
                  </a:lnTo>
                  <a:lnTo>
                    <a:pt x="40629" y="12330"/>
                  </a:lnTo>
                  <a:lnTo>
                    <a:pt x="40712" y="11811"/>
                  </a:lnTo>
                  <a:lnTo>
                    <a:pt x="40795" y="11270"/>
                  </a:lnTo>
                  <a:lnTo>
                    <a:pt x="40941" y="10210"/>
                  </a:lnTo>
                  <a:lnTo>
                    <a:pt x="40941" y="10210"/>
                  </a:lnTo>
                  <a:lnTo>
                    <a:pt x="41024" y="9315"/>
                  </a:lnTo>
                  <a:lnTo>
                    <a:pt x="41066" y="8401"/>
                  </a:lnTo>
                  <a:lnTo>
                    <a:pt x="41087" y="7486"/>
                  </a:lnTo>
                  <a:lnTo>
                    <a:pt x="41066" y="6592"/>
                  </a:lnTo>
                  <a:lnTo>
                    <a:pt x="41003" y="5677"/>
                  </a:lnTo>
                  <a:lnTo>
                    <a:pt x="40920" y="4783"/>
                  </a:lnTo>
                  <a:lnTo>
                    <a:pt x="40795" y="3889"/>
                  </a:lnTo>
                  <a:lnTo>
                    <a:pt x="40629" y="2974"/>
                  </a:lnTo>
                  <a:lnTo>
                    <a:pt x="40629" y="2974"/>
                  </a:lnTo>
                  <a:lnTo>
                    <a:pt x="40567" y="2724"/>
                  </a:lnTo>
                  <a:lnTo>
                    <a:pt x="40484" y="2495"/>
                  </a:lnTo>
                  <a:lnTo>
                    <a:pt x="40380" y="2267"/>
                  </a:lnTo>
                  <a:lnTo>
                    <a:pt x="40255" y="2038"/>
                  </a:lnTo>
                  <a:lnTo>
                    <a:pt x="40109" y="1830"/>
                  </a:lnTo>
                  <a:lnTo>
                    <a:pt x="39943" y="1622"/>
                  </a:lnTo>
                  <a:lnTo>
                    <a:pt x="39777" y="1435"/>
                  </a:lnTo>
                  <a:lnTo>
                    <a:pt x="39590" y="1269"/>
                  </a:lnTo>
                  <a:lnTo>
                    <a:pt x="39402" y="1102"/>
                  </a:lnTo>
                  <a:lnTo>
                    <a:pt x="39194" y="957"/>
                  </a:lnTo>
                  <a:lnTo>
                    <a:pt x="38987" y="832"/>
                  </a:lnTo>
                  <a:lnTo>
                    <a:pt x="38779" y="707"/>
                  </a:lnTo>
                  <a:lnTo>
                    <a:pt x="38550" y="624"/>
                  </a:lnTo>
                  <a:lnTo>
                    <a:pt x="38321" y="541"/>
                  </a:lnTo>
                  <a:lnTo>
                    <a:pt x="38092" y="499"/>
                  </a:lnTo>
                  <a:lnTo>
                    <a:pt x="37864" y="458"/>
                  </a:lnTo>
                  <a:lnTo>
                    <a:pt x="37864" y="458"/>
                  </a:lnTo>
                  <a:lnTo>
                    <a:pt x="36949" y="354"/>
                  </a:lnTo>
                  <a:lnTo>
                    <a:pt x="36491" y="312"/>
                  </a:lnTo>
                  <a:lnTo>
                    <a:pt x="36034" y="291"/>
                  </a:lnTo>
                  <a:lnTo>
                    <a:pt x="36034" y="291"/>
                  </a:lnTo>
                  <a:lnTo>
                    <a:pt x="32312" y="229"/>
                  </a:lnTo>
                  <a:lnTo>
                    <a:pt x="30441" y="187"/>
                  </a:lnTo>
                  <a:lnTo>
                    <a:pt x="28569" y="146"/>
                  </a:lnTo>
                  <a:lnTo>
                    <a:pt x="28569" y="146"/>
                  </a:lnTo>
                  <a:lnTo>
                    <a:pt x="25180" y="42"/>
                  </a:lnTo>
                  <a:lnTo>
                    <a:pt x="23475" y="21"/>
                  </a:lnTo>
                  <a:lnTo>
                    <a:pt x="217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4" name="Google Shape;1554;p9"/>
            <p:cNvSpPr/>
            <p:nvPr/>
          </p:nvSpPr>
          <p:spPr>
            <a:xfrm>
              <a:off x="2734750" y="3174575"/>
              <a:ext cx="362850" cy="99325"/>
            </a:xfrm>
            <a:custGeom>
              <a:avLst/>
              <a:gdLst/>
              <a:ahLst/>
              <a:cxnLst/>
              <a:rect l="l" t="t" r="r" b="b"/>
              <a:pathLst>
                <a:path w="14514" h="3973" extrusionOk="0">
                  <a:moveTo>
                    <a:pt x="478" y="1"/>
                  </a:moveTo>
                  <a:lnTo>
                    <a:pt x="354" y="63"/>
                  </a:lnTo>
                  <a:lnTo>
                    <a:pt x="229" y="146"/>
                  </a:lnTo>
                  <a:lnTo>
                    <a:pt x="125" y="292"/>
                  </a:lnTo>
                  <a:lnTo>
                    <a:pt x="63" y="416"/>
                  </a:lnTo>
                  <a:lnTo>
                    <a:pt x="21" y="562"/>
                  </a:lnTo>
                  <a:lnTo>
                    <a:pt x="0" y="687"/>
                  </a:lnTo>
                  <a:lnTo>
                    <a:pt x="21" y="812"/>
                  </a:lnTo>
                  <a:lnTo>
                    <a:pt x="63" y="936"/>
                  </a:lnTo>
                  <a:lnTo>
                    <a:pt x="146" y="1061"/>
                  </a:lnTo>
                  <a:lnTo>
                    <a:pt x="229" y="1165"/>
                  </a:lnTo>
                  <a:lnTo>
                    <a:pt x="333" y="1269"/>
                  </a:lnTo>
                  <a:lnTo>
                    <a:pt x="645" y="1518"/>
                  </a:lnTo>
                  <a:lnTo>
                    <a:pt x="977" y="1747"/>
                  </a:lnTo>
                  <a:lnTo>
                    <a:pt x="1310" y="1955"/>
                  </a:lnTo>
                  <a:lnTo>
                    <a:pt x="1664" y="2142"/>
                  </a:lnTo>
                  <a:lnTo>
                    <a:pt x="2100" y="2350"/>
                  </a:lnTo>
                  <a:lnTo>
                    <a:pt x="2537" y="2537"/>
                  </a:lnTo>
                  <a:lnTo>
                    <a:pt x="2994" y="2683"/>
                  </a:lnTo>
                  <a:lnTo>
                    <a:pt x="3452" y="2828"/>
                  </a:lnTo>
                  <a:lnTo>
                    <a:pt x="4367" y="3057"/>
                  </a:lnTo>
                  <a:lnTo>
                    <a:pt x="5302" y="3286"/>
                  </a:lnTo>
                  <a:lnTo>
                    <a:pt x="5926" y="3431"/>
                  </a:lnTo>
                  <a:lnTo>
                    <a:pt x="6571" y="3556"/>
                  </a:lnTo>
                  <a:lnTo>
                    <a:pt x="7215" y="3681"/>
                  </a:lnTo>
                  <a:lnTo>
                    <a:pt x="7860" y="3785"/>
                  </a:lnTo>
                  <a:lnTo>
                    <a:pt x="8504" y="3868"/>
                  </a:lnTo>
                  <a:lnTo>
                    <a:pt x="9149" y="3910"/>
                  </a:lnTo>
                  <a:lnTo>
                    <a:pt x="9814" y="3951"/>
                  </a:lnTo>
                  <a:lnTo>
                    <a:pt x="10459" y="3972"/>
                  </a:lnTo>
                  <a:lnTo>
                    <a:pt x="11062" y="3951"/>
                  </a:lnTo>
                  <a:lnTo>
                    <a:pt x="11686" y="3910"/>
                  </a:lnTo>
                  <a:lnTo>
                    <a:pt x="12309" y="3868"/>
                  </a:lnTo>
                  <a:lnTo>
                    <a:pt x="12912" y="3785"/>
                  </a:lnTo>
                  <a:lnTo>
                    <a:pt x="13349" y="3702"/>
                  </a:lnTo>
                  <a:lnTo>
                    <a:pt x="13578" y="3639"/>
                  </a:lnTo>
                  <a:lnTo>
                    <a:pt x="13786" y="3577"/>
                  </a:lnTo>
                  <a:lnTo>
                    <a:pt x="13973" y="3473"/>
                  </a:lnTo>
                  <a:lnTo>
                    <a:pt x="14181" y="3369"/>
                  </a:lnTo>
                  <a:lnTo>
                    <a:pt x="14347" y="3224"/>
                  </a:lnTo>
                  <a:lnTo>
                    <a:pt x="14514" y="3036"/>
                  </a:lnTo>
                  <a:lnTo>
                    <a:pt x="14160" y="3016"/>
                  </a:lnTo>
                  <a:lnTo>
                    <a:pt x="13786" y="3036"/>
                  </a:lnTo>
                  <a:lnTo>
                    <a:pt x="13204" y="3036"/>
                  </a:lnTo>
                  <a:lnTo>
                    <a:pt x="12996" y="3016"/>
                  </a:lnTo>
                  <a:lnTo>
                    <a:pt x="12351" y="2912"/>
                  </a:lnTo>
                  <a:lnTo>
                    <a:pt x="11706" y="2849"/>
                  </a:lnTo>
                  <a:lnTo>
                    <a:pt x="10438" y="2724"/>
                  </a:lnTo>
                  <a:lnTo>
                    <a:pt x="9211" y="2579"/>
                  </a:lnTo>
                  <a:lnTo>
                    <a:pt x="8005" y="2433"/>
                  </a:lnTo>
                  <a:lnTo>
                    <a:pt x="7402" y="2329"/>
                  </a:lnTo>
                  <a:lnTo>
                    <a:pt x="6799" y="2225"/>
                  </a:lnTo>
                  <a:lnTo>
                    <a:pt x="6217" y="2101"/>
                  </a:lnTo>
                  <a:lnTo>
                    <a:pt x="5635" y="1976"/>
                  </a:lnTo>
                  <a:lnTo>
                    <a:pt x="5053" y="1810"/>
                  </a:lnTo>
                  <a:lnTo>
                    <a:pt x="4471" y="1643"/>
                  </a:lnTo>
                  <a:lnTo>
                    <a:pt x="3888" y="1456"/>
                  </a:lnTo>
                  <a:lnTo>
                    <a:pt x="3327" y="1248"/>
                  </a:lnTo>
                  <a:lnTo>
                    <a:pt x="2766" y="1019"/>
                  </a:lnTo>
                  <a:lnTo>
                    <a:pt x="2204" y="749"/>
                  </a:lnTo>
                  <a:lnTo>
                    <a:pt x="1664" y="479"/>
                  </a:lnTo>
                  <a:lnTo>
                    <a:pt x="1123" y="167"/>
                  </a:lnTo>
                  <a:lnTo>
                    <a:pt x="998" y="84"/>
                  </a:lnTo>
                  <a:lnTo>
                    <a:pt x="873" y="42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5" name="Google Shape;1555;p9"/>
            <p:cNvSpPr/>
            <p:nvPr/>
          </p:nvSpPr>
          <p:spPr>
            <a:xfrm>
              <a:off x="2734750" y="3174575"/>
              <a:ext cx="362850" cy="99325"/>
            </a:xfrm>
            <a:custGeom>
              <a:avLst/>
              <a:gdLst/>
              <a:ahLst/>
              <a:cxnLst/>
              <a:rect l="l" t="t" r="r" b="b"/>
              <a:pathLst>
                <a:path w="14514" h="3973" fill="none" extrusionOk="0">
                  <a:moveTo>
                    <a:pt x="624" y="1"/>
                  </a:moveTo>
                  <a:lnTo>
                    <a:pt x="624" y="1"/>
                  </a:lnTo>
                  <a:lnTo>
                    <a:pt x="478" y="1"/>
                  </a:lnTo>
                  <a:lnTo>
                    <a:pt x="354" y="63"/>
                  </a:lnTo>
                  <a:lnTo>
                    <a:pt x="229" y="146"/>
                  </a:lnTo>
                  <a:lnTo>
                    <a:pt x="125" y="292"/>
                  </a:lnTo>
                  <a:lnTo>
                    <a:pt x="125" y="292"/>
                  </a:lnTo>
                  <a:lnTo>
                    <a:pt x="63" y="416"/>
                  </a:lnTo>
                  <a:lnTo>
                    <a:pt x="21" y="562"/>
                  </a:lnTo>
                  <a:lnTo>
                    <a:pt x="0" y="687"/>
                  </a:lnTo>
                  <a:lnTo>
                    <a:pt x="21" y="812"/>
                  </a:lnTo>
                  <a:lnTo>
                    <a:pt x="63" y="936"/>
                  </a:lnTo>
                  <a:lnTo>
                    <a:pt x="146" y="1061"/>
                  </a:lnTo>
                  <a:lnTo>
                    <a:pt x="229" y="1165"/>
                  </a:lnTo>
                  <a:lnTo>
                    <a:pt x="333" y="1269"/>
                  </a:lnTo>
                  <a:lnTo>
                    <a:pt x="333" y="1269"/>
                  </a:lnTo>
                  <a:lnTo>
                    <a:pt x="645" y="1518"/>
                  </a:lnTo>
                  <a:lnTo>
                    <a:pt x="977" y="1747"/>
                  </a:lnTo>
                  <a:lnTo>
                    <a:pt x="1310" y="1955"/>
                  </a:lnTo>
                  <a:lnTo>
                    <a:pt x="1664" y="2142"/>
                  </a:lnTo>
                  <a:lnTo>
                    <a:pt x="1664" y="2142"/>
                  </a:lnTo>
                  <a:lnTo>
                    <a:pt x="2100" y="2350"/>
                  </a:lnTo>
                  <a:lnTo>
                    <a:pt x="2537" y="2537"/>
                  </a:lnTo>
                  <a:lnTo>
                    <a:pt x="2994" y="2683"/>
                  </a:lnTo>
                  <a:lnTo>
                    <a:pt x="3452" y="2828"/>
                  </a:lnTo>
                  <a:lnTo>
                    <a:pt x="4367" y="3057"/>
                  </a:lnTo>
                  <a:lnTo>
                    <a:pt x="5302" y="3286"/>
                  </a:lnTo>
                  <a:lnTo>
                    <a:pt x="5302" y="3286"/>
                  </a:lnTo>
                  <a:lnTo>
                    <a:pt x="5926" y="3431"/>
                  </a:lnTo>
                  <a:lnTo>
                    <a:pt x="6571" y="3556"/>
                  </a:lnTo>
                  <a:lnTo>
                    <a:pt x="7215" y="3681"/>
                  </a:lnTo>
                  <a:lnTo>
                    <a:pt x="7860" y="3785"/>
                  </a:lnTo>
                  <a:lnTo>
                    <a:pt x="8504" y="3868"/>
                  </a:lnTo>
                  <a:lnTo>
                    <a:pt x="9149" y="3910"/>
                  </a:lnTo>
                  <a:lnTo>
                    <a:pt x="9814" y="3951"/>
                  </a:lnTo>
                  <a:lnTo>
                    <a:pt x="10459" y="3972"/>
                  </a:lnTo>
                  <a:lnTo>
                    <a:pt x="10459" y="3972"/>
                  </a:lnTo>
                  <a:lnTo>
                    <a:pt x="11062" y="3951"/>
                  </a:lnTo>
                  <a:lnTo>
                    <a:pt x="11686" y="3910"/>
                  </a:lnTo>
                  <a:lnTo>
                    <a:pt x="12309" y="3868"/>
                  </a:lnTo>
                  <a:lnTo>
                    <a:pt x="12912" y="3785"/>
                  </a:lnTo>
                  <a:lnTo>
                    <a:pt x="12912" y="3785"/>
                  </a:lnTo>
                  <a:lnTo>
                    <a:pt x="13349" y="3702"/>
                  </a:lnTo>
                  <a:lnTo>
                    <a:pt x="13578" y="3639"/>
                  </a:lnTo>
                  <a:lnTo>
                    <a:pt x="13786" y="3577"/>
                  </a:lnTo>
                  <a:lnTo>
                    <a:pt x="13973" y="3473"/>
                  </a:lnTo>
                  <a:lnTo>
                    <a:pt x="14181" y="3369"/>
                  </a:lnTo>
                  <a:lnTo>
                    <a:pt x="14347" y="3224"/>
                  </a:lnTo>
                  <a:lnTo>
                    <a:pt x="14514" y="3036"/>
                  </a:lnTo>
                  <a:lnTo>
                    <a:pt x="14514" y="3036"/>
                  </a:lnTo>
                  <a:lnTo>
                    <a:pt x="14160" y="3016"/>
                  </a:lnTo>
                  <a:lnTo>
                    <a:pt x="14160" y="3016"/>
                  </a:lnTo>
                  <a:lnTo>
                    <a:pt x="13786" y="3036"/>
                  </a:lnTo>
                  <a:lnTo>
                    <a:pt x="13786" y="3036"/>
                  </a:lnTo>
                  <a:lnTo>
                    <a:pt x="13411" y="3036"/>
                  </a:lnTo>
                  <a:lnTo>
                    <a:pt x="13411" y="3036"/>
                  </a:lnTo>
                  <a:lnTo>
                    <a:pt x="13204" y="3036"/>
                  </a:lnTo>
                  <a:lnTo>
                    <a:pt x="12996" y="3016"/>
                  </a:lnTo>
                  <a:lnTo>
                    <a:pt x="12996" y="3016"/>
                  </a:lnTo>
                  <a:lnTo>
                    <a:pt x="12351" y="2912"/>
                  </a:lnTo>
                  <a:lnTo>
                    <a:pt x="11706" y="2849"/>
                  </a:lnTo>
                  <a:lnTo>
                    <a:pt x="10438" y="2724"/>
                  </a:lnTo>
                  <a:lnTo>
                    <a:pt x="10438" y="2724"/>
                  </a:lnTo>
                  <a:lnTo>
                    <a:pt x="9211" y="2579"/>
                  </a:lnTo>
                  <a:lnTo>
                    <a:pt x="8005" y="2433"/>
                  </a:lnTo>
                  <a:lnTo>
                    <a:pt x="7402" y="2329"/>
                  </a:lnTo>
                  <a:lnTo>
                    <a:pt x="6799" y="2225"/>
                  </a:lnTo>
                  <a:lnTo>
                    <a:pt x="6217" y="2101"/>
                  </a:lnTo>
                  <a:lnTo>
                    <a:pt x="5635" y="1976"/>
                  </a:lnTo>
                  <a:lnTo>
                    <a:pt x="5053" y="1810"/>
                  </a:lnTo>
                  <a:lnTo>
                    <a:pt x="4471" y="1643"/>
                  </a:lnTo>
                  <a:lnTo>
                    <a:pt x="3888" y="1456"/>
                  </a:lnTo>
                  <a:lnTo>
                    <a:pt x="3327" y="1248"/>
                  </a:lnTo>
                  <a:lnTo>
                    <a:pt x="2766" y="1019"/>
                  </a:lnTo>
                  <a:lnTo>
                    <a:pt x="2204" y="749"/>
                  </a:lnTo>
                  <a:lnTo>
                    <a:pt x="1664" y="479"/>
                  </a:lnTo>
                  <a:lnTo>
                    <a:pt x="1123" y="167"/>
                  </a:lnTo>
                  <a:lnTo>
                    <a:pt x="1123" y="167"/>
                  </a:lnTo>
                  <a:lnTo>
                    <a:pt x="998" y="84"/>
                  </a:lnTo>
                  <a:lnTo>
                    <a:pt x="873" y="42"/>
                  </a:lnTo>
                  <a:lnTo>
                    <a:pt x="749" y="1"/>
                  </a:lnTo>
                  <a:lnTo>
                    <a:pt x="6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743050" y="2271650"/>
              <a:ext cx="44225" cy="265125"/>
            </a:xfrm>
            <a:custGeom>
              <a:avLst/>
              <a:gdLst/>
              <a:ahLst/>
              <a:cxnLst/>
              <a:rect l="l" t="t" r="r" b="b"/>
              <a:pathLst>
                <a:path w="1769" h="10605" extrusionOk="0">
                  <a:moveTo>
                    <a:pt x="937" y="1"/>
                  </a:moveTo>
                  <a:lnTo>
                    <a:pt x="833" y="21"/>
                  </a:lnTo>
                  <a:lnTo>
                    <a:pt x="729" y="42"/>
                  </a:lnTo>
                  <a:lnTo>
                    <a:pt x="625" y="84"/>
                  </a:lnTo>
                  <a:lnTo>
                    <a:pt x="541" y="125"/>
                  </a:lnTo>
                  <a:lnTo>
                    <a:pt x="479" y="188"/>
                  </a:lnTo>
                  <a:lnTo>
                    <a:pt x="396" y="271"/>
                  </a:lnTo>
                  <a:lnTo>
                    <a:pt x="292" y="437"/>
                  </a:lnTo>
                  <a:lnTo>
                    <a:pt x="188" y="645"/>
                  </a:lnTo>
                  <a:lnTo>
                    <a:pt x="105" y="853"/>
                  </a:lnTo>
                  <a:lnTo>
                    <a:pt x="63" y="1061"/>
                  </a:lnTo>
                  <a:lnTo>
                    <a:pt x="42" y="1290"/>
                  </a:lnTo>
                  <a:lnTo>
                    <a:pt x="1" y="2350"/>
                  </a:lnTo>
                  <a:lnTo>
                    <a:pt x="1" y="2870"/>
                  </a:lnTo>
                  <a:lnTo>
                    <a:pt x="1" y="3390"/>
                  </a:lnTo>
                  <a:lnTo>
                    <a:pt x="42" y="4242"/>
                  </a:lnTo>
                  <a:lnTo>
                    <a:pt x="105" y="5095"/>
                  </a:lnTo>
                  <a:lnTo>
                    <a:pt x="167" y="5926"/>
                  </a:lnTo>
                  <a:lnTo>
                    <a:pt x="271" y="6758"/>
                  </a:lnTo>
                  <a:lnTo>
                    <a:pt x="396" y="7590"/>
                  </a:lnTo>
                  <a:lnTo>
                    <a:pt x="562" y="8422"/>
                  </a:lnTo>
                  <a:lnTo>
                    <a:pt x="770" y="9233"/>
                  </a:lnTo>
                  <a:lnTo>
                    <a:pt x="1020" y="10043"/>
                  </a:lnTo>
                  <a:lnTo>
                    <a:pt x="1061" y="10210"/>
                  </a:lnTo>
                  <a:lnTo>
                    <a:pt x="1124" y="10376"/>
                  </a:lnTo>
                  <a:lnTo>
                    <a:pt x="1165" y="10459"/>
                  </a:lnTo>
                  <a:lnTo>
                    <a:pt x="1228" y="10522"/>
                  </a:lnTo>
                  <a:lnTo>
                    <a:pt x="1311" y="10563"/>
                  </a:lnTo>
                  <a:lnTo>
                    <a:pt x="1436" y="10605"/>
                  </a:lnTo>
                  <a:lnTo>
                    <a:pt x="1477" y="10480"/>
                  </a:lnTo>
                  <a:lnTo>
                    <a:pt x="1498" y="10397"/>
                  </a:lnTo>
                  <a:lnTo>
                    <a:pt x="1581" y="9295"/>
                  </a:lnTo>
                  <a:lnTo>
                    <a:pt x="1643" y="8172"/>
                  </a:lnTo>
                  <a:lnTo>
                    <a:pt x="1706" y="7049"/>
                  </a:lnTo>
                  <a:lnTo>
                    <a:pt x="1727" y="5947"/>
                  </a:lnTo>
                  <a:lnTo>
                    <a:pt x="1768" y="3702"/>
                  </a:lnTo>
                  <a:lnTo>
                    <a:pt x="1768" y="1477"/>
                  </a:lnTo>
                  <a:lnTo>
                    <a:pt x="1768" y="1227"/>
                  </a:lnTo>
                  <a:lnTo>
                    <a:pt x="1727" y="978"/>
                  </a:lnTo>
                  <a:lnTo>
                    <a:pt x="1685" y="728"/>
                  </a:lnTo>
                  <a:lnTo>
                    <a:pt x="1602" y="500"/>
                  </a:lnTo>
                  <a:lnTo>
                    <a:pt x="1498" y="312"/>
                  </a:lnTo>
                  <a:lnTo>
                    <a:pt x="1436" y="229"/>
                  </a:lnTo>
                  <a:lnTo>
                    <a:pt x="1373" y="167"/>
                  </a:lnTo>
                  <a:lnTo>
                    <a:pt x="1290" y="104"/>
                  </a:lnTo>
                  <a:lnTo>
                    <a:pt x="1207" y="63"/>
                  </a:lnTo>
                  <a:lnTo>
                    <a:pt x="1103" y="21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743050" y="2271650"/>
              <a:ext cx="44225" cy="265125"/>
            </a:xfrm>
            <a:custGeom>
              <a:avLst/>
              <a:gdLst/>
              <a:ahLst/>
              <a:cxnLst/>
              <a:rect l="l" t="t" r="r" b="b"/>
              <a:pathLst>
                <a:path w="1769" h="10605" fill="none" extrusionOk="0">
                  <a:moveTo>
                    <a:pt x="937" y="1"/>
                  </a:moveTo>
                  <a:lnTo>
                    <a:pt x="937" y="1"/>
                  </a:lnTo>
                  <a:lnTo>
                    <a:pt x="833" y="21"/>
                  </a:lnTo>
                  <a:lnTo>
                    <a:pt x="729" y="42"/>
                  </a:lnTo>
                  <a:lnTo>
                    <a:pt x="625" y="84"/>
                  </a:lnTo>
                  <a:lnTo>
                    <a:pt x="541" y="125"/>
                  </a:lnTo>
                  <a:lnTo>
                    <a:pt x="479" y="188"/>
                  </a:lnTo>
                  <a:lnTo>
                    <a:pt x="396" y="271"/>
                  </a:lnTo>
                  <a:lnTo>
                    <a:pt x="292" y="437"/>
                  </a:lnTo>
                  <a:lnTo>
                    <a:pt x="292" y="437"/>
                  </a:lnTo>
                  <a:lnTo>
                    <a:pt x="188" y="645"/>
                  </a:lnTo>
                  <a:lnTo>
                    <a:pt x="105" y="853"/>
                  </a:lnTo>
                  <a:lnTo>
                    <a:pt x="63" y="1061"/>
                  </a:lnTo>
                  <a:lnTo>
                    <a:pt x="42" y="1290"/>
                  </a:lnTo>
                  <a:lnTo>
                    <a:pt x="42" y="1290"/>
                  </a:lnTo>
                  <a:lnTo>
                    <a:pt x="1" y="2350"/>
                  </a:lnTo>
                  <a:lnTo>
                    <a:pt x="1" y="2870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42" y="4242"/>
                  </a:lnTo>
                  <a:lnTo>
                    <a:pt x="105" y="5095"/>
                  </a:lnTo>
                  <a:lnTo>
                    <a:pt x="167" y="5926"/>
                  </a:lnTo>
                  <a:lnTo>
                    <a:pt x="271" y="6758"/>
                  </a:lnTo>
                  <a:lnTo>
                    <a:pt x="396" y="7590"/>
                  </a:lnTo>
                  <a:lnTo>
                    <a:pt x="562" y="8422"/>
                  </a:lnTo>
                  <a:lnTo>
                    <a:pt x="770" y="9233"/>
                  </a:lnTo>
                  <a:lnTo>
                    <a:pt x="1020" y="10043"/>
                  </a:lnTo>
                  <a:lnTo>
                    <a:pt x="1020" y="10043"/>
                  </a:lnTo>
                  <a:lnTo>
                    <a:pt x="1061" y="10210"/>
                  </a:lnTo>
                  <a:lnTo>
                    <a:pt x="1124" y="10376"/>
                  </a:lnTo>
                  <a:lnTo>
                    <a:pt x="1165" y="10459"/>
                  </a:lnTo>
                  <a:lnTo>
                    <a:pt x="1228" y="10522"/>
                  </a:lnTo>
                  <a:lnTo>
                    <a:pt x="1311" y="10563"/>
                  </a:lnTo>
                  <a:lnTo>
                    <a:pt x="1436" y="10605"/>
                  </a:lnTo>
                  <a:lnTo>
                    <a:pt x="1436" y="10605"/>
                  </a:lnTo>
                  <a:lnTo>
                    <a:pt x="1477" y="10480"/>
                  </a:lnTo>
                  <a:lnTo>
                    <a:pt x="1498" y="10397"/>
                  </a:lnTo>
                  <a:lnTo>
                    <a:pt x="1498" y="10397"/>
                  </a:lnTo>
                  <a:lnTo>
                    <a:pt x="1581" y="9295"/>
                  </a:lnTo>
                  <a:lnTo>
                    <a:pt x="1643" y="8172"/>
                  </a:lnTo>
                  <a:lnTo>
                    <a:pt x="1706" y="7049"/>
                  </a:lnTo>
                  <a:lnTo>
                    <a:pt x="1727" y="5947"/>
                  </a:lnTo>
                  <a:lnTo>
                    <a:pt x="1768" y="3702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8" y="1227"/>
                  </a:lnTo>
                  <a:lnTo>
                    <a:pt x="1727" y="978"/>
                  </a:lnTo>
                  <a:lnTo>
                    <a:pt x="1685" y="728"/>
                  </a:lnTo>
                  <a:lnTo>
                    <a:pt x="1602" y="500"/>
                  </a:lnTo>
                  <a:lnTo>
                    <a:pt x="1602" y="500"/>
                  </a:lnTo>
                  <a:lnTo>
                    <a:pt x="1498" y="312"/>
                  </a:lnTo>
                  <a:lnTo>
                    <a:pt x="1436" y="229"/>
                  </a:lnTo>
                  <a:lnTo>
                    <a:pt x="1373" y="167"/>
                  </a:lnTo>
                  <a:lnTo>
                    <a:pt x="1290" y="104"/>
                  </a:lnTo>
                  <a:lnTo>
                    <a:pt x="1207" y="63"/>
                  </a:lnTo>
                  <a:lnTo>
                    <a:pt x="1103" y="21"/>
                  </a:lnTo>
                  <a:lnTo>
                    <a:pt x="999" y="1"/>
                  </a:lnTo>
                  <a:lnTo>
                    <a:pt x="999" y="1"/>
                  </a:lnTo>
                  <a:lnTo>
                    <a:pt x="9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3259750" y="2637600"/>
              <a:ext cx="171575" cy="84750"/>
            </a:xfrm>
            <a:custGeom>
              <a:avLst/>
              <a:gdLst/>
              <a:ahLst/>
              <a:cxnLst/>
              <a:rect l="l" t="t" r="r" b="b"/>
              <a:pathLst>
                <a:path w="6863" h="3390" extrusionOk="0">
                  <a:moveTo>
                    <a:pt x="1103" y="1"/>
                  </a:moveTo>
                  <a:lnTo>
                    <a:pt x="916" y="21"/>
                  </a:lnTo>
                  <a:lnTo>
                    <a:pt x="749" y="63"/>
                  </a:lnTo>
                  <a:lnTo>
                    <a:pt x="583" y="105"/>
                  </a:lnTo>
                  <a:lnTo>
                    <a:pt x="437" y="188"/>
                  </a:lnTo>
                  <a:lnTo>
                    <a:pt x="313" y="292"/>
                  </a:lnTo>
                  <a:lnTo>
                    <a:pt x="209" y="396"/>
                  </a:lnTo>
                  <a:lnTo>
                    <a:pt x="126" y="520"/>
                  </a:lnTo>
                  <a:lnTo>
                    <a:pt x="63" y="666"/>
                  </a:lnTo>
                  <a:lnTo>
                    <a:pt x="22" y="791"/>
                  </a:lnTo>
                  <a:lnTo>
                    <a:pt x="22" y="895"/>
                  </a:lnTo>
                  <a:lnTo>
                    <a:pt x="1" y="999"/>
                  </a:lnTo>
                  <a:lnTo>
                    <a:pt x="22" y="1103"/>
                  </a:lnTo>
                  <a:lnTo>
                    <a:pt x="42" y="1207"/>
                  </a:lnTo>
                  <a:lnTo>
                    <a:pt x="84" y="1311"/>
                  </a:lnTo>
                  <a:lnTo>
                    <a:pt x="146" y="1415"/>
                  </a:lnTo>
                  <a:lnTo>
                    <a:pt x="209" y="1498"/>
                  </a:lnTo>
                  <a:lnTo>
                    <a:pt x="375" y="1685"/>
                  </a:lnTo>
                  <a:lnTo>
                    <a:pt x="583" y="1830"/>
                  </a:lnTo>
                  <a:lnTo>
                    <a:pt x="853" y="1955"/>
                  </a:lnTo>
                  <a:lnTo>
                    <a:pt x="1144" y="2080"/>
                  </a:lnTo>
                  <a:lnTo>
                    <a:pt x="3078" y="2621"/>
                  </a:lnTo>
                  <a:lnTo>
                    <a:pt x="4991" y="3120"/>
                  </a:lnTo>
                  <a:lnTo>
                    <a:pt x="5656" y="3307"/>
                  </a:lnTo>
                  <a:lnTo>
                    <a:pt x="6010" y="3369"/>
                  </a:lnTo>
                  <a:lnTo>
                    <a:pt x="6197" y="3390"/>
                  </a:lnTo>
                  <a:lnTo>
                    <a:pt x="6384" y="3390"/>
                  </a:lnTo>
                  <a:lnTo>
                    <a:pt x="6613" y="3369"/>
                  </a:lnTo>
                  <a:lnTo>
                    <a:pt x="6862" y="3348"/>
                  </a:lnTo>
                  <a:lnTo>
                    <a:pt x="6779" y="3182"/>
                  </a:lnTo>
                  <a:lnTo>
                    <a:pt x="6717" y="3078"/>
                  </a:lnTo>
                  <a:lnTo>
                    <a:pt x="6530" y="2870"/>
                  </a:lnTo>
                  <a:lnTo>
                    <a:pt x="6322" y="2662"/>
                  </a:lnTo>
                  <a:lnTo>
                    <a:pt x="6072" y="2433"/>
                  </a:lnTo>
                  <a:lnTo>
                    <a:pt x="5823" y="2225"/>
                  </a:lnTo>
                  <a:lnTo>
                    <a:pt x="5553" y="2018"/>
                  </a:lnTo>
                  <a:lnTo>
                    <a:pt x="5282" y="1830"/>
                  </a:lnTo>
                  <a:lnTo>
                    <a:pt x="4742" y="1477"/>
                  </a:lnTo>
                  <a:lnTo>
                    <a:pt x="4159" y="1165"/>
                  </a:lnTo>
                  <a:lnTo>
                    <a:pt x="3577" y="895"/>
                  </a:lnTo>
                  <a:lnTo>
                    <a:pt x="2974" y="624"/>
                  </a:lnTo>
                  <a:lnTo>
                    <a:pt x="1768" y="146"/>
                  </a:lnTo>
                  <a:lnTo>
                    <a:pt x="1602" y="84"/>
                  </a:lnTo>
                  <a:lnTo>
                    <a:pt x="1415" y="42"/>
                  </a:lnTo>
                  <a:lnTo>
                    <a:pt x="1269" y="21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3259750" y="2637600"/>
              <a:ext cx="171575" cy="84750"/>
            </a:xfrm>
            <a:custGeom>
              <a:avLst/>
              <a:gdLst/>
              <a:ahLst/>
              <a:cxnLst/>
              <a:rect l="l" t="t" r="r" b="b"/>
              <a:pathLst>
                <a:path w="6863" h="3390" fill="none" extrusionOk="0">
                  <a:moveTo>
                    <a:pt x="1103" y="1"/>
                  </a:moveTo>
                  <a:lnTo>
                    <a:pt x="1103" y="1"/>
                  </a:lnTo>
                  <a:lnTo>
                    <a:pt x="916" y="21"/>
                  </a:lnTo>
                  <a:lnTo>
                    <a:pt x="749" y="63"/>
                  </a:lnTo>
                  <a:lnTo>
                    <a:pt x="583" y="105"/>
                  </a:lnTo>
                  <a:lnTo>
                    <a:pt x="437" y="188"/>
                  </a:lnTo>
                  <a:lnTo>
                    <a:pt x="313" y="292"/>
                  </a:lnTo>
                  <a:lnTo>
                    <a:pt x="209" y="396"/>
                  </a:lnTo>
                  <a:lnTo>
                    <a:pt x="126" y="520"/>
                  </a:lnTo>
                  <a:lnTo>
                    <a:pt x="63" y="666"/>
                  </a:lnTo>
                  <a:lnTo>
                    <a:pt x="63" y="666"/>
                  </a:lnTo>
                  <a:lnTo>
                    <a:pt x="22" y="791"/>
                  </a:lnTo>
                  <a:lnTo>
                    <a:pt x="22" y="895"/>
                  </a:lnTo>
                  <a:lnTo>
                    <a:pt x="1" y="999"/>
                  </a:lnTo>
                  <a:lnTo>
                    <a:pt x="22" y="1103"/>
                  </a:lnTo>
                  <a:lnTo>
                    <a:pt x="42" y="1207"/>
                  </a:lnTo>
                  <a:lnTo>
                    <a:pt x="84" y="1311"/>
                  </a:lnTo>
                  <a:lnTo>
                    <a:pt x="146" y="1415"/>
                  </a:lnTo>
                  <a:lnTo>
                    <a:pt x="209" y="1498"/>
                  </a:lnTo>
                  <a:lnTo>
                    <a:pt x="375" y="1685"/>
                  </a:lnTo>
                  <a:lnTo>
                    <a:pt x="583" y="1830"/>
                  </a:lnTo>
                  <a:lnTo>
                    <a:pt x="853" y="1955"/>
                  </a:lnTo>
                  <a:lnTo>
                    <a:pt x="1144" y="2080"/>
                  </a:lnTo>
                  <a:lnTo>
                    <a:pt x="1144" y="2080"/>
                  </a:lnTo>
                  <a:lnTo>
                    <a:pt x="3078" y="2621"/>
                  </a:lnTo>
                  <a:lnTo>
                    <a:pt x="4991" y="3120"/>
                  </a:lnTo>
                  <a:lnTo>
                    <a:pt x="4991" y="3120"/>
                  </a:lnTo>
                  <a:lnTo>
                    <a:pt x="5656" y="3307"/>
                  </a:lnTo>
                  <a:lnTo>
                    <a:pt x="6010" y="3369"/>
                  </a:lnTo>
                  <a:lnTo>
                    <a:pt x="6197" y="3390"/>
                  </a:lnTo>
                  <a:lnTo>
                    <a:pt x="6384" y="3390"/>
                  </a:lnTo>
                  <a:lnTo>
                    <a:pt x="6384" y="3390"/>
                  </a:lnTo>
                  <a:lnTo>
                    <a:pt x="6613" y="3369"/>
                  </a:lnTo>
                  <a:lnTo>
                    <a:pt x="6862" y="3348"/>
                  </a:lnTo>
                  <a:lnTo>
                    <a:pt x="6862" y="3348"/>
                  </a:lnTo>
                  <a:lnTo>
                    <a:pt x="6779" y="3182"/>
                  </a:lnTo>
                  <a:lnTo>
                    <a:pt x="6717" y="3078"/>
                  </a:lnTo>
                  <a:lnTo>
                    <a:pt x="6717" y="3078"/>
                  </a:lnTo>
                  <a:lnTo>
                    <a:pt x="6530" y="2870"/>
                  </a:lnTo>
                  <a:lnTo>
                    <a:pt x="6322" y="2662"/>
                  </a:lnTo>
                  <a:lnTo>
                    <a:pt x="6322" y="2662"/>
                  </a:lnTo>
                  <a:lnTo>
                    <a:pt x="6072" y="2433"/>
                  </a:lnTo>
                  <a:lnTo>
                    <a:pt x="5823" y="2225"/>
                  </a:lnTo>
                  <a:lnTo>
                    <a:pt x="5553" y="2018"/>
                  </a:lnTo>
                  <a:lnTo>
                    <a:pt x="5282" y="1830"/>
                  </a:lnTo>
                  <a:lnTo>
                    <a:pt x="4742" y="1477"/>
                  </a:lnTo>
                  <a:lnTo>
                    <a:pt x="4159" y="1165"/>
                  </a:lnTo>
                  <a:lnTo>
                    <a:pt x="3577" y="895"/>
                  </a:lnTo>
                  <a:lnTo>
                    <a:pt x="2974" y="624"/>
                  </a:lnTo>
                  <a:lnTo>
                    <a:pt x="1768" y="146"/>
                  </a:lnTo>
                  <a:lnTo>
                    <a:pt x="1768" y="146"/>
                  </a:lnTo>
                  <a:lnTo>
                    <a:pt x="1602" y="84"/>
                  </a:lnTo>
                  <a:lnTo>
                    <a:pt x="1415" y="42"/>
                  </a:lnTo>
                  <a:lnTo>
                    <a:pt x="1269" y="21"/>
                  </a:lnTo>
                  <a:lnTo>
                    <a:pt x="1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760725" y="2586650"/>
              <a:ext cx="34850" cy="67625"/>
            </a:xfrm>
            <a:custGeom>
              <a:avLst/>
              <a:gdLst/>
              <a:ahLst/>
              <a:cxnLst/>
              <a:rect l="l" t="t" r="r" b="b"/>
              <a:pathLst>
                <a:path w="1394" h="2705" extrusionOk="0">
                  <a:moveTo>
                    <a:pt x="625" y="1"/>
                  </a:moveTo>
                  <a:lnTo>
                    <a:pt x="458" y="43"/>
                  </a:lnTo>
                  <a:lnTo>
                    <a:pt x="313" y="105"/>
                  </a:lnTo>
                  <a:lnTo>
                    <a:pt x="250" y="146"/>
                  </a:lnTo>
                  <a:lnTo>
                    <a:pt x="188" y="209"/>
                  </a:lnTo>
                  <a:lnTo>
                    <a:pt x="126" y="292"/>
                  </a:lnTo>
                  <a:lnTo>
                    <a:pt x="84" y="375"/>
                  </a:lnTo>
                  <a:lnTo>
                    <a:pt x="42" y="521"/>
                  </a:lnTo>
                  <a:lnTo>
                    <a:pt x="22" y="666"/>
                  </a:lnTo>
                  <a:lnTo>
                    <a:pt x="1" y="812"/>
                  </a:lnTo>
                  <a:lnTo>
                    <a:pt x="22" y="978"/>
                  </a:lnTo>
                  <a:lnTo>
                    <a:pt x="42" y="1165"/>
                  </a:lnTo>
                  <a:lnTo>
                    <a:pt x="84" y="1332"/>
                  </a:lnTo>
                  <a:lnTo>
                    <a:pt x="126" y="1498"/>
                  </a:lnTo>
                  <a:lnTo>
                    <a:pt x="188" y="1685"/>
                  </a:lnTo>
                  <a:lnTo>
                    <a:pt x="271" y="1852"/>
                  </a:lnTo>
                  <a:lnTo>
                    <a:pt x="354" y="2018"/>
                  </a:lnTo>
                  <a:lnTo>
                    <a:pt x="458" y="2163"/>
                  </a:lnTo>
                  <a:lnTo>
                    <a:pt x="562" y="2309"/>
                  </a:lnTo>
                  <a:lnTo>
                    <a:pt x="687" y="2434"/>
                  </a:lnTo>
                  <a:lnTo>
                    <a:pt x="791" y="2538"/>
                  </a:lnTo>
                  <a:lnTo>
                    <a:pt x="936" y="2642"/>
                  </a:lnTo>
                  <a:lnTo>
                    <a:pt x="1061" y="2704"/>
                  </a:lnTo>
                  <a:lnTo>
                    <a:pt x="1144" y="2600"/>
                  </a:lnTo>
                  <a:lnTo>
                    <a:pt x="1207" y="2454"/>
                  </a:lnTo>
                  <a:lnTo>
                    <a:pt x="1269" y="2309"/>
                  </a:lnTo>
                  <a:lnTo>
                    <a:pt x="1311" y="2163"/>
                  </a:lnTo>
                  <a:lnTo>
                    <a:pt x="1373" y="1810"/>
                  </a:lnTo>
                  <a:lnTo>
                    <a:pt x="1394" y="1436"/>
                  </a:lnTo>
                  <a:lnTo>
                    <a:pt x="1373" y="1082"/>
                  </a:lnTo>
                  <a:lnTo>
                    <a:pt x="1332" y="749"/>
                  </a:lnTo>
                  <a:lnTo>
                    <a:pt x="1290" y="583"/>
                  </a:lnTo>
                  <a:lnTo>
                    <a:pt x="1228" y="458"/>
                  </a:lnTo>
                  <a:lnTo>
                    <a:pt x="1165" y="334"/>
                  </a:lnTo>
                  <a:lnTo>
                    <a:pt x="1103" y="230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2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760725" y="2586650"/>
              <a:ext cx="34850" cy="67625"/>
            </a:xfrm>
            <a:custGeom>
              <a:avLst/>
              <a:gdLst/>
              <a:ahLst/>
              <a:cxnLst/>
              <a:rect l="l" t="t" r="r" b="b"/>
              <a:pathLst>
                <a:path w="1394" h="2705" fill="none" extrusionOk="0">
                  <a:moveTo>
                    <a:pt x="625" y="1"/>
                  </a:moveTo>
                  <a:lnTo>
                    <a:pt x="625" y="1"/>
                  </a:lnTo>
                  <a:lnTo>
                    <a:pt x="458" y="43"/>
                  </a:lnTo>
                  <a:lnTo>
                    <a:pt x="313" y="105"/>
                  </a:lnTo>
                  <a:lnTo>
                    <a:pt x="250" y="146"/>
                  </a:lnTo>
                  <a:lnTo>
                    <a:pt x="188" y="209"/>
                  </a:lnTo>
                  <a:lnTo>
                    <a:pt x="126" y="292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42" y="521"/>
                  </a:lnTo>
                  <a:lnTo>
                    <a:pt x="22" y="666"/>
                  </a:lnTo>
                  <a:lnTo>
                    <a:pt x="1" y="812"/>
                  </a:lnTo>
                  <a:lnTo>
                    <a:pt x="22" y="978"/>
                  </a:lnTo>
                  <a:lnTo>
                    <a:pt x="42" y="1165"/>
                  </a:lnTo>
                  <a:lnTo>
                    <a:pt x="84" y="1332"/>
                  </a:lnTo>
                  <a:lnTo>
                    <a:pt x="126" y="1498"/>
                  </a:lnTo>
                  <a:lnTo>
                    <a:pt x="188" y="1685"/>
                  </a:lnTo>
                  <a:lnTo>
                    <a:pt x="271" y="1852"/>
                  </a:lnTo>
                  <a:lnTo>
                    <a:pt x="354" y="2018"/>
                  </a:lnTo>
                  <a:lnTo>
                    <a:pt x="458" y="2163"/>
                  </a:lnTo>
                  <a:lnTo>
                    <a:pt x="562" y="2309"/>
                  </a:lnTo>
                  <a:lnTo>
                    <a:pt x="687" y="2434"/>
                  </a:lnTo>
                  <a:lnTo>
                    <a:pt x="791" y="2538"/>
                  </a:lnTo>
                  <a:lnTo>
                    <a:pt x="936" y="2642"/>
                  </a:lnTo>
                  <a:lnTo>
                    <a:pt x="1061" y="2704"/>
                  </a:lnTo>
                  <a:lnTo>
                    <a:pt x="1061" y="2704"/>
                  </a:lnTo>
                  <a:lnTo>
                    <a:pt x="1144" y="2600"/>
                  </a:lnTo>
                  <a:lnTo>
                    <a:pt x="1207" y="2454"/>
                  </a:lnTo>
                  <a:lnTo>
                    <a:pt x="1269" y="2309"/>
                  </a:lnTo>
                  <a:lnTo>
                    <a:pt x="1311" y="2163"/>
                  </a:lnTo>
                  <a:lnTo>
                    <a:pt x="1373" y="1810"/>
                  </a:lnTo>
                  <a:lnTo>
                    <a:pt x="1394" y="1436"/>
                  </a:lnTo>
                  <a:lnTo>
                    <a:pt x="1373" y="1082"/>
                  </a:lnTo>
                  <a:lnTo>
                    <a:pt x="1332" y="749"/>
                  </a:lnTo>
                  <a:lnTo>
                    <a:pt x="1290" y="583"/>
                  </a:lnTo>
                  <a:lnTo>
                    <a:pt x="1228" y="458"/>
                  </a:lnTo>
                  <a:lnTo>
                    <a:pt x="1165" y="334"/>
                  </a:lnTo>
                  <a:lnTo>
                    <a:pt x="1103" y="230"/>
                  </a:lnTo>
                  <a:lnTo>
                    <a:pt x="1103" y="230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22"/>
                  </a:lnTo>
                  <a:lnTo>
                    <a:pt x="6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613100" y="2105300"/>
              <a:ext cx="1026150" cy="1448775"/>
            </a:xfrm>
            <a:custGeom>
              <a:avLst/>
              <a:gdLst/>
              <a:ahLst/>
              <a:cxnLst/>
              <a:rect l="l" t="t" r="r" b="b"/>
              <a:pathLst>
                <a:path w="41046" h="57951" extrusionOk="0">
                  <a:moveTo>
                    <a:pt x="19504" y="1"/>
                  </a:moveTo>
                  <a:lnTo>
                    <a:pt x="18652" y="22"/>
                  </a:lnTo>
                  <a:lnTo>
                    <a:pt x="17009" y="84"/>
                  </a:lnTo>
                  <a:lnTo>
                    <a:pt x="15366" y="146"/>
                  </a:lnTo>
                  <a:lnTo>
                    <a:pt x="13724" y="230"/>
                  </a:lnTo>
                  <a:lnTo>
                    <a:pt x="12081" y="333"/>
                  </a:lnTo>
                  <a:lnTo>
                    <a:pt x="10459" y="479"/>
                  </a:lnTo>
                  <a:lnTo>
                    <a:pt x="9628" y="562"/>
                  </a:lnTo>
                  <a:lnTo>
                    <a:pt x="8817" y="666"/>
                  </a:lnTo>
                  <a:lnTo>
                    <a:pt x="8006" y="770"/>
                  </a:lnTo>
                  <a:lnTo>
                    <a:pt x="7195" y="916"/>
                  </a:lnTo>
                  <a:lnTo>
                    <a:pt x="6384" y="1061"/>
                  </a:lnTo>
                  <a:lnTo>
                    <a:pt x="5573" y="1207"/>
                  </a:lnTo>
                  <a:lnTo>
                    <a:pt x="5344" y="1269"/>
                  </a:lnTo>
                  <a:lnTo>
                    <a:pt x="5136" y="1352"/>
                  </a:lnTo>
                  <a:lnTo>
                    <a:pt x="4949" y="1436"/>
                  </a:lnTo>
                  <a:lnTo>
                    <a:pt x="4804" y="1560"/>
                  </a:lnTo>
                  <a:lnTo>
                    <a:pt x="4679" y="1706"/>
                  </a:lnTo>
                  <a:lnTo>
                    <a:pt x="4596" y="1872"/>
                  </a:lnTo>
                  <a:lnTo>
                    <a:pt x="4513" y="2059"/>
                  </a:lnTo>
                  <a:lnTo>
                    <a:pt x="4471" y="2288"/>
                  </a:lnTo>
                  <a:lnTo>
                    <a:pt x="4346" y="3057"/>
                  </a:lnTo>
                  <a:lnTo>
                    <a:pt x="4222" y="3827"/>
                  </a:lnTo>
                  <a:lnTo>
                    <a:pt x="4118" y="4596"/>
                  </a:lnTo>
                  <a:lnTo>
                    <a:pt x="4076" y="4970"/>
                  </a:lnTo>
                  <a:lnTo>
                    <a:pt x="4034" y="5365"/>
                  </a:lnTo>
                  <a:lnTo>
                    <a:pt x="3930" y="7112"/>
                  </a:lnTo>
                  <a:lnTo>
                    <a:pt x="3868" y="8859"/>
                  </a:lnTo>
                  <a:lnTo>
                    <a:pt x="3806" y="10605"/>
                  </a:lnTo>
                  <a:lnTo>
                    <a:pt x="3785" y="12352"/>
                  </a:lnTo>
                  <a:lnTo>
                    <a:pt x="3806" y="14098"/>
                  </a:lnTo>
                  <a:lnTo>
                    <a:pt x="3847" y="15845"/>
                  </a:lnTo>
                  <a:lnTo>
                    <a:pt x="3930" y="17592"/>
                  </a:lnTo>
                  <a:lnTo>
                    <a:pt x="4055" y="19338"/>
                  </a:lnTo>
                  <a:lnTo>
                    <a:pt x="4118" y="19900"/>
                  </a:lnTo>
                  <a:lnTo>
                    <a:pt x="4180" y="20482"/>
                  </a:lnTo>
                  <a:lnTo>
                    <a:pt x="4263" y="21043"/>
                  </a:lnTo>
                  <a:lnTo>
                    <a:pt x="4388" y="21605"/>
                  </a:lnTo>
                  <a:lnTo>
                    <a:pt x="4513" y="22166"/>
                  </a:lnTo>
                  <a:lnTo>
                    <a:pt x="4679" y="22707"/>
                  </a:lnTo>
                  <a:lnTo>
                    <a:pt x="4866" y="23247"/>
                  </a:lnTo>
                  <a:lnTo>
                    <a:pt x="5074" y="23788"/>
                  </a:lnTo>
                  <a:lnTo>
                    <a:pt x="5282" y="24183"/>
                  </a:lnTo>
                  <a:lnTo>
                    <a:pt x="5511" y="24536"/>
                  </a:lnTo>
                  <a:lnTo>
                    <a:pt x="5760" y="24848"/>
                  </a:lnTo>
                  <a:lnTo>
                    <a:pt x="5906" y="24994"/>
                  </a:lnTo>
                  <a:lnTo>
                    <a:pt x="6051" y="25139"/>
                  </a:lnTo>
                  <a:lnTo>
                    <a:pt x="6197" y="25264"/>
                  </a:lnTo>
                  <a:lnTo>
                    <a:pt x="6363" y="25368"/>
                  </a:lnTo>
                  <a:lnTo>
                    <a:pt x="6550" y="25472"/>
                  </a:lnTo>
                  <a:lnTo>
                    <a:pt x="6717" y="25576"/>
                  </a:lnTo>
                  <a:lnTo>
                    <a:pt x="6925" y="25659"/>
                  </a:lnTo>
                  <a:lnTo>
                    <a:pt x="7112" y="25742"/>
                  </a:lnTo>
                  <a:lnTo>
                    <a:pt x="7320" y="25805"/>
                  </a:lnTo>
                  <a:lnTo>
                    <a:pt x="7548" y="25846"/>
                  </a:lnTo>
                  <a:lnTo>
                    <a:pt x="8110" y="25971"/>
                  </a:lnTo>
                  <a:lnTo>
                    <a:pt x="8671" y="26054"/>
                  </a:lnTo>
                  <a:lnTo>
                    <a:pt x="9233" y="26117"/>
                  </a:lnTo>
                  <a:lnTo>
                    <a:pt x="9815" y="26158"/>
                  </a:lnTo>
                  <a:lnTo>
                    <a:pt x="10626" y="26158"/>
                  </a:lnTo>
                  <a:lnTo>
                    <a:pt x="11416" y="26137"/>
                  </a:lnTo>
                  <a:lnTo>
                    <a:pt x="13038" y="26096"/>
                  </a:lnTo>
                  <a:lnTo>
                    <a:pt x="14660" y="26054"/>
                  </a:lnTo>
                  <a:lnTo>
                    <a:pt x="15470" y="26054"/>
                  </a:lnTo>
                  <a:lnTo>
                    <a:pt x="16281" y="26075"/>
                  </a:lnTo>
                  <a:lnTo>
                    <a:pt x="17279" y="26137"/>
                  </a:lnTo>
                  <a:lnTo>
                    <a:pt x="17778" y="26200"/>
                  </a:lnTo>
                  <a:lnTo>
                    <a:pt x="18257" y="26262"/>
                  </a:lnTo>
                  <a:lnTo>
                    <a:pt x="18756" y="26345"/>
                  </a:lnTo>
                  <a:lnTo>
                    <a:pt x="19234" y="26470"/>
                  </a:lnTo>
                  <a:lnTo>
                    <a:pt x="19712" y="26595"/>
                  </a:lnTo>
                  <a:lnTo>
                    <a:pt x="20190" y="26761"/>
                  </a:lnTo>
                  <a:lnTo>
                    <a:pt x="20523" y="26886"/>
                  </a:lnTo>
                  <a:lnTo>
                    <a:pt x="20856" y="27031"/>
                  </a:lnTo>
                  <a:lnTo>
                    <a:pt x="21168" y="27198"/>
                  </a:lnTo>
                  <a:lnTo>
                    <a:pt x="21459" y="27364"/>
                  </a:lnTo>
                  <a:lnTo>
                    <a:pt x="21750" y="27551"/>
                  </a:lnTo>
                  <a:lnTo>
                    <a:pt x="22020" y="27759"/>
                  </a:lnTo>
                  <a:lnTo>
                    <a:pt x="22290" y="27967"/>
                  </a:lnTo>
                  <a:lnTo>
                    <a:pt x="22540" y="28196"/>
                  </a:lnTo>
                  <a:lnTo>
                    <a:pt x="22769" y="28445"/>
                  </a:lnTo>
                  <a:lnTo>
                    <a:pt x="23018" y="28674"/>
                  </a:lnTo>
                  <a:lnTo>
                    <a:pt x="23455" y="29194"/>
                  </a:lnTo>
                  <a:lnTo>
                    <a:pt x="23892" y="29755"/>
                  </a:lnTo>
                  <a:lnTo>
                    <a:pt x="24287" y="30338"/>
                  </a:lnTo>
                  <a:lnTo>
                    <a:pt x="24536" y="30753"/>
                  </a:lnTo>
                  <a:lnTo>
                    <a:pt x="24786" y="31169"/>
                  </a:lnTo>
                  <a:lnTo>
                    <a:pt x="25035" y="31606"/>
                  </a:lnTo>
                  <a:lnTo>
                    <a:pt x="25243" y="32022"/>
                  </a:lnTo>
                  <a:lnTo>
                    <a:pt x="25430" y="32458"/>
                  </a:lnTo>
                  <a:lnTo>
                    <a:pt x="25597" y="32895"/>
                  </a:lnTo>
                  <a:lnTo>
                    <a:pt x="25742" y="33332"/>
                  </a:lnTo>
                  <a:lnTo>
                    <a:pt x="25846" y="33789"/>
                  </a:lnTo>
                  <a:lnTo>
                    <a:pt x="25950" y="34247"/>
                  </a:lnTo>
                  <a:lnTo>
                    <a:pt x="25992" y="34704"/>
                  </a:lnTo>
                  <a:lnTo>
                    <a:pt x="26033" y="35161"/>
                  </a:lnTo>
                  <a:lnTo>
                    <a:pt x="26033" y="35640"/>
                  </a:lnTo>
                  <a:lnTo>
                    <a:pt x="25992" y="36118"/>
                  </a:lnTo>
                  <a:lnTo>
                    <a:pt x="25908" y="36617"/>
                  </a:lnTo>
                  <a:lnTo>
                    <a:pt x="25804" y="37095"/>
                  </a:lnTo>
                  <a:lnTo>
                    <a:pt x="25638" y="37594"/>
                  </a:lnTo>
                  <a:lnTo>
                    <a:pt x="25451" y="38114"/>
                  </a:lnTo>
                  <a:lnTo>
                    <a:pt x="25243" y="38613"/>
                  </a:lnTo>
                  <a:lnTo>
                    <a:pt x="24994" y="39071"/>
                  </a:lnTo>
                  <a:lnTo>
                    <a:pt x="24744" y="39528"/>
                  </a:lnTo>
                  <a:lnTo>
                    <a:pt x="24474" y="39965"/>
                  </a:lnTo>
                  <a:lnTo>
                    <a:pt x="24162" y="40360"/>
                  </a:lnTo>
                  <a:lnTo>
                    <a:pt x="23850" y="40755"/>
                  </a:lnTo>
                  <a:lnTo>
                    <a:pt x="23496" y="41108"/>
                  </a:lnTo>
                  <a:lnTo>
                    <a:pt x="23143" y="41441"/>
                  </a:lnTo>
                  <a:lnTo>
                    <a:pt x="22748" y="41753"/>
                  </a:lnTo>
                  <a:lnTo>
                    <a:pt x="22353" y="42065"/>
                  </a:lnTo>
                  <a:lnTo>
                    <a:pt x="21916" y="42335"/>
                  </a:lnTo>
                  <a:lnTo>
                    <a:pt x="21480" y="42584"/>
                  </a:lnTo>
                  <a:lnTo>
                    <a:pt x="21001" y="42792"/>
                  </a:lnTo>
                  <a:lnTo>
                    <a:pt x="20523" y="43000"/>
                  </a:lnTo>
                  <a:lnTo>
                    <a:pt x="20024" y="43187"/>
                  </a:lnTo>
                  <a:lnTo>
                    <a:pt x="19380" y="43375"/>
                  </a:lnTo>
                  <a:lnTo>
                    <a:pt x="18714" y="43520"/>
                  </a:lnTo>
                  <a:lnTo>
                    <a:pt x="18194" y="43645"/>
                  </a:lnTo>
                  <a:lnTo>
                    <a:pt x="17654" y="43728"/>
                  </a:lnTo>
                  <a:lnTo>
                    <a:pt x="17113" y="43790"/>
                  </a:lnTo>
                  <a:lnTo>
                    <a:pt x="16593" y="43811"/>
                  </a:lnTo>
                  <a:lnTo>
                    <a:pt x="16053" y="43832"/>
                  </a:lnTo>
                  <a:lnTo>
                    <a:pt x="15533" y="43832"/>
                  </a:lnTo>
                  <a:lnTo>
                    <a:pt x="14992" y="43811"/>
                  </a:lnTo>
                  <a:lnTo>
                    <a:pt x="14472" y="43749"/>
                  </a:lnTo>
                  <a:lnTo>
                    <a:pt x="13932" y="43687"/>
                  </a:lnTo>
                  <a:lnTo>
                    <a:pt x="13412" y="43583"/>
                  </a:lnTo>
                  <a:lnTo>
                    <a:pt x="12892" y="43479"/>
                  </a:lnTo>
                  <a:lnTo>
                    <a:pt x="12372" y="43354"/>
                  </a:lnTo>
                  <a:lnTo>
                    <a:pt x="11832" y="43187"/>
                  </a:lnTo>
                  <a:lnTo>
                    <a:pt x="11312" y="43021"/>
                  </a:lnTo>
                  <a:lnTo>
                    <a:pt x="10792" y="42813"/>
                  </a:lnTo>
                  <a:lnTo>
                    <a:pt x="10272" y="42605"/>
                  </a:lnTo>
                  <a:lnTo>
                    <a:pt x="9129" y="42106"/>
                  </a:lnTo>
                  <a:lnTo>
                    <a:pt x="7985" y="41628"/>
                  </a:lnTo>
                  <a:lnTo>
                    <a:pt x="7403" y="41399"/>
                  </a:lnTo>
                  <a:lnTo>
                    <a:pt x="6821" y="41191"/>
                  </a:lnTo>
                  <a:lnTo>
                    <a:pt x="6218" y="41004"/>
                  </a:lnTo>
                  <a:lnTo>
                    <a:pt x="5615" y="40838"/>
                  </a:lnTo>
                  <a:lnTo>
                    <a:pt x="5303" y="40776"/>
                  </a:lnTo>
                  <a:lnTo>
                    <a:pt x="5012" y="40734"/>
                  </a:lnTo>
                  <a:lnTo>
                    <a:pt x="4721" y="40755"/>
                  </a:lnTo>
                  <a:lnTo>
                    <a:pt x="4450" y="40817"/>
                  </a:lnTo>
                  <a:lnTo>
                    <a:pt x="4201" y="40921"/>
                  </a:lnTo>
                  <a:lnTo>
                    <a:pt x="3951" y="41046"/>
                  </a:lnTo>
                  <a:lnTo>
                    <a:pt x="3723" y="41233"/>
                  </a:lnTo>
                  <a:lnTo>
                    <a:pt x="3515" y="41462"/>
                  </a:lnTo>
                  <a:lnTo>
                    <a:pt x="3120" y="41961"/>
                  </a:lnTo>
                  <a:lnTo>
                    <a:pt x="2766" y="42439"/>
                  </a:lnTo>
                  <a:lnTo>
                    <a:pt x="2413" y="42938"/>
                  </a:lnTo>
                  <a:lnTo>
                    <a:pt x="2101" y="43458"/>
                  </a:lnTo>
                  <a:lnTo>
                    <a:pt x="1789" y="43957"/>
                  </a:lnTo>
                  <a:lnTo>
                    <a:pt x="1519" y="44497"/>
                  </a:lnTo>
                  <a:lnTo>
                    <a:pt x="1269" y="45017"/>
                  </a:lnTo>
                  <a:lnTo>
                    <a:pt x="1040" y="45558"/>
                  </a:lnTo>
                  <a:lnTo>
                    <a:pt x="832" y="46119"/>
                  </a:lnTo>
                  <a:lnTo>
                    <a:pt x="645" y="46681"/>
                  </a:lnTo>
                  <a:lnTo>
                    <a:pt x="479" y="47242"/>
                  </a:lnTo>
                  <a:lnTo>
                    <a:pt x="333" y="47824"/>
                  </a:lnTo>
                  <a:lnTo>
                    <a:pt x="229" y="48427"/>
                  </a:lnTo>
                  <a:lnTo>
                    <a:pt x="125" y="49030"/>
                  </a:lnTo>
                  <a:lnTo>
                    <a:pt x="63" y="49633"/>
                  </a:lnTo>
                  <a:lnTo>
                    <a:pt x="21" y="50257"/>
                  </a:lnTo>
                  <a:lnTo>
                    <a:pt x="1" y="50631"/>
                  </a:lnTo>
                  <a:lnTo>
                    <a:pt x="21" y="51006"/>
                  </a:lnTo>
                  <a:lnTo>
                    <a:pt x="63" y="51359"/>
                  </a:lnTo>
                  <a:lnTo>
                    <a:pt x="105" y="51713"/>
                  </a:lnTo>
                  <a:lnTo>
                    <a:pt x="188" y="52045"/>
                  </a:lnTo>
                  <a:lnTo>
                    <a:pt x="271" y="52378"/>
                  </a:lnTo>
                  <a:lnTo>
                    <a:pt x="396" y="52690"/>
                  </a:lnTo>
                  <a:lnTo>
                    <a:pt x="520" y="53002"/>
                  </a:lnTo>
                  <a:lnTo>
                    <a:pt x="687" y="53314"/>
                  </a:lnTo>
                  <a:lnTo>
                    <a:pt x="853" y="53605"/>
                  </a:lnTo>
                  <a:lnTo>
                    <a:pt x="1040" y="53875"/>
                  </a:lnTo>
                  <a:lnTo>
                    <a:pt x="1248" y="54166"/>
                  </a:lnTo>
                  <a:lnTo>
                    <a:pt x="1477" y="54436"/>
                  </a:lnTo>
                  <a:lnTo>
                    <a:pt x="1726" y="54686"/>
                  </a:lnTo>
                  <a:lnTo>
                    <a:pt x="1976" y="54935"/>
                  </a:lnTo>
                  <a:lnTo>
                    <a:pt x="2267" y="55185"/>
                  </a:lnTo>
                  <a:lnTo>
                    <a:pt x="2537" y="55414"/>
                  </a:lnTo>
                  <a:lnTo>
                    <a:pt x="2808" y="55622"/>
                  </a:lnTo>
                  <a:lnTo>
                    <a:pt x="3099" y="55830"/>
                  </a:lnTo>
                  <a:lnTo>
                    <a:pt x="3390" y="55996"/>
                  </a:lnTo>
                  <a:lnTo>
                    <a:pt x="3702" y="56183"/>
                  </a:lnTo>
                  <a:lnTo>
                    <a:pt x="3993" y="56329"/>
                  </a:lnTo>
                  <a:lnTo>
                    <a:pt x="4305" y="56474"/>
                  </a:lnTo>
                  <a:lnTo>
                    <a:pt x="4617" y="56620"/>
                  </a:lnTo>
                  <a:lnTo>
                    <a:pt x="5261" y="56848"/>
                  </a:lnTo>
                  <a:lnTo>
                    <a:pt x="5927" y="57035"/>
                  </a:lnTo>
                  <a:lnTo>
                    <a:pt x="6592" y="57202"/>
                  </a:lnTo>
                  <a:lnTo>
                    <a:pt x="7278" y="57347"/>
                  </a:lnTo>
                  <a:lnTo>
                    <a:pt x="8068" y="57472"/>
                  </a:lnTo>
                  <a:lnTo>
                    <a:pt x="8858" y="57576"/>
                  </a:lnTo>
                  <a:lnTo>
                    <a:pt x="9648" y="57680"/>
                  </a:lnTo>
                  <a:lnTo>
                    <a:pt x="10439" y="57763"/>
                  </a:lnTo>
                  <a:lnTo>
                    <a:pt x="11229" y="57826"/>
                  </a:lnTo>
                  <a:lnTo>
                    <a:pt x="12019" y="57888"/>
                  </a:lnTo>
                  <a:lnTo>
                    <a:pt x="12830" y="57909"/>
                  </a:lnTo>
                  <a:lnTo>
                    <a:pt x="13620" y="57930"/>
                  </a:lnTo>
                  <a:lnTo>
                    <a:pt x="14410" y="57950"/>
                  </a:lnTo>
                  <a:lnTo>
                    <a:pt x="15200" y="57930"/>
                  </a:lnTo>
                  <a:lnTo>
                    <a:pt x="15990" y="57909"/>
                  </a:lnTo>
                  <a:lnTo>
                    <a:pt x="16780" y="57867"/>
                  </a:lnTo>
                  <a:lnTo>
                    <a:pt x="17591" y="57805"/>
                  </a:lnTo>
                  <a:lnTo>
                    <a:pt x="18381" y="57742"/>
                  </a:lnTo>
                  <a:lnTo>
                    <a:pt x="19172" y="57659"/>
                  </a:lnTo>
                  <a:lnTo>
                    <a:pt x="19982" y="57555"/>
                  </a:lnTo>
                  <a:lnTo>
                    <a:pt x="21168" y="57368"/>
                  </a:lnTo>
                  <a:lnTo>
                    <a:pt x="22353" y="57160"/>
                  </a:lnTo>
                  <a:lnTo>
                    <a:pt x="23517" y="56890"/>
                  </a:lnTo>
                  <a:lnTo>
                    <a:pt x="24099" y="56744"/>
                  </a:lnTo>
                  <a:lnTo>
                    <a:pt x="24661" y="56599"/>
                  </a:lnTo>
                  <a:lnTo>
                    <a:pt x="25243" y="56412"/>
                  </a:lnTo>
                  <a:lnTo>
                    <a:pt x="25804" y="56225"/>
                  </a:lnTo>
                  <a:lnTo>
                    <a:pt x="26366" y="56037"/>
                  </a:lnTo>
                  <a:lnTo>
                    <a:pt x="26906" y="55809"/>
                  </a:lnTo>
                  <a:lnTo>
                    <a:pt x="27468" y="55580"/>
                  </a:lnTo>
                  <a:lnTo>
                    <a:pt x="28009" y="55330"/>
                  </a:lnTo>
                  <a:lnTo>
                    <a:pt x="28549" y="55060"/>
                  </a:lnTo>
                  <a:lnTo>
                    <a:pt x="29090" y="54769"/>
                  </a:lnTo>
                  <a:lnTo>
                    <a:pt x="30005" y="54249"/>
                  </a:lnTo>
                  <a:lnTo>
                    <a:pt x="30899" y="53667"/>
                  </a:lnTo>
                  <a:lnTo>
                    <a:pt x="31751" y="53064"/>
                  </a:lnTo>
                  <a:lnTo>
                    <a:pt x="32562" y="52440"/>
                  </a:lnTo>
                  <a:lnTo>
                    <a:pt x="33352" y="51775"/>
                  </a:lnTo>
                  <a:lnTo>
                    <a:pt x="34101" y="51068"/>
                  </a:lnTo>
                  <a:lnTo>
                    <a:pt x="34808" y="50340"/>
                  </a:lnTo>
                  <a:lnTo>
                    <a:pt x="35494" y="49592"/>
                  </a:lnTo>
                  <a:lnTo>
                    <a:pt x="36118" y="48802"/>
                  </a:lnTo>
                  <a:lnTo>
                    <a:pt x="36741" y="47991"/>
                  </a:lnTo>
                  <a:lnTo>
                    <a:pt x="37303" y="47138"/>
                  </a:lnTo>
                  <a:lnTo>
                    <a:pt x="37864" y="46265"/>
                  </a:lnTo>
                  <a:lnTo>
                    <a:pt x="38363" y="45371"/>
                  </a:lnTo>
                  <a:lnTo>
                    <a:pt x="38842" y="44435"/>
                  </a:lnTo>
                  <a:lnTo>
                    <a:pt x="39278" y="43479"/>
                  </a:lnTo>
                  <a:lnTo>
                    <a:pt x="39694" y="42501"/>
                  </a:lnTo>
                  <a:lnTo>
                    <a:pt x="40006" y="41670"/>
                  </a:lnTo>
                  <a:lnTo>
                    <a:pt x="40276" y="40817"/>
                  </a:lnTo>
                  <a:lnTo>
                    <a:pt x="40505" y="39985"/>
                  </a:lnTo>
                  <a:lnTo>
                    <a:pt x="40713" y="39133"/>
                  </a:lnTo>
                  <a:lnTo>
                    <a:pt x="40858" y="38301"/>
                  </a:lnTo>
                  <a:lnTo>
                    <a:pt x="40962" y="37449"/>
                  </a:lnTo>
                  <a:lnTo>
                    <a:pt x="41025" y="36617"/>
                  </a:lnTo>
                  <a:lnTo>
                    <a:pt x="41046" y="35764"/>
                  </a:lnTo>
                  <a:lnTo>
                    <a:pt x="41004" y="34933"/>
                  </a:lnTo>
                  <a:lnTo>
                    <a:pt x="40942" y="34080"/>
                  </a:lnTo>
                  <a:lnTo>
                    <a:pt x="40838" y="33249"/>
                  </a:lnTo>
                  <a:lnTo>
                    <a:pt x="40692" y="32417"/>
                  </a:lnTo>
                  <a:lnTo>
                    <a:pt x="40505" y="31564"/>
                  </a:lnTo>
                  <a:lnTo>
                    <a:pt x="40255" y="30733"/>
                  </a:lnTo>
                  <a:lnTo>
                    <a:pt x="39985" y="29880"/>
                  </a:lnTo>
                  <a:lnTo>
                    <a:pt x="39652" y="29048"/>
                  </a:lnTo>
                  <a:lnTo>
                    <a:pt x="39341" y="28321"/>
                  </a:lnTo>
                  <a:lnTo>
                    <a:pt x="38987" y="27614"/>
                  </a:lnTo>
                  <a:lnTo>
                    <a:pt x="38613" y="26927"/>
                  </a:lnTo>
                  <a:lnTo>
                    <a:pt x="38218" y="26262"/>
                  </a:lnTo>
                  <a:lnTo>
                    <a:pt x="37802" y="25638"/>
                  </a:lnTo>
                  <a:lnTo>
                    <a:pt x="37344" y="25035"/>
                  </a:lnTo>
                  <a:lnTo>
                    <a:pt x="36866" y="24453"/>
                  </a:lnTo>
                  <a:lnTo>
                    <a:pt x="36346" y="23913"/>
                  </a:lnTo>
                  <a:lnTo>
                    <a:pt x="35806" y="23393"/>
                  </a:lnTo>
                  <a:lnTo>
                    <a:pt x="35224" y="22914"/>
                  </a:lnTo>
                  <a:lnTo>
                    <a:pt x="34641" y="22457"/>
                  </a:lnTo>
                  <a:lnTo>
                    <a:pt x="33997" y="22041"/>
                  </a:lnTo>
                  <a:lnTo>
                    <a:pt x="33331" y="21646"/>
                  </a:lnTo>
                  <a:lnTo>
                    <a:pt x="32645" y="21272"/>
                  </a:lnTo>
                  <a:lnTo>
                    <a:pt x="31918" y="20939"/>
                  </a:lnTo>
                  <a:lnTo>
                    <a:pt x="31148" y="20648"/>
                  </a:lnTo>
                  <a:lnTo>
                    <a:pt x="30337" y="20357"/>
                  </a:lnTo>
                  <a:lnTo>
                    <a:pt x="29506" y="20107"/>
                  </a:lnTo>
                  <a:lnTo>
                    <a:pt x="28674" y="19858"/>
                  </a:lnTo>
                  <a:lnTo>
                    <a:pt x="27842" y="19650"/>
                  </a:lnTo>
                  <a:lnTo>
                    <a:pt x="26990" y="19442"/>
                  </a:lnTo>
                  <a:lnTo>
                    <a:pt x="26137" y="19255"/>
                  </a:lnTo>
                  <a:lnTo>
                    <a:pt x="24453" y="18901"/>
                  </a:lnTo>
                  <a:lnTo>
                    <a:pt x="23247" y="18673"/>
                  </a:lnTo>
                  <a:lnTo>
                    <a:pt x="22852" y="18569"/>
                  </a:lnTo>
                  <a:lnTo>
                    <a:pt x="22519" y="18465"/>
                  </a:lnTo>
                  <a:lnTo>
                    <a:pt x="22374" y="18423"/>
                  </a:lnTo>
                  <a:lnTo>
                    <a:pt x="22270" y="18340"/>
                  </a:lnTo>
                  <a:lnTo>
                    <a:pt x="22145" y="18278"/>
                  </a:lnTo>
                  <a:lnTo>
                    <a:pt x="22062" y="18195"/>
                  </a:lnTo>
                  <a:lnTo>
                    <a:pt x="21958" y="18091"/>
                  </a:lnTo>
                  <a:lnTo>
                    <a:pt x="21895" y="17987"/>
                  </a:lnTo>
                  <a:lnTo>
                    <a:pt x="21812" y="17862"/>
                  </a:lnTo>
                  <a:lnTo>
                    <a:pt x="21771" y="17716"/>
                  </a:lnTo>
                  <a:lnTo>
                    <a:pt x="21667" y="17404"/>
                  </a:lnTo>
                  <a:lnTo>
                    <a:pt x="21584" y="16989"/>
                  </a:lnTo>
                  <a:lnTo>
                    <a:pt x="21459" y="16011"/>
                  </a:lnTo>
                  <a:lnTo>
                    <a:pt x="21376" y="15034"/>
                  </a:lnTo>
                  <a:lnTo>
                    <a:pt x="21355" y="14535"/>
                  </a:lnTo>
                  <a:lnTo>
                    <a:pt x="21334" y="14057"/>
                  </a:lnTo>
                  <a:lnTo>
                    <a:pt x="21334" y="13558"/>
                  </a:lnTo>
                  <a:lnTo>
                    <a:pt x="21355" y="13059"/>
                  </a:lnTo>
                  <a:lnTo>
                    <a:pt x="21376" y="12788"/>
                  </a:lnTo>
                  <a:lnTo>
                    <a:pt x="21438" y="12560"/>
                  </a:lnTo>
                  <a:lnTo>
                    <a:pt x="21521" y="12373"/>
                  </a:lnTo>
                  <a:lnTo>
                    <a:pt x="21584" y="12289"/>
                  </a:lnTo>
                  <a:lnTo>
                    <a:pt x="21646" y="12227"/>
                  </a:lnTo>
                  <a:lnTo>
                    <a:pt x="21708" y="12165"/>
                  </a:lnTo>
                  <a:lnTo>
                    <a:pt x="21791" y="12102"/>
                  </a:lnTo>
                  <a:lnTo>
                    <a:pt x="21999" y="12040"/>
                  </a:lnTo>
                  <a:lnTo>
                    <a:pt x="22228" y="12019"/>
                  </a:lnTo>
                  <a:lnTo>
                    <a:pt x="22498" y="12019"/>
                  </a:lnTo>
                  <a:lnTo>
                    <a:pt x="25264" y="12185"/>
                  </a:lnTo>
                  <a:lnTo>
                    <a:pt x="26636" y="12289"/>
                  </a:lnTo>
                  <a:lnTo>
                    <a:pt x="28009" y="12373"/>
                  </a:lnTo>
                  <a:lnTo>
                    <a:pt x="28757" y="12435"/>
                  </a:lnTo>
                  <a:lnTo>
                    <a:pt x="29506" y="12476"/>
                  </a:lnTo>
                  <a:lnTo>
                    <a:pt x="31003" y="12622"/>
                  </a:lnTo>
                  <a:lnTo>
                    <a:pt x="31751" y="12664"/>
                  </a:lnTo>
                  <a:lnTo>
                    <a:pt x="32500" y="12705"/>
                  </a:lnTo>
                  <a:lnTo>
                    <a:pt x="33248" y="12705"/>
                  </a:lnTo>
                  <a:lnTo>
                    <a:pt x="33997" y="12684"/>
                  </a:lnTo>
                  <a:lnTo>
                    <a:pt x="34496" y="12622"/>
                  </a:lnTo>
                  <a:lnTo>
                    <a:pt x="34704" y="12580"/>
                  </a:lnTo>
                  <a:lnTo>
                    <a:pt x="34912" y="12539"/>
                  </a:lnTo>
                  <a:lnTo>
                    <a:pt x="35099" y="12476"/>
                  </a:lnTo>
                  <a:lnTo>
                    <a:pt x="35265" y="12414"/>
                  </a:lnTo>
                  <a:lnTo>
                    <a:pt x="35411" y="12310"/>
                  </a:lnTo>
                  <a:lnTo>
                    <a:pt x="35535" y="12206"/>
                  </a:lnTo>
                  <a:lnTo>
                    <a:pt x="35660" y="12102"/>
                  </a:lnTo>
                  <a:lnTo>
                    <a:pt x="35764" y="11957"/>
                  </a:lnTo>
                  <a:lnTo>
                    <a:pt x="35847" y="11811"/>
                  </a:lnTo>
                  <a:lnTo>
                    <a:pt x="35931" y="11645"/>
                  </a:lnTo>
                  <a:lnTo>
                    <a:pt x="35993" y="11458"/>
                  </a:lnTo>
                  <a:lnTo>
                    <a:pt x="36055" y="11250"/>
                  </a:lnTo>
                  <a:lnTo>
                    <a:pt x="36097" y="11021"/>
                  </a:lnTo>
                  <a:lnTo>
                    <a:pt x="36138" y="10771"/>
                  </a:lnTo>
                  <a:lnTo>
                    <a:pt x="36242" y="9649"/>
                  </a:lnTo>
                  <a:lnTo>
                    <a:pt x="36346" y="8526"/>
                  </a:lnTo>
                  <a:lnTo>
                    <a:pt x="36430" y="7403"/>
                  </a:lnTo>
                  <a:lnTo>
                    <a:pt x="36471" y="6280"/>
                  </a:lnTo>
                  <a:lnTo>
                    <a:pt x="36492" y="5157"/>
                  </a:lnTo>
                  <a:lnTo>
                    <a:pt x="36492" y="4035"/>
                  </a:lnTo>
                  <a:lnTo>
                    <a:pt x="36450" y="2912"/>
                  </a:lnTo>
                  <a:lnTo>
                    <a:pt x="36367" y="1789"/>
                  </a:lnTo>
                  <a:lnTo>
                    <a:pt x="36326" y="1290"/>
                  </a:lnTo>
                  <a:lnTo>
                    <a:pt x="36263" y="916"/>
                  </a:lnTo>
                  <a:lnTo>
                    <a:pt x="36222" y="770"/>
                  </a:lnTo>
                  <a:lnTo>
                    <a:pt x="36159" y="625"/>
                  </a:lnTo>
                  <a:lnTo>
                    <a:pt x="36097" y="521"/>
                  </a:lnTo>
                  <a:lnTo>
                    <a:pt x="36014" y="437"/>
                  </a:lnTo>
                  <a:lnTo>
                    <a:pt x="35931" y="375"/>
                  </a:lnTo>
                  <a:lnTo>
                    <a:pt x="35827" y="313"/>
                  </a:lnTo>
                  <a:lnTo>
                    <a:pt x="35681" y="271"/>
                  </a:lnTo>
                  <a:lnTo>
                    <a:pt x="35535" y="230"/>
                  </a:lnTo>
                  <a:lnTo>
                    <a:pt x="35140" y="188"/>
                  </a:lnTo>
                  <a:lnTo>
                    <a:pt x="34641" y="146"/>
                  </a:lnTo>
                  <a:lnTo>
                    <a:pt x="33498" y="105"/>
                  </a:lnTo>
                  <a:lnTo>
                    <a:pt x="32333" y="84"/>
                  </a:lnTo>
                  <a:lnTo>
                    <a:pt x="27697" y="84"/>
                  </a:lnTo>
                  <a:lnTo>
                    <a:pt x="26532" y="63"/>
                  </a:lnTo>
                  <a:lnTo>
                    <a:pt x="25368" y="42"/>
                  </a:lnTo>
                  <a:lnTo>
                    <a:pt x="24536" y="63"/>
                  </a:lnTo>
                  <a:lnTo>
                    <a:pt x="23704" y="63"/>
                  </a:lnTo>
                  <a:lnTo>
                    <a:pt x="22020" y="22"/>
                  </a:lnTo>
                  <a:lnTo>
                    <a:pt x="20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558525" y="2062675"/>
              <a:ext cx="1115025" cy="1568325"/>
            </a:xfrm>
            <a:custGeom>
              <a:avLst/>
              <a:gdLst/>
              <a:ahLst/>
              <a:cxnLst/>
              <a:rect l="l" t="t" r="r" b="b"/>
              <a:pathLst>
                <a:path w="44601" h="62733" extrusionOk="0">
                  <a:moveTo>
                    <a:pt x="22519" y="1706"/>
                  </a:moveTo>
                  <a:lnTo>
                    <a:pt x="24203" y="1727"/>
                  </a:lnTo>
                  <a:lnTo>
                    <a:pt x="25887" y="1768"/>
                  </a:lnTo>
                  <a:lnTo>
                    <a:pt x="26719" y="1768"/>
                  </a:lnTo>
                  <a:lnTo>
                    <a:pt x="27551" y="1747"/>
                  </a:lnTo>
                  <a:lnTo>
                    <a:pt x="28715" y="1768"/>
                  </a:lnTo>
                  <a:lnTo>
                    <a:pt x="29880" y="1789"/>
                  </a:lnTo>
                  <a:lnTo>
                    <a:pt x="34516" y="1789"/>
                  </a:lnTo>
                  <a:lnTo>
                    <a:pt x="35681" y="1810"/>
                  </a:lnTo>
                  <a:lnTo>
                    <a:pt x="36824" y="1851"/>
                  </a:lnTo>
                  <a:lnTo>
                    <a:pt x="37323" y="1893"/>
                  </a:lnTo>
                  <a:lnTo>
                    <a:pt x="37718" y="1935"/>
                  </a:lnTo>
                  <a:lnTo>
                    <a:pt x="37864" y="1976"/>
                  </a:lnTo>
                  <a:lnTo>
                    <a:pt x="38010" y="2018"/>
                  </a:lnTo>
                  <a:lnTo>
                    <a:pt x="38114" y="2080"/>
                  </a:lnTo>
                  <a:lnTo>
                    <a:pt x="38197" y="2142"/>
                  </a:lnTo>
                  <a:lnTo>
                    <a:pt x="38280" y="2226"/>
                  </a:lnTo>
                  <a:lnTo>
                    <a:pt x="38342" y="2330"/>
                  </a:lnTo>
                  <a:lnTo>
                    <a:pt x="38405" y="2475"/>
                  </a:lnTo>
                  <a:lnTo>
                    <a:pt x="38446" y="2621"/>
                  </a:lnTo>
                  <a:lnTo>
                    <a:pt x="38509" y="2995"/>
                  </a:lnTo>
                  <a:lnTo>
                    <a:pt x="38550" y="3494"/>
                  </a:lnTo>
                  <a:lnTo>
                    <a:pt x="38633" y="4617"/>
                  </a:lnTo>
                  <a:lnTo>
                    <a:pt x="38675" y="5740"/>
                  </a:lnTo>
                  <a:lnTo>
                    <a:pt x="38675" y="6862"/>
                  </a:lnTo>
                  <a:lnTo>
                    <a:pt x="38654" y="7985"/>
                  </a:lnTo>
                  <a:lnTo>
                    <a:pt x="38613" y="9108"/>
                  </a:lnTo>
                  <a:lnTo>
                    <a:pt x="38529" y="10231"/>
                  </a:lnTo>
                  <a:lnTo>
                    <a:pt x="38425" y="11354"/>
                  </a:lnTo>
                  <a:lnTo>
                    <a:pt x="38321" y="12476"/>
                  </a:lnTo>
                  <a:lnTo>
                    <a:pt x="38280" y="12726"/>
                  </a:lnTo>
                  <a:lnTo>
                    <a:pt x="38238" y="12955"/>
                  </a:lnTo>
                  <a:lnTo>
                    <a:pt x="38176" y="13163"/>
                  </a:lnTo>
                  <a:lnTo>
                    <a:pt x="38114" y="13350"/>
                  </a:lnTo>
                  <a:lnTo>
                    <a:pt x="38030" y="13516"/>
                  </a:lnTo>
                  <a:lnTo>
                    <a:pt x="37947" y="13662"/>
                  </a:lnTo>
                  <a:lnTo>
                    <a:pt x="37843" y="13807"/>
                  </a:lnTo>
                  <a:lnTo>
                    <a:pt x="37718" y="13911"/>
                  </a:lnTo>
                  <a:lnTo>
                    <a:pt x="37594" y="14015"/>
                  </a:lnTo>
                  <a:lnTo>
                    <a:pt x="37448" y="14119"/>
                  </a:lnTo>
                  <a:lnTo>
                    <a:pt x="37282" y="14181"/>
                  </a:lnTo>
                  <a:lnTo>
                    <a:pt x="37095" y="14244"/>
                  </a:lnTo>
                  <a:lnTo>
                    <a:pt x="36887" y="14285"/>
                  </a:lnTo>
                  <a:lnTo>
                    <a:pt x="36679" y="14327"/>
                  </a:lnTo>
                  <a:lnTo>
                    <a:pt x="36180" y="14389"/>
                  </a:lnTo>
                  <a:lnTo>
                    <a:pt x="35431" y="14410"/>
                  </a:lnTo>
                  <a:lnTo>
                    <a:pt x="34683" y="14410"/>
                  </a:lnTo>
                  <a:lnTo>
                    <a:pt x="33934" y="14369"/>
                  </a:lnTo>
                  <a:lnTo>
                    <a:pt x="33186" y="14327"/>
                  </a:lnTo>
                  <a:lnTo>
                    <a:pt x="31689" y="14181"/>
                  </a:lnTo>
                  <a:lnTo>
                    <a:pt x="30940" y="14140"/>
                  </a:lnTo>
                  <a:lnTo>
                    <a:pt x="30192" y="14078"/>
                  </a:lnTo>
                  <a:lnTo>
                    <a:pt x="28819" y="13994"/>
                  </a:lnTo>
                  <a:lnTo>
                    <a:pt x="27447" y="13890"/>
                  </a:lnTo>
                  <a:lnTo>
                    <a:pt x="24681" y="13724"/>
                  </a:lnTo>
                  <a:lnTo>
                    <a:pt x="24411" y="13724"/>
                  </a:lnTo>
                  <a:lnTo>
                    <a:pt x="24182" y="13745"/>
                  </a:lnTo>
                  <a:lnTo>
                    <a:pt x="23974" y="13807"/>
                  </a:lnTo>
                  <a:lnTo>
                    <a:pt x="23891" y="13870"/>
                  </a:lnTo>
                  <a:lnTo>
                    <a:pt x="23829" y="13932"/>
                  </a:lnTo>
                  <a:lnTo>
                    <a:pt x="23767" y="13994"/>
                  </a:lnTo>
                  <a:lnTo>
                    <a:pt x="23704" y="14078"/>
                  </a:lnTo>
                  <a:lnTo>
                    <a:pt x="23621" y="14265"/>
                  </a:lnTo>
                  <a:lnTo>
                    <a:pt x="23559" y="14493"/>
                  </a:lnTo>
                  <a:lnTo>
                    <a:pt x="23538" y="14764"/>
                  </a:lnTo>
                  <a:lnTo>
                    <a:pt x="23517" y="15263"/>
                  </a:lnTo>
                  <a:lnTo>
                    <a:pt x="23517" y="15762"/>
                  </a:lnTo>
                  <a:lnTo>
                    <a:pt x="23538" y="16240"/>
                  </a:lnTo>
                  <a:lnTo>
                    <a:pt x="23559" y="16739"/>
                  </a:lnTo>
                  <a:lnTo>
                    <a:pt x="23642" y="17716"/>
                  </a:lnTo>
                  <a:lnTo>
                    <a:pt x="23767" y="18694"/>
                  </a:lnTo>
                  <a:lnTo>
                    <a:pt x="23850" y="19109"/>
                  </a:lnTo>
                  <a:lnTo>
                    <a:pt x="23954" y="19421"/>
                  </a:lnTo>
                  <a:lnTo>
                    <a:pt x="23995" y="19567"/>
                  </a:lnTo>
                  <a:lnTo>
                    <a:pt x="24078" y="19692"/>
                  </a:lnTo>
                  <a:lnTo>
                    <a:pt x="24141" y="19796"/>
                  </a:lnTo>
                  <a:lnTo>
                    <a:pt x="24245" y="19900"/>
                  </a:lnTo>
                  <a:lnTo>
                    <a:pt x="24328" y="19983"/>
                  </a:lnTo>
                  <a:lnTo>
                    <a:pt x="24453" y="20045"/>
                  </a:lnTo>
                  <a:lnTo>
                    <a:pt x="24557" y="20128"/>
                  </a:lnTo>
                  <a:lnTo>
                    <a:pt x="24702" y="20170"/>
                  </a:lnTo>
                  <a:lnTo>
                    <a:pt x="25035" y="20274"/>
                  </a:lnTo>
                  <a:lnTo>
                    <a:pt x="25430" y="20378"/>
                  </a:lnTo>
                  <a:lnTo>
                    <a:pt x="26636" y="20606"/>
                  </a:lnTo>
                  <a:lnTo>
                    <a:pt x="28320" y="20960"/>
                  </a:lnTo>
                  <a:lnTo>
                    <a:pt x="29173" y="21147"/>
                  </a:lnTo>
                  <a:lnTo>
                    <a:pt x="30025" y="21355"/>
                  </a:lnTo>
                  <a:lnTo>
                    <a:pt x="30857" y="21563"/>
                  </a:lnTo>
                  <a:lnTo>
                    <a:pt x="31689" y="21812"/>
                  </a:lnTo>
                  <a:lnTo>
                    <a:pt x="32520" y="22062"/>
                  </a:lnTo>
                  <a:lnTo>
                    <a:pt x="33331" y="22353"/>
                  </a:lnTo>
                  <a:lnTo>
                    <a:pt x="34101" y="22644"/>
                  </a:lnTo>
                  <a:lnTo>
                    <a:pt x="34828" y="22977"/>
                  </a:lnTo>
                  <a:lnTo>
                    <a:pt x="35514" y="23351"/>
                  </a:lnTo>
                  <a:lnTo>
                    <a:pt x="36180" y="23746"/>
                  </a:lnTo>
                  <a:lnTo>
                    <a:pt x="36824" y="24162"/>
                  </a:lnTo>
                  <a:lnTo>
                    <a:pt x="37407" y="24619"/>
                  </a:lnTo>
                  <a:lnTo>
                    <a:pt x="37989" y="25098"/>
                  </a:lnTo>
                  <a:lnTo>
                    <a:pt x="38529" y="25618"/>
                  </a:lnTo>
                  <a:lnTo>
                    <a:pt x="39049" y="26158"/>
                  </a:lnTo>
                  <a:lnTo>
                    <a:pt x="39527" y="26740"/>
                  </a:lnTo>
                  <a:lnTo>
                    <a:pt x="39985" y="27343"/>
                  </a:lnTo>
                  <a:lnTo>
                    <a:pt x="40401" y="27967"/>
                  </a:lnTo>
                  <a:lnTo>
                    <a:pt x="40796" y="28632"/>
                  </a:lnTo>
                  <a:lnTo>
                    <a:pt x="41170" y="29319"/>
                  </a:lnTo>
                  <a:lnTo>
                    <a:pt x="41524" y="30026"/>
                  </a:lnTo>
                  <a:lnTo>
                    <a:pt x="41835" y="30753"/>
                  </a:lnTo>
                  <a:lnTo>
                    <a:pt x="42168" y="31585"/>
                  </a:lnTo>
                  <a:lnTo>
                    <a:pt x="42438" y="32438"/>
                  </a:lnTo>
                  <a:lnTo>
                    <a:pt x="42688" y="33269"/>
                  </a:lnTo>
                  <a:lnTo>
                    <a:pt x="42875" y="34122"/>
                  </a:lnTo>
                  <a:lnTo>
                    <a:pt x="43021" y="34954"/>
                  </a:lnTo>
                  <a:lnTo>
                    <a:pt x="43125" y="35785"/>
                  </a:lnTo>
                  <a:lnTo>
                    <a:pt x="43187" y="36638"/>
                  </a:lnTo>
                  <a:lnTo>
                    <a:pt x="43229" y="37469"/>
                  </a:lnTo>
                  <a:lnTo>
                    <a:pt x="43208" y="38322"/>
                  </a:lnTo>
                  <a:lnTo>
                    <a:pt x="43145" y="39154"/>
                  </a:lnTo>
                  <a:lnTo>
                    <a:pt x="43041" y="40006"/>
                  </a:lnTo>
                  <a:lnTo>
                    <a:pt x="42896" y="40838"/>
                  </a:lnTo>
                  <a:lnTo>
                    <a:pt x="42688" y="41690"/>
                  </a:lnTo>
                  <a:lnTo>
                    <a:pt x="42459" y="42522"/>
                  </a:lnTo>
                  <a:lnTo>
                    <a:pt x="42189" y="43375"/>
                  </a:lnTo>
                  <a:lnTo>
                    <a:pt x="41877" y="44206"/>
                  </a:lnTo>
                  <a:lnTo>
                    <a:pt x="41461" y="45184"/>
                  </a:lnTo>
                  <a:lnTo>
                    <a:pt x="41025" y="46140"/>
                  </a:lnTo>
                  <a:lnTo>
                    <a:pt x="40546" y="47076"/>
                  </a:lnTo>
                  <a:lnTo>
                    <a:pt x="40047" y="47970"/>
                  </a:lnTo>
                  <a:lnTo>
                    <a:pt x="39486" y="48843"/>
                  </a:lnTo>
                  <a:lnTo>
                    <a:pt x="38924" y="49696"/>
                  </a:lnTo>
                  <a:lnTo>
                    <a:pt x="38301" y="50507"/>
                  </a:lnTo>
                  <a:lnTo>
                    <a:pt x="37677" y="51297"/>
                  </a:lnTo>
                  <a:lnTo>
                    <a:pt x="36991" y="52045"/>
                  </a:lnTo>
                  <a:lnTo>
                    <a:pt x="36284" y="52773"/>
                  </a:lnTo>
                  <a:lnTo>
                    <a:pt x="35535" y="53480"/>
                  </a:lnTo>
                  <a:lnTo>
                    <a:pt x="34745" y="54145"/>
                  </a:lnTo>
                  <a:lnTo>
                    <a:pt x="33934" y="54769"/>
                  </a:lnTo>
                  <a:lnTo>
                    <a:pt x="33082" y="55372"/>
                  </a:lnTo>
                  <a:lnTo>
                    <a:pt x="32188" y="55954"/>
                  </a:lnTo>
                  <a:lnTo>
                    <a:pt x="31273" y="56474"/>
                  </a:lnTo>
                  <a:lnTo>
                    <a:pt x="30732" y="56765"/>
                  </a:lnTo>
                  <a:lnTo>
                    <a:pt x="30192" y="57035"/>
                  </a:lnTo>
                  <a:lnTo>
                    <a:pt x="29651" y="57285"/>
                  </a:lnTo>
                  <a:lnTo>
                    <a:pt x="29089" y="57514"/>
                  </a:lnTo>
                  <a:lnTo>
                    <a:pt x="28549" y="57742"/>
                  </a:lnTo>
                  <a:lnTo>
                    <a:pt x="27987" y="57930"/>
                  </a:lnTo>
                  <a:lnTo>
                    <a:pt x="27426" y="58117"/>
                  </a:lnTo>
                  <a:lnTo>
                    <a:pt x="26844" y="58304"/>
                  </a:lnTo>
                  <a:lnTo>
                    <a:pt x="26282" y="58449"/>
                  </a:lnTo>
                  <a:lnTo>
                    <a:pt x="25700" y="58595"/>
                  </a:lnTo>
                  <a:lnTo>
                    <a:pt x="24536" y="58865"/>
                  </a:lnTo>
                  <a:lnTo>
                    <a:pt x="23351" y="59073"/>
                  </a:lnTo>
                  <a:lnTo>
                    <a:pt x="22165" y="59260"/>
                  </a:lnTo>
                  <a:lnTo>
                    <a:pt x="21355" y="59364"/>
                  </a:lnTo>
                  <a:lnTo>
                    <a:pt x="20564" y="59447"/>
                  </a:lnTo>
                  <a:lnTo>
                    <a:pt x="19774" y="59510"/>
                  </a:lnTo>
                  <a:lnTo>
                    <a:pt x="18963" y="59572"/>
                  </a:lnTo>
                  <a:lnTo>
                    <a:pt x="18173" y="59614"/>
                  </a:lnTo>
                  <a:lnTo>
                    <a:pt x="17383" y="59635"/>
                  </a:lnTo>
                  <a:lnTo>
                    <a:pt x="16593" y="59655"/>
                  </a:lnTo>
                  <a:lnTo>
                    <a:pt x="15803" y="59635"/>
                  </a:lnTo>
                  <a:lnTo>
                    <a:pt x="15013" y="59614"/>
                  </a:lnTo>
                  <a:lnTo>
                    <a:pt x="14202" y="59593"/>
                  </a:lnTo>
                  <a:lnTo>
                    <a:pt x="13412" y="59531"/>
                  </a:lnTo>
                  <a:lnTo>
                    <a:pt x="12622" y="59468"/>
                  </a:lnTo>
                  <a:lnTo>
                    <a:pt x="11831" y="59385"/>
                  </a:lnTo>
                  <a:lnTo>
                    <a:pt x="11041" y="59281"/>
                  </a:lnTo>
                  <a:lnTo>
                    <a:pt x="10251" y="59177"/>
                  </a:lnTo>
                  <a:lnTo>
                    <a:pt x="9461" y="59052"/>
                  </a:lnTo>
                  <a:lnTo>
                    <a:pt x="8775" y="58907"/>
                  </a:lnTo>
                  <a:lnTo>
                    <a:pt x="8110" y="58740"/>
                  </a:lnTo>
                  <a:lnTo>
                    <a:pt x="7444" y="58553"/>
                  </a:lnTo>
                  <a:lnTo>
                    <a:pt x="6800" y="58325"/>
                  </a:lnTo>
                  <a:lnTo>
                    <a:pt x="6488" y="58179"/>
                  </a:lnTo>
                  <a:lnTo>
                    <a:pt x="6176" y="58034"/>
                  </a:lnTo>
                  <a:lnTo>
                    <a:pt x="5885" y="57888"/>
                  </a:lnTo>
                  <a:lnTo>
                    <a:pt x="5573" y="57701"/>
                  </a:lnTo>
                  <a:lnTo>
                    <a:pt x="5282" y="57535"/>
                  </a:lnTo>
                  <a:lnTo>
                    <a:pt x="4991" y="57327"/>
                  </a:lnTo>
                  <a:lnTo>
                    <a:pt x="4720" y="57119"/>
                  </a:lnTo>
                  <a:lnTo>
                    <a:pt x="4450" y="56890"/>
                  </a:lnTo>
                  <a:lnTo>
                    <a:pt x="4159" y="56640"/>
                  </a:lnTo>
                  <a:lnTo>
                    <a:pt x="3909" y="56391"/>
                  </a:lnTo>
                  <a:lnTo>
                    <a:pt x="3660" y="56141"/>
                  </a:lnTo>
                  <a:lnTo>
                    <a:pt x="3431" y="55871"/>
                  </a:lnTo>
                  <a:lnTo>
                    <a:pt x="3223" y="55580"/>
                  </a:lnTo>
                  <a:lnTo>
                    <a:pt x="3036" y="55310"/>
                  </a:lnTo>
                  <a:lnTo>
                    <a:pt x="2870" y="55019"/>
                  </a:lnTo>
                  <a:lnTo>
                    <a:pt x="2703" y="54707"/>
                  </a:lnTo>
                  <a:lnTo>
                    <a:pt x="2579" y="54395"/>
                  </a:lnTo>
                  <a:lnTo>
                    <a:pt x="2454" y="54083"/>
                  </a:lnTo>
                  <a:lnTo>
                    <a:pt x="2371" y="53750"/>
                  </a:lnTo>
                  <a:lnTo>
                    <a:pt x="2288" y="53418"/>
                  </a:lnTo>
                  <a:lnTo>
                    <a:pt x="2246" y="53064"/>
                  </a:lnTo>
                  <a:lnTo>
                    <a:pt x="2204" y="52711"/>
                  </a:lnTo>
                  <a:lnTo>
                    <a:pt x="2184" y="52336"/>
                  </a:lnTo>
                  <a:lnTo>
                    <a:pt x="2204" y="51962"/>
                  </a:lnTo>
                  <a:lnTo>
                    <a:pt x="2246" y="51338"/>
                  </a:lnTo>
                  <a:lnTo>
                    <a:pt x="2308" y="50735"/>
                  </a:lnTo>
                  <a:lnTo>
                    <a:pt x="2412" y="50132"/>
                  </a:lnTo>
                  <a:lnTo>
                    <a:pt x="2516" y="49529"/>
                  </a:lnTo>
                  <a:lnTo>
                    <a:pt x="2662" y="48947"/>
                  </a:lnTo>
                  <a:lnTo>
                    <a:pt x="2828" y="48386"/>
                  </a:lnTo>
                  <a:lnTo>
                    <a:pt x="3015" y="47824"/>
                  </a:lnTo>
                  <a:lnTo>
                    <a:pt x="3223" y="47263"/>
                  </a:lnTo>
                  <a:lnTo>
                    <a:pt x="3452" y="46722"/>
                  </a:lnTo>
                  <a:lnTo>
                    <a:pt x="3702" y="46202"/>
                  </a:lnTo>
                  <a:lnTo>
                    <a:pt x="3972" y="45662"/>
                  </a:lnTo>
                  <a:lnTo>
                    <a:pt x="4284" y="45163"/>
                  </a:lnTo>
                  <a:lnTo>
                    <a:pt x="4596" y="44643"/>
                  </a:lnTo>
                  <a:lnTo>
                    <a:pt x="4949" y="44144"/>
                  </a:lnTo>
                  <a:lnTo>
                    <a:pt x="5303" y="43666"/>
                  </a:lnTo>
                  <a:lnTo>
                    <a:pt x="5698" y="43167"/>
                  </a:lnTo>
                  <a:lnTo>
                    <a:pt x="5906" y="42938"/>
                  </a:lnTo>
                  <a:lnTo>
                    <a:pt x="6134" y="42751"/>
                  </a:lnTo>
                  <a:lnTo>
                    <a:pt x="6384" y="42626"/>
                  </a:lnTo>
                  <a:lnTo>
                    <a:pt x="6633" y="42522"/>
                  </a:lnTo>
                  <a:lnTo>
                    <a:pt x="6904" y="42460"/>
                  </a:lnTo>
                  <a:lnTo>
                    <a:pt x="7195" y="42439"/>
                  </a:lnTo>
                  <a:lnTo>
                    <a:pt x="7486" y="42481"/>
                  </a:lnTo>
                  <a:lnTo>
                    <a:pt x="7798" y="42543"/>
                  </a:lnTo>
                  <a:lnTo>
                    <a:pt x="8401" y="42709"/>
                  </a:lnTo>
                  <a:lnTo>
                    <a:pt x="9004" y="42896"/>
                  </a:lnTo>
                  <a:lnTo>
                    <a:pt x="9586" y="43104"/>
                  </a:lnTo>
                  <a:lnTo>
                    <a:pt x="10168" y="43333"/>
                  </a:lnTo>
                  <a:lnTo>
                    <a:pt x="11312" y="43811"/>
                  </a:lnTo>
                  <a:lnTo>
                    <a:pt x="12455" y="44310"/>
                  </a:lnTo>
                  <a:lnTo>
                    <a:pt x="12975" y="44518"/>
                  </a:lnTo>
                  <a:lnTo>
                    <a:pt x="13495" y="44726"/>
                  </a:lnTo>
                  <a:lnTo>
                    <a:pt x="14015" y="44892"/>
                  </a:lnTo>
                  <a:lnTo>
                    <a:pt x="14555" y="45059"/>
                  </a:lnTo>
                  <a:lnTo>
                    <a:pt x="15075" y="45184"/>
                  </a:lnTo>
                  <a:lnTo>
                    <a:pt x="15595" y="45288"/>
                  </a:lnTo>
                  <a:lnTo>
                    <a:pt x="16115" y="45392"/>
                  </a:lnTo>
                  <a:lnTo>
                    <a:pt x="16655" y="45454"/>
                  </a:lnTo>
                  <a:lnTo>
                    <a:pt x="17175" y="45516"/>
                  </a:lnTo>
                  <a:lnTo>
                    <a:pt x="17716" y="45537"/>
                  </a:lnTo>
                  <a:lnTo>
                    <a:pt x="18236" y="45537"/>
                  </a:lnTo>
                  <a:lnTo>
                    <a:pt x="18776" y="45516"/>
                  </a:lnTo>
                  <a:lnTo>
                    <a:pt x="19296" y="45495"/>
                  </a:lnTo>
                  <a:lnTo>
                    <a:pt x="19837" y="45433"/>
                  </a:lnTo>
                  <a:lnTo>
                    <a:pt x="20377" y="45350"/>
                  </a:lnTo>
                  <a:lnTo>
                    <a:pt x="20897" y="45225"/>
                  </a:lnTo>
                  <a:lnTo>
                    <a:pt x="21563" y="45080"/>
                  </a:lnTo>
                  <a:lnTo>
                    <a:pt x="22207" y="44892"/>
                  </a:lnTo>
                  <a:lnTo>
                    <a:pt x="22706" y="44705"/>
                  </a:lnTo>
                  <a:lnTo>
                    <a:pt x="23184" y="44497"/>
                  </a:lnTo>
                  <a:lnTo>
                    <a:pt x="23663" y="44289"/>
                  </a:lnTo>
                  <a:lnTo>
                    <a:pt x="24099" y="44040"/>
                  </a:lnTo>
                  <a:lnTo>
                    <a:pt x="24536" y="43770"/>
                  </a:lnTo>
                  <a:lnTo>
                    <a:pt x="24931" y="43458"/>
                  </a:lnTo>
                  <a:lnTo>
                    <a:pt x="25326" y="43146"/>
                  </a:lnTo>
                  <a:lnTo>
                    <a:pt x="25679" y="42813"/>
                  </a:lnTo>
                  <a:lnTo>
                    <a:pt x="26033" y="42460"/>
                  </a:lnTo>
                  <a:lnTo>
                    <a:pt x="26345" y="42065"/>
                  </a:lnTo>
                  <a:lnTo>
                    <a:pt x="26657" y="41670"/>
                  </a:lnTo>
                  <a:lnTo>
                    <a:pt x="26927" y="41233"/>
                  </a:lnTo>
                  <a:lnTo>
                    <a:pt x="27177" y="40776"/>
                  </a:lnTo>
                  <a:lnTo>
                    <a:pt x="27426" y="40318"/>
                  </a:lnTo>
                  <a:lnTo>
                    <a:pt x="27634" y="39819"/>
                  </a:lnTo>
                  <a:lnTo>
                    <a:pt x="27821" y="39299"/>
                  </a:lnTo>
                  <a:lnTo>
                    <a:pt x="27987" y="38800"/>
                  </a:lnTo>
                  <a:lnTo>
                    <a:pt x="28091" y="38322"/>
                  </a:lnTo>
                  <a:lnTo>
                    <a:pt x="28175" y="37823"/>
                  </a:lnTo>
                  <a:lnTo>
                    <a:pt x="28216" y="37345"/>
                  </a:lnTo>
                  <a:lnTo>
                    <a:pt x="28216" y="36866"/>
                  </a:lnTo>
                  <a:lnTo>
                    <a:pt x="28175" y="36409"/>
                  </a:lnTo>
                  <a:lnTo>
                    <a:pt x="28133" y="35952"/>
                  </a:lnTo>
                  <a:lnTo>
                    <a:pt x="28029" y="35494"/>
                  </a:lnTo>
                  <a:lnTo>
                    <a:pt x="27925" y="35037"/>
                  </a:lnTo>
                  <a:lnTo>
                    <a:pt x="27780" y="34600"/>
                  </a:lnTo>
                  <a:lnTo>
                    <a:pt x="27613" y="34163"/>
                  </a:lnTo>
                  <a:lnTo>
                    <a:pt x="27426" y="33727"/>
                  </a:lnTo>
                  <a:lnTo>
                    <a:pt x="27218" y="33311"/>
                  </a:lnTo>
                  <a:lnTo>
                    <a:pt x="26969" y="32874"/>
                  </a:lnTo>
                  <a:lnTo>
                    <a:pt x="26719" y="32458"/>
                  </a:lnTo>
                  <a:lnTo>
                    <a:pt x="26470" y="32043"/>
                  </a:lnTo>
                  <a:lnTo>
                    <a:pt x="26075" y="31460"/>
                  </a:lnTo>
                  <a:lnTo>
                    <a:pt x="25638" y="30899"/>
                  </a:lnTo>
                  <a:lnTo>
                    <a:pt x="25201" y="30379"/>
                  </a:lnTo>
                  <a:lnTo>
                    <a:pt x="24952" y="30150"/>
                  </a:lnTo>
                  <a:lnTo>
                    <a:pt x="24723" y="29901"/>
                  </a:lnTo>
                  <a:lnTo>
                    <a:pt x="24473" y="29672"/>
                  </a:lnTo>
                  <a:lnTo>
                    <a:pt x="24203" y="29464"/>
                  </a:lnTo>
                  <a:lnTo>
                    <a:pt x="23933" y="29256"/>
                  </a:lnTo>
                  <a:lnTo>
                    <a:pt x="23642" y="29069"/>
                  </a:lnTo>
                  <a:lnTo>
                    <a:pt x="23351" y="28903"/>
                  </a:lnTo>
                  <a:lnTo>
                    <a:pt x="23039" y="28736"/>
                  </a:lnTo>
                  <a:lnTo>
                    <a:pt x="22706" y="28591"/>
                  </a:lnTo>
                  <a:lnTo>
                    <a:pt x="22373" y="28466"/>
                  </a:lnTo>
                  <a:lnTo>
                    <a:pt x="21895" y="28300"/>
                  </a:lnTo>
                  <a:lnTo>
                    <a:pt x="21417" y="28175"/>
                  </a:lnTo>
                  <a:lnTo>
                    <a:pt x="20939" y="28050"/>
                  </a:lnTo>
                  <a:lnTo>
                    <a:pt x="20440" y="27967"/>
                  </a:lnTo>
                  <a:lnTo>
                    <a:pt x="19961" y="27905"/>
                  </a:lnTo>
                  <a:lnTo>
                    <a:pt x="19462" y="27842"/>
                  </a:lnTo>
                  <a:lnTo>
                    <a:pt x="18464" y="27780"/>
                  </a:lnTo>
                  <a:lnTo>
                    <a:pt x="17653" y="27759"/>
                  </a:lnTo>
                  <a:lnTo>
                    <a:pt x="16843" y="27759"/>
                  </a:lnTo>
                  <a:lnTo>
                    <a:pt x="15221" y="27801"/>
                  </a:lnTo>
                  <a:lnTo>
                    <a:pt x="13599" y="27842"/>
                  </a:lnTo>
                  <a:lnTo>
                    <a:pt x="12809" y="27863"/>
                  </a:lnTo>
                  <a:lnTo>
                    <a:pt x="11998" y="27863"/>
                  </a:lnTo>
                  <a:lnTo>
                    <a:pt x="11416" y="27822"/>
                  </a:lnTo>
                  <a:lnTo>
                    <a:pt x="10854" y="27759"/>
                  </a:lnTo>
                  <a:lnTo>
                    <a:pt x="10293" y="27676"/>
                  </a:lnTo>
                  <a:lnTo>
                    <a:pt x="9731" y="27551"/>
                  </a:lnTo>
                  <a:lnTo>
                    <a:pt x="9503" y="27510"/>
                  </a:lnTo>
                  <a:lnTo>
                    <a:pt x="9295" y="27447"/>
                  </a:lnTo>
                  <a:lnTo>
                    <a:pt x="9108" y="27364"/>
                  </a:lnTo>
                  <a:lnTo>
                    <a:pt x="8900" y="27281"/>
                  </a:lnTo>
                  <a:lnTo>
                    <a:pt x="8733" y="27177"/>
                  </a:lnTo>
                  <a:lnTo>
                    <a:pt x="8546" y="27073"/>
                  </a:lnTo>
                  <a:lnTo>
                    <a:pt x="8380" y="26969"/>
                  </a:lnTo>
                  <a:lnTo>
                    <a:pt x="8234" y="26844"/>
                  </a:lnTo>
                  <a:lnTo>
                    <a:pt x="8089" y="26699"/>
                  </a:lnTo>
                  <a:lnTo>
                    <a:pt x="7943" y="26553"/>
                  </a:lnTo>
                  <a:lnTo>
                    <a:pt x="7694" y="26241"/>
                  </a:lnTo>
                  <a:lnTo>
                    <a:pt x="7465" y="25888"/>
                  </a:lnTo>
                  <a:lnTo>
                    <a:pt x="7257" y="25493"/>
                  </a:lnTo>
                  <a:lnTo>
                    <a:pt x="7049" y="24952"/>
                  </a:lnTo>
                  <a:lnTo>
                    <a:pt x="6862" y="24412"/>
                  </a:lnTo>
                  <a:lnTo>
                    <a:pt x="6696" y="23871"/>
                  </a:lnTo>
                  <a:lnTo>
                    <a:pt x="6571" y="23310"/>
                  </a:lnTo>
                  <a:lnTo>
                    <a:pt x="6446" y="22748"/>
                  </a:lnTo>
                  <a:lnTo>
                    <a:pt x="6363" y="22187"/>
                  </a:lnTo>
                  <a:lnTo>
                    <a:pt x="6301" y="21605"/>
                  </a:lnTo>
                  <a:lnTo>
                    <a:pt x="6238" y="21043"/>
                  </a:lnTo>
                  <a:lnTo>
                    <a:pt x="6113" y="19297"/>
                  </a:lnTo>
                  <a:lnTo>
                    <a:pt x="6030" y="17550"/>
                  </a:lnTo>
                  <a:lnTo>
                    <a:pt x="5989" y="15803"/>
                  </a:lnTo>
                  <a:lnTo>
                    <a:pt x="5968" y="14057"/>
                  </a:lnTo>
                  <a:lnTo>
                    <a:pt x="5989" y="12310"/>
                  </a:lnTo>
                  <a:lnTo>
                    <a:pt x="6051" y="10564"/>
                  </a:lnTo>
                  <a:lnTo>
                    <a:pt x="6113" y="8817"/>
                  </a:lnTo>
                  <a:lnTo>
                    <a:pt x="6217" y="7070"/>
                  </a:lnTo>
                  <a:lnTo>
                    <a:pt x="6259" y="6675"/>
                  </a:lnTo>
                  <a:lnTo>
                    <a:pt x="6301" y="6301"/>
                  </a:lnTo>
                  <a:lnTo>
                    <a:pt x="6405" y="5532"/>
                  </a:lnTo>
                  <a:lnTo>
                    <a:pt x="6529" y="4762"/>
                  </a:lnTo>
                  <a:lnTo>
                    <a:pt x="6654" y="3993"/>
                  </a:lnTo>
                  <a:lnTo>
                    <a:pt x="6696" y="3764"/>
                  </a:lnTo>
                  <a:lnTo>
                    <a:pt x="6779" y="3577"/>
                  </a:lnTo>
                  <a:lnTo>
                    <a:pt x="6862" y="3411"/>
                  </a:lnTo>
                  <a:lnTo>
                    <a:pt x="6987" y="3265"/>
                  </a:lnTo>
                  <a:lnTo>
                    <a:pt x="7132" y="3141"/>
                  </a:lnTo>
                  <a:lnTo>
                    <a:pt x="7319" y="3057"/>
                  </a:lnTo>
                  <a:lnTo>
                    <a:pt x="7527" y="2974"/>
                  </a:lnTo>
                  <a:lnTo>
                    <a:pt x="7756" y="2912"/>
                  </a:lnTo>
                  <a:lnTo>
                    <a:pt x="8567" y="2766"/>
                  </a:lnTo>
                  <a:lnTo>
                    <a:pt x="9378" y="2621"/>
                  </a:lnTo>
                  <a:lnTo>
                    <a:pt x="10189" y="2475"/>
                  </a:lnTo>
                  <a:lnTo>
                    <a:pt x="11000" y="2371"/>
                  </a:lnTo>
                  <a:lnTo>
                    <a:pt x="11811" y="2267"/>
                  </a:lnTo>
                  <a:lnTo>
                    <a:pt x="12642" y="2184"/>
                  </a:lnTo>
                  <a:lnTo>
                    <a:pt x="14264" y="2038"/>
                  </a:lnTo>
                  <a:lnTo>
                    <a:pt x="15907" y="1935"/>
                  </a:lnTo>
                  <a:lnTo>
                    <a:pt x="17549" y="1851"/>
                  </a:lnTo>
                  <a:lnTo>
                    <a:pt x="19192" y="1789"/>
                  </a:lnTo>
                  <a:lnTo>
                    <a:pt x="20835" y="1727"/>
                  </a:lnTo>
                  <a:lnTo>
                    <a:pt x="21687" y="1706"/>
                  </a:lnTo>
                  <a:close/>
                  <a:moveTo>
                    <a:pt x="21375" y="1"/>
                  </a:moveTo>
                  <a:lnTo>
                    <a:pt x="19587" y="42"/>
                  </a:lnTo>
                  <a:lnTo>
                    <a:pt x="17778" y="84"/>
                  </a:lnTo>
                  <a:lnTo>
                    <a:pt x="16884" y="146"/>
                  </a:lnTo>
                  <a:lnTo>
                    <a:pt x="15990" y="209"/>
                  </a:lnTo>
                  <a:lnTo>
                    <a:pt x="15096" y="271"/>
                  </a:lnTo>
                  <a:lnTo>
                    <a:pt x="14181" y="354"/>
                  </a:lnTo>
                  <a:lnTo>
                    <a:pt x="12393" y="562"/>
                  </a:lnTo>
                  <a:lnTo>
                    <a:pt x="11499" y="687"/>
                  </a:lnTo>
                  <a:lnTo>
                    <a:pt x="10605" y="833"/>
                  </a:lnTo>
                  <a:lnTo>
                    <a:pt x="9711" y="978"/>
                  </a:lnTo>
                  <a:lnTo>
                    <a:pt x="8837" y="1186"/>
                  </a:lnTo>
                  <a:lnTo>
                    <a:pt x="7964" y="1394"/>
                  </a:lnTo>
                  <a:lnTo>
                    <a:pt x="7091" y="1643"/>
                  </a:lnTo>
                  <a:lnTo>
                    <a:pt x="6696" y="1789"/>
                  </a:lnTo>
                  <a:lnTo>
                    <a:pt x="6509" y="1872"/>
                  </a:lnTo>
                  <a:lnTo>
                    <a:pt x="6321" y="1976"/>
                  </a:lnTo>
                  <a:lnTo>
                    <a:pt x="6155" y="2080"/>
                  </a:lnTo>
                  <a:lnTo>
                    <a:pt x="6010" y="2205"/>
                  </a:lnTo>
                  <a:lnTo>
                    <a:pt x="5864" y="2330"/>
                  </a:lnTo>
                  <a:lnTo>
                    <a:pt x="5739" y="2454"/>
                  </a:lnTo>
                  <a:lnTo>
                    <a:pt x="5635" y="2600"/>
                  </a:lnTo>
                  <a:lnTo>
                    <a:pt x="5510" y="2745"/>
                  </a:lnTo>
                  <a:lnTo>
                    <a:pt x="5427" y="2912"/>
                  </a:lnTo>
                  <a:lnTo>
                    <a:pt x="5344" y="3099"/>
                  </a:lnTo>
                  <a:lnTo>
                    <a:pt x="5282" y="3265"/>
                  </a:lnTo>
                  <a:lnTo>
                    <a:pt x="5219" y="3473"/>
                  </a:lnTo>
                  <a:lnTo>
                    <a:pt x="5178" y="3681"/>
                  </a:lnTo>
                  <a:lnTo>
                    <a:pt x="5157" y="3889"/>
                  </a:lnTo>
                  <a:lnTo>
                    <a:pt x="5074" y="4638"/>
                  </a:lnTo>
                  <a:lnTo>
                    <a:pt x="5032" y="5386"/>
                  </a:lnTo>
                  <a:lnTo>
                    <a:pt x="4887" y="6883"/>
                  </a:lnTo>
                  <a:lnTo>
                    <a:pt x="4762" y="8172"/>
                  </a:lnTo>
                  <a:lnTo>
                    <a:pt x="4658" y="9462"/>
                  </a:lnTo>
                  <a:lnTo>
                    <a:pt x="4575" y="10771"/>
                  </a:lnTo>
                  <a:lnTo>
                    <a:pt x="4512" y="12061"/>
                  </a:lnTo>
                  <a:lnTo>
                    <a:pt x="4471" y="13350"/>
                  </a:lnTo>
                  <a:lnTo>
                    <a:pt x="4471" y="14660"/>
                  </a:lnTo>
                  <a:lnTo>
                    <a:pt x="4492" y="15949"/>
                  </a:lnTo>
                  <a:lnTo>
                    <a:pt x="4575" y="17259"/>
                  </a:lnTo>
                  <a:lnTo>
                    <a:pt x="4720" y="18839"/>
                  </a:lnTo>
                  <a:lnTo>
                    <a:pt x="4907" y="20419"/>
                  </a:lnTo>
                  <a:lnTo>
                    <a:pt x="5157" y="21979"/>
                  </a:lnTo>
                  <a:lnTo>
                    <a:pt x="5427" y="23538"/>
                  </a:lnTo>
                  <a:lnTo>
                    <a:pt x="5594" y="24328"/>
                  </a:lnTo>
                  <a:lnTo>
                    <a:pt x="5760" y="25119"/>
                  </a:lnTo>
                  <a:lnTo>
                    <a:pt x="5947" y="25909"/>
                  </a:lnTo>
                  <a:lnTo>
                    <a:pt x="6155" y="26678"/>
                  </a:lnTo>
                  <a:lnTo>
                    <a:pt x="6301" y="27177"/>
                  </a:lnTo>
                  <a:lnTo>
                    <a:pt x="6488" y="27655"/>
                  </a:lnTo>
                  <a:lnTo>
                    <a:pt x="6592" y="27884"/>
                  </a:lnTo>
                  <a:lnTo>
                    <a:pt x="6716" y="28092"/>
                  </a:lnTo>
                  <a:lnTo>
                    <a:pt x="6841" y="28300"/>
                  </a:lnTo>
                  <a:lnTo>
                    <a:pt x="6987" y="28508"/>
                  </a:lnTo>
                  <a:lnTo>
                    <a:pt x="7132" y="28695"/>
                  </a:lnTo>
                  <a:lnTo>
                    <a:pt x="7299" y="28882"/>
                  </a:lnTo>
                  <a:lnTo>
                    <a:pt x="7486" y="29069"/>
                  </a:lnTo>
                  <a:lnTo>
                    <a:pt x="7673" y="29235"/>
                  </a:lnTo>
                  <a:lnTo>
                    <a:pt x="7860" y="29381"/>
                  </a:lnTo>
                  <a:lnTo>
                    <a:pt x="8089" y="29527"/>
                  </a:lnTo>
                  <a:lnTo>
                    <a:pt x="8318" y="29672"/>
                  </a:lnTo>
                  <a:lnTo>
                    <a:pt x="8546" y="29797"/>
                  </a:lnTo>
                  <a:lnTo>
                    <a:pt x="8817" y="29901"/>
                  </a:lnTo>
                  <a:lnTo>
                    <a:pt x="9066" y="30005"/>
                  </a:lnTo>
                  <a:lnTo>
                    <a:pt x="9336" y="30088"/>
                  </a:lnTo>
                  <a:lnTo>
                    <a:pt x="9607" y="30150"/>
                  </a:lnTo>
                  <a:lnTo>
                    <a:pt x="10147" y="30254"/>
                  </a:lnTo>
                  <a:lnTo>
                    <a:pt x="10709" y="30317"/>
                  </a:lnTo>
                  <a:lnTo>
                    <a:pt x="13225" y="30504"/>
                  </a:lnTo>
                  <a:lnTo>
                    <a:pt x="14493" y="30608"/>
                  </a:lnTo>
                  <a:lnTo>
                    <a:pt x="15741" y="30712"/>
                  </a:lnTo>
                  <a:lnTo>
                    <a:pt x="16531" y="30816"/>
                  </a:lnTo>
                  <a:lnTo>
                    <a:pt x="17321" y="30920"/>
                  </a:lnTo>
                  <a:lnTo>
                    <a:pt x="18090" y="31065"/>
                  </a:lnTo>
                  <a:lnTo>
                    <a:pt x="18839" y="31252"/>
                  </a:lnTo>
                  <a:lnTo>
                    <a:pt x="19587" y="31481"/>
                  </a:lnTo>
                  <a:lnTo>
                    <a:pt x="19961" y="31606"/>
                  </a:lnTo>
                  <a:lnTo>
                    <a:pt x="20315" y="31751"/>
                  </a:lnTo>
                  <a:lnTo>
                    <a:pt x="20689" y="31897"/>
                  </a:lnTo>
                  <a:lnTo>
                    <a:pt x="21043" y="32084"/>
                  </a:lnTo>
                  <a:lnTo>
                    <a:pt x="21396" y="32271"/>
                  </a:lnTo>
                  <a:lnTo>
                    <a:pt x="21729" y="32458"/>
                  </a:lnTo>
                  <a:lnTo>
                    <a:pt x="22186" y="32749"/>
                  </a:lnTo>
                  <a:lnTo>
                    <a:pt x="22602" y="33041"/>
                  </a:lnTo>
                  <a:lnTo>
                    <a:pt x="22997" y="33352"/>
                  </a:lnTo>
                  <a:lnTo>
                    <a:pt x="23371" y="33685"/>
                  </a:lnTo>
                  <a:lnTo>
                    <a:pt x="23725" y="34039"/>
                  </a:lnTo>
                  <a:lnTo>
                    <a:pt x="24037" y="34392"/>
                  </a:lnTo>
                  <a:lnTo>
                    <a:pt x="24307" y="34766"/>
                  </a:lnTo>
                  <a:lnTo>
                    <a:pt x="24557" y="35161"/>
                  </a:lnTo>
                  <a:lnTo>
                    <a:pt x="24785" y="35577"/>
                  </a:lnTo>
                  <a:lnTo>
                    <a:pt x="24952" y="36014"/>
                  </a:lnTo>
                  <a:lnTo>
                    <a:pt x="25118" y="36471"/>
                  </a:lnTo>
                  <a:lnTo>
                    <a:pt x="25222" y="36929"/>
                  </a:lnTo>
                  <a:lnTo>
                    <a:pt x="25284" y="37428"/>
                  </a:lnTo>
                  <a:lnTo>
                    <a:pt x="25326" y="37927"/>
                  </a:lnTo>
                  <a:lnTo>
                    <a:pt x="25305" y="38467"/>
                  </a:lnTo>
                  <a:lnTo>
                    <a:pt x="25264" y="39008"/>
                  </a:lnTo>
                  <a:lnTo>
                    <a:pt x="25201" y="39445"/>
                  </a:lnTo>
                  <a:lnTo>
                    <a:pt x="25118" y="39861"/>
                  </a:lnTo>
                  <a:lnTo>
                    <a:pt x="24993" y="40276"/>
                  </a:lnTo>
                  <a:lnTo>
                    <a:pt x="24848" y="40713"/>
                  </a:lnTo>
                  <a:lnTo>
                    <a:pt x="24681" y="41129"/>
                  </a:lnTo>
                  <a:lnTo>
                    <a:pt x="24494" y="41524"/>
                  </a:lnTo>
                  <a:lnTo>
                    <a:pt x="24266" y="41919"/>
                  </a:lnTo>
                  <a:lnTo>
                    <a:pt x="24016" y="42293"/>
                  </a:lnTo>
                  <a:lnTo>
                    <a:pt x="23725" y="42647"/>
                  </a:lnTo>
                  <a:lnTo>
                    <a:pt x="23392" y="42980"/>
                  </a:lnTo>
                  <a:lnTo>
                    <a:pt x="23039" y="43291"/>
                  </a:lnTo>
                  <a:lnTo>
                    <a:pt x="22644" y="43583"/>
                  </a:lnTo>
                  <a:lnTo>
                    <a:pt x="22228" y="43832"/>
                  </a:lnTo>
                  <a:lnTo>
                    <a:pt x="21750" y="44040"/>
                  </a:lnTo>
                  <a:lnTo>
                    <a:pt x="21500" y="44123"/>
                  </a:lnTo>
                  <a:lnTo>
                    <a:pt x="21251" y="44206"/>
                  </a:lnTo>
                  <a:lnTo>
                    <a:pt x="20980" y="44289"/>
                  </a:lnTo>
                  <a:lnTo>
                    <a:pt x="20710" y="44352"/>
                  </a:lnTo>
                  <a:lnTo>
                    <a:pt x="20398" y="44393"/>
                  </a:lnTo>
                  <a:lnTo>
                    <a:pt x="20086" y="44435"/>
                  </a:lnTo>
                  <a:lnTo>
                    <a:pt x="19608" y="44477"/>
                  </a:lnTo>
                  <a:lnTo>
                    <a:pt x="19130" y="44497"/>
                  </a:lnTo>
                  <a:lnTo>
                    <a:pt x="18672" y="44518"/>
                  </a:lnTo>
                  <a:lnTo>
                    <a:pt x="18215" y="44497"/>
                  </a:lnTo>
                  <a:lnTo>
                    <a:pt x="17757" y="44497"/>
                  </a:lnTo>
                  <a:lnTo>
                    <a:pt x="17300" y="44456"/>
                  </a:lnTo>
                  <a:lnTo>
                    <a:pt x="16843" y="44414"/>
                  </a:lnTo>
                  <a:lnTo>
                    <a:pt x="16385" y="44352"/>
                  </a:lnTo>
                  <a:lnTo>
                    <a:pt x="15948" y="44269"/>
                  </a:lnTo>
                  <a:lnTo>
                    <a:pt x="15491" y="44165"/>
                  </a:lnTo>
                  <a:lnTo>
                    <a:pt x="15054" y="44061"/>
                  </a:lnTo>
                  <a:lnTo>
                    <a:pt x="14618" y="43957"/>
                  </a:lnTo>
                  <a:lnTo>
                    <a:pt x="14160" y="43811"/>
                  </a:lnTo>
                  <a:lnTo>
                    <a:pt x="13724" y="43666"/>
                  </a:lnTo>
                  <a:lnTo>
                    <a:pt x="13287" y="43520"/>
                  </a:lnTo>
                  <a:lnTo>
                    <a:pt x="12850" y="43333"/>
                  </a:lnTo>
                  <a:lnTo>
                    <a:pt x="11707" y="42855"/>
                  </a:lnTo>
                  <a:lnTo>
                    <a:pt x="10563" y="42356"/>
                  </a:lnTo>
                  <a:lnTo>
                    <a:pt x="9981" y="42106"/>
                  </a:lnTo>
                  <a:lnTo>
                    <a:pt x="9399" y="41898"/>
                  </a:lnTo>
                  <a:lnTo>
                    <a:pt x="8817" y="41690"/>
                  </a:lnTo>
                  <a:lnTo>
                    <a:pt x="8214" y="41524"/>
                  </a:lnTo>
                  <a:lnTo>
                    <a:pt x="7818" y="41441"/>
                  </a:lnTo>
                  <a:lnTo>
                    <a:pt x="7444" y="41399"/>
                  </a:lnTo>
                  <a:lnTo>
                    <a:pt x="7091" y="41399"/>
                  </a:lnTo>
                  <a:lnTo>
                    <a:pt x="6737" y="41441"/>
                  </a:lnTo>
                  <a:lnTo>
                    <a:pt x="6384" y="41545"/>
                  </a:lnTo>
                  <a:lnTo>
                    <a:pt x="6030" y="41670"/>
                  </a:lnTo>
                  <a:lnTo>
                    <a:pt x="5718" y="41857"/>
                  </a:lnTo>
                  <a:lnTo>
                    <a:pt x="5386" y="42085"/>
                  </a:lnTo>
                  <a:lnTo>
                    <a:pt x="4783" y="42626"/>
                  </a:lnTo>
                  <a:lnTo>
                    <a:pt x="4201" y="43167"/>
                  </a:lnTo>
                  <a:lnTo>
                    <a:pt x="3660" y="43728"/>
                  </a:lnTo>
                  <a:lnTo>
                    <a:pt x="3140" y="44331"/>
                  </a:lnTo>
                  <a:lnTo>
                    <a:pt x="2683" y="44934"/>
                  </a:lnTo>
                  <a:lnTo>
                    <a:pt x="2246" y="45558"/>
                  </a:lnTo>
                  <a:lnTo>
                    <a:pt x="1851" y="46202"/>
                  </a:lnTo>
                  <a:lnTo>
                    <a:pt x="1497" y="46868"/>
                  </a:lnTo>
                  <a:lnTo>
                    <a:pt x="1186" y="47533"/>
                  </a:lnTo>
                  <a:lnTo>
                    <a:pt x="894" y="48240"/>
                  </a:lnTo>
                  <a:lnTo>
                    <a:pt x="645" y="48947"/>
                  </a:lnTo>
                  <a:lnTo>
                    <a:pt x="437" y="49696"/>
                  </a:lnTo>
                  <a:lnTo>
                    <a:pt x="271" y="50444"/>
                  </a:lnTo>
                  <a:lnTo>
                    <a:pt x="146" y="51213"/>
                  </a:lnTo>
                  <a:lnTo>
                    <a:pt x="63" y="52004"/>
                  </a:lnTo>
                  <a:lnTo>
                    <a:pt x="0" y="52815"/>
                  </a:lnTo>
                  <a:lnTo>
                    <a:pt x="0" y="53438"/>
                  </a:lnTo>
                  <a:lnTo>
                    <a:pt x="21" y="54021"/>
                  </a:lnTo>
                  <a:lnTo>
                    <a:pt x="84" y="54603"/>
                  </a:lnTo>
                  <a:lnTo>
                    <a:pt x="167" y="55164"/>
                  </a:lnTo>
                  <a:lnTo>
                    <a:pt x="312" y="55684"/>
                  </a:lnTo>
                  <a:lnTo>
                    <a:pt x="479" y="56204"/>
                  </a:lnTo>
                  <a:lnTo>
                    <a:pt x="687" y="56703"/>
                  </a:lnTo>
                  <a:lnTo>
                    <a:pt x="936" y="57160"/>
                  </a:lnTo>
                  <a:lnTo>
                    <a:pt x="1206" y="57618"/>
                  </a:lnTo>
                  <a:lnTo>
                    <a:pt x="1539" y="58034"/>
                  </a:lnTo>
                  <a:lnTo>
                    <a:pt x="1893" y="58449"/>
                  </a:lnTo>
                  <a:lnTo>
                    <a:pt x="2288" y="58824"/>
                  </a:lnTo>
                  <a:lnTo>
                    <a:pt x="2724" y="59198"/>
                  </a:lnTo>
                  <a:lnTo>
                    <a:pt x="3202" y="59531"/>
                  </a:lnTo>
                  <a:lnTo>
                    <a:pt x="3722" y="59843"/>
                  </a:lnTo>
                  <a:lnTo>
                    <a:pt x="4284" y="60134"/>
                  </a:lnTo>
                  <a:lnTo>
                    <a:pt x="4907" y="60425"/>
                  </a:lnTo>
                  <a:lnTo>
                    <a:pt x="5531" y="60716"/>
                  </a:lnTo>
                  <a:lnTo>
                    <a:pt x="6155" y="60965"/>
                  </a:lnTo>
                  <a:lnTo>
                    <a:pt x="6800" y="61215"/>
                  </a:lnTo>
                  <a:lnTo>
                    <a:pt x="7423" y="61444"/>
                  </a:lnTo>
                  <a:lnTo>
                    <a:pt x="8068" y="61651"/>
                  </a:lnTo>
                  <a:lnTo>
                    <a:pt x="8713" y="61839"/>
                  </a:lnTo>
                  <a:lnTo>
                    <a:pt x="9378" y="62005"/>
                  </a:lnTo>
                  <a:lnTo>
                    <a:pt x="10023" y="62171"/>
                  </a:lnTo>
                  <a:lnTo>
                    <a:pt x="10688" y="62296"/>
                  </a:lnTo>
                  <a:lnTo>
                    <a:pt x="11353" y="62421"/>
                  </a:lnTo>
                  <a:lnTo>
                    <a:pt x="12019" y="62525"/>
                  </a:lnTo>
                  <a:lnTo>
                    <a:pt x="12684" y="62608"/>
                  </a:lnTo>
                  <a:lnTo>
                    <a:pt x="13370" y="62670"/>
                  </a:lnTo>
                  <a:lnTo>
                    <a:pt x="14056" y="62712"/>
                  </a:lnTo>
                  <a:lnTo>
                    <a:pt x="14742" y="62733"/>
                  </a:lnTo>
                  <a:lnTo>
                    <a:pt x="16281" y="62733"/>
                  </a:lnTo>
                  <a:lnTo>
                    <a:pt x="17050" y="62712"/>
                  </a:lnTo>
                  <a:lnTo>
                    <a:pt x="17820" y="62670"/>
                  </a:lnTo>
                  <a:lnTo>
                    <a:pt x="18589" y="62608"/>
                  </a:lnTo>
                  <a:lnTo>
                    <a:pt x="19338" y="62546"/>
                  </a:lnTo>
                  <a:lnTo>
                    <a:pt x="20107" y="62442"/>
                  </a:lnTo>
                  <a:lnTo>
                    <a:pt x="20876" y="62338"/>
                  </a:lnTo>
                  <a:lnTo>
                    <a:pt x="21625" y="62234"/>
                  </a:lnTo>
                  <a:lnTo>
                    <a:pt x="22373" y="62109"/>
                  </a:lnTo>
                  <a:lnTo>
                    <a:pt x="23122" y="61963"/>
                  </a:lnTo>
                  <a:lnTo>
                    <a:pt x="23871" y="61797"/>
                  </a:lnTo>
                  <a:lnTo>
                    <a:pt x="24619" y="61610"/>
                  </a:lnTo>
                  <a:lnTo>
                    <a:pt x="25368" y="61423"/>
                  </a:lnTo>
                  <a:lnTo>
                    <a:pt x="26116" y="61236"/>
                  </a:lnTo>
                  <a:lnTo>
                    <a:pt x="26844" y="61007"/>
                  </a:lnTo>
                  <a:lnTo>
                    <a:pt x="27426" y="60820"/>
                  </a:lnTo>
                  <a:lnTo>
                    <a:pt x="28008" y="60633"/>
                  </a:lnTo>
                  <a:lnTo>
                    <a:pt x="28570" y="60425"/>
                  </a:lnTo>
                  <a:lnTo>
                    <a:pt x="29131" y="60217"/>
                  </a:lnTo>
                  <a:lnTo>
                    <a:pt x="29672" y="59988"/>
                  </a:lnTo>
                  <a:lnTo>
                    <a:pt x="30212" y="59739"/>
                  </a:lnTo>
                  <a:lnTo>
                    <a:pt x="30732" y="59489"/>
                  </a:lnTo>
                  <a:lnTo>
                    <a:pt x="31252" y="59240"/>
                  </a:lnTo>
                  <a:lnTo>
                    <a:pt x="31772" y="58969"/>
                  </a:lnTo>
                  <a:lnTo>
                    <a:pt x="32271" y="58678"/>
                  </a:lnTo>
                  <a:lnTo>
                    <a:pt x="32770" y="58387"/>
                  </a:lnTo>
                  <a:lnTo>
                    <a:pt x="33269" y="58075"/>
                  </a:lnTo>
                  <a:lnTo>
                    <a:pt x="33747" y="57763"/>
                  </a:lnTo>
                  <a:lnTo>
                    <a:pt x="34225" y="57431"/>
                  </a:lnTo>
                  <a:lnTo>
                    <a:pt x="34683" y="57098"/>
                  </a:lnTo>
                  <a:lnTo>
                    <a:pt x="35140" y="56765"/>
                  </a:lnTo>
                  <a:lnTo>
                    <a:pt x="35598" y="56391"/>
                  </a:lnTo>
                  <a:lnTo>
                    <a:pt x="36034" y="56037"/>
                  </a:lnTo>
                  <a:lnTo>
                    <a:pt x="36471" y="55663"/>
                  </a:lnTo>
                  <a:lnTo>
                    <a:pt x="36887" y="55268"/>
                  </a:lnTo>
                  <a:lnTo>
                    <a:pt x="37303" y="54873"/>
                  </a:lnTo>
                  <a:lnTo>
                    <a:pt x="37718" y="54457"/>
                  </a:lnTo>
                  <a:lnTo>
                    <a:pt x="38529" y="53605"/>
                  </a:lnTo>
                  <a:lnTo>
                    <a:pt x="39299" y="52731"/>
                  </a:lnTo>
                  <a:lnTo>
                    <a:pt x="40026" y="51796"/>
                  </a:lnTo>
                  <a:lnTo>
                    <a:pt x="40733" y="50839"/>
                  </a:lnTo>
                  <a:lnTo>
                    <a:pt x="41420" y="49841"/>
                  </a:lnTo>
                  <a:lnTo>
                    <a:pt x="41732" y="49321"/>
                  </a:lnTo>
                  <a:lnTo>
                    <a:pt x="42043" y="48781"/>
                  </a:lnTo>
                  <a:lnTo>
                    <a:pt x="42334" y="48219"/>
                  </a:lnTo>
                  <a:lnTo>
                    <a:pt x="42605" y="47637"/>
                  </a:lnTo>
                  <a:lnTo>
                    <a:pt x="42875" y="47034"/>
                  </a:lnTo>
                  <a:lnTo>
                    <a:pt x="43125" y="46431"/>
                  </a:lnTo>
                  <a:lnTo>
                    <a:pt x="43333" y="45807"/>
                  </a:lnTo>
                  <a:lnTo>
                    <a:pt x="43540" y="45163"/>
                  </a:lnTo>
                  <a:lnTo>
                    <a:pt x="43728" y="44518"/>
                  </a:lnTo>
                  <a:lnTo>
                    <a:pt x="43915" y="43874"/>
                  </a:lnTo>
                  <a:lnTo>
                    <a:pt x="44060" y="43208"/>
                  </a:lnTo>
                  <a:lnTo>
                    <a:pt x="44206" y="42522"/>
                  </a:lnTo>
                  <a:lnTo>
                    <a:pt x="44310" y="41836"/>
                  </a:lnTo>
                  <a:lnTo>
                    <a:pt x="44414" y="41150"/>
                  </a:lnTo>
                  <a:lnTo>
                    <a:pt x="44497" y="40464"/>
                  </a:lnTo>
                  <a:lnTo>
                    <a:pt x="44539" y="39757"/>
                  </a:lnTo>
                  <a:lnTo>
                    <a:pt x="44580" y="39070"/>
                  </a:lnTo>
                  <a:lnTo>
                    <a:pt x="44601" y="38364"/>
                  </a:lnTo>
                  <a:lnTo>
                    <a:pt x="44601" y="37677"/>
                  </a:lnTo>
                  <a:lnTo>
                    <a:pt x="44580" y="36970"/>
                  </a:lnTo>
                  <a:lnTo>
                    <a:pt x="44539" y="36284"/>
                  </a:lnTo>
                  <a:lnTo>
                    <a:pt x="44476" y="35577"/>
                  </a:lnTo>
                  <a:lnTo>
                    <a:pt x="44393" y="34891"/>
                  </a:lnTo>
                  <a:lnTo>
                    <a:pt x="44289" y="34205"/>
                  </a:lnTo>
                  <a:lnTo>
                    <a:pt x="44143" y="33540"/>
                  </a:lnTo>
                  <a:lnTo>
                    <a:pt x="43998" y="32874"/>
                  </a:lnTo>
                  <a:lnTo>
                    <a:pt x="43832" y="32209"/>
                  </a:lnTo>
                  <a:lnTo>
                    <a:pt x="43624" y="31564"/>
                  </a:lnTo>
                  <a:lnTo>
                    <a:pt x="43416" y="30940"/>
                  </a:lnTo>
                  <a:lnTo>
                    <a:pt x="43166" y="30317"/>
                  </a:lnTo>
                  <a:lnTo>
                    <a:pt x="42896" y="29714"/>
                  </a:lnTo>
                  <a:lnTo>
                    <a:pt x="42626" y="29111"/>
                  </a:lnTo>
                  <a:lnTo>
                    <a:pt x="42168" y="28279"/>
                  </a:lnTo>
                  <a:lnTo>
                    <a:pt x="41690" y="27468"/>
                  </a:lnTo>
                  <a:lnTo>
                    <a:pt x="41191" y="26678"/>
                  </a:lnTo>
                  <a:lnTo>
                    <a:pt x="40921" y="26304"/>
                  </a:lnTo>
                  <a:lnTo>
                    <a:pt x="40629" y="25929"/>
                  </a:lnTo>
                  <a:lnTo>
                    <a:pt x="40338" y="25576"/>
                  </a:lnTo>
                  <a:lnTo>
                    <a:pt x="40047" y="25202"/>
                  </a:lnTo>
                  <a:lnTo>
                    <a:pt x="39735" y="24869"/>
                  </a:lnTo>
                  <a:lnTo>
                    <a:pt x="39424" y="24516"/>
                  </a:lnTo>
                  <a:lnTo>
                    <a:pt x="39070" y="24204"/>
                  </a:lnTo>
                  <a:lnTo>
                    <a:pt x="38737" y="23871"/>
                  </a:lnTo>
                  <a:lnTo>
                    <a:pt x="38363" y="23580"/>
                  </a:lnTo>
                  <a:lnTo>
                    <a:pt x="37989" y="23268"/>
                  </a:lnTo>
                  <a:lnTo>
                    <a:pt x="37531" y="22935"/>
                  </a:lnTo>
                  <a:lnTo>
                    <a:pt x="37053" y="22623"/>
                  </a:lnTo>
                  <a:lnTo>
                    <a:pt x="36575" y="22332"/>
                  </a:lnTo>
                  <a:lnTo>
                    <a:pt x="36097" y="22083"/>
                  </a:lnTo>
                  <a:lnTo>
                    <a:pt x="35598" y="21833"/>
                  </a:lnTo>
                  <a:lnTo>
                    <a:pt x="35099" y="21605"/>
                  </a:lnTo>
                  <a:lnTo>
                    <a:pt x="34600" y="21376"/>
                  </a:lnTo>
                  <a:lnTo>
                    <a:pt x="34080" y="21189"/>
                  </a:lnTo>
                  <a:lnTo>
                    <a:pt x="33560" y="21002"/>
                  </a:lnTo>
                  <a:lnTo>
                    <a:pt x="33040" y="20835"/>
                  </a:lnTo>
                  <a:lnTo>
                    <a:pt x="31980" y="20523"/>
                  </a:lnTo>
                  <a:lnTo>
                    <a:pt x="30898" y="20253"/>
                  </a:lnTo>
                  <a:lnTo>
                    <a:pt x="29817" y="20003"/>
                  </a:lnTo>
                  <a:lnTo>
                    <a:pt x="29089" y="19879"/>
                  </a:lnTo>
                  <a:lnTo>
                    <a:pt x="28341" y="19754"/>
                  </a:lnTo>
                  <a:lnTo>
                    <a:pt x="27592" y="19650"/>
                  </a:lnTo>
                  <a:lnTo>
                    <a:pt x="26865" y="19504"/>
                  </a:lnTo>
                  <a:lnTo>
                    <a:pt x="26449" y="19400"/>
                  </a:lnTo>
                  <a:lnTo>
                    <a:pt x="26449" y="17280"/>
                  </a:lnTo>
                  <a:lnTo>
                    <a:pt x="26553" y="17217"/>
                  </a:lnTo>
                  <a:lnTo>
                    <a:pt x="26657" y="17196"/>
                  </a:lnTo>
                  <a:lnTo>
                    <a:pt x="26865" y="17196"/>
                  </a:lnTo>
                  <a:lnTo>
                    <a:pt x="31106" y="17300"/>
                  </a:lnTo>
                  <a:lnTo>
                    <a:pt x="32645" y="17300"/>
                  </a:lnTo>
                  <a:lnTo>
                    <a:pt x="33414" y="17280"/>
                  </a:lnTo>
                  <a:lnTo>
                    <a:pt x="34184" y="17238"/>
                  </a:lnTo>
                  <a:lnTo>
                    <a:pt x="34953" y="17176"/>
                  </a:lnTo>
                  <a:lnTo>
                    <a:pt x="35722" y="17072"/>
                  </a:lnTo>
                  <a:lnTo>
                    <a:pt x="36471" y="16947"/>
                  </a:lnTo>
                  <a:lnTo>
                    <a:pt x="37240" y="16801"/>
                  </a:lnTo>
                  <a:lnTo>
                    <a:pt x="37718" y="16656"/>
                  </a:lnTo>
                  <a:lnTo>
                    <a:pt x="37947" y="16573"/>
                  </a:lnTo>
                  <a:lnTo>
                    <a:pt x="38155" y="16489"/>
                  </a:lnTo>
                  <a:lnTo>
                    <a:pt x="38363" y="16386"/>
                  </a:lnTo>
                  <a:lnTo>
                    <a:pt x="38571" y="16261"/>
                  </a:lnTo>
                  <a:lnTo>
                    <a:pt x="38758" y="16136"/>
                  </a:lnTo>
                  <a:lnTo>
                    <a:pt x="38945" y="15990"/>
                  </a:lnTo>
                  <a:lnTo>
                    <a:pt x="39112" y="15845"/>
                  </a:lnTo>
                  <a:lnTo>
                    <a:pt x="39278" y="15679"/>
                  </a:lnTo>
                  <a:lnTo>
                    <a:pt x="39424" y="15491"/>
                  </a:lnTo>
                  <a:lnTo>
                    <a:pt x="39569" y="15304"/>
                  </a:lnTo>
                  <a:lnTo>
                    <a:pt x="39694" y="15096"/>
                  </a:lnTo>
                  <a:lnTo>
                    <a:pt x="39819" y="14868"/>
                  </a:lnTo>
                  <a:lnTo>
                    <a:pt x="39943" y="14639"/>
                  </a:lnTo>
                  <a:lnTo>
                    <a:pt x="40047" y="14389"/>
                  </a:lnTo>
                  <a:lnTo>
                    <a:pt x="40214" y="13870"/>
                  </a:lnTo>
                  <a:lnTo>
                    <a:pt x="40380" y="13371"/>
                  </a:lnTo>
                  <a:lnTo>
                    <a:pt x="40505" y="12851"/>
                  </a:lnTo>
                  <a:lnTo>
                    <a:pt x="40629" y="12331"/>
                  </a:lnTo>
                  <a:lnTo>
                    <a:pt x="40713" y="11811"/>
                  </a:lnTo>
                  <a:lnTo>
                    <a:pt x="40796" y="11270"/>
                  </a:lnTo>
                  <a:lnTo>
                    <a:pt x="40941" y="10210"/>
                  </a:lnTo>
                  <a:lnTo>
                    <a:pt x="41025" y="9316"/>
                  </a:lnTo>
                  <a:lnTo>
                    <a:pt x="41066" y="8401"/>
                  </a:lnTo>
                  <a:lnTo>
                    <a:pt x="41087" y="7486"/>
                  </a:lnTo>
                  <a:lnTo>
                    <a:pt x="41066" y="6592"/>
                  </a:lnTo>
                  <a:lnTo>
                    <a:pt x="41004" y="5677"/>
                  </a:lnTo>
                  <a:lnTo>
                    <a:pt x="40921" y="4783"/>
                  </a:lnTo>
                  <a:lnTo>
                    <a:pt x="40796" y="3889"/>
                  </a:lnTo>
                  <a:lnTo>
                    <a:pt x="40629" y="2974"/>
                  </a:lnTo>
                  <a:lnTo>
                    <a:pt x="40567" y="2725"/>
                  </a:lnTo>
                  <a:lnTo>
                    <a:pt x="40484" y="2496"/>
                  </a:lnTo>
                  <a:lnTo>
                    <a:pt x="40380" y="2267"/>
                  </a:lnTo>
                  <a:lnTo>
                    <a:pt x="40255" y="2038"/>
                  </a:lnTo>
                  <a:lnTo>
                    <a:pt x="40110" y="1831"/>
                  </a:lnTo>
                  <a:lnTo>
                    <a:pt x="39943" y="1623"/>
                  </a:lnTo>
                  <a:lnTo>
                    <a:pt x="39777" y="1435"/>
                  </a:lnTo>
                  <a:lnTo>
                    <a:pt x="39590" y="1269"/>
                  </a:lnTo>
                  <a:lnTo>
                    <a:pt x="39403" y="1103"/>
                  </a:lnTo>
                  <a:lnTo>
                    <a:pt x="39195" y="957"/>
                  </a:lnTo>
                  <a:lnTo>
                    <a:pt x="38987" y="833"/>
                  </a:lnTo>
                  <a:lnTo>
                    <a:pt x="38779" y="708"/>
                  </a:lnTo>
                  <a:lnTo>
                    <a:pt x="38550" y="625"/>
                  </a:lnTo>
                  <a:lnTo>
                    <a:pt x="38321" y="541"/>
                  </a:lnTo>
                  <a:lnTo>
                    <a:pt x="38093" y="500"/>
                  </a:lnTo>
                  <a:lnTo>
                    <a:pt x="37864" y="458"/>
                  </a:lnTo>
                  <a:lnTo>
                    <a:pt x="36949" y="354"/>
                  </a:lnTo>
                  <a:lnTo>
                    <a:pt x="36492" y="313"/>
                  </a:lnTo>
                  <a:lnTo>
                    <a:pt x="36034" y="292"/>
                  </a:lnTo>
                  <a:lnTo>
                    <a:pt x="32312" y="230"/>
                  </a:lnTo>
                  <a:lnTo>
                    <a:pt x="30441" y="188"/>
                  </a:lnTo>
                  <a:lnTo>
                    <a:pt x="28570" y="146"/>
                  </a:lnTo>
                  <a:lnTo>
                    <a:pt x="24973" y="42"/>
                  </a:lnTo>
                  <a:lnTo>
                    <a:pt x="23184" y="22"/>
                  </a:lnTo>
                  <a:lnTo>
                    <a:pt x="21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738900" y="3168350"/>
              <a:ext cx="362850" cy="99300"/>
            </a:xfrm>
            <a:custGeom>
              <a:avLst/>
              <a:gdLst/>
              <a:ahLst/>
              <a:cxnLst/>
              <a:rect l="l" t="t" r="r" b="b"/>
              <a:pathLst>
                <a:path w="14514" h="3972" extrusionOk="0">
                  <a:moveTo>
                    <a:pt x="583" y="0"/>
                  </a:moveTo>
                  <a:lnTo>
                    <a:pt x="458" y="21"/>
                  </a:lnTo>
                  <a:lnTo>
                    <a:pt x="333" y="62"/>
                  </a:lnTo>
                  <a:lnTo>
                    <a:pt x="229" y="166"/>
                  </a:lnTo>
                  <a:lnTo>
                    <a:pt x="125" y="291"/>
                  </a:lnTo>
                  <a:lnTo>
                    <a:pt x="63" y="416"/>
                  </a:lnTo>
                  <a:lnTo>
                    <a:pt x="21" y="562"/>
                  </a:lnTo>
                  <a:lnTo>
                    <a:pt x="0" y="686"/>
                  </a:lnTo>
                  <a:lnTo>
                    <a:pt x="21" y="811"/>
                  </a:lnTo>
                  <a:lnTo>
                    <a:pt x="63" y="936"/>
                  </a:lnTo>
                  <a:lnTo>
                    <a:pt x="146" y="1061"/>
                  </a:lnTo>
                  <a:lnTo>
                    <a:pt x="229" y="1165"/>
                  </a:lnTo>
                  <a:lnTo>
                    <a:pt x="333" y="1268"/>
                  </a:lnTo>
                  <a:lnTo>
                    <a:pt x="645" y="1518"/>
                  </a:lnTo>
                  <a:lnTo>
                    <a:pt x="978" y="1747"/>
                  </a:lnTo>
                  <a:lnTo>
                    <a:pt x="1310" y="1955"/>
                  </a:lnTo>
                  <a:lnTo>
                    <a:pt x="1664" y="2142"/>
                  </a:lnTo>
                  <a:lnTo>
                    <a:pt x="2101" y="2350"/>
                  </a:lnTo>
                  <a:lnTo>
                    <a:pt x="2537" y="2537"/>
                  </a:lnTo>
                  <a:lnTo>
                    <a:pt x="2995" y="2682"/>
                  </a:lnTo>
                  <a:lnTo>
                    <a:pt x="3452" y="2828"/>
                  </a:lnTo>
                  <a:lnTo>
                    <a:pt x="4367" y="3057"/>
                  </a:lnTo>
                  <a:lnTo>
                    <a:pt x="5303" y="3285"/>
                  </a:lnTo>
                  <a:lnTo>
                    <a:pt x="6238" y="3493"/>
                  </a:lnTo>
                  <a:lnTo>
                    <a:pt x="7174" y="3680"/>
                  </a:lnTo>
                  <a:lnTo>
                    <a:pt x="8130" y="3805"/>
                  </a:lnTo>
                  <a:lnTo>
                    <a:pt x="9087" y="3909"/>
                  </a:lnTo>
                  <a:lnTo>
                    <a:pt x="9565" y="3930"/>
                  </a:lnTo>
                  <a:lnTo>
                    <a:pt x="10043" y="3951"/>
                  </a:lnTo>
                  <a:lnTo>
                    <a:pt x="10522" y="3972"/>
                  </a:lnTo>
                  <a:lnTo>
                    <a:pt x="11000" y="3951"/>
                  </a:lnTo>
                  <a:lnTo>
                    <a:pt x="11478" y="3930"/>
                  </a:lnTo>
                  <a:lnTo>
                    <a:pt x="11956" y="3888"/>
                  </a:lnTo>
                  <a:lnTo>
                    <a:pt x="12435" y="3847"/>
                  </a:lnTo>
                  <a:lnTo>
                    <a:pt x="12913" y="3784"/>
                  </a:lnTo>
                  <a:lnTo>
                    <a:pt x="13349" y="3701"/>
                  </a:lnTo>
                  <a:lnTo>
                    <a:pt x="13578" y="3639"/>
                  </a:lnTo>
                  <a:lnTo>
                    <a:pt x="13786" y="3576"/>
                  </a:lnTo>
                  <a:lnTo>
                    <a:pt x="13973" y="3473"/>
                  </a:lnTo>
                  <a:lnTo>
                    <a:pt x="14181" y="3369"/>
                  </a:lnTo>
                  <a:lnTo>
                    <a:pt x="14348" y="3223"/>
                  </a:lnTo>
                  <a:lnTo>
                    <a:pt x="14514" y="3036"/>
                  </a:lnTo>
                  <a:lnTo>
                    <a:pt x="14327" y="3015"/>
                  </a:lnTo>
                  <a:lnTo>
                    <a:pt x="14140" y="3015"/>
                  </a:lnTo>
                  <a:lnTo>
                    <a:pt x="13745" y="3036"/>
                  </a:lnTo>
                  <a:lnTo>
                    <a:pt x="13183" y="3036"/>
                  </a:lnTo>
                  <a:lnTo>
                    <a:pt x="12996" y="3015"/>
                  </a:lnTo>
                  <a:lnTo>
                    <a:pt x="12351" y="2911"/>
                  </a:lnTo>
                  <a:lnTo>
                    <a:pt x="11707" y="2849"/>
                  </a:lnTo>
                  <a:lnTo>
                    <a:pt x="10438" y="2724"/>
                  </a:lnTo>
                  <a:lnTo>
                    <a:pt x="9212" y="2578"/>
                  </a:lnTo>
                  <a:lnTo>
                    <a:pt x="8006" y="2433"/>
                  </a:lnTo>
                  <a:lnTo>
                    <a:pt x="7403" y="2329"/>
                  </a:lnTo>
                  <a:lnTo>
                    <a:pt x="6800" y="2225"/>
                  </a:lnTo>
                  <a:lnTo>
                    <a:pt x="6218" y="2100"/>
                  </a:lnTo>
                  <a:lnTo>
                    <a:pt x="5635" y="1975"/>
                  </a:lnTo>
                  <a:lnTo>
                    <a:pt x="5053" y="1809"/>
                  </a:lnTo>
                  <a:lnTo>
                    <a:pt x="4471" y="1643"/>
                  </a:lnTo>
                  <a:lnTo>
                    <a:pt x="3889" y="1456"/>
                  </a:lnTo>
                  <a:lnTo>
                    <a:pt x="3327" y="1248"/>
                  </a:lnTo>
                  <a:lnTo>
                    <a:pt x="2766" y="1019"/>
                  </a:lnTo>
                  <a:lnTo>
                    <a:pt x="2205" y="749"/>
                  </a:lnTo>
                  <a:lnTo>
                    <a:pt x="1664" y="478"/>
                  </a:lnTo>
                  <a:lnTo>
                    <a:pt x="1123" y="166"/>
                  </a:lnTo>
                  <a:lnTo>
                    <a:pt x="978" y="83"/>
                  </a:lnTo>
                  <a:lnTo>
                    <a:pt x="853" y="42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5" name="Google Shape;1565;p9"/>
            <p:cNvSpPr/>
            <p:nvPr/>
          </p:nvSpPr>
          <p:spPr>
            <a:xfrm>
              <a:off x="2747225" y="2265400"/>
              <a:ext cx="44200" cy="265150"/>
            </a:xfrm>
            <a:custGeom>
              <a:avLst/>
              <a:gdLst/>
              <a:ahLst/>
              <a:cxnLst/>
              <a:rect l="l" t="t" r="r" b="b"/>
              <a:pathLst>
                <a:path w="1768" h="10606" extrusionOk="0">
                  <a:moveTo>
                    <a:pt x="998" y="1"/>
                  </a:moveTo>
                  <a:lnTo>
                    <a:pt x="873" y="22"/>
                  </a:lnTo>
                  <a:lnTo>
                    <a:pt x="749" y="22"/>
                  </a:lnTo>
                  <a:lnTo>
                    <a:pt x="666" y="63"/>
                  </a:lnTo>
                  <a:lnTo>
                    <a:pt x="562" y="126"/>
                  </a:lnTo>
                  <a:lnTo>
                    <a:pt x="478" y="188"/>
                  </a:lnTo>
                  <a:lnTo>
                    <a:pt x="416" y="251"/>
                  </a:lnTo>
                  <a:lnTo>
                    <a:pt x="291" y="438"/>
                  </a:lnTo>
                  <a:lnTo>
                    <a:pt x="187" y="646"/>
                  </a:lnTo>
                  <a:lnTo>
                    <a:pt x="104" y="853"/>
                  </a:lnTo>
                  <a:lnTo>
                    <a:pt x="63" y="1061"/>
                  </a:lnTo>
                  <a:lnTo>
                    <a:pt x="42" y="1290"/>
                  </a:lnTo>
                  <a:lnTo>
                    <a:pt x="0" y="2351"/>
                  </a:lnTo>
                  <a:lnTo>
                    <a:pt x="0" y="2870"/>
                  </a:lnTo>
                  <a:lnTo>
                    <a:pt x="0" y="3390"/>
                  </a:lnTo>
                  <a:lnTo>
                    <a:pt x="42" y="4243"/>
                  </a:lnTo>
                  <a:lnTo>
                    <a:pt x="104" y="5095"/>
                  </a:lnTo>
                  <a:lnTo>
                    <a:pt x="167" y="5927"/>
                  </a:lnTo>
                  <a:lnTo>
                    <a:pt x="270" y="6759"/>
                  </a:lnTo>
                  <a:lnTo>
                    <a:pt x="395" y="7590"/>
                  </a:lnTo>
                  <a:lnTo>
                    <a:pt x="562" y="8422"/>
                  </a:lnTo>
                  <a:lnTo>
                    <a:pt x="770" y="9233"/>
                  </a:lnTo>
                  <a:lnTo>
                    <a:pt x="1019" y="10044"/>
                  </a:lnTo>
                  <a:lnTo>
                    <a:pt x="1061" y="10210"/>
                  </a:lnTo>
                  <a:lnTo>
                    <a:pt x="1123" y="10377"/>
                  </a:lnTo>
                  <a:lnTo>
                    <a:pt x="1165" y="10460"/>
                  </a:lnTo>
                  <a:lnTo>
                    <a:pt x="1227" y="10522"/>
                  </a:lnTo>
                  <a:lnTo>
                    <a:pt x="1310" y="10564"/>
                  </a:lnTo>
                  <a:lnTo>
                    <a:pt x="1435" y="10605"/>
                  </a:lnTo>
                  <a:lnTo>
                    <a:pt x="1476" y="10481"/>
                  </a:lnTo>
                  <a:lnTo>
                    <a:pt x="1497" y="10397"/>
                  </a:lnTo>
                  <a:lnTo>
                    <a:pt x="1580" y="9295"/>
                  </a:lnTo>
                  <a:lnTo>
                    <a:pt x="1643" y="8173"/>
                  </a:lnTo>
                  <a:lnTo>
                    <a:pt x="1705" y="7050"/>
                  </a:lnTo>
                  <a:lnTo>
                    <a:pt x="1726" y="5948"/>
                  </a:lnTo>
                  <a:lnTo>
                    <a:pt x="1768" y="3702"/>
                  </a:lnTo>
                  <a:lnTo>
                    <a:pt x="1768" y="1477"/>
                  </a:lnTo>
                  <a:lnTo>
                    <a:pt x="1768" y="1228"/>
                  </a:lnTo>
                  <a:lnTo>
                    <a:pt x="1726" y="978"/>
                  </a:lnTo>
                  <a:lnTo>
                    <a:pt x="1684" y="729"/>
                  </a:lnTo>
                  <a:lnTo>
                    <a:pt x="1601" y="500"/>
                  </a:lnTo>
                  <a:lnTo>
                    <a:pt x="1497" y="313"/>
                  </a:lnTo>
                  <a:lnTo>
                    <a:pt x="1435" y="230"/>
                  </a:lnTo>
                  <a:lnTo>
                    <a:pt x="1372" y="167"/>
                  </a:lnTo>
                  <a:lnTo>
                    <a:pt x="1289" y="105"/>
                  </a:lnTo>
                  <a:lnTo>
                    <a:pt x="1206" y="63"/>
                  </a:lnTo>
                  <a:lnTo>
                    <a:pt x="1102" y="22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6" name="Google Shape;1566;p9"/>
            <p:cNvSpPr/>
            <p:nvPr/>
          </p:nvSpPr>
          <p:spPr>
            <a:xfrm>
              <a:off x="3263925" y="2631875"/>
              <a:ext cx="171550" cy="84250"/>
            </a:xfrm>
            <a:custGeom>
              <a:avLst/>
              <a:gdLst/>
              <a:ahLst/>
              <a:cxnLst/>
              <a:rect l="l" t="t" r="r" b="b"/>
              <a:pathLst>
                <a:path w="6862" h="3370" extrusionOk="0">
                  <a:moveTo>
                    <a:pt x="936" y="1"/>
                  </a:moveTo>
                  <a:lnTo>
                    <a:pt x="686" y="43"/>
                  </a:lnTo>
                  <a:lnTo>
                    <a:pt x="478" y="146"/>
                  </a:lnTo>
                  <a:lnTo>
                    <a:pt x="395" y="209"/>
                  </a:lnTo>
                  <a:lnTo>
                    <a:pt x="291" y="271"/>
                  </a:lnTo>
                  <a:lnTo>
                    <a:pt x="229" y="354"/>
                  </a:lnTo>
                  <a:lnTo>
                    <a:pt x="167" y="458"/>
                  </a:lnTo>
                  <a:lnTo>
                    <a:pt x="104" y="542"/>
                  </a:lnTo>
                  <a:lnTo>
                    <a:pt x="63" y="645"/>
                  </a:lnTo>
                  <a:lnTo>
                    <a:pt x="21" y="770"/>
                  </a:lnTo>
                  <a:lnTo>
                    <a:pt x="21" y="874"/>
                  </a:lnTo>
                  <a:lnTo>
                    <a:pt x="0" y="978"/>
                  </a:lnTo>
                  <a:lnTo>
                    <a:pt x="21" y="1082"/>
                  </a:lnTo>
                  <a:lnTo>
                    <a:pt x="42" y="1186"/>
                  </a:lnTo>
                  <a:lnTo>
                    <a:pt x="83" y="1290"/>
                  </a:lnTo>
                  <a:lnTo>
                    <a:pt x="146" y="1394"/>
                  </a:lnTo>
                  <a:lnTo>
                    <a:pt x="208" y="1477"/>
                  </a:lnTo>
                  <a:lnTo>
                    <a:pt x="374" y="1664"/>
                  </a:lnTo>
                  <a:lnTo>
                    <a:pt x="582" y="1810"/>
                  </a:lnTo>
                  <a:lnTo>
                    <a:pt x="853" y="1935"/>
                  </a:lnTo>
                  <a:lnTo>
                    <a:pt x="1144" y="2059"/>
                  </a:lnTo>
                  <a:lnTo>
                    <a:pt x="3078" y="2600"/>
                  </a:lnTo>
                  <a:lnTo>
                    <a:pt x="4990" y="3099"/>
                  </a:lnTo>
                  <a:lnTo>
                    <a:pt x="5427" y="3224"/>
                  </a:lnTo>
                  <a:lnTo>
                    <a:pt x="5885" y="3328"/>
                  </a:lnTo>
                  <a:lnTo>
                    <a:pt x="6113" y="3349"/>
                  </a:lnTo>
                  <a:lnTo>
                    <a:pt x="6363" y="3369"/>
                  </a:lnTo>
                  <a:lnTo>
                    <a:pt x="6592" y="3369"/>
                  </a:lnTo>
                  <a:lnTo>
                    <a:pt x="6862" y="3328"/>
                  </a:lnTo>
                  <a:lnTo>
                    <a:pt x="6779" y="3161"/>
                  </a:lnTo>
                  <a:lnTo>
                    <a:pt x="6716" y="3057"/>
                  </a:lnTo>
                  <a:lnTo>
                    <a:pt x="6529" y="2850"/>
                  </a:lnTo>
                  <a:lnTo>
                    <a:pt x="6321" y="2642"/>
                  </a:lnTo>
                  <a:lnTo>
                    <a:pt x="6072" y="2413"/>
                  </a:lnTo>
                  <a:lnTo>
                    <a:pt x="5822" y="2205"/>
                  </a:lnTo>
                  <a:lnTo>
                    <a:pt x="5552" y="1997"/>
                  </a:lnTo>
                  <a:lnTo>
                    <a:pt x="5282" y="1810"/>
                  </a:lnTo>
                  <a:lnTo>
                    <a:pt x="4741" y="1456"/>
                  </a:lnTo>
                  <a:lnTo>
                    <a:pt x="4159" y="1145"/>
                  </a:lnTo>
                  <a:lnTo>
                    <a:pt x="3577" y="874"/>
                  </a:lnTo>
                  <a:lnTo>
                    <a:pt x="2974" y="604"/>
                  </a:lnTo>
                  <a:lnTo>
                    <a:pt x="1768" y="126"/>
                  </a:lnTo>
                  <a:lnTo>
                    <a:pt x="1476" y="43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764900" y="2580950"/>
              <a:ext cx="34850" cy="67075"/>
            </a:xfrm>
            <a:custGeom>
              <a:avLst/>
              <a:gdLst/>
              <a:ahLst/>
              <a:cxnLst/>
              <a:rect l="l" t="t" r="r" b="b"/>
              <a:pathLst>
                <a:path w="1394" h="2683" extrusionOk="0">
                  <a:moveTo>
                    <a:pt x="541" y="0"/>
                  </a:moveTo>
                  <a:lnTo>
                    <a:pt x="416" y="21"/>
                  </a:lnTo>
                  <a:lnTo>
                    <a:pt x="291" y="104"/>
                  </a:lnTo>
                  <a:lnTo>
                    <a:pt x="166" y="208"/>
                  </a:lnTo>
                  <a:lnTo>
                    <a:pt x="83" y="354"/>
                  </a:lnTo>
                  <a:lnTo>
                    <a:pt x="42" y="499"/>
                  </a:lnTo>
                  <a:lnTo>
                    <a:pt x="21" y="645"/>
                  </a:lnTo>
                  <a:lnTo>
                    <a:pt x="0" y="790"/>
                  </a:lnTo>
                  <a:lnTo>
                    <a:pt x="21" y="957"/>
                  </a:lnTo>
                  <a:lnTo>
                    <a:pt x="42" y="1144"/>
                  </a:lnTo>
                  <a:lnTo>
                    <a:pt x="83" y="1310"/>
                  </a:lnTo>
                  <a:lnTo>
                    <a:pt x="125" y="1477"/>
                  </a:lnTo>
                  <a:lnTo>
                    <a:pt x="187" y="1664"/>
                  </a:lnTo>
                  <a:lnTo>
                    <a:pt x="270" y="1830"/>
                  </a:lnTo>
                  <a:lnTo>
                    <a:pt x="354" y="1996"/>
                  </a:lnTo>
                  <a:lnTo>
                    <a:pt x="458" y="2142"/>
                  </a:lnTo>
                  <a:lnTo>
                    <a:pt x="562" y="2287"/>
                  </a:lnTo>
                  <a:lnTo>
                    <a:pt x="686" y="2412"/>
                  </a:lnTo>
                  <a:lnTo>
                    <a:pt x="790" y="2516"/>
                  </a:lnTo>
                  <a:lnTo>
                    <a:pt x="936" y="2620"/>
                  </a:lnTo>
                  <a:lnTo>
                    <a:pt x="1061" y="2682"/>
                  </a:lnTo>
                  <a:lnTo>
                    <a:pt x="1144" y="2579"/>
                  </a:lnTo>
                  <a:lnTo>
                    <a:pt x="1206" y="2433"/>
                  </a:lnTo>
                  <a:lnTo>
                    <a:pt x="1268" y="2287"/>
                  </a:lnTo>
                  <a:lnTo>
                    <a:pt x="1310" y="2142"/>
                  </a:lnTo>
                  <a:lnTo>
                    <a:pt x="1372" y="1788"/>
                  </a:lnTo>
                  <a:lnTo>
                    <a:pt x="1393" y="1414"/>
                  </a:lnTo>
                  <a:lnTo>
                    <a:pt x="1372" y="1061"/>
                  </a:lnTo>
                  <a:lnTo>
                    <a:pt x="1331" y="728"/>
                  </a:lnTo>
                  <a:lnTo>
                    <a:pt x="1289" y="562"/>
                  </a:lnTo>
                  <a:lnTo>
                    <a:pt x="1227" y="437"/>
                  </a:lnTo>
                  <a:lnTo>
                    <a:pt x="1165" y="312"/>
                  </a:lnTo>
                  <a:lnTo>
                    <a:pt x="1102" y="208"/>
                  </a:lnTo>
                  <a:lnTo>
                    <a:pt x="977" y="104"/>
                  </a:lnTo>
                  <a:lnTo>
                    <a:pt x="832" y="21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68" name="Google Shape;1568;p9"/>
          <p:cNvGrpSpPr/>
          <p:nvPr/>
        </p:nvGrpSpPr>
        <p:grpSpPr>
          <a:xfrm>
            <a:off x="819775" y="1057327"/>
            <a:ext cx="368220" cy="158055"/>
            <a:chOff x="6890975" y="4910000"/>
            <a:chExt cx="958575" cy="415350"/>
          </a:xfrm>
        </p:grpSpPr>
        <p:sp>
          <p:nvSpPr>
            <p:cNvPr id="1569" name="Google Shape;1569;p9"/>
            <p:cNvSpPr/>
            <p:nvPr/>
          </p:nvSpPr>
          <p:spPr>
            <a:xfrm>
              <a:off x="6890975" y="4916250"/>
              <a:ext cx="954400" cy="409100"/>
            </a:xfrm>
            <a:custGeom>
              <a:avLst/>
              <a:gdLst/>
              <a:ahLst/>
              <a:cxnLst/>
              <a:rect l="l" t="t" r="r" b="b"/>
              <a:pathLst>
                <a:path w="38176" h="16364" extrusionOk="0">
                  <a:moveTo>
                    <a:pt x="31252" y="1248"/>
                  </a:moveTo>
                  <a:lnTo>
                    <a:pt x="32167" y="1268"/>
                  </a:lnTo>
                  <a:lnTo>
                    <a:pt x="33082" y="1310"/>
                  </a:lnTo>
                  <a:lnTo>
                    <a:pt x="33996" y="1372"/>
                  </a:lnTo>
                  <a:lnTo>
                    <a:pt x="34142" y="1393"/>
                  </a:lnTo>
                  <a:lnTo>
                    <a:pt x="34537" y="1435"/>
                  </a:lnTo>
                  <a:lnTo>
                    <a:pt x="34849" y="1476"/>
                  </a:lnTo>
                  <a:lnTo>
                    <a:pt x="35078" y="1559"/>
                  </a:lnTo>
                  <a:lnTo>
                    <a:pt x="35161" y="1601"/>
                  </a:lnTo>
                  <a:lnTo>
                    <a:pt x="35244" y="1663"/>
                  </a:lnTo>
                  <a:lnTo>
                    <a:pt x="35327" y="1726"/>
                  </a:lnTo>
                  <a:lnTo>
                    <a:pt x="35369" y="1809"/>
                  </a:lnTo>
                  <a:lnTo>
                    <a:pt x="35431" y="1913"/>
                  </a:lnTo>
                  <a:lnTo>
                    <a:pt x="35473" y="2038"/>
                  </a:lnTo>
                  <a:lnTo>
                    <a:pt x="35535" y="2308"/>
                  </a:lnTo>
                  <a:lnTo>
                    <a:pt x="35597" y="2661"/>
                  </a:lnTo>
                  <a:lnTo>
                    <a:pt x="35743" y="3888"/>
                  </a:lnTo>
                  <a:lnTo>
                    <a:pt x="35868" y="5094"/>
                  </a:lnTo>
                  <a:lnTo>
                    <a:pt x="35930" y="5718"/>
                  </a:lnTo>
                  <a:lnTo>
                    <a:pt x="35972" y="6321"/>
                  </a:lnTo>
                  <a:lnTo>
                    <a:pt x="35993" y="6945"/>
                  </a:lnTo>
                  <a:lnTo>
                    <a:pt x="36013" y="7548"/>
                  </a:lnTo>
                  <a:lnTo>
                    <a:pt x="35993" y="8317"/>
                  </a:lnTo>
                  <a:lnTo>
                    <a:pt x="35930" y="9107"/>
                  </a:lnTo>
                  <a:lnTo>
                    <a:pt x="35847" y="9877"/>
                  </a:lnTo>
                  <a:lnTo>
                    <a:pt x="35785" y="10272"/>
                  </a:lnTo>
                  <a:lnTo>
                    <a:pt x="35701" y="10667"/>
                  </a:lnTo>
                  <a:lnTo>
                    <a:pt x="35577" y="11103"/>
                  </a:lnTo>
                  <a:lnTo>
                    <a:pt x="35514" y="11291"/>
                  </a:lnTo>
                  <a:lnTo>
                    <a:pt x="35452" y="11478"/>
                  </a:lnTo>
                  <a:lnTo>
                    <a:pt x="35369" y="11644"/>
                  </a:lnTo>
                  <a:lnTo>
                    <a:pt x="35265" y="11769"/>
                  </a:lnTo>
                  <a:lnTo>
                    <a:pt x="35182" y="11914"/>
                  </a:lnTo>
                  <a:lnTo>
                    <a:pt x="35057" y="12018"/>
                  </a:lnTo>
                  <a:lnTo>
                    <a:pt x="34932" y="12122"/>
                  </a:lnTo>
                  <a:lnTo>
                    <a:pt x="34807" y="12205"/>
                  </a:lnTo>
                  <a:lnTo>
                    <a:pt x="34662" y="12289"/>
                  </a:lnTo>
                  <a:lnTo>
                    <a:pt x="34495" y="12372"/>
                  </a:lnTo>
                  <a:lnTo>
                    <a:pt x="34308" y="12413"/>
                  </a:lnTo>
                  <a:lnTo>
                    <a:pt x="34121" y="12476"/>
                  </a:lnTo>
                  <a:lnTo>
                    <a:pt x="33664" y="12538"/>
                  </a:lnTo>
                  <a:lnTo>
                    <a:pt x="32541" y="12684"/>
                  </a:lnTo>
                  <a:lnTo>
                    <a:pt x="31418" y="12788"/>
                  </a:lnTo>
                  <a:lnTo>
                    <a:pt x="30295" y="12871"/>
                  </a:lnTo>
                  <a:lnTo>
                    <a:pt x="29173" y="12954"/>
                  </a:lnTo>
                  <a:lnTo>
                    <a:pt x="26927" y="13079"/>
                  </a:lnTo>
                  <a:lnTo>
                    <a:pt x="24660" y="13183"/>
                  </a:lnTo>
                  <a:lnTo>
                    <a:pt x="21666" y="13328"/>
                  </a:lnTo>
                  <a:lnTo>
                    <a:pt x="18651" y="13536"/>
                  </a:lnTo>
                  <a:lnTo>
                    <a:pt x="15657" y="13765"/>
                  </a:lnTo>
                  <a:lnTo>
                    <a:pt x="12642" y="14014"/>
                  </a:lnTo>
                  <a:lnTo>
                    <a:pt x="11332" y="14118"/>
                  </a:lnTo>
                  <a:lnTo>
                    <a:pt x="10002" y="14201"/>
                  </a:lnTo>
                  <a:lnTo>
                    <a:pt x="7361" y="14368"/>
                  </a:lnTo>
                  <a:lnTo>
                    <a:pt x="7361" y="14305"/>
                  </a:lnTo>
                  <a:lnTo>
                    <a:pt x="4096" y="14285"/>
                  </a:lnTo>
                  <a:lnTo>
                    <a:pt x="3785" y="14285"/>
                  </a:lnTo>
                  <a:lnTo>
                    <a:pt x="3473" y="14222"/>
                  </a:lnTo>
                  <a:lnTo>
                    <a:pt x="3161" y="14139"/>
                  </a:lnTo>
                  <a:lnTo>
                    <a:pt x="2849" y="14056"/>
                  </a:lnTo>
                  <a:lnTo>
                    <a:pt x="2641" y="13973"/>
                  </a:lnTo>
                  <a:lnTo>
                    <a:pt x="2433" y="13869"/>
                  </a:lnTo>
                  <a:lnTo>
                    <a:pt x="2267" y="13744"/>
                  </a:lnTo>
                  <a:lnTo>
                    <a:pt x="2121" y="13599"/>
                  </a:lnTo>
                  <a:lnTo>
                    <a:pt x="1996" y="13432"/>
                  </a:lnTo>
                  <a:lnTo>
                    <a:pt x="1892" y="13245"/>
                  </a:lnTo>
                  <a:lnTo>
                    <a:pt x="1809" y="13037"/>
                  </a:lnTo>
                  <a:lnTo>
                    <a:pt x="1747" y="12808"/>
                  </a:lnTo>
                  <a:lnTo>
                    <a:pt x="1601" y="12039"/>
                  </a:lnTo>
                  <a:lnTo>
                    <a:pt x="1477" y="11249"/>
                  </a:lnTo>
                  <a:lnTo>
                    <a:pt x="1393" y="10459"/>
                  </a:lnTo>
                  <a:lnTo>
                    <a:pt x="1331" y="9669"/>
                  </a:lnTo>
                  <a:lnTo>
                    <a:pt x="1289" y="8879"/>
                  </a:lnTo>
                  <a:lnTo>
                    <a:pt x="1248" y="8068"/>
                  </a:lnTo>
                  <a:lnTo>
                    <a:pt x="1248" y="6487"/>
                  </a:lnTo>
                  <a:lnTo>
                    <a:pt x="1248" y="5510"/>
                  </a:lnTo>
                  <a:lnTo>
                    <a:pt x="1248" y="5302"/>
                  </a:lnTo>
                  <a:lnTo>
                    <a:pt x="1269" y="5115"/>
                  </a:lnTo>
                  <a:lnTo>
                    <a:pt x="1310" y="4928"/>
                  </a:lnTo>
                  <a:lnTo>
                    <a:pt x="1352" y="4741"/>
                  </a:lnTo>
                  <a:lnTo>
                    <a:pt x="1435" y="4595"/>
                  </a:lnTo>
                  <a:lnTo>
                    <a:pt x="1497" y="4429"/>
                  </a:lnTo>
                  <a:lnTo>
                    <a:pt x="1580" y="4283"/>
                  </a:lnTo>
                  <a:lnTo>
                    <a:pt x="1684" y="4138"/>
                  </a:lnTo>
                  <a:lnTo>
                    <a:pt x="1809" y="4013"/>
                  </a:lnTo>
                  <a:lnTo>
                    <a:pt x="1934" y="3888"/>
                  </a:lnTo>
                  <a:lnTo>
                    <a:pt x="2059" y="3784"/>
                  </a:lnTo>
                  <a:lnTo>
                    <a:pt x="2204" y="3680"/>
                  </a:lnTo>
                  <a:lnTo>
                    <a:pt x="2537" y="3493"/>
                  </a:lnTo>
                  <a:lnTo>
                    <a:pt x="2890" y="3327"/>
                  </a:lnTo>
                  <a:lnTo>
                    <a:pt x="3369" y="3181"/>
                  </a:lnTo>
                  <a:lnTo>
                    <a:pt x="3868" y="3036"/>
                  </a:lnTo>
                  <a:lnTo>
                    <a:pt x="4346" y="2932"/>
                  </a:lnTo>
                  <a:lnTo>
                    <a:pt x="4845" y="2869"/>
                  </a:lnTo>
                  <a:lnTo>
                    <a:pt x="5344" y="2807"/>
                  </a:lnTo>
                  <a:lnTo>
                    <a:pt x="5843" y="2765"/>
                  </a:lnTo>
                  <a:lnTo>
                    <a:pt x="6841" y="2682"/>
                  </a:lnTo>
                  <a:lnTo>
                    <a:pt x="8546" y="2537"/>
                  </a:lnTo>
                  <a:lnTo>
                    <a:pt x="10251" y="2433"/>
                  </a:lnTo>
                  <a:lnTo>
                    <a:pt x="13661" y="2246"/>
                  </a:lnTo>
                  <a:lnTo>
                    <a:pt x="17071" y="2079"/>
                  </a:lnTo>
                  <a:lnTo>
                    <a:pt x="18776" y="1975"/>
                  </a:lnTo>
                  <a:lnTo>
                    <a:pt x="20481" y="1830"/>
                  </a:lnTo>
                  <a:lnTo>
                    <a:pt x="23829" y="1539"/>
                  </a:lnTo>
                  <a:lnTo>
                    <a:pt x="25492" y="1414"/>
                  </a:lnTo>
                  <a:lnTo>
                    <a:pt x="27156" y="1310"/>
                  </a:lnTo>
                  <a:lnTo>
                    <a:pt x="28757" y="1268"/>
                  </a:lnTo>
                  <a:lnTo>
                    <a:pt x="30337" y="1248"/>
                  </a:lnTo>
                  <a:close/>
                  <a:moveTo>
                    <a:pt x="31065" y="0"/>
                  </a:moveTo>
                  <a:lnTo>
                    <a:pt x="29879" y="21"/>
                  </a:lnTo>
                  <a:lnTo>
                    <a:pt x="28694" y="42"/>
                  </a:lnTo>
                  <a:lnTo>
                    <a:pt x="27509" y="83"/>
                  </a:lnTo>
                  <a:lnTo>
                    <a:pt x="26324" y="146"/>
                  </a:lnTo>
                  <a:lnTo>
                    <a:pt x="23974" y="312"/>
                  </a:lnTo>
                  <a:lnTo>
                    <a:pt x="21604" y="520"/>
                  </a:lnTo>
                  <a:lnTo>
                    <a:pt x="17861" y="853"/>
                  </a:lnTo>
                  <a:lnTo>
                    <a:pt x="14098" y="1144"/>
                  </a:lnTo>
                  <a:lnTo>
                    <a:pt x="10334" y="1435"/>
                  </a:lnTo>
                  <a:lnTo>
                    <a:pt x="6592" y="1747"/>
                  </a:lnTo>
                  <a:lnTo>
                    <a:pt x="5406" y="1851"/>
                  </a:lnTo>
                  <a:lnTo>
                    <a:pt x="4803" y="1934"/>
                  </a:lnTo>
                  <a:lnTo>
                    <a:pt x="4221" y="2038"/>
                  </a:lnTo>
                  <a:lnTo>
                    <a:pt x="3639" y="2162"/>
                  </a:lnTo>
                  <a:lnTo>
                    <a:pt x="3057" y="2308"/>
                  </a:lnTo>
                  <a:lnTo>
                    <a:pt x="2495" y="2474"/>
                  </a:lnTo>
                  <a:lnTo>
                    <a:pt x="1934" y="2703"/>
                  </a:lnTo>
                  <a:lnTo>
                    <a:pt x="1580" y="2869"/>
                  </a:lnTo>
                  <a:lnTo>
                    <a:pt x="1248" y="3077"/>
                  </a:lnTo>
                  <a:lnTo>
                    <a:pt x="957" y="3306"/>
                  </a:lnTo>
                  <a:lnTo>
                    <a:pt x="832" y="3431"/>
                  </a:lnTo>
                  <a:lnTo>
                    <a:pt x="728" y="3576"/>
                  </a:lnTo>
                  <a:lnTo>
                    <a:pt x="603" y="3701"/>
                  </a:lnTo>
                  <a:lnTo>
                    <a:pt x="520" y="3867"/>
                  </a:lnTo>
                  <a:lnTo>
                    <a:pt x="416" y="4013"/>
                  </a:lnTo>
                  <a:lnTo>
                    <a:pt x="354" y="4179"/>
                  </a:lnTo>
                  <a:lnTo>
                    <a:pt x="291" y="4366"/>
                  </a:lnTo>
                  <a:lnTo>
                    <a:pt x="229" y="4533"/>
                  </a:lnTo>
                  <a:lnTo>
                    <a:pt x="187" y="4720"/>
                  </a:lnTo>
                  <a:lnTo>
                    <a:pt x="167" y="4928"/>
                  </a:lnTo>
                  <a:lnTo>
                    <a:pt x="63" y="5968"/>
                  </a:lnTo>
                  <a:lnTo>
                    <a:pt x="0" y="6986"/>
                  </a:lnTo>
                  <a:lnTo>
                    <a:pt x="0" y="8026"/>
                  </a:lnTo>
                  <a:lnTo>
                    <a:pt x="21" y="9045"/>
                  </a:lnTo>
                  <a:lnTo>
                    <a:pt x="63" y="9565"/>
                  </a:lnTo>
                  <a:lnTo>
                    <a:pt x="104" y="10064"/>
                  </a:lnTo>
                  <a:lnTo>
                    <a:pt x="167" y="10584"/>
                  </a:lnTo>
                  <a:lnTo>
                    <a:pt x="250" y="11083"/>
                  </a:lnTo>
                  <a:lnTo>
                    <a:pt x="333" y="11602"/>
                  </a:lnTo>
                  <a:lnTo>
                    <a:pt x="437" y="12122"/>
                  </a:lnTo>
                  <a:lnTo>
                    <a:pt x="541" y="12621"/>
                  </a:lnTo>
                  <a:lnTo>
                    <a:pt x="686" y="13141"/>
                  </a:lnTo>
                  <a:lnTo>
                    <a:pt x="790" y="13474"/>
                  </a:lnTo>
                  <a:lnTo>
                    <a:pt x="915" y="13806"/>
                  </a:lnTo>
                  <a:lnTo>
                    <a:pt x="1081" y="14118"/>
                  </a:lnTo>
                  <a:lnTo>
                    <a:pt x="1269" y="14409"/>
                  </a:lnTo>
                  <a:lnTo>
                    <a:pt x="1456" y="14680"/>
                  </a:lnTo>
                  <a:lnTo>
                    <a:pt x="1684" y="14950"/>
                  </a:lnTo>
                  <a:lnTo>
                    <a:pt x="1934" y="15179"/>
                  </a:lnTo>
                  <a:lnTo>
                    <a:pt x="2183" y="15387"/>
                  </a:lnTo>
                  <a:lnTo>
                    <a:pt x="2454" y="15574"/>
                  </a:lnTo>
                  <a:lnTo>
                    <a:pt x="2724" y="15740"/>
                  </a:lnTo>
                  <a:lnTo>
                    <a:pt x="3036" y="15886"/>
                  </a:lnTo>
                  <a:lnTo>
                    <a:pt x="3327" y="16010"/>
                  </a:lnTo>
                  <a:lnTo>
                    <a:pt x="3639" y="16114"/>
                  </a:lnTo>
                  <a:lnTo>
                    <a:pt x="3951" y="16177"/>
                  </a:lnTo>
                  <a:lnTo>
                    <a:pt x="4284" y="16239"/>
                  </a:lnTo>
                  <a:lnTo>
                    <a:pt x="4595" y="16260"/>
                  </a:lnTo>
                  <a:lnTo>
                    <a:pt x="6696" y="16302"/>
                  </a:lnTo>
                  <a:lnTo>
                    <a:pt x="8796" y="16343"/>
                  </a:lnTo>
                  <a:lnTo>
                    <a:pt x="12996" y="16364"/>
                  </a:lnTo>
                  <a:lnTo>
                    <a:pt x="13703" y="16364"/>
                  </a:lnTo>
                  <a:lnTo>
                    <a:pt x="14825" y="16343"/>
                  </a:lnTo>
                  <a:lnTo>
                    <a:pt x="15969" y="16322"/>
                  </a:lnTo>
                  <a:lnTo>
                    <a:pt x="17092" y="16281"/>
                  </a:lnTo>
                  <a:lnTo>
                    <a:pt x="18215" y="16198"/>
                  </a:lnTo>
                  <a:lnTo>
                    <a:pt x="19733" y="16031"/>
                  </a:lnTo>
                  <a:lnTo>
                    <a:pt x="21271" y="15865"/>
                  </a:lnTo>
                  <a:lnTo>
                    <a:pt x="22810" y="15699"/>
                  </a:lnTo>
                  <a:lnTo>
                    <a:pt x="23579" y="15636"/>
                  </a:lnTo>
                  <a:lnTo>
                    <a:pt x="24349" y="15574"/>
                  </a:lnTo>
                  <a:lnTo>
                    <a:pt x="26719" y="15470"/>
                  </a:lnTo>
                  <a:lnTo>
                    <a:pt x="29069" y="15345"/>
                  </a:lnTo>
                  <a:lnTo>
                    <a:pt x="30254" y="15262"/>
                  </a:lnTo>
                  <a:lnTo>
                    <a:pt x="31439" y="15137"/>
                  </a:lnTo>
                  <a:lnTo>
                    <a:pt x="32603" y="14992"/>
                  </a:lnTo>
                  <a:lnTo>
                    <a:pt x="33789" y="14825"/>
                  </a:lnTo>
                  <a:lnTo>
                    <a:pt x="34267" y="14721"/>
                  </a:lnTo>
                  <a:lnTo>
                    <a:pt x="34745" y="14617"/>
                  </a:lnTo>
                  <a:lnTo>
                    <a:pt x="35161" y="14472"/>
                  </a:lnTo>
                  <a:lnTo>
                    <a:pt x="35556" y="14305"/>
                  </a:lnTo>
                  <a:lnTo>
                    <a:pt x="35930" y="14139"/>
                  </a:lnTo>
                  <a:lnTo>
                    <a:pt x="36263" y="13931"/>
                  </a:lnTo>
                  <a:lnTo>
                    <a:pt x="36575" y="13702"/>
                  </a:lnTo>
                  <a:lnTo>
                    <a:pt x="36845" y="13432"/>
                  </a:lnTo>
                  <a:lnTo>
                    <a:pt x="37095" y="13162"/>
                  </a:lnTo>
                  <a:lnTo>
                    <a:pt x="37302" y="12850"/>
                  </a:lnTo>
                  <a:lnTo>
                    <a:pt x="37490" y="12496"/>
                  </a:lnTo>
                  <a:lnTo>
                    <a:pt x="37656" y="12122"/>
                  </a:lnTo>
                  <a:lnTo>
                    <a:pt x="37781" y="11727"/>
                  </a:lnTo>
                  <a:lnTo>
                    <a:pt x="37885" y="11291"/>
                  </a:lnTo>
                  <a:lnTo>
                    <a:pt x="37968" y="10833"/>
                  </a:lnTo>
                  <a:lnTo>
                    <a:pt x="38009" y="10334"/>
                  </a:lnTo>
                  <a:lnTo>
                    <a:pt x="38134" y="8587"/>
                  </a:lnTo>
                  <a:lnTo>
                    <a:pt x="38176" y="7693"/>
                  </a:lnTo>
                  <a:lnTo>
                    <a:pt x="38176" y="6820"/>
                  </a:lnTo>
                  <a:lnTo>
                    <a:pt x="38176" y="5947"/>
                  </a:lnTo>
                  <a:lnTo>
                    <a:pt x="38113" y="5073"/>
                  </a:lnTo>
                  <a:lnTo>
                    <a:pt x="38072" y="4616"/>
                  </a:lnTo>
                  <a:lnTo>
                    <a:pt x="38009" y="4179"/>
                  </a:lnTo>
                  <a:lnTo>
                    <a:pt x="37947" y="3743"/>
                  </a:lnTo>
                  <a:lnTo>
                    <a:pt x="37864" y="3306"/>
                  </a:lnTo>
                  <a:lnTo>
                    <a:pt x="37781" y="3015"/>
                  </a:lnTo>
                  <a:lnTo>
                    <a:pt x="37698" y="2724"/>
                  </a:lnTo>
                  <a:lnTo>
                    <a:pt x="37573" y="2454"/>
                  </a:lnTo>
                  <a:lnTo>
                    <a:pt x="37427" y="2183"/>
                  </a:lnTo>
                  <a:lnTo>
                    <a:pt x="37261" y="1934"/>
                  </a:lnTo>
                  <a:lnTo>
                    <a:pt x="37095" y="1684"/>
                  </a:lnTo>
                  <a:lnTo>
                    <a:pt x="36887" y="1455"/>
                  </a:lnTo>
                  <a:lnTo>
                    <a:pt x="36679" y="1227"/>
                  </a:lnTo>
                  <a:lnTo>
                    <a:pt x="36450" y="1040"/>
                  </a:lnTo>
                  <a:lnTo>
                    <a:pt x="36200" y="853"/>
                  </a:lnTo>
                  <a:lnTo>
                    <a:pt x="35951" y="686"/>
                  </a:lnTo>
                  <a:lnTo>
                    <a:pt x="35701" y="541"/>
                  </a:lnTo>
                  <a:lnTo>
                    <a:pt x="35431" y="416"/>
                  </a:lnTo>
                  <a:lnTo>
                    <a:pt x="35140" y="312"/>
                  </a:lnTo>
                  <a:lnTo>
                    <a:pt x="34849" y="250"/>
                  </a:lnTo>
                  <a:lnTo>
                    <a:pt x="34558" y="187"/>
                  </a:lnTo>
                  <a:lnTo>
                    <a:pt x="33747" y="104"/>
                  </a:lnTo>
                  <a:lnTo>
                    <a:pt x="32915" y="42"/>
                  </a:lnTo>
                  <a:lnTo>
                    <a:pt x="32084" y="21"/>
                  </a:lnTo>
                  <a:lnTo>
                    <a:pt x="3125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6922150" y="4947425"/>
              <a:ext cx="869175" cy="328025"/>
            </a:xfrm>
            <a:custGeom>
              <a:avLst/>
              <a:gdLst/>
              <a:ahLst/>
              <a:cxnLst/>
              <a:rect l="l" t="t" r="r" b="b"/>
              <a:pathLst>
                <a:path w="34767" h="13121" fill="none" extrusionOk="0">
                  <a:moveTo>
                    <a:pt x="29090" y="1"/>
                  </a:moveTo>
                  <a:lnTo>
                    <a:pt x="29090" y="1"/>
                  </a:lnTo>
                  <a:lnTo>
                    <a:pt x="29090" y="1"/>
                  </a:lnTo>
                  <a:lnTo>
                    <a:pt x="29090" y="1"/>
                  </a:lnTo>
                  <a:lnTo>
                    <a:pt x="29090" y="1"/>
                  </a:lnTo>
                  <a:lnTo>
                    <a:pt x="30005" y="1"/>
                  </a:lnTo>
                  <a:lnTo>
                    <a:pt x="30920" y="21"/>
                  </a:lnTo>
                  <a:lnTo>
                    <a:pt x="31835" y="63"/>
                  </a:lnTo>
                  <a:lnTo>
                    <a:pt x="32749" y="125"/>
                  </a:lnTo>
                  <a:lnTo>
                    <a:pt x="32749" y="125"/>
                  </a:lnTo>
                  <a:lnTo>
                    <a:pt x="32895" y="146"/>
                  </a:lnTo>
                  <a:lnTo>
                    <a:pt x="32895" y="146"/>
                  </a:lnTo>
                  <a:lnTo>
                    <a:pt x="32895" y="146"/>
                  </a:lnTo>
                  <a:lnTo>
                    <a:pt x="33290" y="188"/>
                  </a:lnTo>
                  <a:lnTo>
                    <a:pt x="33602" y="229"/>
                  </a:lnTo>
                  <a:lnTo>
                    <a:pt x="33831" y="312"/>
                  </a:lnTo>
                  <a:lnTo>
                    <a:pt x="33914" y="354"/>
                  </a:lnTo>
                  <a:lnTo>
                    <a:pt x="33997" y="416"/>
                  </a:lnTo>
                  <a:lnTo>
                    <a:pt x="34080" y="479"/>
                  </a:lnTo>
                  <a:lnTo>
                    <a:pt x="34122" y="562"/>
                  </a:lnTo>
                  <a:lnTo>
                    <a:pt x="34184" y="666"/>
                  </a:lnTo>
                  <a:lnTo>
                    <a:pt x="34226" y="791"/>
                  </a:lnTo>
                  <a:lnTo>
                    <a:pt x="34288" y="1061"/>
                  </a:lnTo>
                  <a:lnTo>
                    <a:pt x="34350" y="1414"/>
                  </a:lnTo>
                  <a:lnTo>
                    <a:pt x="34350" y="1414"/>
                  </a:lnTo>
                  <a:lnTo>
                    <a:pt x="34496" y="2641"/>
                  </a:lnTo>
                  <a:lnTo>
                    <a:pt x="34621" y="3847"/>
                  </a:lnTo>
                  <a:lnTo>
                    <a:pt x="34683" y="4471"/>
                  </a:lnTo>
                  <a:lnTo>
                    <a:pt x="34725" y="5074"/>
                  </a:lnTo>
                  <a:lnTo>
                    <a:pt x="34746" y="5698"/>
                  </a:lnTo>
                  <a:lnTo>
                    <a:pt x="34766" y="6301"/>
                  </a:lnTo>
                  <a:lnTo>
                    <a:pt x="34766" y="6301"/>
                  </a:lnTo>
                  <a:lnTo>
                    <a:pt x="34746" y="7070"/>
                  </a:lnTo>
                  <a:lnTo>
                    <a:pt x="34683" y="7860"/>
                  </a:lnTo>
                  <a:lnTo>
                    <a:pt x="34600" y="8630"/>
                  </a:lnTo>
                  <a:lnTo>
                    <a:pt x="34538" y="9025"/>
                  </a:lnTo>
                  <a:lnTo>
                    <a:pt x="34454" y="9420"/>
                  </a:lnTo>
                  <a:lnTo>
                    <a:pt x="34454" y="9420"/>
                  </a:lnTo>
                  <a:lnTo>
                    <a:pt x="34330" y="9856"/>
                  </a:lnTo>
                  <a:lnTo>
                    <a:pt x="34267" y="10044"/>
                  </a:lnTo>
                  <a:lnTo>
                    <a:pt x="34205" y="10231"/>
                  </a:lnTo>
                  <a:lnTo>
                    <a:pt x="34122" y="10397"/>
                  </a:lnTo>
                  <a:lnTo>
                    <a:pt x="34018" y="10522"/>
                  </a:lnTo>
                  <a:lnTo>
                    <a:pt x="33935" y="10667"/>
                  </a:lnTo>
                  <a:lnTo>
                    <a:pt x="33810" y="10771"/>
                  </a:lnTo>
                  <a:lnTo>
                    <a:pt x="33685" y="10875"/>
                  </a:lnTo>
                  <a:lnTo>
                    <a:pt x="33560" y="10958"/>
                  </a:lnTo>
                  <a:lnTo>
                    <a:pt x="33415" y="11042"/>
                  </a:lnTo>
                  <a:lnTo>
                    <a:pt x="33248" y="11125"/>
                  </a:lnTo>
                  <a:lnTo>
                    <a:pt x="33061" y="11166"/>
                  </a:lnTo>
                  <a:lnTo>
                    <a:pt x="32874" y="11229"/>
                  </a:lnTo>
                  <a:lnTo>
                    <a:pt x="32417" y="11291"/>
                  </a:lnTo>
                  <a:lnTo>
                    <a:pt x="32417" y="11291"/>
                  </a:lnTo>
                  <a:lnTo>
                    <a:pt x="31294" y="11437"/>
                  </a:lnTo>
                  <a:lnTo>
                    <a:pt x="30171" y="11541"/>
                  </a:lnTo>
                  <a:lnTo>
                    <a:pt x="29048" y="11624"/>
                  </a:lnTo>
                  <a:lnTo>
                    <a:pt x="27926" y="11707"/>
                  </a:lnTo>
                  <a:lnTo>
                    <a:pt x="25680" y="11832"/>
                  </a:lnTo>
                  <a:lnTo>
                    <a:pt x="23413" y="11936"/>
                  </a:lnTo>
                  <a:lnTo>
                    <a:pt x="23413" y="11936"/>
                  </a:lnTo>
                  <a:lnTo>
                    <a:pt x="20419" y="12081"/>
                  </a:lnTo>
                  <a:lnTo>
                    <a:pt x="17404" y="12289"/>
                  </a:lnTo>
                  <a:lnTo>
                    <a:pt x="14410" y="12518"/>
                  </a:lnTo>
                  <a:lnTo>
                    <a:pt x="11395" y="12767"/>
                  </a:lnTo>
                  <a:lnTo>
                    <a:pt x="11395" y="12767"/>
                  </a:lnTo>
                  <a:lnTo>
                    <a:pt x="10085" y="12871"/>
                  </a:lnTo>
                  <a:lnTo>
                    <a:pt x="8755" y="12954"/>
                  </a:lnTo>
                  <a:lnTo>
                    <a:pt x="6114" y="13121"/>
                  </a:lnTo>
                  <a:lnTo>
                    <a:pt x="6114" y="13121"/>
                  </a:lnTo>
                  <a:lnTo>
                    <a:pt x="6114" y="13058"/>
                  </a:lnTo>
                  <a:lnTo>
                    <a:pt x="6114" y="13058"/>
                  </a:lnTo>
                  <a:lnTo>
                    <a:pt x="2849" y="13038"/>
                  </a:lnTo>
                  <a:lnTo>
                    <a:pt x="2849" y="13038"/>
                  </a:lnTo>
                  <a:lnTo>
                    <a:pt x="2538" y="13038"/>
                  </a:lnTo>
                  <a:lnTo>
                    <a:pt x="2226" y="12975"/>
                  </a:lnTo>
                  <a:lnTo>
                    <a:pt x="1914" y="12892"/>
                  </a:lnTo>
                  <a:lnTo>
                    <a:pt x="1602" y="12809"/>
                  </a:lnTo>
                  <a:lnTo>
                    <a:pt x="1602" y="12809"/>
                  </a:lnTo>
                  <a:lnTo>
                    <a:pt x="1394" y="12726"/>
                  </a:lnTo>
                  <a:lnTo>
                    <a:pt x="1186" y="12622"/>
                  </a:lnTo>
                  <a:lnTo>
                    <a:pt x="1020" y="12497"/>
                  </a:lnTo>
                  <a:lnTo>
                    <a:pt x="874" y="12352"/>
                  </a:lnTo>
                  <a:lnTo>
                    <a:pt x="749" y="12185"/>
                  </a:lnTo>
                  <a:lnTo>
                    <a:pt x="645" y="11998"/>
                  </a:lnTo>
                  <a:lnTo>
                    <a:pt x="562" y="11790"/>
                  </a:lnTo>
                  <a:lnTo>
                    <a:pt x="500" y="11561"/>
                  </a:lnTo>
                  <a:lnTo>
                    <a:pt x="500" y="11561"/>
                  </a:lnTo>
                  <a:lnTo>
                    <a:pt x="354" y="10792"/>
                  </a:lnTo>
                  <a:lnTo>
                    <a:pt x="230" y="10002"/>
                  </a:lnTo>
                  <a:lnTo>
                    <a:pt x="146" y="9212"/>
                  </a:lnTo>
                  <a:lnTo>
                    <a:pt x="84" y="8422"/>
                  </a:lnTo>
                  <a:lnTo>
                    <a:pt x="42" y="7632"/>
                  </a:lnTo>
                  <a:lnTo>
                    <a:pt x="1" y="6821"/>
                  </a:lnTo>
                  <a:lnTo>
                    <a:pt x="1" y="5240"/>
                  </a:lnTo>
                  <a:lnTo>
                    <a:pt x="1" y="5240"/>
                  </a:lnTo>
                  <a:lnTo>
                    <a:pt x="1" y="4263"/>
                  </a:lnTo>
                  <a:lnTo>
                    <a:pt x="1" y="4263"/>
                  </a:lnTo>
                  <a:lnTo>
                    <a:pt x="1" y="4055"/>
                  </a:lnTo>
                  <a:lnTo>
                    <a:pt x="22" y="3868"/>
                  </a:lnTo>
                  <a:lnTo>
                    <a:pt x="63" y="3681"/>
                  </a:lnTo>
                  <a:lnTo>
                    <a:pt x="105" y="3494"/>
                  </a:lnTo>
                  <a:lnTo>
                    <a:pt x="188" y="3348"/>
                  </a:lnTo>
                  <a:lnTo>
                    <a:pt x="250" y="3182"/>
                  </a:lnTo>
                  <a:lnTo>
                    <a:pt x="333" y="3036"/>
                  </a:lnTo>
                  <a:lnTo>
                    <a:pt x="437" y="2891"/>
                  </a:lnTo>
                  <a:lnTo>
                    <a:pt x="562" y="2766"/>
                  </a:lnTo>
                  <a:lnTo>
                    <a:pt x="687" y="2641"/>
                  </a:lnTo>
                  <a:lnTo>
                    <a:pt x="812" y="2537"/>
                  </a:lnTo>
                  <a:lnTo>
                    <a:pt x="957" y="2433"/>
                  </a:lnTo>
                  <a:lnTo>
                    <a:pt x="1290" y="2246"/>
                  </a:lnTo>
                  <a:lnTo>
                    <a:pt x="1643" y="2080"/>
                  </a:lnTo>
                  <a:lnTo>
                    <a:pt x="1643" y="2080"/>
                  </a:lnTo>
                  <a:lnTo>
                    <a:pt x="2122" y="1934"/>
                  </a:lnTo>
                  <a:lnTo>
                    <a:pt x="2621" y="1789"/>
                  </a:lnTo>
                  <a:lnTo>
                    <a:pt x="3099" y="1685"/>
                  </a:lnTo>
                  <a:lnTo>
                    <a:pt x="3598" y="1622"/>
                  </a:lnTo>
                  <a:lnTo>
                    <a:pt x="4097" y="1560"/>
                  </a:lnTo>
                  <a:lnTo>
                    <a:pt x="4596" y="1518"/>
                  </a:lnTo>
                  <a:lnTo>
                    <a:pt x="5594" y="1435"/>
                  </a:lnTo>
                  <a:lnTo>
                    <a:pt x="5594" y="1435"/>
                  </a:lnTo>
                  <a:lnTo>
                    <a:pt x="7299" y="1290"/>
                  </a:lnTo>
                  <a:lnTo>
                    <a:pt x="9004" y="1186"/>
                  </a:lnTo>
                  <a:lnTo>
                    <a:pt x="12414" y="999"/>
                  </a:lnTo>
                  <a:lnTo>
                    <a:pt x="15824" y="832"/>
                  </a:lnTo>
                  <a:lnTo>
                    <a:pt x="17529" y="728"/>
                  </a:lnTo>
                  <a:lnTo>
                    <a:pt x="19234" y="583"/>
                  </a:lnTo>
                  <a:lnTo>
                    <a:pt x="19234" y="583"/>
                  </a:lnTo>
                  <a:lnTo>
                    <a:pt x="22582" y="292"/>
                  </a:lnTo>
                  <a:lnTo>
                    <a:pt x="24245" y="167"/>
                  </a:lnTo>
                  <a:lnTo>
                    <a:pt x="25909" y="63"/>
                  </a:lnTo>
                  <a:lnTo>
                    <a:pt x="25909" y="63"/>
                  </a:lnTo>
                  <a:lnTo>
                    <a:pt x="25909" y="63"/>
                  </a:lnTo>
                  <a:lnTo>
                    <a:pt x="27510" y="21"/>
                  </a:lnTo>
                  <a:lnTo>
                    <a:pt x="29090" y="1"/>
                  </a:lnTo>
                  <a:lnTo>
                    <a:pt x="29090" y="1"/>
                  </a:lnTo>
                  <a:lnTo>
                    <a:pt x="29090" y="1"/>
                  </a:lnTo>
                  <a:lnTo>
                    <a:pt x="290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6890975" y="4916250"/>
              <a:ext cx="954400" cy="409100"/>
            </a:xfrm>
            <a:custGeom>
              <a:avLst/>
              <a:gdLst/>
              <a:ahLst/>
              <a:cxnLst/>
              <a:rect l="l" t="t" r="r" b="b"/>
              <a:pathLst>
                <a:path w="38176" h="16364" fill="none" extrusionOk="0">
                  <a:moveTo>
                    <a:pt x="31065" y="0"/>
                  </a:moveTo>
                  <a:lnTo>
                    <a:pt x="31065" y="0"/>
                  </a:lnTo>
                  <a:lnTo>
                    <a:pt x="29879" y="21"/>
                  </a:lnTo>
                  <a:lnTo>
                    <a:pt x="28694" y="42"/>
                  </a:lnTo>
                  <a:lnTo>
                    <a:pt x="27509" y="83"/>
                  </a:lnTo>
                  <a:lnTo>
                    <a:pt x="26324" y="146"/>
                  </a:lnTo>
                  <a:lnTo>
                    <a:pt x="23974" y="312"/>
                  </a:lnTo>
                  <a:lnTo>
                    <a:pt x="21604" y="520"/>
                  </a:lnTo>
                  <a:lnTo>
                    <a:pt x="21604" y="520"/>
                  </a:lnTo>
                  <a:lnTo>
                    <a:pt x="17861" y="853"/>
                  </a:lnTo>
                  <a:lnTo>
                    <a:pt x="14098" y="1144"/>
                  </a:lnTo>
                  <a:lnTo>
                    <a:pt x="10334" y="1435"/>
                  </a:lnTo>
                  <a:lnTo>
                    <a:pt x="6592" y="1747"/>
                  </a:lnTo>
                  <a:lnTo>
                    <a:pt x="6592" y="1747"/>
                  </a:lnTo>
                  <a:lnTo>
                    <a:pt x="5406" y="1851"/>
                  </a:lnTo>
                  <a:lnTo>
                    <a:pt x="4803" y="1934"/>
                  </a:lnTo>
                  <a:lnTo>
                    <a:pt x="4221" y="2038"/>
                  </a:lnTo>
                  <a:lnTo>
                    <a:pt x="3639" y="2162"/>
                  </a:lnTo>
                  <a:lnTo>
                    <a:pt x="3057" y="2308"/>
                  </a:lnTo>
                  <a:lnTo>
                    <a:pt x="2495" y="2474"/>
                  </a:lnTo>
                  <a:lnTo>
                    <a:pt x="1934" y="2703"/>
                  </a:lnTo>
                  <a:lnTo>
                    <a:pt x="1934" y="2703"/>
                  </a:lnTo>
                  <a:lnTo>
                    <a:pt x="1580" y="2869"/>
                  </a:lnTo>
                  <a:lnTo>
                    <a:pt x="1248" y="3077"/>
                  </a:lnTo>
                  <a:lnTo>
                    <a:pt x="957" y="3306"/>
                  </a:lnTo>
                  <a:lnTo>
                    <a:pt x="832" y="3431"/>
                  </a:lnTo>
                  <a:lnTo>
                    <a:pt x="728" y="3576"/>
                  </a:lnTo>
                  <a:lnTo>
                    <a:pt x="603" y="3701"/>
                  </a:lnTo>
                  <a:lnTo>
                    <a:pt x="520" y="3867"/>
                  </a:lnTo>
                  <a:lnTo>
                    <a:pt x="416" y="4013"/>
                  </a:lnTo>
                  <a:lnTo>
                    <a:pt x="354" y="4179"/>
                  </a:lnTo>
                  <a:lnTo>
                    <a:pt x="291" y="4366"/>
                  </a:lnTo>
                  <a:lnTo>
                    <a:pt x="229" y="4533"/>
                  </a:lnTo>
                  <a:lnTo>
                    <a:pt x="187" y="4720"/>
                  </a:lnTo>
                  <a:lnTo>
                    <a:pt x="167" y="4928"/>
                  </a:lnTo>
                  <a:lnTo>
                    <a:pt x="167" y="4928"/>
                  </a:lnTo>
                  <a:lnTo>
                    <a:pt x="63" y="5968"/>
                  </a:lnTo>
                  <a:lnTo>
                    <a:pt x="0" y="6986"/>
                  </a:lnTo>
                  <a:lnTo>
                    <a:pt x="0" y="8026"/>
                  </a:lnTo>
                  <a:lnTo>
                    <a:pt x="21" y="9045"/>
                  </a:lnTo>
                  <a:lnTo>
                    <a:pt x="63" y="9565"/>
                  </a:lnTo>
                  <a:lnTo>
                    <a:pt x="104" y="10064"/>
                  </a:lnTo>
                  <a:lnTo>
                    <a:pt x="167" y="10584"/>
                  </a:lnTo>
                  <a:lnTo>
                    <a:pt x="250" y="11083"/>
                  </a:lnTo>
                  <a:lnTo>
                    <a:pt x="333" y="11602"/>
                  </a:lnTo>
                  <a:lnTo>
                    <a:pt x="437" y="12122"/>
                  </a:lnTo>
                  <a:lnTo>
                    <a:pt x="541" y="12621"/>
                  </a:lnTo>
                  <a:lnTo>
                    <a:pt x="686" y="13141"/>
                  </a:lnTo>
                  <a:lnTo>
                    <a:pt x="686" y="13141"/>
                  </a:lnTo>
                  <a:lnTo>
                    <a:pt x="790" y="13474"/>
                  </a:lnTo>
                  <a:lnTo>
                    <a:pt x="915" y="13806"/>
                  </a:lnTo>
                  <a:lnTo>
                    <a:pt x="1081" y="14118"/>
                  </a:lnTo>
                  <a:lnTo>
                    <a:pt x="1269" y="14409"/>
                  </a:lnTo>
                  <a:lnTo>
                    <a:pt x="1456" y="14680"/>
                  </a:lnTo>
                  <a:lnTo>
                    <a:pt x="1684" y="14950"/>
                  </a:lnTo>
                  <a:lnTo>
                    <a:pt x="1934" y="15179"/>
                  </a:lnTo>
                  <a:lnTo>
                    <a:pt x="2183" y="15387"/>
                  </a:lnTo>
                  <a:lnTo>
                    <a:pt x="2454" y="15574"/>
                  </a:lnTo>
                  <a:lnTo>
                    <a:pt x="2724" y="15740"/>
                  </a:lnTo>
                  <a:lnTo>
                    <a:pt x="3036" y="15886"/>
                  </a:lnTo>
                  <a:lnTo>
                    <a:pt x="3327" y="16010"/>
                  </a:lnTo>
                  <a:lnTo>
                    <a:pt x="3639" y="16114"/>
                  </a:lnTo>
                  <a:lnTo>
                    <a:pt x="3951" y="16177"/>
                  </a:lnTo>
                  <a:lnTo>
                    <a:pt x="4284" y="16239"/>
                  </a:lnTo>
                  <a:lnTo>
                    <a:pt x="4595" y="16260"/>
                  </a:lnTo>
                  <a:lnTo>
                    <a:pt x="4595" y="16260"/>
                  </a:lnTo>
                  <a:lnTo>
                    <a:pt x="6696" y="16302"/>
                  </a:lnTo>
                  <a:lnTo>
                    <a:pt x="8796" y="16343"/>
                  </a:lnTo>
                  <a:lnTo>
                    <a:pt x="12996" y="16364"/>
                  </a:lnTo>
                  <a:lnTo>
                    <a:pt x="12996" y="16364"/>
                  </a:lnTo>
                  <a:lnTo>
                    <a:pt x="13703" y="16364"/>
                  </a:lnTo>
                  <a:lnTo>
                    <a:pt x="13703" y="16364"/>
                  </a:lnTo>
                  <a:lnTo>
                    <a:pt x="14825" y="16343"/>
                  </a:lnTo>
                  <a:lnTo>
                    <a:pt x="15969" y="16322"/>
                  </a:lnTo>
                  <a:lnTo>
                    <a:pt x="17092" y="16281"/>
                  </a:lnTo>
                  <a:lnTo>
                    <a:pt x="18215" y="16198"/>
                  </a:lnTo>
                  <a:lnTo>
                    <a:pt x="18215" y="16198"/>
                  </a:lnTo>
                  <a:lnTo>
                    <a:pt x="19733" y="16031"/>
                  </a:lnTo>
                  <a:lnTo>
                    <a:pt x="21271" y="15865"/>
                  </a:lnTo>
                  <a:lnTo>
                    <a:pt x="22810" y="15699"/>
                  </a:lnTo>
                  <a:lnTo>
                    <a:pt x="23579" y="15636"/>
                  </a:lnTo>
                  <a:lnTo>
                    <a:pt x="24349" y="15574"/>
                  </a:lnTo>
                  <a:lnTo>
                    <a:pt x="24349" y="15574"/>
                  </a:lnTo>
                  <a:lnTo>
                    <a:pt x="26719" y="15470"/>
                  </a:lnTo>
                  <a:lnTo>
                    <a:pt x="29069" y="15345"/>
                  </a:lnTo>
                  <a:lnTo>
                    <a:pt x="30254" y="15262"/>
                  </a:lnTo>
                  <a:lnTo>
                    <a:pt x="31439" y="15137"/>
                  </a:lnTo>
                  <a:lnTo>
                    <a:pt x="32603" y="14992"/>
                  </a:lnTo>
                  <a:lnTo>
                    <a:pt x="33789" y="14825"/>
                  </a:lnTo>
                  <a:lnTo>
                    <a:pt x="33789" y="14825"/>
                  </a:lnTo>
                  <a:lnTo>
                    <a:pt x="34267" y="14721"/>
                  </a:lnTo>
                  <a:lnTo>
                    <a:pt x="34745" y="14617"/>
                  </a:lnTo>
                  <a:lnTo>
                    <a:pt x="35161" y="14472"/>
                  </a:lnTo>
                  <a:lnTo>
                    <a:pt x="35556" y="14305"/>
                  </a:lnTo>
                  <a:lnTo>
                    <a:pt x="35930" y="14139"/>
                  </a:lnTo>
                  <a:lnTo>
                    <a:pt x="36263" y="13931"/>
                  </a:lnTo>
                  <a:lnTo>
                    <a:pt x="36575" y="13702"/>
                  </a:lnTo>
                  <a:lnTo>
                    <a:pt x="36845" y="13432"/>
                  </a:lnTo>
                  <a:lnTo>
                    <a:pt x="37095" y="13162"/>
                  </a:lnTo>
                  <a:lnTo>
                    <a:pt x="37302" y="12850"/>
                  </a:lnTo>
                  <a:lnTo>
                    <a:pt x="37490" y="12496"/>
                  </a:lnTo>
                  <a:lnTo>
                    <a:pt x="37656" y="12122"/>
                  </a:lnTo>
                  <a:lnTo>
                    <a:pt x="37781" y="11727"/>
                  </a:lnTo>
                  <a:lnTo>
                    <a:pt x="37885" y="11291"/>
                  </a:lnTo>
                  <a:lnTo>
                    <a:pt x="37968" y="10833"/>
                  </a:lnTo>
                  <a:lnTo>
                    <a:pt x="38009" y="10334"/>
                  </a:lnTo>
                  <a:lnTo>
                    <a:pt x="38009" y="10334"/>
                  </a:lnTo>
                  <a:lnTo>
                    <a:pt x="38134" y="8587"/>
                  </a:lnTo>
                  <a:lnTo>
                    <a:pt x="38176" y="7693"/>
                  </a:lnTo>
                  <a:lnTo>
                    <a:pt x="38176" y="6820"/>
                  </a:lnTo>
                  <a:lnTo>
                    <a:pt x="38176" y="5947"/>
                  </a:lnTo>
                  <a:lnTo>
                    <a:pt x="38113" y="5073"/>
                  </a:lnTo>
                  <a:lnTo>
                    <a:pt x="38072" y="4616"/>
                  </a:lnTo>
                  <a:lnTo>
                    <a:pt x="38009" y="4179"/>
                  </a:lnTo>
                  <a:lnTo>
                    <a:pt x="37947" y="3743"/>
                  </a:lnTo>
                  <a:lnTo>
                    <a:pt x="37864" y="3306"/>
                  </a:lnTo>
                  <a:lnTo>
                    <a:pt x="37864" y="3306"/>
                  </a:lnTo>
                  <a:lnTo>
                    <a:pt x="37781" y="3015"/>
                  </a:lnTo>
                  <a:lnTo>
                    <a:pt x="37698" y="2724"/>
                  </a:lnTo>
                  <a:lnTo>
                    <a:pt x="37573" y="2454"/>
                  </a:lnTo>
                  <a:lnTo>
                    <a:pt x="37427" y="2183"/>
                  </a:lnTo>
                  <a:lnTo>
                    <a:pt x="37261" y="1934"/>
                  </a:lnTo>
                  <a:lnTo>
                    <a:pt x="37095" y="1684"/>
                  </a:lnTo>
                  <a:lnTo>
                    <a:pt x="36887" y="1455"/>
                  </a:lnTo>
                  <a:lnTo>
                    <a:pt x="36679" y="1227"/>
                  </a:lnTo>
                  <a:lnTo>
                    <a:pt x="36450" y="1040"/>
                  </a:lnTo>
                  <a:lnTo>
                    <a:pt x="36200" y="853"/>
                  </a:lnTo>
                  <a:lnTo>
                    <a:pt x="35951" y="686"/>
                  </a:lnTo>
                  <a:lnTo>
                    <a:pt x="35701" y="541"/>
                  </a:lnTo>
                  <a:lnTo>
                    <a:pt x="35431" y="416"/>
                  </a:lnTo>
                  <a:lnTo>
                    <a:pt x="35140" y="312"/>
                  </a:lnTo>
                  <a:lnTo>
                    <a:pt x="34849" y="250"/>
                  </a:lnTo>
                  <a:lnTo>
                    <a:pt x="34558" y="187"/>
                  </a:lnTo>
                  <a:lnTo>
                    <a:pt x="34558" y="187"/>
                  </a:lnTo>
                  <a:lnTo>
                    <a:pt x="33747" y="104"/>
                  </a:lnTo>
                  <a:lnTo>
                    <a:pt x="32915" y="42"/>
                  </a:lnTo>
                  <a:lnTo>
                    <a:pt x="32084" y="21"/>
                  </a:lnTo>
                  <a:lnTo>
                    <a:pt x="31252" y="0"/>
                  </a:lnTo>
                  <a:lnTo>
                    <a:pt x="31252" y="0"/>
                  </a:lnTo>
                  <a:lnTo>
                    <a:pt x="310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2" name="Google Shape;1572;p9"/>
            <p:cNvSpPr/>
            <p:nvPr/>
          </p:nvSpPr>
          <p:spPr>
            <a:xfrm>
              <a:off x="6922150" y="4947425"/>
              <a:ext cx="869175" cy="328025"/>
            </a:xfrm>
            <a:custGeom>
              <a:avLst/>
              <a:gdLst/>
              <a:ahLst/>
              <a:cxnLst/>
              <a:rect l="l" t="t" r="r" b="b"/>
              <a:pathLst>
                <a:path w="34767" h="13121" extrusionOk="0">
                  <a:moveTo>
                    <a:pt x="22457" y="2205"/>
                  </a:moveTo>
                  <a:lnTo>
                    <a:pt x="23039" y="2225"/>
                  </a:lnTo>
                  <a:lnTo>
                    <a:pt x="23621" y="2288"/>
                  </a:lnTo>
                  <a:lnTo>
                    <a:pt x="23913" y="2350"/>
                  </a:lnTo>
                  <a:lnTo>
                    <a:pt x="24204" y="2413"/>
                  </a:lnTo>
                  <a:lnTo>
                    <a:pt x="24495" y="2475"/>
                  </a:lnTo>
                  <a:lnTo>
                    <a:pt x="24786" y="2558"/>
                  </a:lnTo>
                  <a:lnTo>
                    <a:pt x="24807" y="2620"/>
                  </a:lnTo>
                  <a:lnTo>
                    <a:pt x="24827" y="2683"/>
                  </a:lnTo>
                  <a:lnTo>
                    <a:pt x="24786" y="2766"/>
                  </a:lnTo>
                  <a:lnTo>
                    <a:pt x="24723" y="2849"/>
                  </a:lnTo>
                  <a:lnTo>
                    <a:pt x="24640" y="2891"/>
                  </a:lnTo>
                  <a:lnTo>
                    <a:pt x="24578" y="2932"/>
                  </a:lnTo>
                  <a:lnTo>
                    <a:pt x="24391" y="2995"/>
                  </a:lnTo>
                  <a:lnTo>
                    <a:pt x="24224" y="3057"/>
                  </a:lnTo>
                  <a:lnTo>
                    <a:pt x="23850" y="3182"/>
                  </a:lnTo>
                  <a:lnTo>
                    <a:pt x="23476" y="3307"/>
                  </a:lnTo>
                  <a:lnTo>
                    <a:pt x="23102" y="3390"/>
                  </a:lnTo>
                  <a:lnTo>
                    <a:pt x="22707" y="3452"/>
                  </a:lnTo>
                  <a:lnTo>
                    <a:pt x="21937" y="3577"/>
                  </a:lnTo>
                  <a:lnTo>
                    <a:pt x="21168" y="3639"/>
                  </a:lnTo>
                  <a:lnTo>
                    <a:pt x="20918" y="3639"/>
                  </a:lnTo>
                  <a:lnTo>
                    <a:pt x="20752" y="3598"/>
                  </a:lnTo>
                  <a:lnTo>
                    <a:pt x="20648" y="3556"/>
                  </a:lnTo>
                  <a:lnTo>
                    <a:pt x="20544" y="3515"/>
                  </a:lnTo>
                  <a:lnTo>
                    <a:pt x="20440" y="3473"/>
                  </a:lnTo>
                  <a:lnTo>
                    <a:pt x="20378" y="3390"/>
                  </a:lnTo>
                  <a:lnTo>
                    <a:pt x="20315" y="3307"/>
                  </a:lnTo>
                  <a:lnTo>
                    <a:pt x="20253" y="3223"/>
                  </a:lnTo>
                  <a:lnTo>
                    <a:pt x="20232" y="3119"/>
                  </a:lnTo>
                  <a:lnTo>
                    <a:pt x="20211" y="2995"/>
                  </a:lnTo>
                  <a:lnTo>
                    <a:pt x="20211" y="2891"/>
                  </a:lnTo>
                  <a:lnTo>
                    <a:pt x="20253" y="2766"/>
                  </a:lnTo>
                  <a:lnTo>
                    <a:pt x="20295" y="2662"/>
                  </a:lnTo>
                  <a:lnTo>
                    <a:pt x="20336" y="2579"/>
                  </a:lnTo>
                  <a:lnTo>
                    <a:pt x="20419" y="2496"/>
                  </a:lnTo>
                  <a:lnTo>
                    <a:pt x="20502" y="2433"/>
                  </a:lnTo>
                  <a:lnTo>
                    <a:pt x="20606" y="2392"/>
                  </a:lnTo>
                  <a:lnTo>
                    <a:pt x="20710" y="2371"/>
                  </a:lnTo>
                  <a:lnTo>
                    <a:pt x="21147" y="2288"/>
                  </a:lnTo>
                  <a:lnTo>
                    <a:pt x="21584" y="2246"/>
                  </a:lnTo>
                  <a:lnTo>
                    <a:pt x="22020" y="2225"/>
                  </a:lnTo>
                  <a:lnTo>
                    <a:pt x="22457" y="2205"/>
                  </a:lnTo>
                  <a:close/>
                  <a:moveTo>
                    <a:pt x="15034" y="2537"/>
                  </a:moveTo>
                  <a:lnTo>
                    <a:pt x="15824" y="2558"/>
                  </a:lnTo>
                  <a:lnTo>
                    <a:pt x="16635" y="2579"/>
                  </a:lnTo>
                  <a:lnTo>
                    <a:pt x="17446" y="2662"/>
                  </a:lnTo>
                  <a:lnTo>
                    <a:pt x="18319" y="2766"/>
                  </a:lnTo>
                  <a:lnTo>
                    <a:pt x="18111" y="2912"/>
                  </a:lnTo>
                  <a:lnTo>
                    <a:pt x="17903" y="2995"/>
                  </a:lnTo>
                  <a:lnTo>
                    <a:pt x="17716" y="3057"/>
                  </a:lnTo>
                  <a:lnTo>
                    <a:pt x="17508" y="3099"/>
                  </a:lnTo>
                  <a:lnTo>
                    <a:pt x="17155" y="3140"/>
                  </a:lnTo>
                  <a:lnTo>
                    <a:pt x="16801" y="3161"/>
                  </a:lnTo>
                  <a:lnTo>
                    <a:pt x="13890" y="3639"/>
                  </a:lnTo>
                  <a:lnTo>
                    <a:pt x="10959" y="4097"/>
                  </a:lnTo>
                  <a:lnTo>
                    <a:pt x="9503" y="4325"/>
                  </a:lnTo>
                  <a:lnTo>
                    <a:pt x="8048" y="4575"/>
                  </a:lnTo>
                  <a:lnTo>
                    <a:pt x="6592" y="4845"/>
                  </a:lnTo>
                  <a:lnTo>
                    <a:pt x="5157" y="5116"/>
                  </a:lnTo>
                  <a:lnTo>
                    <a:pt x="4554" y="5240"/>
                  </a:lnTo>
                  <a:lnTo>
                    <a:pt x="4243" y="5261"/>
                  </a:lnTo>
                  <a:lnTo>
                    <a:pt x="3951" y="5282"/>
                  </a:lnTo>
                  <a:lnTo>
                    <a:pt x="3660" y="5261"/>
                  </a:lnTo>
                  <a:lnTo>
                    <a:pt x="3369" y="5220"/>
                  </a:lnTo>
                  <a:lnTo>
                    <a:pt x="3141" y="5157"/>
                  </a:lnTo>
                  <a:lnTo>
                    <a:pt x="3057" y="5116"/>
                  </a:lnTo>
                  <a:lnTo>
                    <a:pt x="2953" y="5053"/>
                  </a:lnTo>
                  <a:lnTo>
                    <a:pt x="2870" y="4991"/>
                  </a:lnTo>
                  <a:lnTo>
                    <a:pt x="2808" y="4908"/>
                  </a:lnTo>
                  <a:lnTo>
                    <a:pt x="2766" y="4804"/>
                  </a:lnTo>
                  <a:lnTo>
                    <a:pt x="2725" y="4700"/>
                  </a:lnTo>
                  <a:lnTo>
                    <a:pt x="2704" y="4575"/>
                  </a:lnTo>
                  <a:lnTo>
                    <a:pt x="2704" y="4450"/>
                  </a:lnTo>
                  <a:lnTo>
                    <a:pt x="2725" y="4346"/>
                  </a:lnTo>
                  <a:lnTo>
                    <a:pt x="2766" y="4242"/>
                  </a:lnTo>
                  <a:lnTo>
                    <a:pt x="2829" y="4138"/>
                  </a:lnTo>
                  <a:lnTo>
                    <a:pt x="2891" y="4055"/>
                  </a:lnTo>
                  <a:lnTo>
                    <a:pt x="3078" y="3889"/>
                  </a:lnTo>
                  <a:lnTo>
                    <a:pt x="3265" y="3764"/>
                  </a:lnTo>
                  <a:lnTo>
                    <a:pt x="3473" y="3639"/>
                  </a:lnTo>
                  <a:lnTo>
                    <a:pt x="3660" y="3556"/>
                  </a:lnTo>
                  <a:lnTo>
                    <a:pt x="3889" y="3473"/>
                  </a:lnTo>
                  <a:lnTo>
                    <a:pt x="4097" y="3431"/>
                  </a:lnTo>
                  <a:lnTo>
                    <a:pt x="4326" y="3369"/>
                  </a:lnTo>
                  <a:lnTo>
                    <a:pt x="4762" y="3327"/>
                  </a:lnTo>
                  <a:lnTo>
                    <a:pt x="5968" y="3223"/>
                  </a:lnTo>
                  <a:lnTo>
                    <a:pt x="7174" y="3099"/>
                  </a:lnTo>
                  <a:lnTo>
                    <a:pt x="9565" y="2849"/>
                  </a:lnTo>
                  <a:lnTo>
                    <a:pt x="10771" y="2745"/>
                  </a:lnTo>
                  <a:lnTo>
                    <a:pt x="11977" y="2641"/>
                  </a:lnTo>
                  <a:lnTo>
                    <a:pt x="13183" y="2579"/>
                  </a:lnTo>
                  <a:lnTo>
                    <a:pt x="14389" y="2537"/>
                  </a:lnTo>
                  <a:close/>
                  <a:moveTo>
                    <a:pt x="29090" y="1"/>
                  </a:moveTo>
                  <a:lnTo>
                    <a:pt x="27510" y="21"/>
                  </a:lnTo>
                  <a:lnTo>
                    <a:pt x="25909" y="63"/>
                  </a:lnTo>
                  <a:lnTo>
                    <a:pt x="24245" y="167"/>
                  </a:lnTo>
                  <a:lnTo>
                    <a:pt x="22582" y="292"/>
                  </a:lnTo>
                  <a:lnTo>
                    <a:pt x="19234" y="583"/>
                  </a:lnTo>
                  <a:lnTo>
                    <a:pt x="17529" y="728"/>
                  </a:lnTo>
                  <a:lnTo>
                    <a:pt x="15824" y="832"/>
                  </a:lnTo>
                  <a:lnTo>
                    <a:pt x="12414" y="999"/>
                  </a:lnTo>
                  <a:lnTo>
                    <a:pt x="9004" y="1186"/>
                  </a:lnTo>
                  <a:lnTo>
                    <a:pt x="7299" y="1290"/>
                  </a:lnTo>
                  <a:lnTo>
                    <a:pt x="5594" y="1435"/>
                  </a:lnTo>
                  <a:lnTo>
                    <a:pt x="4596" y="1518"/>
                  </a:lnTo>
                  <a:lnTo>
                    <a:pt x="4097" y="1560"/>
                  </a:lnTo>
                  <a:lnTo>
                    <a:pt x="3598" y="1622"/>
                  </a:lnTo>
                  <a:lnTo>
                    <a:pt x="3099" y="1685"/>
                  </a:lnTo>
                  <a:lnTo>
                    <a:pt x="2621" y="1789"/>
                  </a:lnTo>
                  <a:lnTo>
                    <a:pt x="2122" y="1934"/>
                  </a:lnTo>
                  <a:lnTo>
                    <a:pt x="1643" y="2080"/>
                  </a:lnTo>
                  <a:lnTo>
                    <a:pt x="1290" y="2246"/>
                  </a:lnTo>
                  <a:lnTo>
                    <a:pt x="957" y="2433"/>
                  </a:lnTo>
                  <a:lnTo>
                    <a:pt x="812" y="2537"/>
                  </a:lnTo>
                  <a:lnTo>
                    <a:pt x="687" y="2641"/>
                  </a:lnTo>
                  <a:lnTo>
                    <a:pt x="562" y="2766"/>
                  </a:lnTo>
                  <a:lnTo>
                    <a:pt x="437" y="2891"/>
                  </a:lnTo>
                  <a:lnTo>
                    <a:pt x="333" y="3036"/>
                  </a:lnTo>
                  <a:lnTo>
                    <a:pt x="250" y="3182"/>
                  </a:lnTo>
                  <a:lnTo>
                    <a:pt x="188" y="3348"/>
                  </a:lnTo>
                  <a:lnTo>
                    <a:pt x="105" y="3494"/>
                  </a:lnTo>
                  <a:lnTo>
                    <a:pt x="63" y="3681"/>
                  </a:lnTo>
                  <a:lnTo>
                    <a:pt x="22" y="3868"/>
                  </a:lnTo>
                  <a:lnTo>
                    <a:pt x="1" y="4055"/>
                  </a:lnTo>
                  <a:lnTo>
                    <a:pt x="1" y="4263"/>
                  </a:lnTo>
                  <a:lnTo>
                    <a:pt x="1" y="5240"/>
                  </a:lnTo>
                  <a:lnTo>
                    <a:pt x="1" y="6821"/>
                  </a:lnTo>
                  <a:lnTo>
                    <a:pt x="42" y="7632"/>
                  </a:lnTo>
                  <a:lnTo>
                    <a:pt x="84" y="8422"/>
                  </a:lnTo>
                  <a:lnTo>
                    <a:pt x="146" y="9212"/>
                  </a:lnTo>
                  <a:lnTo>
                    <a:pt x="230" y="10002"/>
                  </a:lnTo>
                  <a:lnTo>
                    <a:pt x="354" y="10792"/>
                  </a:lnTo>
                  <a:lnTo>
                    <a:pt x="500" y="11561"/>
                  </a:lnTo>
                  <a:lnTo>
                    <a:pt x="562" y="11790"/>
                  </a:lnTo>
                  <a:lnTo>
                    <a:pt x="645" y="11998"/>
                  </a:lnTo>
                  <a:lnTo>
                    <a:pt x="749" y="12185"/>
                  </a:lnTo>
                  <a:lnTo>
                    <a:pt x="874" y="12352"/>
                  </a:lnTo>
                  <a:lnTo>
                    <a:pt x="1020" y="12497"/>
                  </a:lnTo>
                  <a:lnTo>
                    <a:pt x="1186" y="12622"/>
                  </a:lnTo>
                  <a:lnTo>
                    <a:pt x="1394" y="12726"/>
                  </a:lnTo>
                  <a:lnTo>
                    <a:pt x="1602" y="12809"/>
                  </a:lnTo>
                  <a:lnTo>
                    <a:pt x="1914" y="12892"/>
                  </a:lnTo>
                  <a:lnTo>
                    <a:pt x="2226" y="12975"/>
                  </a:lnTo>
                  <a:lnTo>
                    <a:pt x="2538" y="13038"/>
                  </a:lnTo>
                  <a:lnTo>
                    <a:pt x="2849" y="13038"/>
                  </a:lnTo>
                  <a:lnTo>
                    <a:pt x="6114" y="13058"/>
                  </a:lnTo>
                  <a:lnTo>
                    <a:pt x="6114" y="13121"/>
                  </a:lnTo>
                  <a:lnTo>
                    <a:pt x="8755" y="12954"/>
                  </a:lnTo>
                  <a:lnTo>
                    <a:pt x="10085" y="12871"/>
                  </a:lnTo>
                  <a:lnTo>
                    <a:pt x="11395" y="12767"/>
                  </a:lnTo>
                  <a:lnTo>
                    <a:pt x="14410" y="12518"/>
                  </a:lnTo>
                  <a:lnTo>
                    <a:pt x="17404" y="12289"/>
                  </a:lnTo>
                  <a:lnTo>
                    <a:pt x="20419" y="12081"/>
                  </a:lnTo>
                  <a:lnTo>
                    <a:pt x="23413" y="11936"/>
                  </a:lnTo>
                  <a:lnTo>
                    <a:pt x="25680" y="11832"/>
                  </a:lnTo>
                  <a:lnTo>
                    <a:pt x="27926" y="11707"/>
                  </a:lnTo>
                  <a:lnTo>
                    <a:pt x="29048" y="11624"/>
                  </a:lnTo>
                  <a:lnTo>
                    <a:pt x="30171" y="11541"/>
                  </a:lnTo>
                  <a:lnTo>
                    <a:pt x="31294" y="11437"/>
                  </a:lnTo>
                  <a:lnTo>
                    <a:pt x="32417" y="11291"/>
                  </a:lnTo>
                  <a:lnTo>
                    <a:pt x="32874" y="11229"/>
                  </a:lnTo>
                  <a:lnTo>
                    <a:pt x="33061" y="11166"/>
                  </a:lnTo>
                  <a:lnTo>
                    <a:pt x="33248" y="11125"/>
                  </a:lnTo>
                  <a:lnTo>
                    <a:pt x="33415" y="11042"/>
                  </a:lnTo>
                  <a:lnTo>
                    <a:pt x="33560" y="10958"/>
                  </a:lnTo>
                  <a:lnTo>
                    <a:pt x="33685" y="10875"/>
                  </a:lnTo>
                  <a:lnTo>
                    <a:pt x="33810" y="10771"/>
                  </a:lnTo>
                  <a:lnTo>
                    <a:pt x="33935" y="10667"/>
                  </a:lnTo>
                  <a:lnTo>
                    <a:pt x="34018" y="10522"/>
                  </a:lnTo>
                  <a:lnTo>
                    <a:pt x="34122" y="10397"/>
                  </a:lnTo>
                  <a:lnTo>
                    <a:pt x="34205" y="10231"/>
                  </a:lnTo>
                  <a:lnTo>
                    <a:pt x="34267" y="10044"/>
                  </a:lnTo>
                  <a:lnTo>
                    <a:pt x="34330" y="9856"/>
                  </a:lnTo>
                  <a:lnTo>
                    <a:pt x="34454" y="9420"/>
                  </a:lnTo>
                  <a:lnTo>
                    <a:pt x="34538" y="9025"/>
                  </a:lnTo>
                  <a:lnTo>
                    <a:pt x="34600" y="8630"/>
                  </a:lnTo>
                  <a:lnTo>
                    <a:pt x="34683" y="7860"/>
                  </a:lnTo>
                  <a:lnTo>
                    <a:pt x="34746" y="7070"/>
                  </a:lnTo>
                  <a:lnTo>
                    <a:pt x="34766" y="6301"/>
                  </a:lnTo>
                  <a:lnTo>
                    <a:pt x="34746" y="5698"/>
                  </a:lnTo>
                  <a:lnTo>
                    <a:pt x="34725" y="5074"/>
                  </a:lnTo>
                  <a:lnTo>
                    <a:pt x="34683" y="4471"/>
                  </a:lnTo>
                  <a:lnTo>
                    <a:pt x="34621" y="3847"/>
                  </a:lnTo>
                  <a:lnTo>
                    <a:pt x="34496" y="2641"/>
                  </a:lnTo>
                  <a:lnTo>
                    <a:pt x="34350" y="1414"/>
                  </a:lnTo>
                  <a:lnTo>
                    <a:pt x="34288" y="1061"/>
                  </a:lnTo>
                  <a:lnTo>
                    <a:pt x="34226" y="791"/>
                  </a:lnTo>
                  <a:lnTo>
                    <a:pt x="34184" y="666"/>
                  </a:lnTo>
                  <a:lnTo>
                    <a:pt x="34122" y="562"/>
                  </a:lnTo>
                  <a:lnTo>
                    <a:pt x="34080" y="479"/>
                  </a:lnTo>
                  <a:lnTo>
                    <a:pt x="33997" y="416"/>
                  </a:lnTo>
                  <a:lnTo>
                    <a:pt x="33914" y="354"/>
                  </a:lnTo>
                  <a:lnTo>
                    <a:pt x="33831" y="312"/>
                  </a:lnTo>
                  <a:lnTo>
                    <a:pt x="33602" y="229"/>
                  </a:lnTo>
                  <a:lnTo>
                    <a:pt x="33290" y="188"/>
                  </a:lnTo>
                  <a:lnTo>
                    <a:pt x="32895" y="146"/>
                  </a:lnTo>
                  <a:lnTo>
                    <a:pt x="32749" y="125"/>
                  </a:lnTo>
                  <a:lnTo>
                    <a:pt x="31835" y="63"/>
                  </a:lnTo>
                  <a:lnTo>
                    <a:pt x="30920" y="21"/>
                  </a:lnTo>
                  <a:lnTo>
                    <a:pt x="30005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3" name="Google Shape;1573;p9"/>
            <p:cNvSpPr/>
            <p:nvPr/>
          </p:nvSpPr>
          <p:spPr>
            <a:xfrm>
              <a:off x="6989725" y="5010850"/>
              <a:ext cx="390425" cy="68625"/>
            </a:xfrm>
            <a:custGeom>
              <a:avLst/>
              <a:gdLst/>
              <a:ahLst/>
              <a:cxnLst/>
              <a:rect l="l" t="t" r="r" b="b"/>
              <a:pathLst>
                <a:path w="15617" h="2745" fill="none" extrusionOk="0">
                  <a:moveTo>
                    <a:pt x="1248" y="2745"/>
                  </a:moveTo>
                  <a:lnTo>
                    <a:pt x="1248" y="2745"/>
                  </a:lnTo>
                  <a:lnTo>
                    <a:pt x="957" y="2724"/>
                  </a:lnTo>
                  <a:lnTo>
                    <a:pt x="666" y="2683"/>
                  </a:lnTo>
                  <a:lnTo>
                    <a:pt x="666" y="2683"/>
                  </a:lnTo>
                  <a:lnTo>
                    <a:pt x="438" y="2620"/>
                  </a:lnTo>
                  <a:lnTo>
                    <a:pt x="354" y="2579"/>
                  </a:lnTo>
                  <a:lnTo>
                    <a:pt x="250" y="2516"/>
                  </a:lnTo>
                  <a:lnTo>
                    <a:pt x="167" y="2454"/>
                  </a:lnTo>
                  <a:lnTo>
                    <a:pt x="105" y="2371"/>
                  </a:lnTo>
                  <a:lnTo>
                    <a:pt x="63" y="2267"/>
                  </a:lnTo>
                  <a:lnTo>
                    <a:pt x="22" y="2163"/>
                  </a:lnTo>
                  <a:lnTo>
                    <a:pt x="22" y="2163"/>
                  </a:lnTo>
                  <a:lnTo>
                    <a:pt x="1" y="2038"/>
                  </a:lnTo>
                  <a:lnTo>
                    <a:pt x="1" y="1913"/>
                  </a:lnTo>
                  <a:lnTo>
                    <a:pt x="22" y="1809"/>
                  </a:lnTo>
                  <a:lnTo>
                    <a:pt x="63" y="1705"/>
                  </a:lnTo>
                  <a:lnTo>
                    <a:pt x="126" y="1601"/>
                  </a:lnTo>
                  <a:lnTo>
                    <a:pt x="188" y="1518"/>
                  </a:lnTo>
                  <a:lnTo>
                    <a:pt x="375" y="1352"/>
                  </a:lnTo>
                  <a:lnTo>
                    <a:pt x="375" y="1352"/>
                  </a:lnTo>
                  <a:lnTo>
                    <a:pt x="562" y="1227"/>
                  </a:lnTo>
                  <a:lnTo>
                    <a:pt x="770" y="1102"/>
                  </a:lnTo>
                  <a:lnTo>
                    <a:pt x="957" y="1019"/>
                  </a:lnTo>
                  <a:lnTo>
                    <a:pt x="1186" y="936"/>
                  </a:lnTo>
                  <a:lnTo>
                    <a:pt x="1394" y="894"/>
                  </a:lnTo>
                  <a:lnTo>
                    <a:pt x="1623" y="832"/>
                  </a:lnTo>
                  <a:lnTo>
                    <a:pt x="2059" y="790"/>
                  </a:lnTo>
                  <a:lnTo>
                    <a:pt x="2059" y="790"/>
                  </a:lnTo>
                  <a:lnTo>
                    <a:pt x="3265" y="686"/>
                  </a:lnTo>
                  <a:lnTo>
                    <a:pt x="4471" y="562"/>
                  </a:lnTo>
                  <a:lnTo>
                    <a:pt x="6862" y="312"/>
                  </a:lnTo>
                  <a:lnTo>
                    <a:pt x="8068" y="208"/>
                  </a:lnTo>
                  <a:lnTo>
                    <a:pt x="9274" y="104"/>
                  </a:lnTo>
                  <a:lnTo>
                    <a:pt x="10480" y="42"/>
                  </a:lnTo>
                  <a:lnTo>
                    <a:pt x="11686" y="0"/>
                  </a:lnTo>
                  <a:lnTo>
                    <a:pt x="11686" y="0"/>
                  </a:lnTo>
                  <a:lnTo>
                    <a:pt x="12331" y="0"/>
                  </a:lnTo>
                  <a:lnTo>
                    <a:pt x="12331" y="0"/>
                  </a:lnTo>
                  <a:lnTo>
                    <a:pt x="13121" y="21"/>
                  </a:lnTo>
                  <a:lnTo>
                    <a:pt x="13932" y="42"/>
                  </a:lnTo>
                  <a:lnTo>
                    <a:pt x="14743" y="125"/>
                  </a:lnTo>
                  <a:lnTo>
                    <a:pt x="15616" y="229"/>
                  </a:lnTo>
                  <a:lnTo>
                    <a:pt x="15616" y="229"/>
                  </a:lnTo>
                  <a:lnTo>
                    <a:pt x="15408" y="375"/>
                  </a:lnTo>
                  <a:lnTo>
                    <a:pt x="15200" y="458"/>
                  </a:lnTo>
                  <a:lnTo>
                    <a:pt x="15013" y="520"/>
                  </a:lnTo>
                  <a:lnTo>
                    <a:pt x="14805" y="562"/>
                  </a:lnTo>
                  <a:lnTo>
                    <a:pt x="14452" y="603"/>
                  </a:lnTo>
                  <a:lnTo>
                    <a:pt x="14098" y="624"/>
                  </a:lnTo>
                  <a:lnTo>
                    <a:pt x="14098" y="624"/>
                  </a:lnTo>
                  <a:lnTo>
                    <a:pt x="11187" y="1102"/>
                  </a:lnTo>
                  <a:lnTo>
                    <a:pt x="8256" y="1560"/>
                  </a:lnTo>
                  <a:lnTo>
                    <a:pt x="6800" y="1788"/>
                  </a:lnTo>
                  <a:lnTo>
                    <a:pt x="5345" y="2038"/>
                  </a:lnTo>
                  <a:lnTo>
                    <a:pt x="3889" y="2308"/>
                  </a:lnTo>
                  <a:lnTo>
                    <a:pt x="2454" y="2579"/>
                  </a:lnTo>
                  <a:lnTo>
                    <a:pt x="2454" y="2579"/>
                  </a:lnTo>
                  <a:lnTo>
                    <a:pt x="1851" y="2703"/>
                  </a:lnTo>
                  <a:lnTo>
                    <a:pt x="1540" y="2724"/>
                  </a:lnTo>
                  <a:lnTo>
                    <a:pt x="1248" y="2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7427425" y="5002525"/>
              <a:ext cx="115425" cy="35900"/>
            </a:xfrm>
            <a:custGeom>
              <a:avLst/>
              <a:gdLst/>
              <a:ahLst/>
              <a:cxnLst/>
              <a:rect l="l" t="t" r="r" b="b"/>
              <a:pathLst>
                <a:path w="4617" h="1436" fill="none" extrusionOk="0">
                  <a:moveTo>
                    <a:pt x="874" y="1435"/>
                  </a:moveTo>
                  <a:lnTo>
                    <a:pt x="874" y="1435"/>
                  </a:lnTo>
                  <a:lnTo>
                    <a:pt x="707" y="1435"/>
                  </a:lnTo>
                  <a:lnTo>
                    <a:pt x="541" y="1394"/>
                  </a:lnTo>
                  <a:lnTo>
                    <a:pt x="541" y="1394"/>
                  </a:lnTo>
                  <a:lnTo>
                    <a:pt x="437" y="1352"/>
                  </a:lnTo>
                  <a:lnTo>
                    <a:pt x="333" y="1311"/>
                  </a:lnTo>
                  <a:lnTo>
                    <a:pt x="229" y="1269"/>
                  </a:lnTo>
                  <a:lnTo>
                    <a:pt x="167" y="1186"/>
                  </a:lnTo>
                  <a:lnTo>
                    <a:pt x="104" y="1103"/>
                  </a:lnTo>
                  <a:lnTo>
                    <a:pt x="42" y="1019"/>
                  </a:lnTo>
                  <a:lnTo>
                    <a:pt x="21" y="915"/>
                  </a:lnTo>
                  <a:lnTo>
                    <a:pt x="0" y="791"/>
                  </a:lnTo>
                  <a:lnTo>
                    <a:pt x="0" y="791"/>
                  </a:lnTo>
                  <a:lnTo>
                    <a:pt x="0" y="687"/>
                  </a:lnTo>
                  <a:lnTo>
                    <a:pt x="42" y="562"/>
                  </a:lnTo>
                  <a:lnTo>
                    <a:pt x="84" y="458"/>
                  </a:lnTo>
                  <a:lnTo>
                    <a:pt x="125" y="375"/>
                  </a:lnTo>
                  <a:lnTo>
                    <a:pt x="208" y="292"/>
                  </a:lnTo>
                  <a:lnTo>
                    <a:pt x="291" y="229"/>
                  </a:lnTo>
                  <a:lnTo>
                    <a:pt x="395" y="188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936" y="84"/>
                  </a:lnTo>
                  <a:lnTo>
                    <a:pt x="1373" y="42"/>
                  </a:lnTo>
                  <a:lnTo>
                    <a:pt x="1809" y="21"/>
                  </a:lnTo>
                  <a:lnTo>
                    <a:pt x="2246" y="1"/>
                  </a:lnTo>
                  <a:lnTo>
                    <a:pt x="2246" y="1"/>
                  </a:lnTo>
                  <a:lnTo>
                    <a:pt x="2828" y="21"/>
                  </a:lnTo>
                  <a:lnTo>
                    <a:pt x="3410" y="84"/>
                  </a:lnTo>
                  <a:lnTo>
                    <a:pt x="3702" y="146"/>
                  </a:lnTo>
                  <a:lnTo>
                    <a:pt x="3993" y="209"/>
                  </a:lnTo>
                  <a:lnTo>
                    <a:pt x="4284" y="271"/>
                  </a:lnTo>
                  <a:lnTo>
                    <a:pt x="4575" y="354"/>
                  </a:lnTo>
                  <a:lnTo>
                    <a:pt x="4575" y="354"/>
                  </a:lnTo>
                  <a:lnTo>
                    <a:pt x="4596" y="416"/>
                  </a:lnTo>
                  <a:lnTo>
                    <a:pt x="4616" y="479"/>
                  </a:lnTo>
                  <a:lnTo>
                    <a:pt x="4616" y="479"/>
                  </a:lnTo>
                  <a:lnTo>
                    <a:pt x="4575" y="562"/>
                  </a:lnTo>
                  <a:lnTo>
                    <a:pt x="4512" y="645"/>
                  </a:lnTo>
                  <a:lnTo>
                    <a:pt x="4429" y="687"/>
                  </a:lnTo>
                  <a:lnTo>
                    <a:pt x="4367" y="728"/>
                  </a:lnTo>
                  <a:lnTo>
                    <a:pt x="4180" y="791"/>
                  </a:lnTo>
                  <a:lnTo>
                    <a:pt x="4013" y="853"/>
                  </a:lnTo>
                  <a:lnTo>
                    <a:pt x="4013" y="853"/>
                  </a:lnTo>
                  <a:lnTo>
                    <a:pt x="3639" y="978"/>
                  </a:lnTo>
                  <a:lnTo>
                    <a:pt x="3265" y="1103"/>
                  </a:lnTo>
                  <a:lnTo>
                    <a:pt x="2891" y="1186"/>
                  </a:lnTo>
                  <a:lnTo>
                    <a:pt x="2496" y="1248"/>
                  </a:lnTo>
                  <a:lnTo>
                    <a:pt x="1726" y="1373"/>
                  </a:lnTo>
                  <a:lnTo>
                    <a:pt x="957" y="1435"/>
                  </a:lnTo>
                  <a:lnTo>
                    <a:pt x="957" y="1435"/>
                  </a:lnTo>
                  <a:lnTo>
                    <a:pt x="874" y="14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6922150" y="4947425"/>
              <a:ext cx="869175" cy="328025"/>
            </a:xfrm>
            <a:custGeom>
              <a:avLst/>
              <a:gdLst/>
              <a:ahLst/>
              <a:cxnLst/>
              <a:rect l="l" t="t" r="r" b="b"/>
              <a:pathLst>
                <a:path w="34767" h="13121" fill="none" extrusionOk="0">
                  <a:moveTo>
                    <a:pt x="29090" y="1"/>
                  </a:moveTo>
                  <a:lnTo>
                    <a:pt x="29090" y="1"/>
                  </a:lnTo>
                  <a:lnTo>
                    <a:pt x="29090" y="1"/>
                  </a:lnTo>
                  <a:lnTo>
                    <a:pt x="29090" y="1"/>
                  </a:lnTo>
                  <a:lnTo>
                    <a:pt x="27510" y="21"/>
                  </a:lnTo>
                  <a:lnTo>
                    <a:pt x="25909" y="63"/>
                  </a:lnTo>
                  <a:lnTo>
                    <a:pt x="25909" y="63"/>
                  </a:lnTo>
                  <a:lnTo>
                    <a:pt x="25909" y="63"/>
                  </a:lnTo>
                  <a:lnTo>
                    <a:pt x="24245" y="167"/>
                  </a:lnTo>
                  <a:lnTo>
                    <a:pt x="22582" y="292"/>
                  </a:lnTo>
                  <a:lnTo>
                    <a:pt x="19234" y="583"/>
                  </a:lnTo>
                  <a:lnTo>
                    <a:pt x="19234" y="583"/>
                  </a:lnTo>
                  <a:lnTo>
                    <a:pt x="17529" y="728"/>
                  </a:lnTo>
                  <a:lnTo>
                    <a:pt x="15824" y="832"/>
                  </a:lnTo>
                  <a:lnTo>
                    <a:pt x="12414" y="999"/>
                  </a:lnTo>
                  <a:lnTo>
                    <a:pt x="9004" y="1186"/>
                  </a:lnTo>
                  <a:lnTo>
                    <a:pt x="7299" y="1290"/>
                  </a:lnTo>
                  <a:lnTo>
                    <a:pt x="5594" y="1435"/>
                  </a:lnTo>
                  <a:lnTo>
                    <a:pt x="5594" y="1435"/>
                  </a:lnTo>
                  <a:lnTo>
                    <a:pt x="4596" y="1518"/>
                  </a:lnTo>
                  <a:lnTo>
                    <a:pt x="4097" y="1560"/>
                  </a:lnTo>
                  <a:lnTo>
                    <a:pt x="3598" y="1622"/>
                  </a:lnTo>
                  <a:lnTo>
                    <a:pt x="3099" y="1685"/>
                  </a:lnTo>
                  <a:lnTo>
                    <a:pt x="2621" y="1789"/>
                  </a:lnTo>
                  <a:lnTo>
                    <a:pt x="2122" y="1934"/>
                  </a:lnTo>
                  <a:lnTo>
                    <a:pt x="1643" y="2080"/>
                  </a:lnTo>
                  <a:lnTo>
                    <a:pt x="1643" y="2080"/>
                  </a:lnTo>
                  <a:lnTo>
                    <a:pt x="1290" y="2246"/>
                  </a:lnTo>
                  <a:lnTo>
                    <a:pt x="957" y="2433"/>
                  </a:lnTo>
                  <a:lnTo>
                    <a:pt x="812" y="2537"/>
                  </a:lnTo>
                  <a:lnTo>
                    <a:pt x="687" y="2641"/>
                  </a:lnTo>
                  <a:lnTo>
                    <a:pt x="562" y="2766"/>
                  </a:lnTo>
                  <a:lnTo>
                    <a:pt x="437" y="2891"/>
                  </a:lnTo>
                  <a:lnTo>
                    <a:pt x="333" y="3036"/>
                  </a:lnTo>
                  <a:lnTo>
                    <a:pt x="250" y="3182"/>
                  </a:lnTo>
                  <a:lnTo>
                    <a:pt x="188" y="3348"/>
                  </a:lnTo>
                  <a:lnTo>
                    <a:pt x="105" y="3494"/>
                  </a:lnTo>
                  <a:lnTo>
                    <a:pt x="63" y="3681"/>
                  </a:lnTo>
                  <a:lnTo>
                    <a:pt x="22" y="3868"/>
                  </a:lnTo>
                  <a:lnTo>
                    <a:pt x="1" y="4055"/>
                  </a:lnTo>
                  <a:lnTo>
                    <a:pt x="1" y="4263"/>
                  </a:lnTo>
                  <a:lnTo>
                    <a:pt x="1" y="4263"/>
                  </a:lnTo>
                  <a:lnTo>
                    <a:pt x="1" y="5240"/>
                  </a:lnTo>
                  <a:lnTo>
                    <a:pt x="1" y="5240"/>
                  </a:lnTo>
                  <a:lnTo>
                    <a:pt x="1" y="6821"/>
                  </a:lnTo>
                  <a:lnTo>
                    <a:pt x="42" y="7632"/>
                  </a:lnTo>
                  <a:lnTo>
                    <a:pt x="84" y="8422"/>
                  </a:lnTo>
                  <a:lnTo>
                    <a:pt x="146" y="9212"/>
                  </a:lnTo>
                  <a:lnTo>
                    <a:pt x="230" y="10002"/>
                  </a:lnTo>
                  <a:lnTo>
                    <a:pt x="354" y="10792"/>
                  </a:lnTo>
                  <a:lnTo>
                    <a:pt x="500" y="11561"/>
                  </a:lnTo>
                  <a:lnTo>
                    <a:pt x="500" y="11561"/>
                  </a:lnTo>
                  <a:lnTo>
                    <a:pt x="562" y="11790"/>
                  </a:lnTo>
                  <a:lnTo>
                    <a:pt x="645" y="11998"/>
                  </a:lnTo>
                  <a:lnTo>
                    <a:pt x="749" y="12185"/>
                  </a:lnTo>
                  <a:lnTo>
                    <a:pt x="874" y="12352"/>
                  </a:lnTo>
                  <a:lnTo>
                    <a:pt x="1020" y="12497"/>
                  </a:lnTo>
                  <a:lnTo>
                    <a:pt x="1186" y="12622"/>
                  </a:lnTo>
                  <a:lnTo>
                    <a:pt x="1394" y="12726"/>
                  </a:lnTo>
                  <a:lnTo>
                    <a:pt x="1602" y="12809"/>
                  </a:lnTo>
                  <a:lnTo>
                    <a:pt x="1602" y="12809"/>
                  </a:lnTo>
                  <a:lnTo>
                    <a:pt x="1914" y="12892"/>
                  </a:lnTo>
                  <a:lnTo>
                    <a:pt x="2226" y="12975"/>
                  </a:lnTo>
                  <a:lnTo>
                    <a:pt x="2538" y="13038"/>
                  </a:lnTo>
                  <a:lnTo>
                    <a:pt x="2849" y="13038"/>
                  </a:lnTo>
                  <a:lnTo>
                    <a:pt x="2849" y="13038"/>
                  </a:lnTo>
                  <a:lnTo>
                    <a:pt x="6114" y="13058"/>
                  </a:lnTo>
                  <a:lnTo>
                    <a:pt x="6114" y="13058"/>
                  </a:lnTo>
                  <a:lnTo>
                    <a:pt x="6114" y="13121"/>
                  </a:lnTo>
                  <a:lnTo>
                    <a:pt x="6114" y="13121"/>
                  </a:lnTo>
                  <a:lnTo>
                    <a:pt x="8755" y="12954"/>
                  </a:lnTo>
                  <a:lnTo>
                    <a:pt x="10085" y="12871"/>
                  </a:lnTo>
                  <a:lnTo>
                    <a:pt x="11395" y="12767"/>
                  </a:lnTo>
                  <a:lnTo>
                    <a:pt x="11395" y="12767"/>
                  </a:lnTo>
                  <a:lnTo>
                    <a:pt x="14410" y="12518"/>
                  </a:lnTo>
                  <a:lnTo>
                    <a:pt x="17404" y="12289"/>
                  </a:lnTo>
                  <a:lnTo>
                    <a:pt x="20419" y="12081"/>
                  </a:lnTo>
                  <a:lnTo>
                    <a:pt x="23413" y="11936"/>
                  </a:lnTo>
                  <a:lnTo>
                    <a:pt x="23413" y="11936"/>
                  </a:lnTo>
                  <a:lnTo>
                    <a:pt x="25680" y="11832"/>
                  </a:lnTo>
                  <a:lnTo>
                    <a:pt x="27926" y="11707"/>
                  </a:lnTo>
                  <a:lnTo>
                    <a:pt x="29048" y="11624"/>
                  </a:lnTo>
                  <a:lnTo>
                    <a:pt x="30171" y="11541"/>
                  </a:lnTo>
                  <a:lnTo>
                    <a:pt x="31294" y="11437"/>
                  </a:lnTo>
                  <a:lnTo>
                    <a:pt x="32417" y="11291"/>
                  </a:lnTo>
                  <a:lnTo>
                    <a:pt x="32417" y="11291"/>
                  </a:lnTo>
                  <a:lnTo>
                    <a:pt x="32874" y="11229"/>
                  </a:lnTo>
                  <a:lnTo>
                    <a:pt x="33061" y="11166"/>
                  </a:lnTo>
                  <a:lnTo>
                    <a:pt x="33248" y="11125"/>
                  </a:lnTo>
                  <a:lnTo>
                    <a:pt x="33415" y="11042"/>
                  </a:lnTo>
                  <a:lnTo>
                    <a:pt x="33560" y="10958"/>
                  </a:lnTo>
                  <a:lnTo>
                    <a:pt x="33685" y="10875"/>
                  </a:lnTo>
                  <a:lnTo>
                    <a:pt x="33810" y="10771"/>
                  </a:lnTo>
                  <a:lnTo>
                    <a:pt x="33935" y="10667"/>
                  </a:lnTo>
                  <a:lnTo>
                    <a:pt x="34018" y="10522"/>
                  </a:lnTo>
                  <a:lnTo>
                    <a:pt x="34122" y="10397"/>
                  </a:lnTo>
                  <a:lnTo>
                    <a:pt x="34205" y="10231"/>
                  </a:lnTo>
                  <a:lnTo>
                    <a:pt x="34267" y="10044"/>
                  </a:lnTo>
                  <a:lnTo>
                    <a:pt x="34330" y="9856"/>
                  </a:lnTo>
                  <a:lnTo>
                    <a:pt x="34454" y="9420"/>
                  </a:lnTo>
                  <a:lnTo>
                    <a:pt x="34454" y="9420"/>
                  </a:lnTo>
                  <a:lnTo>
                    <a:pt x="34538" y="9025"/>
                  </a:lnTo>
                  <a:lnTo>
                    <a:pt x="34600" y="8630"/>
                  </a:lnTo>
                  <a:lnTo>
                    <a:pt x="34683" y="7860"/>
                  </a:lnTo>
                  <a:lnTo>
                    <a:pt x="34746" y="7070"/>
                  </a:lnTo>
                  <a:lnTo>
                    <a:pt x="34766" y="6301"/>
                  </a:lnTo>
                  <a:lnTo>
                    <a:pt x="34766" y="6301"/>
                  </a:lnTo>
                  <a:lnTo>
                    <a:pt x="34746" y="5698"/>
                  </a:lnTo>
                  <a:lnTo>
                    <a:pt x="34725" y="5074"/>
                  </a:lnTo>
                  <a:lnTo>
                    <a:pt x="34683" y="4471"/>
                  </a:lnTo>
                  <a:lnTo>
                    <a:pt x="34621" y="3847"/>
                  </a:lnTo>
                  <a:lnTo>
                    <a:pt x="34496" y="2641"/>
                  </a:lnTo>
                  <a:lnTo>
                    <a:pt x="34350" y="1414"/>
                  </a:lnTo>
                  <a:lnTo>
                    <a:pt x="34350" y="1414"/>
                  </a:lnTo>
                  <a:lnTo>
                    <a:pt x="34288" y="1061"/>
                  </a:lnTo>
                  <a:lnTo>
                    <a:pt x="34226" y="791"/>
                  </a:lnTo>
                  <a:lnTo>
                    <a:pt x="34184" y="666"/>
                  </a:lnTo>
                  <a:lnTo>
                    <a:pt x="34122" y="562"/>
                  </a:lnTo>
                  <a:lnTo>
                    <a:pt x="34080" y="479"/>
                  </a:lnTo>
                  <a:lnTo>
                    <a:pt x="33997" y="416"/>
                  </a:lnTo>
                  <a:lnTo>
                    <a:pt x="33914" y="354"/>
                  </a:lnTo>
                  <a:lnTo>
                    <a:pt x="33831" y="312"/>
                  </a:lnTo>
                  <a:lnTo>
                    <a:pt x="33602" y="229"/>
                  </a:lnTo>
                  <a:lnTo>
                    <a:pt x="33290" y="188"/>
                  </a:lnTo>
                  <a:lnTo>
                    <a:pt x="32895" y="146"/>
                  </a:lnTo>
                  <a:lnTo>
                    <a:pt x="32895" y="146"/>
                  </a:lnTo>
                  <a:lnTo>
                    <a:pt x="32895" y="146"/>
                  </a:lnTo>
                  <a:lnTo>
                    <a:pt x="32749" y="125"/>
                  </a:lnTo>
                  <a:lnTo>
                    <a:pt x="32749" y="125"/>
                  </a:lnTo>
                  <a:lnTo>
                    <a:pt x="31835" y="63"/>
                  </a:lnTo>
                  <a:lnTo>
                    <a:pt x="30920" y="21"/>
                  </a:lnTo>
                  <a:lnTo>
                    <a:pt x="30005" y="1"/>
                  </a:lnTo>
                  <a:lnTo>
                    <a:pt x="29090" y="1"/>
                  </a:lnTo>
                  <a:lnTo>
                    <a:pt x="29090" y="1"/>
                  </a:lnTo>
                  <a:lnTo>
                    <a:pt x="29090" y="1"/>
                  </a:lnTo>
                  <a:lnTo>
                    <a:pt x="290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6989725" y="5010850"/>
              <a:ext cx="390425" cy="68625"/>
            </a:xfrm>
            <a:custGeom>
              <a:avLst/>
              <a:gdLst/>
              <a:ahLst/>
              <a:cxnLst/>
              <a:rect l="l" t="t" r="r" b="b"/>
              <a:pathLst>
                <a:path w="15617" h="2745" extrusionOk="0">
                  <a:moveTo>
                    <a:pt x="11686" y="0"/>
                  </a:moveTo>
                  <a:lnTo>
                    <a:pt x="10480" y="42"/>
                  </a:lnTo>
                  <a:lnTo>
                    <a:pt x="9274" y="104"/>
                  </a:lnTo>
                  <a:lnTo>
                    <a:pt x="8068" y="208"/>
                  </a:lnTo>
                  <a:lnTo>
                    <a:pt x="6862" y="312"/>
                  </a:lnTo>
                  <a:lnTo>
                    <a:pt x="4471" y="562"/>
                  </a:lnTo>
                  <a:lnTo>
                    <a:pt x="3265" y="686"/>
                  </a:lnTo>
                  <a:lnTo>
                    <a:pt x="2059" y="790"/>
                  </a:lnTo>
                  <a:lnTo>
                    <a:pt x="1623" y="832"/>
                  </a:lnTo>
                  <a:lnTo>
                    <a:pt x="1394" y="894"/>
                  </a:lnTo>
                  <a:lnTo>
                    <a:pt x="1186" y="936"/>
                  </a:lnTo>
                  <a:lnTo>
                    <a:pt x="957" y="1019"/>
                  </a:lnTo>
                  <a:lnTo>
                    <a:pt x="770" y="1102"/>
                  </a:lnTo>
                  <a:lnTo>
                    <a:pt x="562" y="1227"/>
                  </a:lnTo>
                  <a:lnTo>
                    <a:pt x="375" y="1352"/>
                  </a:lnTo>
                  <a:lnTo>
                    <a:pt x="188" y="1518"/>
                  </a:lnTo>
                  <a:lnTo>
                    <a:pt x="126" y="1601"/>
                  </a:lnTo>
                  <a:lnTo>
                    <a:pt x="63" y="1705"/>
                  </a:lnTo>
                  <a:lnTo>
                    <a:pt x="22" y="1809"/>
                  </a:lnTo>
                  <a:lnTo>
                    <a:pt x="1" y="1913"/>
                  </a:lnTo>
                  <a:lnTo>
                    <a:pt x="1" y="2038"/>
                  </a:lnTo>
                  <a:lnTo>
                    <a:pt x="22" y="2163"/>
                  </a:lnTo>
                  <a:lnTo>
                    <a:pt x="63" y="2267"/>
                  </a:lnTo>
                  <a:lnTo>
                    <a:pt x="105" y="2371"/>
                  </a:lnTo>
                  <a:lnTo>
                    <a:pt x="167" y="2454"/>
                  </a:lnTo>
                  <a:lnTo>
                    <a:pt x="250" y="2516"/>
                  </a:lnTo>
                  <a:lnTo>
                    <a:pt x="354" y="2579"/>
                  </a:lnTo>
                  <a:lnTo>
                    <a:pt x="438" y="2620"/>
                  </a:lnTo>
                  <a:lnTo>
                    <a:pt x="666" y="2683"/>
                  </a:lnTo>
                  <a:lnTo>
                    <a:pt x="957" y="2724"/>
                  </a:lnTo>
                  <a:lnTo>
                    <a:pt x="1248" y="2745"/>
                  </a:lnTo>
                  <a:lnTo>
                    <a:pt x="1540" y="2724"/>
                  </a:lnTo>
                  <a:lnTo>
                    <a:pt x="1851" y="2703"/>
                  </a:lnTo>
                  <a:lnTo>
                    <a:pt x="2454" y="2579"/>
                  </a:lnTo>
                  <a:lnTo>
                    <a:pt x="3889" y="2308"/>
                  </a:lnTo>
                  <a:lnTo>
                    <a:pt x="5345" y="2038"/>
                  </a:lnTo>
                  <a:lnTo>
                    <a:pt x="6800" y="1788"/>
                  </a:lnTo>
                  <a:lnTo>
                    <a:pt x="8256" y="1560"/>
                  </a:lnTo>
                  <a:lnTo>
                    <a:pt x="11187" y="1102"/>
                  </a:lnTo>
                  <a:lnTo>
                    <a:pt x="14098" y="624"/>
                  </a:lnTo>
                  <a:lnTo>
                    <a:pt x="14452" y="603"/>
                  </a:lnTo>
                  <a:lnTo>
                    <a:pt x="14805" y="562"/>
                  </a:lnTo>
                  <a:lnTo>
                    <a:pt x="15013" y="520"/>
                  </a:lnTo>
                  <a:lnTo>
                    <a:pt x="15200" y="458"/>
                  </a:lnTo>
                  <a:lnTo>
                    <a:pt x="15408" y="375"/>
                  </a:lnTo>
                  <a:lnTo>
                    <a:pt x="15616" y="229"/>
                  </a:lnTo>
                  <a:lnTo>
                    <a:pt x="14743" y="125"/>
                  </a:lnTo>
                  <a:lnTo>
                    <a:pt x="13932" y="42"/>
                  </a:lnTo>
                  <a:lnTo>
                    <a:pt x="13121" y="21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6989725" y="5010850"/>
              <a:ext cx="390425" cy="68625"/>
            </a:xfrm>
            <a:custGeom>
              <a:avLst/>
              <a:gdLst/>
              <a:ahLst/>
              <a:cxnLst/>
              <a:rect l="l" t="t" r="r" b="b"/>
              <a:pathLst>
                <a:path w="15617" h="2745" fill="none" extrusionOk="0">
                  <a:moveTo>
                    <a:pt x="12331" y="0"/>
                  </a:moveTo>
                  <a:lnTo>
                    <a:pt x="12331" y="0"/>
                  </a:lnTo>
                  <a:lnTo>
                    <a:pt x="11686" y="0"/>
                  </a:lnTo>
                  <a:lnTo>
                    <a:pt x="11686" y="0"/>
                  </a:lnTo>
                  <a:lnTo>
                    <a:pt x="10480" y="42"/>
                  </a:lnTo>
                  <a:lnTo>
                    <a:pt x="9274" y="104"/>
                  </a:lnTo>
                  <a:lnTo>
                    <a:pt x="8068" y="208"/>
                  </a:lnTo>
                  <a:lnTo>
                    <a:pt x="6862" y="312"/>
                  </a:lnTo>
                  <a:lnTo>
                    <a:pt x="4471" y="562"/>
                  </a:lnTo>
                  <a:lnTo>
                    <a:pt x="3265" y="686"/>
                  </a:lnTo>
                  <a:lnTo>
                    <a:pt x="2059" y="790"/>
                  </a:lnTo>
                  <a:lnTo>
                    <a:pt x="2059" y="790"/>
                  </a:lnTo>
                  <a:lnTo>
                    <a:pt x="1623" y="832"/>
                  </a:lnTo>
                  <a:lnTo>
                    <a:pt x="1394" y="894"/>
                  </a:lnTo>
                  <a:lnTo>
                    <a:pt x="1186" y="936"/>
                  </a:lnTo>
                  <a:lnTo>
                    <a:pt x="957" y="1019"/>
                  </a:lnTo>
                  <a:lnTo>
                    <a:pt x="770" y="1102"/>
                  </a:lnTo>
                  <a:lnTo>
                    <a:pt x="562" y="1227"/>
                  </a:lnTo>
                  <a:lnTo>
                    <a:pt x="375" y="1352"/>
                  </a:lnTo>
                  <a:lnTo>
                    <a:pt x="375" y="1352"/>
                  </a:lnTo>
                  <a:lnTo>
                    <a:pt x="188" y="1518"/>
                  </a:lnTo>
                  <a:lnTo>
                    <a:pt x="126" y="1601"/>
                  </a:lnTo>
                  <a:lnTo>
                    <a:pt x="63" y="1705"/>
                  </a:lnTo>
                  <a:lnTo>
                    <a:pt x="22" y="1809"/>
                  </a:lnTo>
                  <a:lnTo>
                    <a:pt x="1" y="1913"/>
                  </a:lnTo>
                  <a:lnTo>
                    <a:pt x="1" y="2038"/>
                  </a:lnTo>
                  <a:lnTo>
                    <a:pt x="22" y="2163"/>
                  </a:lnTo>
                  <a:lnTo>
                    <a:pt x="22" y="2163"/>
                  </a:lnTo>
                  <a:lnTo>
                    <a:pt x="63" y="2267"/>
                  </a:lnTo>
                  <a:lnTo>
                    <a:pt x="105" y="2371"/>
                  </a:lnTo>
                  <a:lnTo>
                    <a:pt x="167" y="2454"/>
                  </a:lnTo>
                  <a:lnTo>
                    <a:pt x="250" y="2516"/>
                  </a:lnTo>
                  <a:lnTo>
                    <a:pt x="354" y="2579"/>
                  </a:lnTo>
                  <a:lnTo>
                    <a:pt x="438" y="2620"/>
                  </a:lnTo>
                  <a:lnTo>
                    <a:pt x="666" y="2683"/>
                  </a:lnTo>
                  <a:lnTo>
                    <a:pt x="666" y="2683"/>
                  </a:lnTo>
                  <a:lnTo>
                    <a:pt x="957" y="2724"/>
                  </a:lnTo>
                  <a:lnTo>
                    <a:pt x="1248" y="2745"/>
                  </a:lnTo>
                  <a:lnTo>
                    <a:pt x="1248" y="2745"/>
                  </a:lnTo>
                  <a:lnTo>
                    <a:pt x="1540" y="2724"/>
                  </a:lnTo>
                  <a:lnTo>
                    <a:pt x="1851" y="2703"/>
                  </a:lnTo>
                  <a:lnTo>
                    <a:pt x="2454" y="2579"/>
                  </a:lnTo>
                  <a:lnTo>
                    <a:pt x="2454" y="2579"/>
                  </a:lnTo>
                  <a:lnTo>
                    <a:pt x="3889" y="2308"/>
                  </a:lnTo>
                  <a:lnTo>
                    <a:pt x="5345" y="2038"/>
                  </a:lnTo>
                  <a:lnTo>
                    <a:pt x="6800" y="1788"/>
                  </a:lnTo>
                  <a:lnTo>
                    <a:pt x="8256" y="1560"/>
                  </a:lnTo>
                  <a:lnTo>
                    <a:pt x="11187" y="1102"/>
                  </a:lnTo>
                  <a:lnTo>
                    <a:pt x="14098" y="624"/>
                  </a:lnTo>
                  <a:lnTo>
                    <a:pt x="14098" y="624"/>
                  </a:lnTo>
                  <a:lnTo>
                    <a:pt x="14452" y="603"/>
                  </a:lnTo>
                  <a:lnTo>
                    <a:pt x="14805" y="562"/>
                  </a:lnTo>
                  <a:lnTo>
                    <a:pt x="15013" y="520"/>
                  </a:lnTo>
                  <a:lnTo>
                    <a:pt x="15200" y="458"/>
                  </a:lnTo>
                  <a:lnTo>
                    <a:pt x="15408" y="375"/>
                  </a:lnTo>
                  <a:lnTo>
                    <a:pt x="15616" y="229"/>
                  </a:lnTo>
                  <a:lnTo>
                    <a:pt x="15616" y="229"/>
                  </a:lnTo>
                  <a:lnTo>
                    <a:pt x="14743" y="125"/>
                  </a:lnTo>
                  <a:lnTo>
                    <a:pt x="13932" y="42"/>
                  </a:lnTo>
                  <a:lnTo>
                    <a:pt x="13121" y="21"/>
                  </a:lnTo>
                  <a:lnTo>
                    <a:pt x="123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7427425" y="5002525"/>
              <a:ext cx="115425" cy="35900"/>
            </a:xfrm>
            <a:custGeom>
              <a:avLst/>
              <a:gdLst/>
              <a:ahLst/>
              <a:cxnLst/>
              <a:rect l="l" t="t" r="r" b="b"/>
              <a:pathLst>
                <a:path w="4617" h="1436" extrusionOk="0">
                  <a:moveTo>
                    <a:pt x="2246" y="1"/>
                  </a:moveTo>
                  <a:lnTo>
                    <a:pt x="1809" y="21"/>
                  </a:lnTo>
                  <a:lnTo>
                    <a:pt x="1373" y="42"/>
                  </a:lnTo>
                  <a:lnTo>
                    <a:pt x="936" y="84"/>
                  </a:lnTo>
                  <a:lnTo>
                    <a:pt x="499" y="167"/>
                  </a:lnTo>
                  <a:lnTo>
                    <a:pt x="395" y="188"/>
                  </a:lnTo>
                  <a:lnTo>
                    <a:pt x="291" y="229"/>
                  </a:lnTo>
                  <a:lnTo>
                    <a:pt x="208" y="292"/>
                  </a:lnTo>
                  <a:lnTo>
                    <a:pt x="125" y="375"/>
                  </a:lnTo>
                  <a:lnTo>
                    <a:pt x="84" y="458"/>
                  </a:lnTo>
                  <a:lnTo>
                    <a:pt x="42" y="562"/>
                  </a:lnTo>
                  <a:lnTo>
                    <a:pt x="0" y="687"/>
                  </a:lnTo>
                  <a:lnTo>
                    <a:pt x="0" y="791"/>
                  </a:lnTo>
                  <a:lnTo>
                    <a:pt x="21" y="915"/>
                  </a:lnTo>
                  <a:lnTo>
                    <a:pt x="42" y="1019"/>
                  </a:lnTo>
                  <a:lnTo>
                    <a:pt x="104" y="1103"/>
                  </a:lnTo>
                  <a:lnTo>
                    <a:pt x="167" y="1186"/>
                  </a:lnTo>
                  <a:lnTo>
                    <a:pt x="229" y="1269"/>
                  </a:lnTo>
                  <a:lnTo>
                    <a:pt x="333" y="1311"/>
                  </a:lnTo>
                  <a:lnTo>
                    <a:pt x="437" y="1352"/>
                  </a:lnTo>
                  <a:lnTo>
                    <a:pt x="541" y="1394"/>
                  </a:lnTo>
                  <a:lnTo>
                    <a:pt x="707" y="1435"/>
                  </a:lnTo>
                  <a:lnTo>
                    <a:pt x="957" y="1435"/>
                  </a:lnTo>
                  <a:lnTo>
                    <a:pt x="1726" y="1373"/>
                  </a:lnTo>
                  <a:lnTo>
                    <a:pt x="2496" y="1248"/>
                  </a:lnTo>
                  <a:lnTo>
                    <a:pt x="2891" y="1186"/>
                  </a:lnTo>
                  <a:lnTo>
                    <a:pt x="3265" y="1103"/>
                  </a:lnTo>
                  <a:lnTo>
                    <a:pt x="3639" y="978"/>
                  </a:lnTo>
                  <a:lnTo>
                    <a:pt x="4013" y="853"/>
                  </a:lnTo>
                  <a:lnTo>
                    <a:pt x="4180" y="791"/>
                  </a:lnTo>
                  <a:lnTo>
                    <a:pt x="4367" y="728"/>
                  </a:lnTo>
                  <a:lnTo>
                    <a:pt x="4429" y="687"/>
                  </a:lnTo>
                  <a:lnTo>
                    <a:pt x="4512" y="645"/>
                  </a:lnTo>
                  <a:lnTo>
                    <a:pt x="4575" y="562"/>
                  </a:lnTo>
                  <a:lnTo>
                    <a:pt x="4616" y="479"/>
                  </a:lnTo>
                  <a:lnTo>
                    <a:pt x="4596" y="416"/>
                  </a:lnTo>
                  <a:lnTo>
                    <a:pt x="4575" y="354"/>
                  </a:lnTo>
                  <a:lnTo>
                    <a:pt x="4284" y="271"/>
                  </a:lnTo>
                  <a:lnTo>
                    <a:pt x="3993" y="209"/>
                  </a:lnTo>
                  <a:lnTo>
                    <a:pt x="3702" y="146"/>
                  </a:lnTo>
                  <a:lnTo>
                    <a:pt x="3410" y="84"/>
                  </a:lnTo>
                  <a:lnTo>
                    <a:pt x="2828" y="21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7427425" y="5002525"/>
              <a:ext cx="115425" cy="35900"/>
            </a:xfrm>
            <a:custGeom>
              <a:avLst/>
              <a:gdLst/>
              <a:ahLst/>
              <a:cxnLst/>
              <a:rect l="l" t="t" r="r" b="b"/>
              <a:pathLst>
                <a:path w="4617" h="1436" fill="none" extrusionOk="0">
                  <a:moveTo>
                    <a:pt x="2246" y="1"/>
                  </a:moveTo>
                  <a:lnTo>
                    <a:pt x="2246" y="1"/>
                  </a:lnTo>
                  <a:lnTo>
                    <a:pt x="1809" y="21"/>
                  </a:lnTo>
                  <a:lnTo>
                    <a:pt x="1373" y="42"/>
                  </a:lnTo>
                  <a:lnTo>
                    <a:pt x="936" y="84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395" y="188"/>
                  </a:lnTo>
                  <a:lnTo>
                    <a:pt x="291" y="229"/>
                  </a:lnTo>
                  <a:lnTo>
                    <a:pt x="208" y="292"/>
                  </a:lnTo>
                  <a:lnTo>
                    <a:pt x="125" y="375"/>
                  </a:lnTo>
                  <a:lnTo>
                    <a:pt x="84" y="458"/>
                  </a:lnTo>
                  <a:lnTo>
                    <a:pt x="42" y="562"/>
                  </a:lnTo>
                  <a:lnTo>
                    <a:pt x="0" y="687"/>
                  </a:lnTo>
                  <a:lnTo>
                    <a:pt x="0" y="791"/>
                  </a:lnTo>
                  <a:lnTo>
                    <a:pt x="0" y="791"/>
                  </a:lnTo>
                  <a:lnTo>
                    <a:pt x="21" y="915"/>
                  </a:lnTo>
                  <a:lnTo>
                    <a:pt x="42" y="1019"/>
                  </a:lnTo>
                  <a:lnTo>
                    <a:pt x="104" y="1103"/>
                  </a:lnTo>
                  <a:lnTo>
                    <a:pt x="167" y="1186"/>
                  </a:lnTo>
                  <a:lnTo>
                    <a:pt x="229" y="1269"/>
                  </a:lnTo>
                  <a:lnTo>
                    <a:pt x="333" y="1311"/>
                  </a:lnTo>
                  <a:lnTo>
                    <a:pt x="437" y="1352"/>
                  </a:lnTo>
                  <a:lnTo>
                    <a:pt x="541" y="1394"/>
                  </a:lnTo>
                  <a:lnTo>
                    <a:pt x="541" y="1394"/>
                  </a:lnTo>
                  <a:lnTo>
                    <a:pt x="707" y="1435"/>
                  </a:lnTo>
                  <a:lnTo>
                    <a:pt x="874" y="1435"/>
                  </a:lnTo>
                  <a:lnTo>
                    <a:pt x="874" y="1435"/>
                  </a:lnTo>
                  <a:lnTo>
                    <a:pt x="957" y="1435"/>
                  </a:lnTo>
                  <a:lnTo>
                    <a:pt x="957" y="1435"/>
                  </a:lnTo>
                  <a:lnTo>
                    <a:pt x="1726" y="1373"/>
                  </a:lnTo>
                  <a:lnTo>
                    <a:pt x="2496" y="1248"/>
                  </a:lnTo>
                  <a:lnTo>
                    <a:pt x="2891" y="1186"/>
                  </a:lnTo>
                  <a:lnTo>
                    <a:pt x="3265" y="1103"/>
                  </a:lnTo>
                  <a:lnTo>
                    <a:pt x="3639" y="978"/>
                  </a:lnTo>
                  <a:lnTo>
                    <a:pt x="4013" y="853"/>
                  </a:lnTo>
                  <a:lnTo>
                    <a:pt x="4013" y="853"/>
                  </a:lnTo>
                  <a:lnTo>
                    <a:pt x="4180" y="791"/>
                  </a:lnTo>
                  <a:lnTo>
                    <a:pt x="4367" y="728"/>
                  </a:lnTo>
                  <a:lnTo>
                    <a:pt x="4429" y="687"/>
                  </a:lnTo>
                  <a:lnTo>
                    <a:pt x="4512" y="645"/>
                  </a:lnTo>
                  <a:lnTo>
                    <a:pt x="4575" y="562"/>
                  </a:lnTo>
                  <a:lnTo>
                    <a:pt x="4616" y="479"/>
                  </a:lnTo>
                  <a:lnTo>
                    <a:pt x="4616" y="479"/>
                  </a:lnTo>
                  <a:lnTo>
                    <a:pt x="4596" y="416"/>
                  </a:lnTo>
                  <a:lnTo>
                    <a:pt x="4575" y="354"/>
                  </a:lnTo>
                  <a:lnTo>
                    <a:pt x="4575" y="354"/>
                  </a:lnTo>
                  <a:lnTo>
                    <a:pt x="4284" y="271"/>
                  </a:lnTo>
                  <a:lnTo>
                    <a:pt x="3993" y="209"/>
                  </a:lnTo>
                  <a:lnTo>
                    <a:pt x="3702" y="146"/>
                  </a:lnTo>
                  <a:lnTo>
                    <a:pt x="3410" y="84"/>
                  </a:lnTo>
                  <a:lnTo>
                    <a:pt x="2828" y="21"/>
                  </a:lnTo>
                  <a:lnTo>
                    <a:pt x="2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6895125" y="4910000"/>
              <a:ext cx="954425" cy="409125"/>
            </a:xfrm>
            <a:custGeom>
              <a:avLst/>
              <a:gdLst/>
              <a:ahLst/>
              <a:cxnLst/>
              <a:rect l="l" t="t" r="r" b="b"/>
              <a:pathLst>
                <a:path w="38177" h="16365" extrusionOk="0">
                  <a:moveTo>
                    <a:pt x="31522" y="1248"/>
                  </a:moveTo>
                  <a:lnTo>
                    <a:pt x="32396" y="1290"/>
                  </a:lnTo>
                  <a:lnTo>
                    <a:pt x="33269" y="1331"/>
                  </a:lnTo>
                  <a:lnTo>
                    <a:pt x="34142" y="1394"/>
                  </a:lnTo>
                  <a:lnTo>
                    <a:pt x="34537" y="1435"/>
                  </a:lnTo>
                  <a:lnTo>
                    <a:pt x="34849" y="1477"/>
                  </a:lnTo>
                  <a:lnTo>
                    <a:pt x="35078" y="1560"/>
                  </a:lnTo>
                  <a:lnTo>
                    <a:pt x="35161" y="1602"/>
                  </a:lnTo>
                  <a:lnTo>
                    <a:pt x="35244" y="1664"/>
                  </a:lnTo>
                  <a:lnTo>
                    <a:pt x="35328" y="1726"/>
                  </a:lnTo>
                  <a:lnTo>
                    <a:pt x="35369" y="1809"/>
                  </a:lnTo>
                  <a:lnTo>
                    <a:pt x="35431" y="1913"/>
                  </a:lnTo>
                  <a:lnTo>
                    <a:pt x="35473" y="2038"/>
                  </a:lnTo>
                  <a:lnTo>
                    <a:pt x="35535" y="2308"/>
                  </a:lnTo>
                  <a:lnTo>
                    <a:pt x="35598" y="2662"/>
                  </a:lnTo>
                  <a:lnTo>
                    <a:pt x="35723" y="3660"/>
                  </a:lnTo>
                  <a:lnTo>
                    <a:pt x="35827" y="4658"/>
                  </a:lnTo>
                  <a:lnTo>
                    <a:pt x="35931" y="5656"/>
                  </a:lnTo>
                  <a:lnTo>
                    <a:pt x="35993" y="6654"/>
                  </a:lnTo>
                  <a:lnTo>
                    <a:pt x="36014" y="7153"/>
                  </a:lnTo>
                  <a:lnTo>
                    <a:pt x="36014" y="7652"/>
                  </a:lnTo>
                  <a:lnTo>
                    <a:pt x="35993" y="8151"/>
                  </a:lnTo>
                  <a:lnTo>
                    <a:pt x="35972" y="8650"/>
                  </a:lnTo>
                  <a:lnTo>
                    <a:pt x="35931" y="9170"/>
                  </a:lnTo>
                  <a:lnTo>
                    <a:pt x="35868" y="9669"/>
                  </a:lnTo>
                  <a:lnTo>
                    <a:pt x="35806" y="10168"/>
                  </a:lnTo>
                  <a:lnTo>
                    <a:pt x="35702" y="10667"/>
                  </a:lnTo>
                  <a:lnTo>
                    <a:pt x="35577" y="11104"/>
                  </a:lnTo>
                  <a:lnTo>
                    <a:pt x="35515" y="11291"/>
                  </a:lnTo>
                  <a:lnTo>
                    <a:pt x="35452" y="11478"/>
                  </a:lnTo>
                  <a:lnTo>
                    <a:pt x="35369" y="11644"/>
                  </a:lnTo>
                  <a:lnTo>
                    <a:pt x="35265" y="11769"/>
                  </a:lnTo>
                  <a:lnTo>
                    <a:pt x="35182" y="11915"/>
                  </a:lnTo>
                  <a:lnTo>
                    <a:pt x="35057" y="12019"/>
                  </a:lnTo>
                  <a:lnTo>
                    <a:pt x="34932" y="12123"/>
                  </a:lnTo>
                  <a:lnTo>
                    <a:pt x="34808" y="12206"/>
                  </a:lnTo>
                  <a:lnTo>
                    <a:pt x="34662" y="12289"/>
                  </a:lnTo>
                  <a:lnTo>
                    <a:pt x="34496" y="12372"/>
                  </a:lnTo>
                  <a:lnTo>
                    <a:pt x="34309" y="12414"/>
                  </a:lnTo>
                  <a:lnTo>
                    <a:pt x="34122" y="12476"/>
                  </a:lnTo>
                  <a:lnTo>
                    <a:pt x="33664" y="12539"/>
                  </a:lnTo>
                  <a:lnTo>
                    <a:pt x="32541" y="12684"/>
                  </a:lnTo>
                  <a:lnTo>
                    <a:pt x="31418" y="12788"/>
                  </a:lnTo>
                  <a:lnTo>
                    <a:pt x="30296" y="12871"/>
                  </a:lnTo>
                  <a:lnTo>
                    <a:pt x="29173" y="12954"/>
                  </a:lnTo>
                  <a:lnTo>
                    <a:pt x="26927" y="13079"/>
                  </a:lnTo>
                  <a:lnTo>
                    <a:pt x="24661" y="13183"/>
                  </a:lnTo>
                  <a:lnTo>
                    <a:pt x="21667" y="13329"/>
                  </a:lnTo>
                  <a:lnTo>
                    <a:pt x="18652" y="13537"/>
                  </a:lnTo>
                  <a:lnTo>
                    <a:pt x="15658" y="13765"/>
                  </a:lnTo>
                  <a:lnTo>
                    <a:pt x="12643" y="14015"/>
                  </a:lnTo>
                  <a:lnTo>
                    <a:pt x="11333" y="14119"/>
                  </a:lnTo>
                  <a:lnTo>
                    <a:pt x="10002" y="14202"/>
                  </a:lnTo>
                  <a:lnTo>
                    <a:pt x="7361" y="14368"/>
                  </a:lnTo>
                  <a:lnTo>
                    <a:pt x="7361" y="14306"/>
                  </a:lnTo>
                  <a:lnTo>
                    <a:pt x="4097" y="14285"/>
                  </a:lnTo>
                  <a:lnTo>
                    <a:pt x="3785" y="14285"/>
                  </a:lnTo>
                  <a:lnTo>
                    <a:pt x="3473" y="14223"/>
                  </a:lnTo>
                  <a:lnTo>
                    <a:pt x="3161" y="14140"/>
                  </a:lnTo>
                  <a:lnTo>
                    <a:pt x="2849" y="14056"/>
                  </a:lnTo>
                  <a:lnTo>
                    <a:pt x="2641" y="13973"/>
                  </a:lnTo>
                  <a:lnTo>
                    <a:pt x="2433" y="13869"/>
                  </a:lnTo>
                  <a:lnTo>
                    <a:pt x="2267" y="13745"/>
                  </a:lnTo>
                  <a:lnTo>
                    <a:pt x="2121" y="13599"/>
                  </a:lnTo>
                  <a:lnTo>
                    <a:pt x="1997" y="13433"/>
                  </a:lnTo>
                  <a:lnTo>
                    <a:pt x="1893" y="13246"/>
                  </a:lnTo>
                  <a:lnTo>
                    <a:pt x="1810" y="13038"/>
                  </a:lnTo>
                  <a:lnTo>
                    <a:pt x="1747" y="12809"/>
                  </a:lnTo>
                  <a:lnTo>
                    <a:pt x="1581" y="11915"/>
                  </a:lnTo>
                  <a:lnTo>
                    <a:pt x="1456" y="11000"/>
                  </a:lnTo>
                  <a:lnTo>
                    <a:pt x="1352" y="10085"/>
                  </a:lnTo>
                  <a:lnTo>
                    <a:pt x="1290" y="9170"/>
                  </a:lnTo>
                  <a:lnTo>
                    <a:pt x="1269" y="8255"/>
                  </a:lnTo>
                  <a:lnTo>
                    <a:pt x="1248" y="7340"/>
                  </a:lnTo>
                  <a:lnTo>
                    <a:pt x="1248" y="5511"/>
                  </a:lnTo>
                  <a:lnTo>
                    <a:pt x="1248" y="5303"/>
                  </a:lnTo>
                  <a:lnTo>
                    <a:pt x="1269" y="5116"/>
                  </a:lnTo>
                  <a:lnTo>
                    <a:pt x="1311" y="4928"/>
                  </a:lnTo>
                  <a:lnTo>
                    <a:pt x="1352" y="4741"/>
                  </a:lnTo>
                  <a:lnTo>
                    <a:pt x="1435" y="4596"/>
                  </a:lnTo>
                  <a:lnTo>
                    <a:pt x="1498" y="4429"/>
                  </a:lnTo>
                  <a:lnTo>
                    <a:pt x="1581" y="4284"/>
                  </a:lnTo>
                  <a:lnTo>
                    <a:pt x="1685" y="4138"/>
                  </a:lnTo>
                  <a:lnTo>
                    <a:pt x="1810" y="4014"/>
                  </a:lnTo>
                  <a:lnTo>
                    <a:pt x="1934" y="3889"/>
                  </a:lnTo>
                  <a:lnTo>
                    <a:pt x="2059" y="3785"/>
                  </a:lnTo>
                  <a:lnTo>
                    <a:pt x="2205" y="3681"/>
                  </a:lnTo>
                  <a:lnTo>
                    <a:pt x="2537" y="3494"/>
                  </a:lnTo>
                  <a:lnTo>
                    <a:pt x="2891" y="3327"/>
                  </a:lnTo>
                  <a:lnTo>
                    <a:pt x="3369" y="3182"/>
                  </a:lnTo>
                  <a:lnTo>
                    <a:pt x="3868" y="3036"/>
                  </a:lnTo>
                  <a:lnTo>
                    <a:pt x="4346" y="2932"/>
                  </a:lnTo>
                  <a:lnTo>
                    <a:pt x="4845" y="2870"/>
                  </a:lnTo>
                  <a:lnTo>
                    <a:pt x="5344" y="2808"/>
                  </a:lnTo>
                  <a:lnTo>
                    <a:pt x="5843" y="2766"/>
                  </a:lnTo>
                  <a:lnTo>
                    <a:pt x="6841" y="2683"/>
                  </a:lnTo>
                  <a:lnTo>
                    <a:pt x="8546" y="2537"/>
                  </a:lnTo>
                  <a:lnTo>
                    <a:pt x="10251" y="2433"/>
                  </a:lnTo>
                  <a:lnTo>
                    <a:pt x="13661" y="2246"/>
                  </a:lnTo>
                  <a:lnTo>
                    <a:pt x="17071" y="2080"/>
                  </a:lnTo>
                  <a:lnTo>
                    <a:pt x="18776" y="1976"/>
                  </a:lnTo>
                  <a:lnTo>
                    <a:pt x="20481" y="1830"/>
                  </a:lnTo>
                  <a:lnTo>
                    <a:pt x="23829" y="1539"/>
                  </a:lnTo>
                  <a:lnTo>
                    <a:pt x="25493" y="1414"/>
                  </a:lnTo>
                  <a:lnTo>
                    <a:pt x="27156" y="1310"/>
                  </a:lnTo>
                  <a:lnTo>
                    <a:pt x="28903" y="1248"/>
                  </a:lnTo>
                  <a:close/>
                  <a:moveTo>
                    <a:pt x="30046" y="0"/>
                  </a:moveTo>
                  <a:lnTo>
                    <a:pt x="28840" y="42"/>
                  </a:lnTo>
                  <a:lnTo>
                    <a:pt x="27634" y="84"/>
                  </a:lnTo>
                  <a:lnTo>
                    <a:pt x="26428" y="146"/>
                  </a:lnTo>
                  <a:lnTo>
                    <a:pt x="25222" y="229"/>
                  </a:lnTo>
                  <a:lnTo>
                    <a:pt x="24016" y="312"/>
                  </a:lnTo>
                  <a:lnTo>
                    <a:pt x="21604" y="520"/>
                  </a:lnTo>
                  <a:lnTo>
                    <a:pt x="17862" y="853"/>
                  </a:lnTo>
                  <a:lnTo>
                    <a:pt x="14098" y="1144"/>
                  </a:lnTo>
                  <a:lnTo>
                    <a:pt x="10335" y="1435"/>
                  </a:lnTo>
                  <a:lnTo>
                    <a:pt x="6592" y="1747"/>
                  </a:lnTo>
                  <a:lnTo>
                    <a:pt x="5407" y="1851"/>
                  </a:lnTo>
                  <a:lnTo>
                    <a:pt x="4804" y="1934"/>
                  </a:lnTo>
                  <a:lnTo>
                    <a:pt x="4222" y="2038"/>
                  </a:lnTo>
                  <a:lnTo>
                    <a:pt x="3639" y="2163"/>
                  </a:lnTo>
                  <a:lnTo>
                    <a:pt x="3057" y="2308"/>
                  </a:lnTo>
                  <a:lnTo>
                    <a:pt x="2496" y="2475"/>
                  </a:lnTo>
                  <a:lnTo>
                    <a:pt x="1934" y="2704"/>
                  </a:lnTo>
                  <a:lnTo>
                    <a:pt x="1581" y="2870"/>
                  </a:lnTo>
                  <a:lnTo>
                    <a:pt x="1248" y="3078"/>
                  </a:lnTo>
                  <a:lnTo>
                    <a:pt x="957" y="3307"/>
                  </a:lnTo>
                  <a:lnTo>
                    <a:pt x="832" y="3431"/>
                  </a:lnTo>
                  <a:lnTo>
                    <a:pt x="728" y="3577"/>
                  </a:lnTo>
                  <a:lnTo>
                    <a:pt x="604" y="3702"/>
                  </a:lnTo>
                  <a:lnTo>
                    <a:pt x="520" y="3868"/>
                  </a:lnTo>
                  <a:lnTo>
                    <a:pt x="416" y="4014"/>
                  </a:lnTo>
                  <a:lnTo>
                    <a:pt x="354" y="4180"/>
                  </a:lnTo>
                  <a:lnTo>
                    <a:pt x="292" y="4367"/>
                  </a:lnTo>
                  <a:lnTo>
                    <a:pt x="229" y="4533"/>
                  </a:lnTo>
                  <a:lnTo>
                    <a:pt x="188" y="4720"/>
                  </a:lnTo>
                  <a:lnTo>
                    <a:pt x="167" y="4928"/>
                  </a:lnTo>
                  <a:lnTo>
                    <a:pt x="63" y="5968"/>
                  </a:lnTo>
                  <a:lnTo>
                    <a:pt x="1" y="6987"/>
                  </a:lnTo>
                  <a:lnTo>
                    <a:pt x="1" y="8027"/>
                  </a:lnTo>
                  <a:lnTo>
                    <a:pt x="21" y="9045"/>
                  </a:lnTo>
                  <a:lnTo>
                    <a:pt x="63" y="9565"/>
                  </a:lnTo>
                  <a:lnTo>
                    <a:pt x="105" y="10064"/>
                  </a:lnTo>
                  <a:lnTo>
                    <a:pt x="167" y="10584"/>
                  </a:lnTo>
                  <a:lnTo>
                    <a:pt x="250" y="11083"/>
                  </a:lnTo>
                  <a:lnTo>
                    <a:pt x="333" y="11603"/>
                  </a:lnTo>
                  <a:lnTo>
                    <a:pt x="437" y="12123"/>
                  </a:lnTo>
                  <a:lnTo>
                    <a:pt x="541" y="12622"/>
                  </a:lnTo>
                  <a:lnTo>
                    <a:pt x="687" y="13142"/>
                  </a:lnTo>
                  <a:lnTo>
                    <a:pt x="791" y="13474"/>
                  </a:lnTo>
                  <a:lnTo>
                    <a:pt x="915" y="13807"/>
                  </a:lnTo>
                  <a:lnTo>
                    <a:pt x="1082" y="14119"/>
                  </a:lnTo>
                  <a:lnTo>
                    <a:pt x="1269" y="14410"/>
                  </a:lnTo>
                  <a:lnTo>
                    <a:pt x="1456" y="14680"/>
                  </a:lnTo>
                  <a:lnTo>
                    <a:pt x="1685" y="14951"/>
                  </a:lnTo>
                  <a:lnTo>
                    <a:pt x="1934" y="15179"/>
                  </a:lnTo>
                  <a:lnTo>
                    <a:pt x="2184" y="15387"/>
                  </a:lnTo>
                  <a:lnTo>
                    <a:pt x="2454" y="15574"/>
                  </a:lnTo>
                  <a:lnTo>
                    <a:pt x="2724" y="15741"/>
                  </a:lnTo>
                  <a:lnTo>
                    <a:pt x="3036" y="15886"/>
                  </a:lnTo>
                  <a:lnTo>
                    <a:pt x="3327" y="16011"/>
                  </a:lnTo>
                  <a:lnTo>
                    <a:pt x="3639" y="16115"/>
                  </a:lnTo>
                  <a:lnTo>
                    <a:pt x="3951" y="16177"/>
                  </a:lnTo>
                  <a:lnTo>
                    <a:pt x="4284" y="16240"/>
                  </a:lnTo>
                  <a:lnTo>
                    <a:pt x="4596" y="16260"/>
                  </a:lnTo>
                  <a:lnTo>
                    <a:pt x="6696" y="16302"/>
                  </a:lnTo>
                  <a:lnTo>
                    <a:pt x="8796" y="16344"/>
                  </a:lnTo>
                  <a:lnTo>
                    <a:pt x="12996" y="16364"/>
                  </a:lnTo>
                  <a:lnTo>
                    <a:pt x="14285" y="16364"/>
                  </a:lnTo>
                  <a:lnTo>
                    <a:pt x="15595" y="16344"/>
                  </a:lnTo>
                  <a:lnTo>
                    <a:pt x="16905" y="16281"/>
                  </a:lnTo>
                  <a:lnTo>
                    <a:pt x="17550" y="16240"/>
                  </a:lnTo>
                  <a:lnTo>
                    <a:pt x="18215" y="16198"/>
                  </a:lnTo>
                  <a:lnTo>
                    <a:pt x="19733" y="16032"/>
                  </a:lnTo>
                  <a:lnTo>
                    <a:pt x="21272" y="15865"/>
                  </a:lnTo>
                  <a:lnTo>
                    <a:pt x="22810" y="15699"/>
                  </a:lnTo>
                  <a:lnTo>
                    <a:pt x="23580" y="15637"/>
                  </a:lnTo>
                  <a:lnTo>
                    <a:pt x="24349" y="15574"/>
                  </a:lnTo>
                  <a:lnTo>
                    <a:pt x="26719" y="15470"/>
                  </a:lnTo>
                  <a:lnTo>
                    <a:pt x="29069" y="15346"/>
                  </a:lnTo>
                  <a:lnTo>
                    <a:pt x="30254" y="15262"/>
                  </a:lnTo>
                  <a:lnTo>
                    <a:pt x="31439" y="15138"/>
                  </a:lnTo>
                  <a:lnTo>
                    <a:pt x="32604" y="14992"/>
                  </a:lnTo>
                  <a:lnTo>
                    <a:pt x="33789" y="14826"/>
                  </a:lnTo>
                  <a:lnTo>
                    <a:pt x="34267" y="14722"/>
                  </a:lnTo>
                  <a:lnTo>
                    <a:pt x="34745" y="14618"/>
                  </a:lnTo>
                  <a:lnTo>
                    <a:pt x="35161" y="14472"/>
                  </a:lnTo>
                  <a:lnTo>
                    <a:pt x="35556" y="14306"/>
                  </a:lnTo>
                  <a:lnTo>
                    <a:pt x="35931" y="14140"/>
                  </a:lnTo>
                  <a:lnTo>
                    <a:pt x="36263" y="13932"/>
                  </a:lnTo>
                  <a:lnTo>
                    <a:pt x="36575" y="13703"/>
                  </a:lnTo>
                  <a:lnTo>
                    <a:pt x="36845" y="13433"/>
                  </a:lnTo>
                  <a:lnTo>
                    <a:pt x="37095" y="13162"/>
                  </a:lnTo>
                  <a:lnTo>
                    <a:pt x="37303" y="12850"/>
                  </a:lnTo>
                  <a:lnTo>
                    <a:pt x="37490" y="12497"/>
                  </a:lnTo>
                  <a:lnTo>
                    <a:pt x="37656" y="12123"/>
                  </a:lnTo>
                  <a:lnTo>
                    <a:pt x="37781" y="11728"/>
                  </a:lnTo>
                  <a:lnTo>
                    <a:pt x="37885" y="11291"/>
                  </a:lnTo>
                  <a:lnTo>
                    <a:pt x="37968" y="10834"/>
                  </a:lnTo>
                  <a:lnTo>
                    <a:pt x="38010" y="10335"/>
                  </a:lnTo>
                  <a:lnTo>
                    <a:pt x="38135" y="8588"/>
                  </a:lnTo>
                  <a:lnTo>
                    <a:pt x="38176" y="7694"/>
                  </a:lnTo>
                  <a:lnTo>
                    <a:pt x="38176" y="6821"/>
                  </a:lnTo>
                  <a:lnTo>
                    <a:pt x="38176" y="5947"/>
                  </a:lnTo>
                  <a:lnTo>
                    <a:pt x="38114" y="5074"/>
                  </a:lnTo>
                  <a:lnTo>
                    <a:pt x="38072" y="4616"/>
                  </a:lnTo>
                  <a:lnTo>
                    <a:pt x="38010" y="4180"/>
                  </a:lnTo>
                  <a:lnTo>
                    <a:pt x="37947" y="3743"/>
                  </a:lnTo>
                  <a:lnTo>
                    <a:pt x="37864" y="3307"/>
                  </a:lnTo>
                  <a:lnTo>
                    <a:pt x="37781" y="3015"/>
                  </a:lnTo>
                  <a:lnTo>
                    <a:pt x="37698" y="2724"/>
                  </a:lnTo>
                  <a:lnTo>
                    <a:pt x="37573" y="2454"/>
                  </a:lnTo>
                  <a:lnTo>
                    <a:pt x="37428" y="2184"/>
                  </a:lnTo>
                  <a:lnTo>
                    <a:pt x="37261" y="1934"/>
                  </a:lnTo>
                  <a:lnTo>
                    <a:pt x="37095" y="1685"/>
                  </a:lnTo>
                  <a:lnTo>
                    <a:pt x="36887" y="1456"/>
                  </a:lnTo>
                  <a:lnTo>
                    <a:pt x="36679" y="1227"/>
                  </a:lnTo>
                  <a:lnTo>
                    <a:pt x="36450" y="1040"/>
                  </a:lnTo>
                  <a:lnTo>
                    <a:pt x="36201" y="853"/>
                  </a:lnTo>
                  <a:lnTo>
                    <a:pt x="35951" y="687"/>
                  </a:lnTo>
                  <a:lnTo>
                    <a:pt x="35702" y="541"/>
                  </a:lnTo>
                  <a:lnTo>
                    <a:pt x="35431" y="416"/>
                  </a:lnTo>
                  <a:lnTo>
                    <a:pt x="35140" y="312"/>
                  </a:lnTo>
                  <a:lnTo>
                    <a:pt x="34849" y="250"/>
                  </a:lnTo>
                  <a:lnTo>
                    <a:pt x="34558" y="188"/>
                  </a:lnTo>
                  <a:lnTo>
                    <a:pt x="33747" y="104"/>
                  </a:lnTo>
                  <a:lnTo>
                    <a:pt x="32916" y="42"/>
                  </a:lnTo>
                  <a:lnTo>
                    <a:pt x="32084" y="21"/>
                  </a:lnTo>
                  <a:lnTo>
                    <a:pt x="31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6926325" y="4941200"/>
              <a:ext cx="869150" cy="328025"/>
            </a:xfrm>
            <a:custGeom>
              <a:avLst/>
              <a:gdLst/>
              <a:ahLst/>
              <a:cxnLst/>
              <a:rect l="l" t="t" r="r" b="b"/>
              <a:pathLst>
                <a:path w="34766" h="13121" extrusionOk="0">
                  <a:moveTo>
                    <a:pt x="27655" y="0"/>
                  </a:moveTo>
                  <a:lnTo>
                    <a:pt x="25908" y="62"/>
                  </a:lnTo>
                  <a:lnTo>
                    <a:pt x="24245" y="166"/>
                  </a:lnTo>
                  <a:lnTo>
                    <a:pt x="22581" y="291"/>
                  </a:lnTo>
                  <a:lnTo>
                    <a:pt x="19233" y="582"/>
                  </a:lnTo>
                  <a:lnTo>
                    <a:pt x="17528" y="728"/>
                  </a:lnTo>
                  <a:lnTo>
                    <a:pt x="15823" y="832"/>
                  </a:lnTo>
                  <a:lnTo>
                    <a:pt x="12413" y="998"/>
                  </a:lnTo>
                  <a:lnTo>
                    <a:pt x="9003" y="1185"/>
                  </a:lnTo>
                  <a:lnTo>
                    <a:pt x="7298" y="1289"/>
                  </a:lnTo>
                  <a:lnTo>
                    <a:pt x="5593" y="1435"/>
                  </a:lnTo>
                  <a:lnTo>
                    <a:pt x="4595" y="1518"/>
                  </a:lnTo>
                  <a:lnTo>
                    <a:pt x="4096" y="1560"/>
                  </a:lnTo>
                  <a:lnTo>
                    <a:pt x="3597" y="1622"/>
                  </a:lnTo>
                  <a:lnTo>
                    <a:pt x="3098" y="1684"/>
                  </a:lnTo>
                  <a:lnTo>
                    <a:pt x="2620" y="1788"/>
                  </a:lnTo>
                  <a:lnTo>
                    <a:pt x="2121" y="1934"/>
                  </a:lnTo>
                  <a:lnTo>
                    <a:pt x="1643" y="2079"/>
                  </a:lnTo>
                  <a:lnTo>
                    <a:pt x="1289" y="2246"/>
                  </a:lnTo>
                  <a:lnTo>
                    <a:pt x="957" y="2433"/>
                  </a:lnTo>
                  <a:lnTo>
                    <a:pt x="811" y="2537"/>
                  </a:lnTo>
                  <a:lnTo>
                    <a:pt x="686" y="2641"/>
                  </a:lnTo>
                  <a:lnTo>
                    <a:pt x="562" y="2766"/>
                  </a:lnTo>
                  <a:lnTo>
                    <a:pt x="437" y="2890"/>
                  </a:lnTo>
                  <a:lnTo>
                    <a:pt x="333" y="3036"/>
                  </a:lnTo>
                  <a:lnTo>
                    <a:pt x="250" y="3181"/>
                  </a:lnTo>
                  <a:lnTo>
                    <a:pt x="187" y="3348"/>
                  </a:lnTo>
                  <a:lnTo>
                    <a:pt x="104" y="3493"/>
                  </a:lnTo>
                  <a:lnTo>
                    <a:pt x="63" y="3680"/>
                  </a:lnTo>
                  <a:lnTo>
                    <a:pt x="21" y="3868"/>
                  </a:lnTo>
                  <a:lnTo>
                    <a:pt x="0" y="4055"/>
                  </a:lnTo>
                  <a:lnTo>
                    <a:pt x="0" y="4263"/>
                  </a:lnTo>
                  <a:lnTo>
                    <a:pt x="0" y="6092"/>
                  </a:lnTo>
                  <a:lnTo>
                    <a:pt x="21" y="7007"/>
                  </a:lnTo>
                  <a:lnTo>
                    <a:pt x="42" y="7922"/>
                  </a:lnTo>
                  <a:lnTo>
                    <a:pt x="104" y="8837"/>
                  </a:lnTo>
                  <a:lnTo>
                    <a:pt x="208" y="9752"/>
                  </a:lnTo>
                  <a:lnTo>
                    <a:pt x="333" y="10667"/>
                  </a:lnTo>
                  <a:lnTo>
                    <a:pt x="499" y="11561"/>
                  </a:lnTo>
                  <a:lnTo>
                    <a:pt x="562" y="11790"/>
                  </a:lnTo>
                  <a:lnTo>
                    <a:pt x="645" y="11998"/>
                  </a:lnTo>
                  <a:lnTo>
                    <a:pt x="749" y="12185"/>
                  </a:lnTo>
                  <a:lnTo>
                    <a:pt x="873" y="12351"/>
                  </a:lnTo>
                  <a:lnTo>
                    <a:pt x="1019" y="12497"/>
                  </a:lnTo>
                  <a:lnTo>
                    <a:pt x="1185" y="12621"/>
                  </a:lnTo>
                  <a:lnTo>
                    <a:pt x="1393" y="12725"/>
                  </a:lnTo>
                  <a:lnTo>
                    <a:pt x="1601" y="12808"/>
                  </a:lnTo>
                  <a:lnTo>
                    <a:pt x="1913" y="12892"/>
                  </a:lnTo>
                  <a:lnTo>
                    <a:pt x="2225" y="12975"/>
                  </a:lnTo>
                  <a:lnTo>
                    <a:pt x="2537" y="13037"/>
                  </a:lnTo>
                  <a:lnTo>
                    <a:pt x="2849" y="13037"/>
                  </a:lnTo>
                  <a:lnTo>
                    <a:pt x="6113" y="13058"/>
                  </a:lnTo>
                  <a:lnTo>
                    <a:pt x="6113" y="13120"/>
                  </a:lnTo>
                  <a:lnTo>
                    <a:pt x="8754" y="12954"/>
                  </a:lnTo>
                  <a:lnTo>
                    <a:pt x="10085" y="12871"/>
                  </a:lnTo>
                  <a:lnTo>
                    <a:pt x="11395" y="12767"/>
                  </a:lnTo>
                  <a:lnTo>
                    <a:pt x="14410" y="12517"/>
                  </a:lnTo>
                  <a:lnTo>
                    <a:pt x="17404" y="12289"/>
                  </a:lnTo>
                  <a:lnTo>
                    <a:pt x="20419" y="12081"/>
                  </a:lnTo>
                  <a:lnTo>
                    <a:pt x="23413" y="11935"/>
                  </a:lnTo>
                  <a:lnTo>
                    <a:pt x="25679" y="11831"/>
                  </a:lnTo>
                  <a:lnTo>
                    <a:pt x="27925" y="11706"/>
                  </a:lnTo>
                  <a:lnTo>
                    <a:pt x="29048" y="11623"/>
                  </a:lnTo>
                  <a:lnTo>
                    <a:pt x="30170" y="11540"/>
                  </a:lnTo>
                  <a:lnTo>
                    <a:pt x="31293" y="11436"/>
                  </a:lnTo>
                  <a:lnTo>
                    <a:pt x="32416" y="11291"/>
                  </a:lnTo>
                  <a:lnTo>
                    <a:pt x="32874" y="11228"/>
                  </a:lnTo>
                  <a:lnTo>
                    <a:pt x="33061" y="11166"/>
                  </a:lnTo>
                  <a:lnTo>
                    <a:pt x="33248" y="11124"/>
                  </a:lnTo>
                  <a:lnTo>
                    <a:pt x="33414" y="11041"/>
                  </a:lnTo>
                  <a:lnTo>
                    <a:pt x="33560" y="10958"/>
                  </a:lnTo>
                  <a:lnTo>
                    <a:pt x="33684" y="10875"/>
                  </a:lnTo>
                  <a:lnTo>
                    <a:pt x="33809" y="10771"/>
                  </a:lnTo>
                  <a:lnTo>
                    <a:pt x="33934" y="10667"/>
                  </a:lnTo>
                  <a:lnTo>
                    <a:pt x="34017" y="10521"/>
                  </a:lnTo>
                  <a:lnTo>
                    <a:pt x="34121" y="10396"/>
                  </a:lnTo>
                  <a:lnTo>
                    <a:pt x="34204" y="10230"/>
                  </a:lnTo>
                  <a:lnTo>
                    <a:pt x="34267" y="10043"/>
                  </a:lnTo>
                  <a:lnTo>
                    <a:pt x="34329" y="9856"/>
                  </a:lnTo>
                  <a:lnTo>
                    <a:pt x="34454" y="9419"/>
                  </a:lnTo>
                  <a:lnTo>
                    <a:pt x="34558" y="8920"/>
                  </a:lnTo>
                  <a:lnTo>
                    <a:pt x="34620" y="8421"/>
                  </a:lnTo>
                  <a:lnTo>
                    <a:pt x="34683" y="7922"/>
                  </a:lnTo>
                  <a:lnTo>
                    <a:pt x="34724" y="7402"/>
                  </a:lnTo>
                  <a:lnTo>
                    <a:pt x="34745" y="6903"/>
                  </a:lnTo>
                  <a:lnTo>
                    <a:pt x="34766" y="6404"/>
                  </a:lnTo>
                  <a:lnTo>
                    <a:pt x="34766" y="5905"/>
                  </a:lnTo>
                  <a:lnTo>
                    <a:pt x="34745" y="5406"/>
                  </a:lnTo>
                  <a:lnTo>
                    <a:pt x="34683" y="4408"/>
                  </a:lnTo>
                  <a:lnTo>
                    <a:pt x="34579" y="3410"/>
                  </a:lnTo>
                  <a:lnTo>
                    <a:pt x="34475" y="2412"/>
                  </a:lnTo>
                  <a:lnTo>
                    <a:pt x="34350" y="1414"/>
                  </a:lnTo>
                  <a:lnTo>
                    <a:pt x="34287" y="1060"/>
                  </a:lnTo>
                  <a:lnTo>
                    <a:pt x="34225" y="790"/>
                  </a:lnTo>
                  <a:lnTo>
                    <a:pt x="34183" y="665"/>
                  </a:lnTo>
                  <a:lnTo>
                    <a:pt x="34121" y="561"/>
                  </a:lnTo>
                  <a:lnTo>
                    <a:pt x="34080" y="478"/>
                  </a:lnTo>
                  <a:lnTo>
                    <a:pt x="33996" y="416"/>
                  </a:lnTo>
                  <a:lnTo>
                    <a:pt x="33913" y="354"/>
                  </a:lnTo>
                  <a:lnTo>
                    <a:pt x="33830" y="312"/>
                  </a:lnTo>
                  <a:lnTo>
                    <a:pt x="33601" y="229"/>
                  </a:lnTo>
                  <a:lnTo>
                    <a:pt x="33289" y="187"/>
                  </a:lnTo>
                  <a:lnTo>
                    <a:pt x="32894" y="146"/>
                  </a:lnTo>
                  <a:lnTo>
                    <a:pt x="32021" y="83"/>
                  </a:lnTo>
                  <a:lnTo>
                    <a:pt x="31148" y="42"/>
                  </a:lnTo>
                  <a:lnTo>
                    <a:pt x="30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6993900" y="5004600"/>
              <a:ext cx="390400" cy="68650"/>
            </a:xfrm>
            <a:custGeom>
              <a:avLst/>
              <a:gdLst/>
              <a:ahLst/>
              <a:cxnLst/>
              <a:rect l="l" t="t" r="r" b="b"/>
              <a:pathLst>
                <a:path w="15616" h="2746" extrusionOk="0">
                  <a:moveTo>
                    <a:pt x="11686" y="1"/>
                  </a:moveTo>
                  <a:lnTo>
                    <a:pt x="10480" y="42"/>
                  </a:lnTo>
                  <a:lnTo>
                    <a:pt x="9274" y="105"/>
                  </a:lnTo>
                  <a:lnTo>
                    <a:pt x="8068" y="209"/>
                  </a:lnTo>
                  <a:lnTo>
                    <a:pt x="6862" y="313"/>
                  </a:lnTo>
                  <a:lnTo>
                    <a:pt x="4471" y="562"/>
                  </a:lnTo>
                  <a:lnTo>
                    <a:pt x="3265" y="687"/>
                  </a:lnTo>
                  <a:lnTo>
                    <a:pt x="2059" y="791"/>
                  </a:lnTo>
                  <a:lnTo>
                    <a:pt x="1622" y="832"/>
                  </a:lnTo>
                  <a:lnTo>
                    <a:pt x="1393" y="895"/>
                  </a:lnTo>
                  <a:lnTo>
                    <a:pt x="1185" y="936"/>
                  </a:lnTo>
                  <a:lnTo>
                    <a:pt x="957" y="1020"/>
                  </a:lnTo>
                  <a:lnTo>
                    <a:pt x="770" y="1103"/>
                  </a:lnTo>
                  <a:lnTo>
                    <a:pt x="562" y="1228"/>
                  </a:lnTo>
                  <a:lnTo>
                    <a:pt x="374" y="1352"/>
                  </a:lnTo>
                  <a:lnTo>
                    <a:pt x="187" y="1519"/>
                  </a:lnTo>
                  <a:lnTo>
                    <a:pt x="125" y="1602"/>
                  </a:lnTo>
                  <a:lnTo>
                    <a:pt x="63" y="1706"/>
                  </a:lnTo>
                  <a:lnTo>
                    <a:pt x="21" y="1810"/>
                  </a:lnTo>
                  <a:lnTo>
                    <a:pt x="0" y="1914"/>
                  </a:lnTo>
                  <a:lnTo>
                    <a:pt x="0" y="2038"/>
                  </a:lnTo>
                  <a:lnTo>
                    <a:pt x="21" y="2163"/>
                  </a:lnTo>
                  <a:lnTo>
                    <a:pt x="63" y="2267"/>
                  </a:lnTo>
                  <a:lnTo>
                    <a:pt x="104" y="2371"/>
                  </a:lnTo>
                  <a:lnTo>
                    <a:pt x="167" y="2454"/>
                  </a:lnTo>
                  <a:lnTo>
                    <a:pt x="250" y="2517"/>
                  </a:lnTo>
                  <a:lnTo>
                    <a:pt x="354" y="2579"/>
                  </a:lnTo>
                  <a:lnTo>
                    <a:pt x="437" y="2621"/>
                  </a:lnTo>
                  <a:lnTo>
                    <a:pt x="666" y="2683"/>
                  </a:lnTo>
                  <a:lnTo>
                    <a:pt x="894" y="2725"/>
                  </a:lnTo>
                  <a:lnTo>
                    <a:pt x="1102" y="2745"/>
                  </a:lnTo>
                  <a:lnTo>
                    <a:pt x="1331" y="2745"/>
                  </a:lnTo>
                  <a:lnTo>
                    <a:pt x="1560" y="2725"/>
                  </a:lnTo>
                  <a:lnTo>
                    <a:pt x="1996" y="2662"/>
                  </a:lnTo>
                  <a:lnTo>
                    <a:pt x="2454" y="2579"/>
                  </a:lnTo>
                  <a:lnTo>
                    <a:pt x="3888" y="2309"/>
                  </a:lnTo>
                  <a:lnTo>
                    <a:pt x="5344" y="2038"/>
                  </a:lnTo>
                  <a:lnTo>
                    <a:pt x="6799" y="1789"/>
                  </a:lnTo>
                  <a:lnTo>
                    <a:pt x="8255" y="1560"/>
                  </a:lnTo>
                  <a:lnTo>
                    <a:pt x="11187" y="1103"/>
                  </a:lnTo>
                  <a:lnTo>
                    <a:pt x="14098" y="625"/>
                  </a:lnTo>
                  <a:lnTo>
                    <a:pt x="14451" y="604"/>
                  </a:lnTo>
                  <a:lnTo>
                    <a:pt x="14805" y="562"/>
                  </a:lnTo>
                  <a:lnTo>
                    <a:pt x="15013" y="521"/>
                  </a:lnTo>
                  <a:lnTo>
                    <a:pt x="15200" y="458"/>
                  </a:lnTo>
                  <a:lnTo>
                    <a:pt x="15408" y="375"/>
                  </a:lnTo>
                  <a:lnTo>
                    <a:pt x="15616" y="230"/>
                  </a:lnTo>
                  <a:lnTo>
                    <a:pt x="15096" y="167"/>
                  </a:lnTo>
                  <a:lnTo>
                    <a:pt x="14576" y="105"/>
                  </a:lnTo>
                  <a:lnTo>
                    <a:pt x="14077" y="63"/>
                  </a:lnTo>
                  <a:lnTo>
                    <a:pt x="13599" y="22"/>
                  </a:lnTo>
                  <a:lnTo>
                    <a:pt x="12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7431575" y="4996300"/>
              <a:ext cx="115425" cy="35875"/>
            </a:xfrm>
            <a:custGeom>
              <a:avLst/>
              <a:gdLst/>
              <a:ahLst/>
              <a:cxnLst/>
              <a:rect l="l" t="t" r="r" b="b"/>
              <a:pathLst>
                <a:path w="4617" h="1435" extrusionOk="0">
                  <a:moveTo>
                    <a:pt x="2038" y="0"/>
                  </a:moveTo>
                  <a:lnTo>
                    <a:pt x="1519" y="21"/>
                  </a:lnTo>
                  <a:lnTo>
                    <a:pt x="1020" y="83"/>
                  </a:lnTo>
                  <a:lnTo>
                    <a:pt x="500" y="166"/>
                  </a:lnTo>
                  <a:lnTo>
                    <a:pt x="396" y="187"/>
                  </a:lnTo>
                  <a:lnTo>
                    <a:pt x="292" y="229"/>
                  </a:lnTo>
                  <a:lnTo>
                    <a:pt x="209" y="291"/>
                  </a:lnTo>
                  <a:lnTo>
                    <a:pt x="125" y="374"/>
                  </a:lnTo>
                  <a:lnTo>
                    <a:pt x="84" y="458"/>
                  </a:lnTo>
                  <a:lnTo>
                    <a:pt x="42" y="562"/>
                  </a:lnTo>
                  <a:lnTo>
                    <a:pt x="1" y="686"/>
                  </a:lnTo>
                  <a:lnTo>
                    <a:pt x="1" y="790"/>
                  </a:lnTo>
                  <a:lnTo>
                    <a:pt x="22" y="915"/>
                  </a:lnTo>
                  <a:lnTo>
                    <a:pt x="42" y="1019"/>
                  </a:lnTo>
                  <a:lnTo>
                    <a:pt x="105" y="1102"/>
                  </a:lnTo>
                  <a:lnTo>
                    <a:pt x="167" y="1185"/>
                  </a:lnTo>
                  <a:lnTo>
                    <a:pt x="229" y="1268"/>
                  </a:lnTo>
                  <a:lnTo>
                    <a:pt x="333" y="1310"/>
                  </a:lnTo>
                  <a:lnTo>
                    <a:pt x="437" y="1352"/>
                  </a:lnTo>
                  <a:lnTo>
                    <a:pt x="541" y="1393"/>
                  </a:lnTo>
                  <a:lnTo>
                    <a:pt x="749" y="1435"/>
                  </a:lnTo>
                  <a:lnTo>
                    <a:pt x="957" y="1435"/>
                  </a:lnTo>
                  <a:lnTo>
                    <a:pt x="1727" y="1372"/>
                  </a:lnTo>
                  <a:lnTo>
                    <a:pt x="2496" y="1248"/>
                  </a:lnTo>
                  <a:lnTo>
                    <a:pt x="2891" y="1185"/>
                  </a:lnTo>
                  <a:lnTo>
                    <a:pt x="3265" y="1102"/>
                  </a:lnTo>
                  <a:lnTo>
                    <a:pt x="3639" y="977"/>
                  </a:lnTo>
                  <a:lnTo>
                    <a:pt x="4014" y="853"/>
                  </a:lnTo>
                  <a:lnTo>
                    <a:pt x="4180" y="790"/>
                  </a:lnTo>
                  <a:lnTo>
                    <a:pt x="4367" y="728"/>
                  </a:lnTo>
                  <a:lnTo>
                    <a:pt x="4430" y="686"/>
                  </a:lnTo>
                  <a:lnTo>
                    <a:pt x="4513" y="645"/>
                  </a:lnTo>
                  <a:lnTo>
                    <a:pt x="4575" y="562"/>
                  </a:lnTo>
                  <a:lnTo>
                    <a:pt x="4617" y="478"/>
                  </a:lnTo>
                  <a:lnTo>
                    <a:pt x="4596" y="416"/>
                  </a:lnTo>
                  <a:lnTo>
                    <a:pt x="4575" y="354"/>
                  </a:lnTo>
                  <a:lnTo>
                    <a:pt x="4076" y="208"/>
                  </a:lnTo>
                  <a:lnTo>
                    <a:pt x="3556" y="104"/>
                  </a:lnTo>
                  <a:lnTo>
                    <a:pt x="3057" y="4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84" name="Google Shape;1584;p9"/>
          <p:cNvGrpSpPr/>
          <p:nvPr/>
        </p:nvGrpSpPr>
        <p:grpSpPr>
          <a:xfrm rot="-5400000">
            <a:off x="10691301" y="1624602"/>
            <a:ext cx="2198767" cy="388233"/>
            <a:chOff x="6770700" y="159850"/>
            <a:chExt cx="1649075" cy="291175"/>
          </a:xfrm>
        </p:grpSpPr>
        <p:sp>
          <p:nvSpPr>
            <p:cNvPr id="1585" name="Google Shape;1585;p9"/>
            <p:cNvSpPr/>
            <p:nvPr/>
          </p:nvSpPr>
          <p:spPr>
            <a:xfrm>
              <a:off x="8358275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60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8358275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60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1313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72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6" y="650"/>
                  </a:lnTo>
                  <a:lnTo>
                    <a:pt x="109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6" y="1098"/>
                  </a:lnTo>
                  <a:lnTo>
                    <a:pt x="1" y="1238"/>
                  </a:lnTo>
                  <a:lnTo>
                    <a:pt x="16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109" y="1702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59" y="2367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9" y="2243"/>
                  </a:lnTo>
                  <a:lnTo>
                    <a:pt x="2011" y="2181"/>
                  </a:lnTo>
                  <a:lnTo>
                    <a:pt x="2104" y="2104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5" y="1361"/>
                  </a:lnTo>
                  <a:lnTo>
                    <a:pt x="2460" y="1238"/>
                  </a:lnTo>
                  <a:lnTo>
                    <a:pt x="2445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67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82" y="449"/>
                  </a:lnTo>
                  <a:lnTo>
                    <a:pt x="2104" y="371"/>
                  </a:lnTo>
                  <a:lnTo>
                    <a:pt x="2011" y="279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1313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72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6" y="650"/>
                  </a:lnTo>
                  <a:lnTo>
                    <a:pt x="109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6" y="1098"/>
                  </a:lnTo>
                  <a:lnTo>
                    <a:pt x="1" y="1222"/>
                  </a:lnTo>
                  <a:lnTo>
                    <a:pt x="16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109" y="1701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59" y="2351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9" y="2243"/>
                  </a:lnTo>
                  <a:lnTo>
                    <a:pt x="2011" y="2165"/>
                  </a:lnTo>
                  <a:lnTo>
                    <a:pt x="2104" y="2088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5" y="1346"/>
                  </a:lnTo>
                  <a:lnTo>
                    <a:pt x="2460" y="1222"/>
                  </a:lnTo>
                  <a:lnTo>
                    <a:pt x="2445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67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82" y="449"/>
                  </a:lnTo>
                  <a:lnTo>
                    <a:pt x="2104" y="356"/>
                  </a:lnTo>
                  <a:lnTo>
                    <a:pt x="2011" y="278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7904725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9"/>
                  </a:lnTo>
                  <a:lnTo>
                    <a:pt x="357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4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4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104"/>
                  </a:lnTo>
                  <a:lnTo>
                    <a:pt x="434" y="2181"/>
                  </a:lnTo>
                  <a:lnTo>
                    <a:pt x="527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2"/>
                  </a:lnTo>
                  <a:lnTo>
                    <a:pt x="2383" y="1593"/>
                  </a:lnTo>
                  <a:lnTo>
                    <a:pt x="2414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14" y="990"/>
                  </a:lnTo>
                  <a:lnTo>
                    <a:pt x="2383" y="866"/>
                  </a:lnTo>
                  <a:lnTo>
                    <a:pt x="2352" y="758"/>
                  </a:lnTo>
                  <a:lnTo>
                    <a:pt x="2290" y="650"/>
                  </a:lnTo>
                  <a:lnTo>
                    <a:pt x="2228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7904725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8"/>
                  </a:lnTo>
                  <a:lnTo>
                    <a:pt x="357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4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4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088"/>
                  </a:lnTo>
                  <a:lnTo>
                    <a:pt x="434" y="2165"/>
                  </a:lnTo>
                  <a:lnTo>
                    <a:pt x="527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1"/>
                  </a:lnTo>
                  <a:lnTo>
                    <a:pt x="2383" y="1593"/>
                  </a:lnTo>
                  <a:lnTo>
                    <a:pt x="2414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14" y="974"/>
                  </a:lnTo>
                  <a:lnTo>
                    <a:pt x="2383" y="866"/>
                  </a:lnTo>
                  <a:lnTo>
                    <a:pt x="2352" y="742"/>
                  </a:lnTo>
                  <a:lnTo>
                    <a:pt x="2290" y="650"/>
                  </a:lnTo>
                  <a:lnTo>
                    <a:pt x="2228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7677775" y="159850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1" y="542"/>
                  </a:lnTo>
                  <a:lnTo>
                    <a:pt x="139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0" y="1098"/>
                  </a:lnTo>
                  <a:lnTo>
                    <a:pt x="0" y="1238"/>
                  </a:lnTo>
                  <a:lnTo>
                    <a:pt x="0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4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5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5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7677775" y="389525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1" y="541"/>
                  </a:lnTo>
                  <a:lnTo>
                    <a:pt x="139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0" y="1098"/>
                  </a:lnTo>
                  <a:lnTo>
                    <a:pt x="0" y="1222"/>
                  </a:lnTo>
                  <a:lnTo>
                    <a:pt x="0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4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5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5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745080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4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94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2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745080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4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94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2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7223850" y="159850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58" y="2367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67"/>
                  </a:lnTo>
                  <a:lnTo>
                    <a:pt x="1841" y="2305"/>
                  </a:lnTo>
                  <a:lnTo>
                    <a:pt x="1933" y="2243"/>
                  </a:lnTo>
                  <a:lnTo>
                    <a:pt x="2026" y="2181"/>
                  </a:lnTo>
                  <a:lnTo>
                    <a:pt x="2119" y="2104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2"/>
                  </a:lnTo>
                  <a:lnTo>
                    <a:pt x="2428" y="1593"/>
                  </a:lnTo>
                  <a:lnTo>
                    <a:pt x="2444" y="1485"/>
                  </a:lnTo>
                  <a:lnTo>
                    <a:pt x="2475" y="1361"/>
                  </a:lnTo>
                  <a:lnTo>
                    <a:pt x="2475" y="1238"/>
                  </a:lnTo>
                  <a:lnTo>
                    <a:pt x="2475" y="1098"/>
                  </a:lnTo>
                  <a:lnTo>
                    <a:pt x="2444" y="990"/>
                  </a:lnTo>
                  <a:lnTo>
                    <a:pt x="2428" y="866"/>
                  </a:lnTo>
                  <a:lnTo>
                    <a:pt x="2382" y="758"/>
                  </a:lnTo>
                  <a:lnTo>
                    <a:pt x="2336" y="650"/>
                  </a:lnTo>
                  <a:lnTo>
                    <a:pt x="2274" y="542"/>
                  </a:lnTo>
                  <a:lnTo>
                    <a:pt x="2196" y="449"/>
                  </a:lnTo>
                  <a:lnTo>
                    <a:pt x="2119" y="371"/>
                  </a:lnTo>
                  <a:lnTo>
                    <a:pt x="2026" y="279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109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7223850" y="389525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58" y="2351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37" y="2444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51"/>
                  </a:lnTo>
                  <a:lnTo>
                    <a:pt x="1841" y="2304"/>
                  </a:lnTo>
                  <a:lnTo>
                    <a:pt x="1933" y="2243"/>
                  </a:lnTo>
                  <a:lnTo>
                    <a:pt x="2026" y="2165"/>
                  </a:lnTo>
                  <a:lnTo>
                    <a:pt x="2119" y="2088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1"/>
                  </a:lnTo>
                  <a:lnTo>
                    <a:pt x="2428" y="1593"/>
                  </a:lnTo>
                  <a:lnTo>
                    <a:pt x="2444" y="1469"/>
                  </a:lnTo>
                  <a:lnTo>
                    <a:pt x="2475" y="1346"/>
                  </a:lnTo>
                  <a:lnTo>
                    <a:pt x="2475" y="1222"/>
                  </a:lnTo>
                  <a:lnTo>
                    <a:pt x="2475" y="1098"/>
                  </a:lnTo>
                  <a:lnTo>
                    <a:pt x="2444" y="974"/>
                  </a:lnTo>
                  <a:lnTo>
                    <a:pt x="2428" y="866"/>
                  </a:lnTo>
                  <a:lnTo>
                    <a:pt x="2382" y="742"/>
                  </a:lnTo>
                  <a:lnTo>
                    <a:pt x="2336" y="650"/>
                  </a:lnTo>
                  <a:lnTo>
                    <a:pt x="2274" y="541"/>
                  </a:lnTo>
                  <a:lnTo>
                    <a:pt x="2196" y="449"/>
                  </a:lnTo>
                  <a:lnTo>
                    <a:pt x="2119" y="356"/>
                  </a:lnTo>
                  <a:lnTo>
                    <a:pt x="2026" y="278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93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699765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699765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67707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8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5" y="1098"/>
                  </a:lnTo>
                  <a:lnTo>
                    <a:pt x="0" y="1238"/>
                  </a:lnTo>
                  <a:lnTo>
                    <a:pt x="15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42" y="2367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59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4" y="650"/>
                  </a:lnTo>
                  <a:lnTo>
                    <a:pt x="2243" y="542"/>
                  </a:lnTo>
                  <a:lnTo>
                    <a:pt x="2165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109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0" name="Google Shape;1600;p9"/>
            <p:cNvSpPr/>
            <p:nvPr/>
          </p:nvSpPr>
          <p:spPr>
            <a:xfrm>
              <a:off x="67707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8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5" y="1098"/>
                  </a:lnTo>
                  <a:lnTo>
                    <a:pt x="0" y="1222"/>
                  </a:lnTo>
                  <a:lnTo>
                    <a:pt x="15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42" y="2351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59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4" y="650"/>
                  </a:lnTo>
                  <a:lnTo>
                    <a:pt x="2243" y="541"/>
                  </a:lnTo>
                  <a:lnTo>
                    <a:pt x="2165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93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01" name="Google Shape;1601;p9"/>
          <p:cNvGrpSpPr/>
          <p:nvPr/>
        </p:nvGrpSpPr>
        <p:grpSpPr>
          <a:xfrm rot="-5400000">
            <a:off x="-624399" y="4839069"/>
            <a:ext cx="2198767" cy="388233"/>
            <a:chOff x="6770700" y="159850"/>
            <a:chExt cx="1649075" cy="291175"/>
          </a:xfrm>
        </p:grpSpPr>
        <p:sp>
          <p:nvSpPr>
            <p:cNvPr id="1602" name="Google Shape;1602;p9"/>
            <p:cNvSpPr/>
            <p:nvPr/>
          </p:nvSpPr>
          <p:spPr>
            <a:xfrm>
              <a:off x="8358275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60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9"/>
            <p:cNvSpPr/>
            <p:nvPr/>
          </p:nvSpPr>
          <p:spPr>
            <a:xfrm>
              <a:off x="8358275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60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9"/>
            <p:cNvSpPr/>
            <p:nvPr/>
          </p:nvSpPr>
          <p:spPr>
            <a:xfrm>
              <a:off x="81313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72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6" y="650"/>
                  </a:lnTo>
                  <a:lnTo>
                    <a:pt x="109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6" y="1098"/>
                  </a:lnTo>
                  <a:lnTo>
                    <a:pt x="1" y="1238"/>
                  </a:lnTo>
                  <a:lnTo>
                    <a:pt x="16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109" y="1702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59" y="2367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9" y="2243"/>
                  </a:lnTo>
                  <a:lnTo>
                    <a:pt x="2011" y="2181"/>
                  </a:lnTo>
                  <a:lnTo>
                    <a:pt x="2104" y="2104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5" y="1361"/>
                  </a:lnTo>
                  <a:lnTo>
                    <a:pt x="2460" y="1238"/>
                  </a:lnTo>
                  <a:lnTo>
                    <a:pt x="2445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67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82" y="449"/>
                  </a:lnTo>
                  <a:lnTo>
                    <a:pt x="2104" y="371"/>
                  </a:lnTo>
                  <a:lnTo>
                    <a:pt x="2011" y="279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9"/>
            <p:cNvSpPr/>
            <p:nvPr/>
          </p:nvSpPr>
          <p:spPr>
            <a:xfrm>
              <a:off x="81313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72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6" y="650"/>
                  </a:lnTo>
                  <a:lnTo>
                    <a:pt x="109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6" y="1098"/>
                  </a:lnTo>
                  <a:lnTo>
                    <a:pt x="1" y="1222"/>
                  </a:lnTo>
                  <a:lnTo>
                    <a:pt x="16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109" y="1701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59" y="2351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9" y="2243"/>
                  </a:lnTo>
                  <a:lnTo>
                    <a:pt x="2011" y="2165"/>
                  </a:lnTo>
                  <a:lnTo>
                    <a:pt x="2104" y="2088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5" y="1346"/>
                  </a:lnTo>
                  <a:lnTo>
                    <a:pt x="2460" y="1222"/>
                  </a:lnTo>
                  <a:lnTo>
                    <a:pt x="2445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67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82" y="449"/>
                  </a:lnTo>
                  <a:lnTo>
                    <a:pt x="2104" y="356"/>
                  </a:lnTo>
                  <a:lnTo>
                    <a:pt x="2011" y="278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9"/>
            <p:cNvSpPr/>
            <p:nvPr/>
          </p:nvSpPr>
          <p:spPr>
            <a:xfrm>
              <a:off x="7904725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9"/>
                  </a:lnTo>
                  <a:lnTo>
                    <a:pt x="357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4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4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104"/>
                  </a:lnTo>
                  <a:lnTo>
                    <a:pt x="434" y="2181"/>
                  </a:lnTo>
                  <a:lnTo>
                    <a:pt x="527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2"/>
                  </a:lnTo>
                  <a:lnTo>
                    <a:pt x="2383" y="1593"/>
                  </a:lnTo>
                  <a:lnTo>
                    <a:pt x="2414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14" y="990"/>
                  </a:lnTo>
                  <a:lnTo>
                    <a:pt x="2383" y="866"/>
                  </a:lnTo>
                  <a:lnTo>
                    <a:pt x="2352" y="758"/>
                  </a:lnTo>
                  <a:lnTo>
                    <a:pt x="2290" y="650"/>
                  </a:lnTo>
                  <a:lnTo>
                    <a:pt x="2228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9"/>
            <p:cNvSpPr/>
            <p:nvPr/>
          </p:nvSpPr>
          <p:spPr>
            <a:xfrm>
              <a:off x="7904725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8"/>
                  </a:lnTo>
                  <a:lnTo>
                    <a:pt x="357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4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4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088"/>
                  </a:lnTo>
                  <a:lnTo>
                    <a:pt x="434" y="2165"/>
                  </a:lnTo>
                  <a:lnTo>
                    <a:pt x="527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1"/>
                  </a:lnTo>
                  <a:lnTo>
                    <a:pt x="2383" y="1593"/>
                  </a:lnTo>
                  <a:lnTo>
                    <a:pt x="2414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14" y="974"/>
                  </a:lnTo>
                  <a:lnTo>
                    <a:pt x="2383" y="866"/>
                  </a:lnTo>
                  <a:lnTo>
                    <a:pt x="2352" y="742"/>
                  </a:lnTo>
                  <a:lnTo>
                    <a:pt x="2290" y="650"/>
                  </a:lnTo>
                  <a:lnTo>
                    <a:pt x="2228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9"/>
            <p:cNvSpPr/>
            <p:nvPr/>
          </p:nvSpPr>
          <p:spPr>
            <a:xfrm>
              <a:off x="7677775" y="159850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1" y="542"/>
                  </a:lnTo>
                  <a:lnTo>
                    <a:pt x="139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0" y="1098"/>
                  </a:lnTo>
                  <a:lnTo>
                    <a:pt x="0" y="1238"/>
                  </a:lnTo>
                  <a:lnTo>
                    <a:pt x="0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4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5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5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9"/>
            <p:cNvSpPr/>
            <p:nvPr/>
          </p:nvSpPr>
          <p:spPr>
            <a:xfrm>
              <a:off x="7677775" y="389525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1" y="541"/>
                  </a:lnTo>
                  <a:lnTo>
                    <a:pt x="139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0" y="1098"/>
                  </a:lnTo>
                  <a:lnTo>
                    <a:pt x="0" y="1222"/>
                  </a:lnTo>
                  <a:lnTo>
                    <a:pt x="0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4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5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5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9"/>
            <p:cNvSpPr/>
            <p:nvPr/>
          </p:nvSpPr>
          <p:spPr>
            <a:xfrm>
              <a:off x="745080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4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94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2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9"/>
            <p:cNvSpPr/>
            <p:nvPr/>
          </p:nvSpPr>
          <p:spPr>
            <a:xfrm>
              <a:off x="745080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4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94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2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7223850" y="159850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58" y="2367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67"/>
                  </a:lnTo>
                  <a:lnTo>
                    <a:pt x="1841" y="2305"/>
                  </a:lnTo>
                  <a:lnTo>
                    <a:pt x="1933" y="2243"/>
                  </a:lnTo>
                  <a:lnTo>
                    <a:pt x="2026" y="2181"/>
                  </a:lnTo>
                  <a:lnTo>
                    <a:pt x="2119" y="2104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2"/>
                  </a:lnTo>
                  <a:lnTo>
                    <a:pt x="2428" y="1593"/>
                  </a:lnTo>
                  <a:lnTo>
                    <a:pt x="2444" y="1485"/>
                  </a:lnTo>
                  <a:lnTo>
                    <a:pt x="2475" y="1361"/>
                  </a:lnTo>
                  <a:lnTo>
                    <a:pt x="2475" y="1238"/>
                  </a:lnTo>
                  <a:lnTo>
                    <a:pt x="2475" y="1098"/>
                  </a:lnTo>
                  <a:lnTo>
                    <a:pt x="2444" y="990"/>
                  </a:lnTo>
                  <a:lnTo>
                    <a:pt x="2428" y="866"/>
                  </a:lnTo>
                  <a:lnTo>
                    <a:pt x="2382" y="758"/>
                  </a:lnTo>
                  <a:lnTo>
                    <a:pt x="2336" y="650"/>
                  </a:lnTo>
                  <a:lnTo>
                    <a:pt x="2274" y="542"/>
                  </a:lnTo>
                  <a:lnTo>
                    <a:pt x="2196" y="449"/>
                  </a:lnTo>
                  <a:lnTo>
                    <a:pt x="2119" y="371"/>
                  </a:lnTo>
                  <a:lnTo>
                    <a:pt x="2026" y="279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109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7223850" y="389525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58" y="2351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37" y="2444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51"/>
                  </a:lnTo>
                  <a:lnTo>
                    <a:pt x="1841" y="2304"/>
                  </a:lnTo>
                  <a:lnTo>
                    <a:pt x="1933" y="2243"/>
                  </a:lnTo>
                  <a:lnTo>
                    <a:pt x="2026" y="2165"/>
                  </a:lnTo>
                  <a:lnTo>
                    <a:pt x="2119" y="2088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1"/>
                  </a:lnTo>
                  <a:lnTo>
                    <a:pt x="2428" y="1593"/>
                  </a:lnTo>
                  <a:lnTo>
                    <a:pt x="2444" y="1469"/>
                  </a:lnTo>
                  <a:lnTo>
                    <a:pt x="2475" y="1346"/>
                  </a:lnTo>
                  <a:lnTo>
                    <a:pt x="2475" y="1222"/>
                  </a:lnTo>
                  <a:lnTo>
                    <a:pt x="2475" y="1098"/>
                  </a:lnTo>
                  <a:lnTo>
                    <a:pt x="2444" y="974"/>
                  </a:lnTo>
                  <a:lnTo>
                    <a:pt x="2428" y="866"/>
                  </a:lnTo>
                  <a:lnTo>
                    <a:pt x="2382" y="742"/>
                  </a:lnTo>
                  <a:lnTo>
                    <a:pt x="2336" y="650"/>
                  </a:lnTo>
                  <a:lnTo>
                    <a:pt x="2274" y="541"/>
                  </a:lnTo>
                  <a:lnTo>
                    <a:pt x="2196" y="449"/>
                  </a:lnTo>
                  <a:lnTo>
                    <a:pt x="2119" y="356"/>
                  </a:lnTo>
                  <a:lnTo>
                    <a:pt x="2026" y="278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93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699765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699765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67707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8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5" y="1098"/>
                  </a:lnTo>
                  <a:lnTo>
                    <a:pt x="0" y="1238"/>
                  </a:lnTo>
                  <a:lnTo>
                    <a:pt x="15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42" y="2367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59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4" y="650"/>
                  </a:lnTo>
                  <a:lnTo>
                    <a:pt x="2243" y="542"/>
                  </a:lnTo>
                  <a:lnTo>
                    <a:pt x="2165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109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67707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8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5" y="1098"/>
                  </a:lnTo>
                  <a:lnTo>
                    <a:pt x="0" y="1222"/>
                  </a:lnTo>
                  <a:lnTo>
                    <a:pt x="15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42" y="2351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59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4" y="650"/>
                  </a:lnTo>
                  <a:lnTo>
                    <a:pt x="2243" y="541"/>
                  </a:lnTo>
                  <a:lnTo>
                    <a:pt x="2165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93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18" name="Google Shape;1618;p9"/>
          <p:cNvGrpSpPr/>
          <p:nvPr/>
        </p:nvGrpSpPr>
        <p:grpSpPr>
          <a:xfrm>
            <a:off x="197262" y="1652843"/>
            <a:ext cx="520084" cy="520039"/>
            <a:chOff x="6793725" y="-1219900"/>
            <a:chExt cx="288850" cy="288825"/>
          </a:xfrm>
        </p:grpSpPr>
        <p:sp>
          <p:nvSpPr>
            <p:cNvPr id="1619" name="Google Shape;1619;p9"/>
            <p:cNvSpPr/>
            <p:nvPr/>
          </p:nvSpPr>
          <p:spPr>
            <a:xfrm>
              <a:off x="6793725" y="-1145600"/>
              <a:ext cx="288850" cy="140200"/>
            </a:xfrm>
            <a:custGeom>
              <a:avLst/>
              <a:gdLst/>
              <a:ahLst/>
              <a:cxnLst/>
              <a:rect l="l" t="t" r="r" b="b"/>
              <a:pathLst>
                <a:path w="11554" h="5608" extrusionOk="0">
                  <a:moveTo>
                    <a:pt x="10612" y="1"/>
                  </a:moveTo>
                  <a:lnTo>
                    <a:pt x="10424" y="20"/>
                  </a:lnTo>
                  <a:lnTo>
                    <a:pt x="10236" y="76"/>
                  </a:lnTo>
                  <a:lnTo>
                    <a:pt x="5495" y="2503"/>
                  </a:lnTo>
                  <a:lnTo>
                    <a:pt x="621" y="3726"/>
                  </a:lnTo>
                  <a:lnTo>
                    <a:pt x="433" y="3820"/>
                  </a:lnTo>
                  <a:lnTo>
                    <a:pt x="283" y="3933"/>
                  </a:lnTo>
                  <a:lnTo>
                    <a:pt x="170" y="4084"/>
                  </a:lnTo>
                  <a:lnTo>
                    <a:pt x="76" y="4234"/>
                  </a:lnTo>
                  <a:lnTo>
                    <a:pt x="19" y="4423"/>
                  </a:lnTo>
                  <a:lnTo>
                    <a:pt x="0" y="4592"/>
                  </a:lnTo>
                  <a:lnTo>
                    <a:pt x="0" y="4780"/>
                  </a:lnTo>
                  <a:lnTo>
                    <a:pt x="57" y="4987"/>
                  </a:lnTo>
                  <a:lnTo>
                    <a:pt x="151" y="5156"/>
                  </a:lnTo>
                  <a:lnTo>
                    <a:pt x="264" y="5307"/>
                  </a:lnTo>
                  <a:lnTo>
                    <a:pt x="396" y="5420"/>
                  </a:lnTo>
                  <a:lnTo>
                    <a:pt x="565" y="5514"/>
                  </a:lnTo>
                  <a:lnTo>
                    <a:pt x="734" y="5570"/>
                  </a:lnTo>
                  <a:lnTo>
                    <a:pt x="922" y="5608"/>
                  </a:lnTo>
                  <a:lnTo>
                    <a:pt x="1111" y="5589"/>
                  </a:lnTo>
                  <a:lnTo>
                    <a:pt x="1299" y="5533"/>
                  </a:lnTo>
                  <a:lnTo>
                    <a:pt x="5909" y="3162"/>
                  </a:lnTo>
                  <a:lnTo>
                    <a:pt x="10932" y="1882"/>
                  </a:lnTo>
                  <a:lnTo>
                    <a:pt x="11102" y="1788"/>
                  </a:lnTo>
                  <a:lnTo>
                    <a:pt x="11252" y="1675"/>
                  </a:lnTo>
                  <a:lnTo>
                    <a:pt x="11384" y="1525"/>
                  </a:lnTo>
                  <a:lnTo>
                    <a:pt x="11459" y="1374"/>
                  </a:lnTo>
                  <a:lnTo>
                    <a:pt x="11534" y="1186"/>
                  </a:lnTo>
                  <a:lnTo>
                    <a:pt x="11553" y="1017"/>
                  </a:lnTo>
                  <a:lnTo>
                    <a:pt x="11534" y="810"/>
                  </a:lnTo>
                  <a:lnTo>
                    <a:pt x="11497" y="622"/>
                  </a:lnTo>
                  <a:lnTo>
                    <a:pt x="11403" y="452"/>
                  </a:lnTo>
                  <a:lnTo>
                    <a:pt x="11290" y="302"/>
                  </a:lnTo>
                  <a:lnTo>
                    <a:pt x="11139" y="189"/>
                  </a:lnTo>
                  <a:lnTo>
                    <a:pt x="10989" y="95"/>
                  </a:lnTo>
                  <a:lnTo>
                    <a:pt x="10801" y="39"/>
                  </a:lnTo>
                  <a:lnTo>
                    <a:pt x="106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9"/>
            <p:cNvSpPr/>
            <p:nvPr/>
          </p:nvSpPr>
          <p:spPr>
            <a:xfrm>
              <a:off x="6796550" y="-1152650"/>
              <a:ext cx="283200" cy="153850"/>
            </a:xfrm>
            <a:custGeom>
              <a:avLst/>
              <a:gdLst/>
              <a:ahLst/>
              <a:cxnLst/>
              <a:rect l="l" t="t" r="r" b="b"/>
              <a:pathLst>
                <a:path w="11328" h="6154" extrusionOk="0">
                  <a:moveTo>
                    <a:pt x="979" y="1"/>
                  </a:moveTo>
                  <a:lnTo>
                    <a:pt x="791" y="19"/>
                  </a:lnTo>
                  <a:lnTo>
                    <a:pt x="621" y="76"/>
                  </a:lnTo>
                  <a:lnTo>
                    <a:pt x="452" y="151"/>
                  </a:lnTo>
                  <a:lnTo>
                    <a:pt x="301" y="264"/>
                  </a:lnTo>
                  <a:lnTo>
                    <a:pt x="170" y="415"/>
                  </a:lnTo>
                  <a:lnTo>
                    <a:pt x="76" y="584"/>
                  </a:lnTo>
                  <a:lnTo>
                    <a:pt x="19" y="772"/>
                  </a:lnTo>
                  <a:lnTo>
                    <a:pt x="0" y="960"/>
                  </a:lnTo>
                  <a:lnTo>
                    <a:pt x="0" y="1148"/>
                  </a:lnTo>
                  <a:lnTo>
                    <a:pt x="57" y="1318"/>
                  </a:lnTo>
                  <a:lnTo>
                    <a:pt x="132" y="1487"/>
                  </a:lnTo>
                  <a:lnTo>
                    <a:pt x="245" y="1638"/>
                  </a:lnTo>
                  <a:lnTo>
                    <a:pt x="396" y="1769"/>
                  </a:lnTo>
                  <a:lnTo>
                    <a:pt x="565" y="1863"/>
                  </a:lnTo>
                  <a:lnTo>
                    <a:pt x="5513" y="3425"/>
                  </a:lnTo>
                  <a:lnTo>
                    <a:pt x="9954" y="6078"/>
                  </a:lnTo>
                  <a:lnTo>
                    <a:pt x="10142" y="6135"/>
                  </a:lnTo>
                  <a:lnTo>
                    <a:pt x="10330" y="6153"/>
                  </a:lnTo>
                  <a:lnTo>
                    <a:pt x="10518" y="6153"/>
                  </a:lnTo>
                  <a:lnTo>
                    <a:pt x="10706" y="6097"/>
                  </a:lnTo>
                  <a:lnTo>
                    <a:pt x="10876" y="6022"/>
                  </a:lnTo>
                  <a:lnTo>
                    <a:pt x="11007" y="5909"/>
                  </a:lnTo>
                  <a:lnTo>
                    <a:pt x="11139" y="5758"/>
                  </a:lnTo>
                  <a:lnTo>
                    <a:pt x="11233" y="5589"/>
                  </a:lnTo>
                  <a:lnTo>
                    <a:pt x="11309" y="5401"/>
                  </a:lnTo>
                  <a:lnTo>
                    <a:pt x="11327" y="5213"/>
                  </a:lnTo>
                  <a:lnTo>
                    <a:pt x="11309" y="5024"/>
                  </a:lnTo>
                  <a:lnTo>
                    <a:pt x="11252" y="4855"/>
                  </a:lnTo>
                  <a:lnTo>
                    <a:pt x="11177" y="4686"/>
                  </a:lnTo>
                  <a:lnTo>
                    <a:pt x="11064" y="4535"/>
                  </a:lnTo>
                  <a:lnTo>
                    <a:pt x="10913" y="4404"/>
                  </a:lnTo>
                  <a:lnTo>
                    <a:pt x="10744" y="4309"/>
                  </a:lnTo>
                  <a:lnTo>
                    <a:pt x="5683" y="2691"/>
                  </a:lnTo>
                  <a:lnTo>
                    <a:pt x="1355" y="95"/>
                  </a:lnTo>
                  <a:lnTo>
                    <a:pt x="1167" y="3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9"/>
            <p:cNvSpPr/>
            <p:nvPr/>
          </p:nvSpPr>
          <p:spPr>
            <a:xfrm>
              <a:off x="6868050" y="-1219900"/>
              <a:ext cx="139725" cy="288825"/>
            </a:xfrm>
            <a:custGeom>
              <a:avLst/>
              <a:gdLst/>
              <a:ahLst/>
              <a:cxnLst/>
              <a:rect l="l" t="t" r="r" b="b"/>
              <a:pathLst>
                <a:path w="5589" h="11553" extrusionOk="0">
                  <a:moveTo>
                    <a:pt x="809" y="0"/>
                  </a:moveTo>
                  <a:lnTo>
                    <a:pt x="621" y="56"/>
                  </a:lnTo>
                  <a:lnTo>
                    <a:pt x="452" y="151"/>
                  </a:lnTo>
                  <a:lnTo>
                    <a:pt x="301" y="263"/>
                  </a:lnTo>
                  <a:lnTo>
                    <a:pt x="170" y="414"/>
                  </a:lnTo>
                  <a:lnTo>
                    <a:pt x="94" y="564"/>
                  </a:lnTo>
                  <a:lnTo>
                    <a:pt x="19" y="734"/>
                  </a:lnTo>
                  <a:lnTo>
                    <a:pt x="0" y="922"/>
                  </a:lnTo>
                  <a:lnTo>
                    <a:pt x="19" y="1110"/>
                  </a:lnTo>
                  <a:lnTo>
                    <a:pt x="57" y="1298"/>
                  </a:lnTo>
                  <a:lnTo>
                    <a:pt x="2446" y="5908"/>
                  </a:lnTo>
                  <a:lnTo>
                    <a:pt x="3726" y="10932"/>
                  </a:lnTo>
                  <a:lnTo>
                    <a:pt x="3820" y="11101"/>
                  </a:lnTo>
                  <a:lnTo>
                    <a:pt x="3933" y="11252"/>
                  </a:lnTo>
                  <a:lnTo>
                    <a:pt x="4065" y="11383"/>
                  </a:lnTo>
                  <a:lnTo>
                    <a:pt x="4234" y="11478"/>
                  </a:lnTo>
                  <a:lnTo>
                    <a:pt x="4403" y="11534"/>
                  </a:lnTo>
                  <a:lnTo>
                    <a:pt x="4591" y="11553"/>
                  </a:lnTo>
                  <a:lnTo>
                    <a:pt x="4780" y="11553"/>
                  </a:lnTo>
                  <a:lnTo>
                    <a:pt x="4968" y="11496"/>
                  </a:lnTo>
                  <a:lnTo>
                    <a:pt x="5156" y="11402"/>
                  </a:lnTo>
                  <a:lnTo>
                    <a:pt x="5306" y="11289"/>
                  </a:lnTo>
                  <a:lnTo>
                    <a:pt x="5419" y="11139"/>
                  </a:lnTo>
                  <a:lnTo>
                    <a:pt x="5513" y="10988"/>
                  </a:lnTo>
                  <a:lnTo>
                    <a:pt x="5570" y="10800"/>
                  </a:lnTo>
                  <a:lnTo>
                    <a:pt x="5589" y="10631"/>
                  </a:lnTo>
                  <a:lnTo>
                    <a:pt x="5589" y="10424"/>
                  </a:lnTo>
                  <a:lnTo>
                    <a:pt x="5532" y="10236"/>
                  </a:lnTo>
                  <a:lnTo>
                    <a:pt x="3105" y="5513"/>
                  </a:lnTo>
                  <a:lnTo>
                    <a:pt x="1882" y="621"/>
                  </a:lnTo>
                  <a:lnTo>
                    <a:pt x="1788" y="452"/>
                  </a:lnTo>
                  <a:lnTo>
                    <a:pt x="1675" y="301"/>
                  </a:lnTo>
                  <a:lnTo>
                    <a:pt x="1524" y="169"/>
                  </a:lnTo>
                  <a:lnTo>
                    <a:pt x="1374" y="75"/>
                  </a:lnTo>
                  <a:lnTo>
                    <a:pt x="1186" y="1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9"/>
            <p:cNvSpPr/>
            <p:nvPr/>
          </p:nvSpPr>
          <p:spPr>
            <a:xfrm>
              <a:off x="6861000" y="-1217100"/>
              <a:ext cx="153825" cy="283200"/>
            </a:xfrm>
            <a:custGeom>
              <a:avLst/>
              <a:gdLst/>
              <a:ahLst/>
              <a:cxnLst/>
              <a:rect l="l" t="t" r="r" b="b"/>
              <a:pathLst>
                <a:path w="6153" h="11328" extrusionOk="0">
                  <a:moveTo>
                    <a:pt x="5212" y="1"/>
                  </a:moveTo>
                  <a:lnTo>
                    <a:pt x="5024" y="20"/>
                  </a:lnTo>
                  <a:lnTo>
                    <a:pt x="4855" y="57"/>
                  </a:lnTo>
                  <a:lnTo>
                    <a:pt x="4685" y="151"/>
                  </a:lnTo>
                  <a:lnTo>
                    <a:pt x="4535" y="264"/>
                  </a:lnTo>
                  <a:lnTo>
                    <a:pt x="4403" y="396"/>
                  </a:lnTo>
                  <a:lnTo>
                    <a:pt x="4309" y="565"/>
                  </a:lnTo>
                  <a:lnTo>
                    <a:pt x="2747" y="5514"/>
                  </a:lnTo>
                  <a:lnTo>
                    <a:pt x="94" y="9954"/>
                  </a:lnTo>
                  <a:lnTo>
                    <a:pt x="19" y="10143"/>
                  </a:lnTo>
                  <a:lnTo>
                    <a:pt x="0" y="10331"/>
                  </a:lnTo>
                  <a:lnTo>
                    <a:pt x="19" y="10519"/>
                  </a:lnTo>
                  <a:lnTo>
                    <a:pt x="75" y="10707"/>
                  </a:lnTo>
                  <a:lnTo>
                    <a:pt x="151" y="10876"/>
                  </a:lnTo>
                  <a:lnTo>
                    <a:pt x="264" y="11027"/>
                  </a:lnTo>
                  <a:lnTo>
                    <a:pt x="414" y="11140"/>
                  </a:lnTo>
                  <a:lnTo>
                    <a:pt x="583" y="11253"/>
                  </a:lnTo>
                  <a:lnTo>
                    <a:pt x="753" y="11309"/>
                  </a:lnTo>
                  <a:lnTo>
                    <a:pt x="941" y="11328"/>
                  </a:lnTo>
                  <a:lnTo>
                    <a:pt x="1129" y="11309"/>
                  </a:lnTo>
                  <a:lnTo>
                    <a:pt x="1317" y="11271"/>
                  </a:lnTo>
                  <a:lnTo>
                    <a:pt x="1487" y="11177"/>
                  </a:lnTo>
                  <a:lnTo>
                    <a:pt x="1637" y="11065"/>
                  </a:lnTo>
                  <a:lnTo>
                    <a:pt x="1750" y="10933"/>
                  </a:lnTo>
                  <a:lnTo>
                    <a:pt x="1863" y="10763"/>
                  </a:lnTo>
                  <a:lnTo>
                    <a:pt x="3481" y="5683"/>
                  </a:lnTo>
                  <a:lnTo>
                    <a:pt x="6078" y="1356"/>
                  </a:lnTo>
                  <a:lnTo>
                    <a:pt x="6134" y="1186"/>
                  </a:lnTo>
                  <a:lnTo>
                    <a:pt x="6153" y="979"/>
                  </a:lnTo>
                  <a:lnTo>
                    <a:pt x="6153" y="810"/>
                  </a:lnTo>
                  <a:lnTo>
                    <a:pt x="6096" y="622"/>
                  </a:lnTo>
                  <a:lnTo>
                    <a:pt x="6021" y="452"/>
                  </a:lnTo>
                  <a:lnTo>
                    <a:pt x="5889" y="302"/>
                  </a:lnTo>
                  <a:lnTo>
                    <a:pt x="5758" y="189"/>
                  </a:lnTo>
                  <a:lnTo>
                    <a:pt x="5588" y="76"/>
                  </a:lnTo>
                  <a:lnTo>
                    <a:pt x="5400" y="20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9"/>
            <p:cNvSpPr/>
            <p:nvPr/>
          </p:nvSpPr>
          <p:spPr>
            <a:xfrm>
              <a:off x="6889225" y="-1124425"/>
              <a:ext cx="97375" cy="97400"/>
            </a:xfrm>
            <a:custGeom>
              <a:avLst/>
              <a:gdLst/>
              <a:ahLst/>
              <a:cxnLst/>
              <a:rect l="l" t="t" r="r" b="b"/>
              <a:pathLst>
                <a:path w="3895" h="3896" extrusionOk="0">
                  <a:moveTo>
                    <a:pt x="2032" y="1"/>
                  </a:moveTo>
                  <a:lnTo>
                    <a:pt x="1825" y="19"/>
                  </a:lnTo>
                  <a:lnTo>
                    <a:pt x="1637" y="38"/>
                  </a:lnTo>
                  <a:lnTo>
                    <a:pt x="1449" y="76"/>
                  </a:lnTo>
                  <a:lnTo>
                    <a:pt x="1261" y="132"/>
                  </a:lnTo>
                  <a:lnTo>
                    <a:pt x="1073" y="208"/>
                  </a:lnTo>
                  <a:lnTo>
                    <a:pt x="903" y="320"/>
                  </a:lnTo>
                  <a:lnTo>
                    <a:pt x="753" y="415"/>
                  </a:lnTo>
                  <a:lnTo>
                    <a:pt x="602" y="546"/>
                  </a:lnTo>
                  <a:lnTo>
                    <a:pt x="470" y="678"/>
                  </a:lnTo>
                  <a:lnTo>
                    <a:pt x="358" y="828"/>
                  </a:lnTo>
                  <a:lnTo>
                    <a:pt x="263" y="998"/>
                  </a:lnTo>
                  <a:lnTo>
                    <a:pt x="169" y="1167"/>
                  </a:lnTo>
                  <a:lnTo>
                    <a:pt x="113" y="1336"/>
                  </a:lnTo>
                  <a:lnTo>
                    <a:pt x="56" y="1506"/>
                  </a:lnTo>
                  <a:lnTo>
                    <a:pt x="19" y="1694"/>
                  </a:lnTo>
                  <a:lnTo>
                    <a:pt x="0" y="1882"/>
                  </a:lnTo>
                  <a:lnTo>
                    <a:pt x="0" y="2070"/>
                  </a:lnTo>
                  <a:lnTo>
                    <a:pt x="38" y="2258"/>
                  </a:lnTo>
                  <a:lnTo>
                    <a:pt x="75" y="2465"/>
                  </a:lnTo>
                  <a:lnTo>
                    <a:pt x="132" y="2654"/>
                  </a:lnTo>
                  <a:lnTo>
                    <a:pt x="207" y="2823"/>
                  </a:lnTo>
                  <a:lnTo>
                    <a:pt x="301" y="2992"/>
                  </a:lnTo>
                  <a:lnTo>
                    <a:pt x="414" y="3162"/>
                  </a:lnTo>
                  <a:lnTo>
                    <a:pt x="546" y="3312"/>
                  </a:lnTo>
                  <a:lnTo>
                    <a:pt x="677" y="3425"/>
                  </a:lnTo>
                  <a:lnTo>
                    <a:pt x="828" y="3557"/>
                  </a:lnTo>
                  <a:lnTo>
                    <a:pt x="978" y="3651"/>
                  </a:lnTo>
                  <a:lnTo>
                    <a:pt x="1148" y="3726"/>
                  </a:lnTo>
                  <a:lnTo>
                    <a:pt x="1336" y="3801"/>
                  </a:lnTo>
                  <a:lnTo>
                    <a:pt x="1505" y="3858"/>
                  </a:lnTo>
                  <a:lnTo>
                    <a:pt x="1693" y="3895"/>
                  </a:lnTo>
                  <a:lnTo>
                    <a:pt x="2070" y="3895"/>
                  </a:lnTo>
                  <a:lnTo>
                    <a:pt x="2258" y="3877"/>
                  </a:lnTo>
                  <a:lnTo>
                    <a:pt x="2446" y="3839"/>
                  </a:lnTo>
                  <a:lnTo>
                    <a:pt x="2653" y="3783"/>
                  </a:lnTo>
                  <a:lnTo>
                    <a:pt x="2822" y="3688"/>
                  </a:lnTo>
                  <a:lnTo>
                    <a:pt x="2992" y="3594"/>
                  </a:lnTo>
                  <a:lnTo>
                    <a:pt x="3161" y="3481"/>
                  </a:lnTo>
                  <a:lnTo>
                    <a:pt x="3293" y="3369"/>
                  </a:lnTo>
                  <a:lnTo>
                    <a:pt x="3424" y="3218"/>
                  </a:lnTo>
                  <a:lnTo>
                    <a:pt x="3537" y="3086"/>
                  </a:lnTo>
                  <a:lnTo>
                    <a:pt x="3650" y="2917"/>
                  </a:lnTo>
                  <a:lnTo>
                    <a:pt x="3726" y="2748"/>
                  </a:lnTo>
                  <a:lnTo>
                    <a:pt x="3801" y="2578"/>
                  </a:lnTo>
                  <a:lnTo>
                    <a:pt x="3857" y="2409"/>
                  </a:lnTo>
                  <a:lnTo>
                    <a:pt x="3876" y="2221"/>
                  </a:lnTo>
                  <a:lnTo>
                    <a:pt x="3895" y="2033"/>
                  </a:lnTo>
                  <a:lnTo>
                    <a:pt x="3895" y="1845"/>
                  </a:lnTo>
                  <a:lnTo>
                    <a:pt x="3876" y="1638"/>
                  </a:lnTo>
                  <a:lnTo>
                    <a:pt x="3838" y="1449"/>
                  </a:lnTo>
                  <a:lnTo>
                    <a:pt x="3782" y="1261"/>
                  </a:lnTo>
                  <a:lnTo>
                    <a:pt x="3688" y="1073"/>
                  </a:lnTo>
                  <a:lnTo>
                    <a:pt x="3594" y="904"/>
                  </a:lnTo>
                  <a:lnTo>
                    <a:pt x="3481" y="753"/>
                  </a:lnTo>
                  <a:lnTo>
                    <a:pt x="3368" y="603"/>
                  </a:lnTo>
                  <a:lnTo>
                    <a:pt x="3218" y="471"/>
                  </a:lnTo>
                  <a:lnTo>
                    <a:pt x="3067" y="358"/>
                  </a:lnTo>
                  <a:lnTo>
                    <a:pt x="2916" y="264"/>
                  </a:lnTo>
                  <a:lnTo>
                    <a:pt x="2747" y="170"/>
                  </a:lnTo>
                  <a:lnTo>
                    <a:pt x="2578" y="113"/>
                  </a:lnTo>
                  <a:lnTo>
                    <a:pt x="2390" y="57"/>
                  </a:lnTo>
                  <a:lnTo>
                    <a:pt x="2220" y="1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24" name="Google Shape;1624;p9"/>
          <p:cNvSpPr/>
          <p:nvPr/>
        </p:nvSpPr>
        <p:spPr>
          <a:xfrm>
            <a:off x="11468733" y="3284533"/>
            <a:ext cx="178000" cy="1780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25" name="Google Shape;1625;p9"/>
          <p:cNvSpPr/>
          <p:nvPr/>
        </p:nvSpPr>
        <p:spPr>
          <a:xfrm>
            <a:off x="11870533" y="3222551"/>
            <a:ext cx="178000" cy="178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26" name="Google Shape;1626;p9"/>
          <p:cNvSpPr/>
          <p:nvPr/>
        </p:nvSpPr>
        <p:spPr>
          <a:xfrm>
            <a:off x="855211" y="5787761"/>
            <a:ext cx="344733" cy="344803"/>
          </a:xfrm>
          <a:custGeom>
            <a:avLst/>
            <a:gdLst/>
            <a:ahLst/>
            <a:cxnLst/>
            <a:rect l="l" t="t" r="r" b="b"/>
            <a:pathLst>
              <a:path w="8712" h="8713" extrusionOk="0">
                <a:moveTo>
                  <a:pt x="6153" y="1"/>
                </a:moveTo>
                <a:lnTo>
                  <a:pt x="6153" y="1"/>
                </a:lnTo>
                <a:lnTo>
                  <a:pt x="6153" y="1"/>
                </a:lnTo>
                <a:close/>
                <a:moveTo>
                  <a:pt x="2559" y="1"/>
                </a:moveTo>
                <a:lnTo>
                  <a:pt x="2691" y="2691"/>
                </a:lnTo>
                <a:lnTo>
                  <a:pt x="2691" y="2691"/>
                </a:lnTo>
                <a:lnTo>
                  <a:pt x="0" y="2559"/>
                </a:lnTo>
                <a:lnTo>
                  <a:pt x="1994" y="4366"/>
                </a:lnTo>
                <a:lnTo>
                  <a:pt x="0" y="6172"/>
                </a:lnTo>
                <a:lnTo>
                  <a:pt x="0" y="6172"/>
                </a:lnTo>
                <a:lnTo>
                  <a:pt x="2691" y="6022"/>
                </a:lnTo>
                <a:lnTo>
                  <a:pt x="2559" y="8712"/>
                </a:lnTo>
                <a:lnTo>
                  <a:pt x="4346" y="6718"/>
                </a:lnTo>
                <a:lnTo>
                  <a:pt x="6153" y="8712"/>
                </a:lnTo>
                <a:lnTo>
                  <a:pt x="6021" y="6022"/>
                </a:lnTo>
                <a:lnTo>
                  <a:pt x="8712" y="6172"/>
                </a:lnTo>
                <a:lnTo>
                  <a:pt x="8712" y="6172"/>
                </a:lnTo>
                <a:lnTo>
                  <a:pt x="6698" y="4366"/>
                </a:lnTo>
                <a:lnTo>
                  <a:pt x="8712" y="2559"/>
                </a:lnTo>
                <a:lnTo>
                  <a:pt x="6021" y="2691"/>
                </a:lnTo>
                <a:lnTo>
                  <a:pt x="6021" y="2691"/>
                </a:lnTo>
                <a:lnTo>
                  <a:pt x="6153" y="1"/>
                </a:lnTo>
                <a:lnTo>
                  <a:pt x="4346" y="2014"/>
                </a:lnTo>
                <a:lnTo>
                  <a:pt x="2559" y="1"/>
                </a:lnTo>
                <a:close/>
                <a:moveTo>
                  <a:pt x="2559" y="8712"/>
                </a:moveTo>
                <a:lnTo>
                  <a:pt x="2559" y="8712"/>
                </a:lnTo>
                <a:lnTo>
                  <a:pt x="2559" y="8712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27" name="Google Shape;1627;p9"/>
          <p:cNvSpPr/>
          <p:nvPr/>
        </p:nvSpPr>
        <p:spPr>
          <a:xfrm>
            <a:off x="1359534" y="5977133"/>
            <a:ext cx="178000" cy="1780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28" name="Google Shape;1628;p9"/>
          <p:cNvGrpSpPr/>
          <p:nvPr/>
        </p:nvGrpSpPr>
        <p:grpSpPr>
          <a:xfrm rot="4288250" flipH="1">
            <a:off x="11454144" y="3700299"/>
            <a:ext cx="399489" cy="584190"/>
            <a:chOff x="8492491" y="1981586"/>
            <a:chExt cx="299605" cy="438125"/>
          </a:xfrm>
        </p:grpSpPr>
        <p:sp>
          <p:nvSpPr>
            <p:cNvPr id="1629" name="Google Shape;1629;p9"/>
            <p:cNvSpPr/>
            <p:nvPr/>
          </p:nvSpPr>
          <p:spPr>
            <a:xfrm>
              <a:off x="8495696" y="1981586"/>
              <a:ext cx="296400" cy="438125"/>
            </a:xfrm>
            <a:custGeom>
              <a:avLst/>
              <a:gdLst/>
              <a:ahLst/>
              <a:cxnLst/>
              <a:rect l="l" t="t" r="r" b="b"/>
              <a:pathLst>
                <a:path w="8694" h="12193" extrusionOk="0">
                  <a:moveTo>
                    <a:pt x="4009" y="0"/>
                  </a:moveTo>
                  <a:lnTo>
                    <a:pt x="3839" y="38"/>
                  </a:lnTo>
                  <a:lnTo>
                    <a:pt x="3689" y="94"/>
                  </a:lnTo>
                  <a:lnTo>
                    <a:pt x="3538" y="188"/>
                  </a:lnTo>
                  <a:lnTo>
                    <a:pt x="3425" y="301"/>
                  </a:lnTo>
                  <a:lnTo>
                    <a:pt x="3331" y="452"/>
                  </a:lnTo>
                  <a:lnTo>
                    <a:pt x="3256" y="602"/>
                  </a:lnTo>
                  <a:lnTo>
                    <a:pt x="3218" y="772"/>
                  </a:lnTo>
                  <a:lnTo>
                    <a:pt x="3218" y="941"/>
                  </a:lnTo>
                  <a:lnTo>
                    <a:pt x="3256" y="1110"/>
                  </a:lnTo>
                  <a:lnTo>
                    <a:pt x="3312" y="1261"/>
                  </a:lnTo>
                  <a:lnTo>
                    <a:pt x="3407" y="1411"/>
                  </a:lnTo>
                  <a:lnTo>
                    <a:pt x="3519" y="1524"/>
                  </a:lnTo>
                  <a:lnTo>
                    <a:pt x="3670" y="1618"/>
                  </a:lnTo>
                  <a:lnTo>
                    <a:pt x="3820" y="1694"/>
                  </a:lnTo>
                  <a:lnTo>
                    <a:pt x="4046" y="1769"/>
                  </a:lnTo>
                  <a:lnTo>
                    <a:pt x="4253" y="1844"/>
                  </a:lnTo>
                  <a:lnTo>
                    <a:pt x="4460" y="1938"/>
                  </a:lnTo>
                  <a:lnTo>
                    <a:pt x="4648" y="2051"/>
                  </a:lnTo>
                  <a:lnTo>
                    <a:pt x="5043" y="2296"/>
                  </a:lnTo>
                  <a:lnTo>
                    <a:pt x="5382" y="2559"/>
                  </a:lnTo>
                  <a:lnTo>
                    <a:pt x="5702" y="2860"/>
                  </a:lnTo>
                  <a:lnTo>
                    <a:pt x="5984" y="3180"/>
                  </a:lnTo>
                  <a:lnTo>
                    <a:pt x="6229" y="3538"/>
                  </a:lnTo>
                  <a:lnTo>
                    <a:pt x="6455" y="3914"/>
                  </a:lnTo>
                  <a:lnTo>
                    <a:pt x="6643" y="4290"/>
                  </a:lnTo>
                  <a:lnTo>
                    <a:pt x="6774" y="4704"/>
                  </a:lnTo>
                  <a:lnTo>
                    <a:pt x="6887" y="5118"/>
                  </a:lnTo>
                  <a:lnTo>
                    <a:pt x="6944" y="5551"/>
                  </a:lnTo>
                  <a:lnTo>
                    <a:pt x="6963" y="6002"/>
                  </a:lnTo>
                  <a:lnTo>
                    <a:pt x="6944" y="6435"/>
                  </a:lnTo>
                  <a:lnTo>
                    <a:pt x="6906" y="6661"/>
                  </a:lnTo>
                  <a:lnTo>
                    <a:pt x="6869" y="6887"/>
                  </a:lnTo>
                  <a:lnTo>
                    <a:pt x="6812" y="7113"/>
                  </a:lnTo>
                  <a:lnTo>
                    <a:pt x="6756" y="7338"/>
                  </a:lnTo>
                  <a:lnTo>
                    <a:pt x="6680" y="7545"/>
                  </a:lnTo>
                  <a:lnTo>
                    <a:pt x="6586" y="7752"/>
                  </a:lnTo>
                  <a:lnTo>
                    <a:pt x="6492" y="7959"/>
                  </a:lnTo>
                  <a:lnTo>
                    <a:pt x="6398" y="8166"/>
                  </a:lnTo>
                  <a:lnTo>
                    <a:pt x="6154" y="8543"/>
                  </a:lnTo>
                  <a:lnTo>
                    <a:pt x="5890" y="8881"/>
                  </a:lnTo>
                  <a:lnTo>
                    <a:pt x="5589" y="9201"/>
                  </a:lnTo>
                  <a:lnTo>
                    <a:pt x="5269" y="9502"/>
                  </a:lnTo>
                  <a:lnTo>
                    <a:pt x="4912" y="9747"/>
                  </a:lnTo>
                  <a:lnTo>
                    <a:pt x="4535" y="9954"/>
                  </a:lnTo>
                  <a:lnTo>
                    <a:pt x="4140" y="10142"/>
                  </a:lnTo>
                  <a:lnTo>
                    <a:pt x="3745" y="10292"/>
                  </a:lnTo>
                  <a:lnTo>
                    <a:pt x="3312" y="10387"/>
                  </a:lnTo>
                  <a:lnTo>
                    <a:pt x="2880" y="10443"/>
                  </a:lnTo>
                  <a:lnTo>
                    <a:pt x="2447" y="10462"/>
                  </a:lnTo>
                  <a:lnTo>
                    <a:pt x="2014" y="10443"/>
                  </a:lnTo>
                  <a:lnTo>
                    <a:pt x="1788" y="10424"/>
                  </a:lnTo>
                  <a:lnTo>
                    <a:pt x="1563" y="10387"/>
                  </a:lnTo>
                  <a:lnTo>
                    <a:pt x="1337" y="10330"/>
                  </a:lnTo>
                  <a:lnTo>
                    <a:pt x="1111" y="10255"/>
                  </a:lnTo>
                  <a:lnTo>
                    <a:pt x="942" y="10217"/>
                  </a:lnTo>
                  <a:lnTo>
                    <a:pt x="772" y="10217"/>
                  </a:lnTo>
                  <a:lnTo>
                    <a:pt x="603" y="10255"/>
                  </a:lnTo>
                  <a:lnTo>
                    <a:pt x="452" y="10311"/>
                  </a:lnTo>
                  <a:lnTo>
                    <a:pt x="321" y="10405"/>
                  </a:lnTo>
                  <a:lnTo>
                    <a:pt x="208" y="10518"/>
                  </a:lnTo>
                  <a:lnTo>
                    <a:pt x="95" y="10669"/>
                  </a:lnTo>
                  <a:lnTo>
                    <a:pt x="39" y="10819"/>
                  </a:lnTo>
                  <a:lnTo>
                    <a:pt x="1" y="10989"/>
                  </a:lnTo>
                  <a:lnTo>
                    <a:pt x="1" y="11158"/>
                  </a:lnTo>
                  <a:lnTo>
                    <a:pt x="20" y="11327"/>
                  </a:lnTo>
                  <a:lnTo>
                    <a:pt x="95" y="11478"/>
                  </a:lnTo>
                  <a:lnTo>
                    <a:pt x="189" y="11628"/>
                  </a:lnTo>
                  <a:lnTo>
                    <a:pt x="302" y="11741"/>
                  </a:lnTo>
                  <a:lnTo>
                    <a:pt x="434" y="11835"/>
                  </a:lnTo>
                  <a:lnTo>
                    <a:pt x="603" y="11911"/>
                  </a:lnTo>
                  <a:lnTo>
                    <a:pt x="904" y="12005"/>
                  </a:lnTo>
                  <a:lnTo>
                    <a:pt x="1205" y="12061"/>
                  </a:lnTo>
                  <a:lnTo>
                    <a:pt x="1525" y="12118"/>
                  </a:lnTo>
                  <a:lnTo>
                    <a:pt x="1826" y="12174"/>
                  </a:lnTo>
                  <a:lnTo>
                    <a:pt x="2127" y="12193"/>
                  </a:lnTo>
                  <a:lnTo>
                    <a:pt x="2748" y="12193"/>
                  </a:lnTo>
                  <a:lnTo>
                    <a:pt x="3049" y="12174"/>
                  </a:lnTo>
                  <a:lnTo>
                    <a:pt x="3350" y="12136"/>
                  </a:lnTo>
                  <a:lnTo>
                    <a:pt x="3651" y="12080"/>
                  </a:lnTo>
                  <a:lnTo>
                    <a:pt x="3933" y="12023"/>
                  </a:lnTo>
                  <a:lnTo>
                    <a:pt x="4234" y="11948"/>
                  </a:lnTo>
                  <a:lnTo>
                    <a:pt x="4517" y="11854"/>
                  </a:lnTo>
                  <a:lnTo>
                    <a:pt x="4799" y="11741"/>
                  </a:lnTo>
                  <a:lnTo>
                    <a:pt x="5062" y="11628"/>
                  </a:lnTo>
                  <a:lnTo>
                    <a:pt x="5345" y="11497"/>
                  </a:lnTo>
                  <a:lnTo>
                    <a:pt x="5608" y="11346"/>
                  </a:lnTo>
                  <a:lnTo>
                    <a:pt x="5853" y="11196"/>
                  </a:lnTo>
                  <a:lnTo>
                    <a:pt x="6097" y="11026"/>
                  </a:lnTo>
                  <a:lnTo>
                    <a:pt x="6342" y="10838"/>
                  </a:lnTo>
                  <a:lnTo>
                    <a:pt x="6568" y="10650"/>
                  </a:lnTo>
                  <a:lnTo>
                    <a:pt x="6793" y="10443"/>
                  </a:lnTo>
                  <a:lnTo>
                    <a:pt x="7000" y="10236"/>
                  </a:lnTo>
                  <a:lnTo>
                    <a:pt x="7207" y="10010"/>
                  </a:lnTo>
                  <a:lnTo>
                    <a:pt x="7395" y="9766"/>
                  </a:lnTo>
                  <a:lnTo>
                    <a:pt x="7584" y="9521"/>
                  </a:lnTo>
                  <a:lnTo>
                    <a:pt x="7753" y="9276"/>
                  </a:lnTo>
                  <a:lnTo>
                    <a:pt x="7903" y="9013"/>
                  </a:lnTo>
                  <a:lnTo>
                    <a:pt x="8054" y="8731"/>
                  </a:lnTo>
                  <a:lnTo>
                    <a:pt x="8186" y="8448"/>
                  </a:lnTo>
                  <a:lnTo>
                    <a:pt x="8299" y="8147"/>
                  </a:lnTo>
                  <a:lnTo>
                    <a:pt x="8393" y="7846"/>
                  </a:lnTo>
                  <a:lnTo>
                    <a:pt x="8487" y="7545"/>
                  </a:lnTo>
                  <a:lnTo>
                    <a:pt x="8562" y="7244"/>
                  </a:lnTo>
                  <a:lnTo>
                    <a:pt x="8618" y="6924"/>
                  </a:lnTo>
                  <a:lnTo>
                    <a:pt x="8656" y="6623"/>
                  </a:lnTo>
                  <a:lnTo>
                    <a:pt x="8675" y="6304"/>
                  </a:lnTo>
                  <a:lnTo>
                    <a:pt x="8694" y="6002"/>
                  </a:lnTo>
                  <a:lnTo>
                    <a:pt x="8675" y="5701"/>
                  </a:lnTo>
                  <a:lnTo>
                    <a:pt x="8656" y="5400"/>
                  </a:lnTo>
                  <a:lnTo>
                    <a:pt x="8618" y="5099"/>
                  </a:lnTo>
                  <a:lnTo>
                    <a:pt x="8581" y="4798"/>
                  </a:lnTo>
                  <a:lnTo>
                    <a:pt x="8506" y="4497"/>
                  </a:lnTo>
                  <a:lnTo>
                    <a:pt x="8430" y="4215"/>
                  </a:lnTo>
                  <a:lnTo>
                    <a:pt x="8336" y="3933"/>
                  </a:lnTo>
                  <a:lnTo>
                    <a:pt x="8242" y="3651"/>
                  </a:lnTo>
                  <a:lnTo>
                    <a:pt x="8110" y="3368"/>
                  </a:lnTo>
                  <a:lnTo>
                    <a:pt x="7979" y="3105"/>
                  </a:lnTo>
                  <a:lnTo>
                    <a:pt x="7847" y="2841"/>
                  </a:lnTo>
                  <a:lnTo>
                    <a:pt x="7678" y="2597"/>
                  </a:lnTo>
                  <a:lnTo>
                    <a:pt x="7508" y="2352"/>
                  </a:lnTo>
                  <a:lnTo>
                    <a:pt x="7339" y="2108"/>
                  </a:lnTo>
                  <a:lnTo>
                    <a:pt x="7151" y="1882"/>
                  </a:lnTo>
                  <a:lnTo>
                    <a:pt x="6944" y="1656"/>
                  </a:lnTo>
                  <a:lnTo>
                    <a:pt x="6718" y="1449"/>
                  </a:lnTo>
                  <a:lnTo>
                    <a:pt x="6492" y="1242"/>
                  </a:lnTo>
                  <a:lnTo>
                    <a:pt x="6266" y="1054"/>
                  </a:lnTo>
                  <a:lnTo>
                    <a:pt x="6022" y="866"/>
                  </a:lnTo>
                  <a:lnTo>
                    <a:pt x="5758" y="696"/>
                  </a:lnTo>
                  <a:lnTo>
                    <a:pt x="5495" y="546"/>
                  </a:lnTo>
                  <a:lnTo>
                    <a:pt x="5232" y="395"/>
                  </a:lnTo>
                  <a:lnTo>
                    <a:pt x="4931" y="264"/>
                  </a:lnTo>
                  <a:lnTo>
                    <a:pt x="4648" y="151"/>
                  </a:lnTo>
                  <a:lnTo>
                    <a:pt x="4347" y="38"/>
                  </a:lnTo>
                  <a:lnTo>
                    <a:pt x="4178" y="19"/>
                  </a:lnTo>
                  <a:lnTo>
                    <a:pt x="4009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8492491" y="2349358"/>
              <a:ext cx="56491" cy="59540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753" y="1"/>
                  </a:moveTo>
                  <a:lnTo>
                    <a:pt x="603" y="39"/>
                  </a:lnTo>
                  <a:lnTo>
                    <a:pt x="452" y="95"/>
                  </a:lnTo>
                  <a:lnTo>
                    <a:pt x="321" y="189"/>
                  </a:lnTo>
                  <a:lnTo>
                    <a:pt x="189" y="283"/>
                  </a:lnTo>
                  <a:lnTo>
                    <a:pt x="95" y="434"/>
                  </a:lnTo>
                  <a:lnTo>
                    <a:pt x="38" y="584"/>
                  </a:lnTo>
                  <a:lnTo>
                    <a:pt x="1" y="754"/>
                  </a:lnTo>
                  <a:lnTo>
                    <a:pt x="1" y="904"/>
                  </a:lnTo>
                  <a:lnTo>
                    <a:pt x="38" y="1073"/>
                  </a:lnTo>
                  <a:lnTo>
                    <a:pt x="95" y="1224"/>
                  </a:lnTo>
                  <a:lnTo>
                    <a:pt x="170" y="1356"/>
                  </a:lnTo>
                  <a:lnTo>
                    <a:pt x="283" y="1469"/>
                  </a:lnTo>
                  <a:lnTo>
                    <a:pt x="434" y="1563"/>
                  </a:lnTo>
                  <a:lnTo>
                    <a:pt x="584" y="1638"/>
                  </a:lnTo>
                  <a:lnTo>
                    <a:pt x="753" y="1657"/>
                  </a:lnTo>
                  <a:lnTo>
                    <a:pt x="904" y="1657"/>
                  </a:lnTo>
                  <a:lnTo>
                    <a:pt x="1073" y="1638"/>
                  </a:lnTo>
                  <a:lnTo>
                    <a:pt x="1224" y="1581"/>
                  </a:lnTo>
                  <a:lnTo>
                    <a:pt x="1356" y="1487"/>
                  </a:lnTo>
                  <a:lnTo>
                    <a:pt x="1468" y="1375"/>
                  </a:lnTo>
                  <a:lnTo>
                    <a:pt x="1563" y="1243"/>
                  </a:lnTo>
                  <a:lnTo>
                    <a:pt x="1638" y="1092"/>
                  </a:lnTo>
                  <a:lnTo>
                    <a:pt x="1657" y="923"/>
                  </a:lnTo>
                  <a:lnTo>
                    <a:pt x="1657" y="754"/>
                  </a:lnTo>
                  <a:lnTo>
                    <a:pt x="1638" y="603"/>
                  </a:lnTo>
                  <a:lnTo>
                    <a:pt x="1581" y="453"/>
                  </a:lnTo>
                  <a:lnTo>
                    <a:pt x="1487" y="321"/>
                  </a:lnTo>
                  <a:lnTo>
                    <a:pt x="1374" y="189"/>
                  </a:lnTo>
                  <a:lnTo>
                    <a:pt x="1243" y="114"/>
                  </a:lnTo>
                  <a:lnTo>
                    <a:pt x="1092" y="39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9"/>
            <p:cNvSpPr/>
            <p:nvPr/>
          </p:nvSpPr>
          <p:spPr>
            <a:xfrm>
              <a:off x="8602202" y="1982269"/>
              <a:ext cx="57105" cy="60187"/>
            </a:xfrm>
            <a:custGeom>
              <a:avLst/>
              <a:gdLst/>
              <a:ahLst/>
              <a:cxnLst/>
              <a:rect l="l" t="t" r="r" b="b"/>
              <a:pathLst>
                <a:path w="1675" h="1675" extrusionOk="0">
                  <a:moveTo>
                    <a:pt x="753" y="0"/>
                  </a:moveTo>
                  <a:lnTo>
                    <a:pt x="602" y="38"/>
                  </a:lnTo>
                  <a:lnTo>
                    <a:pt x="452" y="94"/>
                  </a:lnTo>
                  <a:lnTo>
                    <a:pt x="320" y="188"/>
                  </a:lnTo>
                  <a:lnTo>
                    <a:pt x="207" y="301"/>
                  </a:lnTo>
                  <a:lnTo>
                    <a:pt x="113" y="433"/>
                  </a:lnTo>
                  <a:lnTo>
                    <a:pt x="38" y="583"/>
                  </a:lnTo>
                  <a:lnTo>
                    <a:pt x="0" y="753"/>
                  </a:lnTo>
                  <a:lnTo>
                    <a:pt x="0" y="922"/>
                  </a:lnTo>
                  <a:lnTo>
                    <a:pt x="38" y="1073"/>
                  </a:lnTo>
                  <a:lnTo>
                    <a:pt x="94" y="1223"/>
                  </a:lnTo>
                  <a:lnTo>
                    <a:pt x="188" y="1355"/>
                  </a:lnTo>
                  <a:lnTo>
                    <a:pt x="301" y="1468"/>
                  </a:lnTo>
                  <a:lnTo>
                    <a:pt x="433" y="1562"/>
                  </a:lnTo>
                  <a:lnTo>
                    <a:pt x="584" y="1637"/>
                  </a:lnTo>
                  <a:lnTo>
                    <a:pt x="753" y="1675"/>
                  </a:lnTo>
                  <a:lnTo>
                    <a:pt x="922" y="1675"/>
                  </a:lnTo>
                  <a:lnTo>
                    <a:pt x="1073" y="1637"/>
                  </a:lnTo>
                  <a:lnTo>
                    <a:pt x="1223" y="1581"/>
                  </a:lnTo>
                  <a:lnTo>
                    <a:pt x="1355" y="1487"/>
                  </a:lnTo>
                  <a:lnTo>
                    <a:pt x="1468" y="1374"/>
                  </a:lnTo>
                  <a:lnTo>
                    <a:pt x="1562" y="1242"/>
                  </a:lnTo>
                  <a:lnTo>
                    <a:pt x="1637" y="1091"/>
                  </a:lnTo>
                  <a:lnTo>
                    <a:pt x="1675" y="922"/>
                  </a:lnTo>
                  <a:lnTo>
                    <a:pt x="1675" y="753"/>
                  </a:lnTo>
                  <a:lnTo>
                    <a:pt x="1637" y="602"/>
                  </a:lnTo>
                  <a:lnTo>
                    <a:pt x="1581" y="452"/>
                  </a:lnTo>
                  <a:lnTo>
                    <a:pt x="1487" y="320"/>
                  </a:lnTo>
                  <a:lnTo>
                    <a:pt x="1374" y="207"/>
                  </a:lnTo>
                  <a:lnTo>
                    <a:pt x="1242" y="113"/>
                  </a:lnTo>
                  <a:lnTo>
                    <a:pt x="1092" y="38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32" name="Google Shape;1632;p9"/>
          <p:cNvGrpSpPr/>
          <p:nvPr/>
        </p:nvGrpSpPr>
        <p:grpSpPr>
          <a:xfrm rot="10800000" flipH="1">
            <a:off x="4829725" y="-18122"/>
            <a:ext cx="2532553" cy="1210715"/>
            <a:chOff x="2485600" y="3683318"/>
            <a:chExt cx="945500" cy="452007"/>
          </a:xfrm>
        </p:grpSpPr>
        <p:sp>
          <p:nvSpPr>
            <p:cNvPr id="1633" name="Google Shape;1633;p9"/>
            <p:cNvSpPr/>
            <p:nvPr/>
          </p:nvSpPr>
          <p:spPr>
            <a:xfrm>
              <a:off x="2559450" y="3765575"/>
              <a:ext cx="831675" cy="366000"/>
            </a:xfrm>
            <a:custGeom>
              <a:avLst/>
              <a:gdLst/>
              <a:ahLst/>
              <a:cxnLst/>
              <a:rect l="l" t="t" r="r" b="b"/>
              <a:pathLst>
                <a:path w="33267" h="14640" extrusionOk="0">
                  <a:moveTo>
                    <a:pt x="16633" y="1"/>
                  </a:moveTo>
                  <a:lnTo>
                    <a:pt x="15787" y="19"/>
                  </a:lnTo>
                  <a:lnTo>
                    <a:pt x="14959" y="76"/>
                  </a:lnTo>
                  <a:lnTo>
                    <a:pt x="14131" y="170"/>
                  </a:lnTo>
                  <a:lnTo>
                    <a:pt x="13322" y="302"/>
                  </a:lnTo>
                  <a:lnTo>
                    <a:pt x="12531" y="452"/>
                  </a:lnTo>
                  <a:lnTo>
                    <a:pt x="11760" y="659"/>
                  </a:lnTo>
                  <a:lnTo>
                    <a:pt x="10989" y="885"/>
                  </a:lnTo>
                  <a:lnTo>
                    <a:pt x="10255" y="1148"/>
                  </a:lnTo>
                  <a:lnTo>
                    <a:pt x="9521" y="1431"/>
                  </a:lnTo>
                  <a:lnTo>
                    <a:pt x="8806" y="1769"/>
                  </a:lnTo>
                  <a:lnTo>
                    <a:pt x="8129" y="2108"/>
                  </a:lnTo>
                  <a:lnTo>
                    <a:pt x="7451" y="2484"/>
                  </a:lnTo>
                  <a:lnTo>
                    <a:pt x="6812" y="2898"/>
                  </a:lnTo>
                  <a:lnTo>
                    <a:pt x="6191" y="3331"/>
                  </a:lnTo>
                  <a:lnTo>
                    <a:pt x="5589" y="3801"/>
                  </a:lnTo>
                  <a:lnTo>
                    <a:pt x="5005" y="4272"/>
                  </a:lnTo>
                  <a:lnTo>
                    <a:pt x="4460" y="4780"/>
                  </a:lnTo>
                  <a:lnTo>
                    <a:pt x="3933" y="5307"/>
                  </a:lnTo>
                  <a:lnTo>
                    <a:pt x="3444" y="5871"/>
                  </a:lnTo>
                  <a:lnTo>
                    <a:pt x="2973" y="6436"/>
                  </a:lnTo>
                  <a:lnTo>
                    <a:pt x="2540" y="7038"/>
                  </a:lnTo>
                  <a:lnTo>
                    <a:pt x="2126" y="7640"/>
                  </a:lnTo>
                  <a:lnTo>
                    <a:pt x="1769" y="8280"/>
                  </a:lnTo>
                  <a:lnTo>
                    <a:pt x="1411" y="8919"/>
                  </a:lnTo>
                  <a:lnTo>
                    <a:pt x="1110" y="9597"/>
                  </a:lnTo>
                  <a:lnTo>
                    <a:pt x="847" y="10274"/>
                  </a:lnTo>
                  <a:lnTo>
                    <a:pt x="602" y="10970"/>
                  </a:lnTo>
                  <a:lnTo>
                    <a:pt x="414" y="11685"/>
                  </a:lnTo>
                  <a:lnTo>
                    <a:pt x="245" y="12400"/>
                  </a:lnTo>
                  <a:lnTo>
                    <a:pt x="113" y="13134"/>
                  </a:lnTo>
                  <a:lnTo>
                    <a:pt x="38" y="13887"/>
                  </a:lnTo>
                  <a:lnTo>
                    <a:pt x="0" y="14639"/>
                  </a:lnTo>
                  <a:lnTo>
                    <a:pt x="2729" y="14639"/>
                  </a:lnTo>
                  <a:lnTo>
                    <a:pt x="2766" y="14018"/>
                  </a:lnTo>
                  <a:lnTo>
                    <a:pt x="2841" y="13397"/>
                  </a:lnTo>
                  <a:lnTo>
                    <a:pt x="2954" y="12776"/>
                  </a:lnTo>
                  <a:lnTo>
                    <a:pt x="3086" y="12193"/>
                  </a:lnTo>
                  <a:lnTo>
                    <a:pt x="3255" y="11591"/>
                  </a:lnTo>
                  <a:lnTo>
                    <a:pt x="3462" y="11027"/>
                  </a:lnTo>
                  <a:lnTo>
                    <a:pt x="3688" y="10462"/>
                  </a:lnTo>
                  <a:lnTo>
                    <a:pt x="3952" y="9898"/>
                  </a:lnTo>
                  <a:lnTo>
                    <a:pt x="4234" y="9371"/>
                  </a:lnTo>
                  <a:lnTo>
                    <a:pt x="4554" y="8844"/>
                  </a:lnTo>
                  <a:lnTo>
                    <a:pt x="4892" y="8336"/>
                  </a:lnTo>
                  <a:lnTo>
                    <a:pt x="5250" y="7847"/>
                  </a:lnTo>
                  <a:lnTo>
                    <a:pt x="5645" y="7358"/>
                  </a:lnTo>
                  <a:lnTo>
                    <a:pt x="6059" y="6906"/>
                  </a:lnTo>
                  <a:lnTo>
                    <a:pt x="6492" y="6473"/>
                  </a:lnTo>
                  <a:lnTo>
                    <a:pt x="6943" y="6040"/>
                  </a:lnTo>
                  <a:lnTo>
                    <a:pt x="7432" y="5645"/>
                  </a:lnTo>
                  <a:lnTo>
                    <a:pt x="7922" y="5269"/>
                  </a:lnTo>
                  <a:lnTo>
                    <a:pt x="8449" y="4912"/>
                  </a:lnTo>
                  <a:lnTo>
                    <a:pt x="8994" y="4573"/>
                  </a:lnTo>
                  <a:lnTo>
                    <a:pt x="9540" y="4253"/>
                  </a:lnTo>
                  <a:lnTo>
                    <a:pt x="10123" y="3952"/>
                  </a:lnTo>
                  <a:lnTo>
                    <a:pt x="10706" y="3689"/>
                  </a:lnTo>
                  <a:lnTo>
                    <a:pt x="11308" y="3444"/>
                  </a:lnTo>
                  <a:lnTo>
                    <a:pt x="11929" y="3237"/>
                  </a:lnTo>
                  <a:lnTo>
                    <a:pt x="12569" y="3049"/>
                  </a:lnTo>
                  <a:lnTo>
                    <a:pt x="13228" y="2879"/>
                  </a:lnTo>
                  <a:lnTo>
                    <a:pt x="13886" y="2748"/>
                  </a:lnTo>
                  <a:lnTo>
                    <a:pt x="14545" y="2635"/>
                  </a:lnTo>
                  <a:lnTo>
                    <a:pt x="15241" y="2560"/>
                  </a:lnTo>
                  <a:lnTo>
                    <a:pt x="15918" y="2522"/>
                  </a:lnTo>
                  <a:lnTo>
                    <a:pt x="16633" y="2503"/>
                  </a:lnTo>
                  <a:lnTo>
                    <a:pt x="17329" y="2522"/>
                  </a:lnTo>
                  <a:lnTo>
                    <a:pt x="18026" y="2560"/>
                  </a:lnTo>
                  <a:lnTo>
                    <a:pt x="18703" y="2635"/>
                  </a:lnTo>
                  <a:lnTo>
                    <a:pt x="19380" y="2748"/>
                  </a:lnTo>
                  <a:lnTo>
                    <a:pt x="20039" y="2879"/>
                  </a:lnTo>
                  <a:lnTo>
                    <a:pt x="20679" y="3049"/>
                  </a:lnTo>
                  <a:lnTo>
                    <a:pt x="21318" y="3237"/>
                  </a:lnTo>
                  <a:lnTo>
                    <a:pt x="21939" y="3444"/>
                  </a:lnTo>
                  <a:lnTo>
                    <a:pt x="22541" y="3689"/>
                  </a:lnTo>
                  <a:lnTo>
                    <a:pt x="23143" y="3952"/>
                  </a:lnTo>
                  <a:lnTo>
                    <a:pt x="23708" y="4253"/>
                  </a:lnTo>
                  <a:lnTo>
                    <a:pt x="24272" y="4573"/>
                  </a:lnTo>
                  <a:lnTo>
                    <a:pt x="24799" y="4912"/>
                  </a:lnTo>
                  <a:lnTo>
                    <a:pt x="25326" y="5269"/>
                  </a:lnTo>
                  <a:lnTo>
                    <a:pt x="25834" y="5645"/>
                  </a:lnTo>
                  <a:lnTo>
                    <a:pt x="26304" y="6040"/>
                  </a:lnTo>
                  <a:lnTo>
                    <a:pt x="26756" y="6473"/>
                  </a:lnTo>
                  <a:lnTo>
                    <a:pt x="27208" y="6906"/>
                  </a:lnTo>
                  <a:lnTo>
                    <a:pt x="27622" y="7358"/>
                  </a:lnTo>
                  <a:lnTo>
                    <a:pt x="27998" y="7847"/>
                  </a:lnTo>
                  <a:lnTo>
                    <a:pt x="28374" y="8336"/>
                  </a:lnTo>
                  <a:lnTo>
                    <a:pt x="28713" y="8844"/>
                  </a:lnTo>
                  <a:lnTo>
                    <a:pt x="29014" y="9371"/>
                  </a:lnTo>
                  <a:lnTo>
                    <a:pt x="29315" y="9898"/>
                  </a:lnTo>
                  <a:lnTo>
                    <a:pt x="29560" y="10462"/>
                  </a:lnTo>
                  <a:lnTo>
                    <a:pt x="29804" y="11027"/>
                  </a:lnTo>
                  <a:lnTo>
                    <a:pt x="29992" y="11591"/>
                  </a:lnTo>
                  <a:lnTo>
                    <a:pt x="30162" y="12193"/>
                  </a:lnTo>
                  <a:lnTo>
                    <a:pt x="30312" y="12776"/>
                  </a:lnTo>
                  <a:lnTo>
                    <a:pt x="30425" y="13397"/>
                  </a:lnTo>
                  <a:lnTo>
                    <a:pt x="30482" y="14018"/>
                  </a:lnTo>
                  <a:lnTo>
                    <a:pt x="30538" y="14639"/>
                  </a:lnTo>
                  <a:lnTo>
                    <a:pt x="33266" y="14639"/>
                  </a:lnTo>
                  <a:lnTo>
                    <a:pt x="33229" y="13887"/>
                  </a:lnTo>
                  <a:lnTo>
                    <a:pt x="33135" y="13134"/>
                  </a:lnTo>
                  <a:lnTo>
                    <a:pt x="33022" y="12400"/>
                  </a:lnTo>
                  <a:lnTo>
                    <a:pt x="32852" y="11685"/>
                  </a:lnTo>
                  <a:lnTo>
                    <a:pt x="32645" y="10970"/>
                  </a:lnTo>
                  <a:lnTo>
                    <a:pt x="32420" y="10274"/>
                  </a:lnTo>
                  <a:lnTo>
                    <a:pt x="32137" y="9597"/>
                  </a:lnTo>
                  <a:lnTo>
                    <a:pt x="31836" y="8919"/>
                  </a:lnTo>
                  <a:lnTo>
                    <a:pt x="31498" y="8280"/>
                  </a:lnTo>
                  <a:lnTo>
                    <a:pt x="31121" y="7640"/>
                  </a:lnTo>
                  <a:lnTo>
                    <a:pt x="30707" y="7038"/>
                  </a:lnTo>
                  <a:lnTo>
                    <a:pt x="30275" y="6436"/>
                  </a:lnTo>
                  <a:lnTo>
                    <a:pt x="29823" y="5871"/>
                  </a:lnTo>
                  <a:lnTo>
                    <a:pt x="29315" y="5307"/>
                  </a:lnTo>
                  <a:lnTo>
                    <a:pt x="28788" y="4780"/>
                  </a:lnTo>
                  <a:lnTo>
                    <a:pt x="28242" y="4272"/>
                  </a:lnTo>
                  <a:lnTo>
                    <a:pt x="27678" y="3801"/>
                  </a:lnTo>
                  <a:lnTo>
                    <a:pt x="27076" y="3331"/>
                  </a:lnTo>
                  <a:lnTo>
                    <a:pt x="26455" y="2898"/>
                  </a:lnTo>
                  <a:lnTo>
                    <a:pt x="25796" y="2484"/>
                  </a:lnTo>
                  <a:lnTo>
                    <a:pt x="25138" y="2108"/>
                  </a:lnTo>
                  <a:lnTo>
                    <a:pt x="24442" y="1769"/>
                  </a:lnTo>
                  <a:lnTo>
                    <a:pt x="23746" y="1431"/>
                  </a:lnTo>
                  <a:lnTo>
                    <a:pt x="23012" y="1148"/>
                  </a:lnTo>
                  <a:lnTo>
                    <a:pt x="22259" y="885"/>
                  </a:lnTo>
                  <a:lnTo>
                    <a:pt x="21507" y="659"/>
                  </a:lnTo>
                  <a:lnTo>
                    <a:pt x="20716" y="452"/>
                  </a:lnTo>
                  <a:lnTo>
                    <a:pt x="19926" y="302"/>
                  </a:lnTo>
                  <a:lnTo>
                    <a:pt x="19117" y="170"/>
                  </a:lnTo>
                  <a:lnTo>
                    <a:pt x="18308" y="76"/>
                  </a:lnTo>
                  <a:lnTo>
                    <a:pt x="17480" y="19"/>
                  </a:lnTo>
                  <a:lnTo>
                    <a:pt x="16633" y="1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2555675" y="3761825"/>
              <a:ext cx="839200" cy="373500"/>
            </a:xfrm>
            <a:custGeom>
              <a:avLst/>
              <a:gdLst/>
              <a:ahLst/>
              <a:cxnLst/>
              <a:rect l="l" t="t" r="r" b="b"/>
              <a:pathLst>
                <a:path w="33568" h="14940" extrusionOk="0">
                  <a:moveTo>
                    <a:pt x="16784" y="301"/>
                  </a:moveTo>
                  <a:lnTo>
                    <a:pt x="17612" y="320"/>
                  </a:lnTo>
                  <a:lnTo>
                    <a:pt x="18440" y="376"/>
                  </a:lnTo>
                  <a:lnTo>
                    <a:pt x="19249" y="471"/>
                  </a:lnTo>
                  <a:lnTo>
                    <a:pt x="20039" y="583"/>
                  </a:lnTo>
                  <a:lnTo>
                    <a:pt x="20830" y="734"/>
                  </a:lnTo>
                  <a:lnTo>
                    <a:pt x="21601" y="941"/>
                  </a:lnTo>
                  <a:lnTo>
                    <a:pt x="22354" y="1148"/>
                  </a:lnTo>
                  <a:lnTo>
                    <a:pt x="23087" y="1411"/>
                  </a:lnTo>
                  <a:lnTo>
                    <a:pt x="23802" y="1694"/>
                  </a:lnTo>
                  <a:lnTo>
                    <a:pt x="24499" y="1995"/>
                  </a:lnTo>
                  <a:lnTo>
                    <a:pt x="25176" y="2352"/>
                  </a:lnTo>
                  <a:lnTo>
                    <a:pt x="25835" y="2710"/>
                  </a:lnTo>
                  <a:lnTo>
                    <a:pt x="26474" y="3105"/>
                  </a:lnTo>
                  <a:lnTo>
                    <a:pt x="27095" y="3537"/>
                  </a:lnTo>
                  <a:lnTo>
                    <a:pt x="27697" y="3970"/>
                  </a:lnTo>
                  <a:lnTo>
                    <a:pt x="28262" y="4459"/>
                  </a:lnTo>
                  <a:lnTo>
                    <a:pt x="28807" y="4949"/>
                  </a:lnTo>
                  <a:lnTo>
                    <a:pt x="29315" y="5457"/>
                  </a:lnTo>
                  <a:lnTo>
                    <a:pt x="29805" y="6002"/>
                  </a:lnTo>
                  <a:lnTo>
                    <a:pt x="30256" y="6567"/>
                  </a:lnTo>
                  <a:lnTo>
                    <a:pt x="30689" y="7150"/>
                  </a:lnTo>
                  <a:lnTo>
                    <a:pt x="31103" y="7752"/>
                  </a:lnTo>
                  <a:lnTo>
                    <a:pt x="31460" y="8373"/>
                  </a:lnTo>
                  <a:lnTo>
                    <a:pt x="31799" y="9013"/>
                  </a:lnTo>
                  <a:lnTo>
                    <a:pt x="32119" y="9653"/>
                  </a:lnTo>
                  <a:lnTo>
                    <a:pt x="32382" y="10330"/>
                  </a:lnTo>
                  <a:lnTo>
                    <a:pt x="32627" y="11007"/>
                  </a:lnTo>
                  <a:lnTo>
                    <a:pt x="32834" y="11722"/>
                  </a:lnTo>
                  <a:lnTo>
                    <a:pt x="32984" y="12437"/>
                  </a:lnTo>
                  <a:lnTo>
                    <a:pt x="33116" y="13152"/>
                  </a:lnTo>
                  <a:lnTo>
                    <a:pt x="33210" y="13886"/>
                  </a:lnTo>
                  <a:lnTo>
                    <a:pt x="33267" y="14639"/>
                  </a:lnTo>
                  <a:lnTo>
                    <a:pt x="30821" y="14639"/>
                  </a:lnTo>
                  <a:lnTo>
                    <a:pt x="30783" y="14037"/>
                  </a:lnTo>
                  <a:lnTo>
                    <a:pt x="30708" y="13434"/>
                  </a:lnTo>
                  <a:lnTo>
                    <a:pt x="30595" y="12832"/>
                  </a:lnTo>
                  <a:lnTo>
                    <a:pt x="30444" y="12249"/>
                  </a:lnTo>
                  <a:lnTo>
                    <a:pt x="30275" y="11666"/>
                  </a:lnTo>
                  <a:lnTo>
                    <a:pt x="30087" y="11101"/>
                  </a:lnTo>
                  <a:lnTo>
                    <a:pt x="29861" y="10537"/>
                  </a:lnTo>
                  <a:lnTo>
                    <a:pt x="29598" y="9991"/>
                  </a:lnTo>
                  <a:lnTo>
                    <a:pt x="29315" y="9464"/>
                  </a:lnTo>
                  <a:lnTo>
                    <a:pt x="28996" y="8938"/>
                  </a:lnTo>
                  <a:lnTo>
                    <a:pt x="28657" y="8411"/>
                  </a:lnTo>
                  <a:lnTo>
                    <a:pt x="28299" y="7922"/>
                  </a:lnTo>
                  <a:lnTo>
                    <a:pt x="27904" y="7432"/>
                  </a:lnTo>
                  <a:lnTo>
                    <a:pt x="27472" y="6962"/>
                  </a:lnTo>
                  <a:lnTo>
                    <a:pt x="27020" y="6510"/>
                  </a:lnTo>
                  <a:lnTo>
                    <a:pt x="26550" y="6078"/>
                  </a:lnTo>
                  <a:lnTo>
                    <a:pt x="26042" y="5664"/>
                  </a:lnTo>
                  <a:lnTo>
                    <a:pt x="25534" y="5268"/>
                  </a:lnTo>
                  <a:lnTo>
                    <a:pt x="24988" y="4892"/>
                  </a:lnTo>
                  <a:lnTo>
                    <a:pt x="24423" y="4554"/>
                  </a:lnTo>
                  <a:lnTo>
                    <a:pt x="23859" y="4234"/>
                  </a:lnTo>
                  <a:lnTo>
                    <a:pt x="23276" y="3933"/>
                  </a:lnTo>
                  <a:lnTo>
                    <a:pt x="22674" y="3669"/>
                  </a:lnTo>
                  <a:lnTo>
                    <a:pt x="22053" y="3425"/>
                  </a:lnTo>
                  <a:lnTo>
                    <a:pt x="21432" y="3218"/>
                  </a:lnTo>
                  <a:lnTo>
                    <a:pt x="20792" y="3029"/>
                  </a:lnTo>
                  <a:lnTo>
                    <a:pt x="20133" y="2860"/>
                  </a:lnTo>
                  <a:lnTo>
                    <a:pt x="19475" y="2747"/>
                  </a:lnTo>
                  <a:lnTo>
                    <a:pt x="18816" y="2634"/>
                  </a:lnTo>
                  <a:lnTo>
                    <a:pt x="18139" y="2559"/>
                  </a:lnTo>
                  <a:lnTo>
                    <a:pt x="17462" y="2521"/>
                  </a:lnTo>
                  <a:lnTo>
                    <a:pt x="16784" y="2503"/>
                  </a:lnTo>
                  <a:lnTo>
                    <a:pt x="16088" y="2521"/>
                  </a:lnTo>
                  <a:lnTo>
                    <a:pt x="15411" y="2559"/>
                  </a:lnTo>
                  <a:lnTo>
                    <a:pt x="14733" y="2634"/>
                  </a:lnTo>
                  <a:lnTo>
                    <a:pt x="14075" y="2747"/>
                  </a:lnTo>
                  <a:lnTo>
                    <a:pt x="13416" y="2860"/>
                  </a:lnTo>
                  <a:lnTo>
                    <a:pt x="12777" y="3029"/>
                  </a:lnTo>
                  <a:lnTo>
                    <a:pt x="12137" y="3218"/>
                  </a:lnTo>
                  <a:lnTo>
                    <a:pt x="11497" y="3425"/>
                  </a:lnTo>
                  <a:lnTo>
                    <a:pt x="10895" y="3669"/>
                  </a:lnTo>
                  <a:lnTo>
                    <a:pt x="10293" y="3933"/>
                  </a:lnTo>
                  <a:lnTo>
                    <a:pt x="9691" y="4234"/>
                  </a:lnTo>
                  <a:lnTo>
                    <a:pt x="9126" y="4554"/>
                  </a:lnTo>
                  <a:lnTo>
                    <a:pt x="8562" y="4892"/>
                  </a:lnTo>
                  <a:lnTo>
                    <a:pt x="8035" y="5268"/>
                  </a:lnTo>
                  <a:lnTo>
                    <a:pt x="7508" y="5664"/>
                  </a:lnTo>
                  <a:lnTo>
                    <a:pt x="7000" y="6078"/>
                  </a:lnTo>
                  <a:lnTo>
                    <a:pt x="6530" y="6510"/>
                  </a:lnTo>
                  <a:lnTo>
                    <a:pt x="6078" y="6962"/>
                  </a:lnTo>
                  <a:lnTo>
                    <a:pt x="5664" y="7432"/>
                  </a:lnTo>
                  <a:lnTo>
                    <a:pt x="5269" y="7922"/>
                  </a:lnTo>
                  <a:lnTo>
                    <a:pt x="4893" y="8411"/>
                  </a:lnTo>
                  <a:lnTo>
                    <a:pt x="4554" y="8938"/>
                  </a:lnTo>
                  <a:lnTo>
                    <a:pt x="4234" y="9464"/>
                  </a:lnTo>
                  <a:lnTo>
                    <a:pt x="3952" y="9991"/>
                  </a:lnTo>
                  <a:lnTo>
                    <a:pt x="3707" y="10537"/>
                  </a:lnTo>
                  <a:lnTo>
                    <a:pt x="3482" y="11101"/>
                  </a:lnTo>
                  <a:lnTo>
                    <a:pt x="3275" y="11666"/>
                  </a:lnTo>
                  <a:lnTo>
                    <a:pt x="3105" y="12249"/>
                  </a:lnTo>
                  <a:lnTo>
                    <a:pt x="2974" y="12832"/>
                  </a:lnTo>
                  <a:lnTo>
                    <a:pt x="2861" y="13434"/>
                  </a:lnTo>
                  <a:lnTo>
                    <a:pt x="2785" y="14037"/>
                  </a:lnTo>
                  <a:lnTo>
                    <a:pt x="2729" y="14639"/>
                  </a:lnTo>
                  <a:lnTo>
                    <a:pt x="302" y="14639"/>
                  </a:lnTo>
                  <a:lnTo>
                    <a:pt x="339" y="13886"/>
                  </a:lnTo>
                  <a:lnTo>
                    <a:pt x="434" y="13152"/>
                  </a:lnTo>
                  <a:lnTo>
                    <a:pt x="565" y="12437"/>
                  </a:lnTo>
                  <a:lnTo>
                    <a:pt x="735" y="11722"/>
                  </a:lnTo>
                  <a:lnTo>
                    <a:pt x="942" y="11007"/>
                  </a:lnTo>
                  <a:lnTo>
                    <a:pt x="1167" y="10330"/>
                  </a:lnTo>
                  <a:lnTo>
                    <a:pt x="1450" y="9653"/>
                  </a:lnTo>
                  <a:lnTo>
                    <a:pt x="1751" y="9013"/>
                  </a:lnTo>
                  <a:lnTo>
                    <a:pt x="2089" y="8373"/>
                  </a:lnTo>
                  <a:lnTo>
                    <a:pt x="2466" y="7752"/>
                  </a:lnTo>
                  <a:lnTo>
                    <a:pt x="2861" y="7150"/>
                  </a:lnTo>
                  <a:lnTo>
                    <a:pt x="3294" y="6567"/>
                  </a:lnTo>
                  <a:lnTo>
                    <a:pt x="3764" y="6002"/>
                  </a:lnTo>
                  <a:lnTo>
                    <a:pt x="4234" y="5457"/>
                  </a:lnTo>
                  <a:lnTo>
                    <a:pt x="4761" y="4949"/>
                  </a:lnTo>
                  <a:lnTo>
                    <a:pt x="5307" y="4459"/>
                  </a:lnTo>
                  <a:lnTo>
                    <a:pt x="5871" y="3970"/>
                  </a:lnTo>
                  <a:lnTo>
                    <a:pt x="6455" y="3537"/>
                  </a:lnTo>
                  <a:lnTo>
                    <a:pt x="7075" y="3105"/>
                  </a:lnTo>
                  <a:lnTo>
                    <a:pt x="7715" y="2710"/>
                  </a:lnTo>
                  <a:lnTo>
                    <a:pt x="8374" y="2352"/>
                  </a:lnTo>
                  <a:lnTo>
                    <a:pt x="9051" y="1995"/>
                  </a:lnTo>
                  <a:lnTo>
                    <a:pt x="9747" y="1694"/>
                  </a:lnTo>
                  <a:lnTo>
                    <a:pt x="10481" y="1411"/>
                  </a:lnTo>
                  <a:lnTo>
                    <a:pt x="11215" y="1148"/>
                  </a:lnTo>
                  <a:lnTo>
                    <a:pt x="11967" y="941"/>
                  </a:lnTo>
                  <a:lnTo>
                    <a:pt x="12739" y="734"/>
                  </a:lnTo>
                  <a:lnTo>
                    <a:pt x="13510" y="583"/>
                  </a:lnTo>
                  <a:lnTo>
                    <a:pt x="14319" y="471"/>
                  </a:lnTo>
                  <a:lnTo>
                    <a:pt x="15129" y="376"/>
                  </a:lnTo>
                  <a:lnTo>
                    <a:pt x="15938" y="320"/>
                  </a:lnTo>
                  <a:lnTo>
                    <a:pt x="16784" y="301"/>
                  </a:lnTo>
                  <a:close/>
                  <a:moveTo>
                    <a:pt x="16784" y="0"/>
                  </a:moveTo>
                  <a:lnTo>
                    <a:pt x="15956" y="19"/>
                  </a:lnTo>
                  <a:lnTo>
                    <a:pt x="15147" y="75"/>
                  </a:lnTo>
                  <a:lnTo>
                    <a:pt x="14338" y="169"/>
                  </a:lnTo>
                  <a:lnTo>
                    <a:pt x="13529" y="282"/>
                  </a:lnTo>
                  <a:lnTo>
                    <a:pt x="12739" y="452"/>
                  </a:lnTo>
                  <a:lnTo>
                    <a:pt x="11967" y="640"/>
                  </a:lnTo>
                  <a:lnTo>
                    <a:pt x="11196" y="866"/>
                  </a:lnTo>
                  <a:lnTo>
                    <a:pt x="10443" y="1110"/>
                  </a:lnTo>
                  <a:lnTo>
                    <a:pt x="9710" y="1411"/>
                  </a:lnTo>
                  <a:lnTo>
                    <a:pt x="8995" y="1731"/>
                  </a:lnTo>
                  <a:lnTo>
                    <a:pt x="8280" y="2089"/>
                  </a:lnTo>
                  <a:lnTo>
                    <a:pt x="7602" y="2465"/>
                  </a:lnTo>
                  <a:lnTo>
                    <a:pt x="6944" y="2879"/>
                  </a:lnTo>
                  <a:lnTo>
                    <a:pt x="6285" y="3330"/>
                  </a:lnTo>
                  <a:lnTo>
                    <a:pt x="5664" y="3801"/>
                  </a:lnTo>
                  <a:lnTo>
                    <a:pt x="5062" y="4309"/>
                  </a:lnTo>
                  <a:lnTo>
                    <a:pt x="4479" y="4855"/>
                  </a:lnTo>
                  <a:lnTo>
                    <a:pt x="3952" y="5400"/>
                  </a:lnTo>
                  <a:lnTo>
                    <a:pt x="3425" y="5965"/>
                  </a:lnTo>
                  <a:lnTo>
                    <a:pt x="2955" y="6567"/>
                  </a:lnTo>
                  <a:lnTo>
                    <a:pt x="2522" y="7169"/>
                  </a:lnTo>
                  <a:lnTo>
                    <a:pt x="2108" y="7809"/>
                  </a:lnTo>
                  <a:lnTo>
                    <a:pt x="1732" y="8448"/>
                  </a:lnTo>
                  <a:lnTo>
                    <a:pt x="1393" y="9107"/>
                  </a:lnTo>
                  <a:lnTo>
                    <a:pt x="1092" y="9784"/>
                  </a:lnTo>
                  <a:lnTo>
                    <a:pt x="829" y="10462"/>
                  </a:lnTo>
                  <a:lnTo>
                    <a:pt x="584" y="11158"/>
                  </a:lnTo>
                  <a:lnTo>
                    <a:pt x="396" y="11873"/>
                  </a:lnTo>
                  <a:lnTo>
                    <a:pt x="245" y="12588"/>
                  </a:lnTo>
                  <a:lnTo>
                    <a:pt x="114" y="13303"/>
                  </a:lnTo>
                  <a:lnTo>
                    <a:pt x="38" y="14055"/>
                  </a:lnTo>
                  <a:lnTo>
                    <a:pt x="1" y="14789"/>
                  </a:lnTo>
                  <a:lnTo>
                    <a:pt x="1" y="14940"/>
                  </a:lnTo>
                  <a:lnTo>
                    <a:pt x="3011" y="14940"/>
                  </a:lnTo>
                  <a:lnTo>
                    <a:pt x="3030" y="14789"/>
                  </a:lnTo>
                  <a:lnTo>
                    <a:pt x="3068" y="14168"/>
                  </a:lnTo>
                  <a:lnTo>
                    <a:pt x="3143" y="13547"/>
                  </a:lnTo>
                  <a:lnTo>
                    <a:pt x="3237" y="12945"/>
                  </a:lnTo>
                  <a:lnTo>
                    <a:pt x="3388" y="12343"/>
                  </a:lnTo>
                  <a:lnTo>
                    <a:pt x="3557" y="11760"/>
                  </a:lnTo>
                  <a:lnTo>
                    <a:pt x="3745" y="11195"/>
                  </a:lnTo>
                  <a:lnTo>
                    <a:pt x="3971" y="10631"/>
                  </a:lnTo>
                  <a:lnTo>
                    <a:pt x="4234" y="10085"/>
                  </a:lnTo>
                  <a:lnTo>
                    <a:pt x="4517" y="9558"/>
                  </a:lnTo>
                  <a:lnTo>
                    <a:pt x="4818" y="9032"/>
                  </a:lnTo>
                  <a:lnTo>
                    <a:pt x="5156" y="8524"/>
                  </a:lnTo>
                  <a:lnTo>
                    <a:pt x="5514" y="8053"/>
                  </a:lnTo>
                  <a:lnTo>
                    <a:pt x="5909" y="7583"/>
                  </a:lnTo>
                  <a:lnTo>
                    <a:pt x="6323" y="7131"/>
                  </a:lnTo>
                  <a:lnTo>
                    <a:pt x="6737" y="6698"/>
                  </a:lnTo>
                  <a:lnTo>
                    <a:pt x="7207" y="6285"/>
                  </a:lnTo>
                  <a:lnTo>
                    <a:pt x="7678" y="5889"/>
                  </a:lnTo>
                  <a:lnTo>
                    <a:pt x="8167" y="5513"/>
                  </a:lnTo>
                  <a:lnTo>
                    <a:pt x="8675" y="5156"/>
                  </a:lnTo>
                  <a:lnTo>
                    <a:pt x="9220" y="4817"/>
                  </a:lnTo>
                  <a:lnTo>
                    <a:pt x="9766" y="4516"/>
                  </a:lnTo>
                  <a:lnTo>
                    <a:pt x="10331" y="4234"/>
                  </a:lnTo>
                  <a:lnTo>
                    <a:pt x="10914" y="3970"/>
                  </a:lnTo>
                  <a:lnTo>
                    <a:pt x="11516" y="3726"/>
                  </a:lnTo>
                  <a:lnTo>
                    <a:pt x="12137" y="3519"/>
                  </a:lnTo>
                  <a:lnTo>
                    <a:pt x="12758" y="3330"/>
                  </a:lnTo>
                  <a:lnTo>
                    <a:pt x="13397" y="3180"/>
                  </a:lnTo>
                  <a:lnTo>
                    <a:pt x="14056" y="3048"/>
                  </a:lnTo>
                  <a:lnTo>
                    <a:pt x="14715" y="2935"/>
                  </a:lnTo>
                  <a:lnTo>
                    <a:pt x="15392" y="2860"/>
                  </a:lnTo>
                  <a:lnTo>
                    <a:pt x="16088" y="2822"/>
                  </a:lnTo>
                  <a:lnTo>
                    <a:pt x="16784" y="2804"/>
                  </a:lnTo>
                  <a:lnTo>
                    <a:pt x="17480" y="2822"/>
                  </a:lnTo>
                  <a:lnTo>
                    <a:pt x="18158" y="2860"/>
                  </a:lnTo>
                  <a:lnTo>
                    <a:pt x="18835" y="2935"/>
                  </a:lnTo>
                  <a:lnTo>
                    <a:pt x="19494" y="3048"/>
                  </a:lnTo>
                  <a:lnTo>
                    <a:pt x="20152" y="3180"/>
                  </a:lnTo>
                  <a:lnTo>
                    <a:pt x="20792" y="3330"/>
                  </a:lnTo>
                  <a:lnTo>
                    <a:pt x="21432" y="3519"/>
                  </a:lnTo>
                  <a:lnTo>
                    <a:pt x="22034" y="3726"/>
                  </a:lnTo>
                  <a:lnTo>
                    <a:pt x="22636" y="3970"/>
                  </a:lnTo>
                  <a:lnTo>
                    <a:pt x="23219" y="4234"/>
                  </a:lnTo>
                  <a:lnTo>
                    <a:pt x="23784" y="4516"/>
                  </a:lnTo>
                  <a:lnTo>
                    <a:pt x="24348" y="4817"/>
                  </a:lnTo>
                  <a:lnTo>
                    <a:pt x="24875" y="5156"/>
                  </a:lnTo>
                  <a:lnTo>
                    <a:pt x="25383" y="5513"/>
                  </a:lnTo>
                  <a:lnTo>
                    <a:pt x="25891" y="5889"/>
                  </a:lnTo>
                  <a:lnTo>
                    <a:pt x="26361" y="6285"/>
                  </a:lnTo>
                  <a:lnTo>
                    <a:pt x="26813" y="6698"/>
                  </a:lnTo>
                  <a:lnTo>
                    <a:pt x="27246" y="7131"/>
                  </a:lnTo>
                  <a:lnTo>
                    <a:pt x="27660" y="7583"/>
                  </a:lnTo>
                  <a:lnTo>
                    <a:pt x="28036" y="8053"/>
                  </a:lnTo>
                  <a:lnTo>
                    <a:pt x="28393" y="8524"/>
                  </a:lnTo>
                  <a:lnTo>
                    <a:pt x="28732" y="9032"/>
                  </a:lnTo>
                  <a:lnTo>
                    <a:pt x="29052" y="9558"/>
                  </a:lnTo>
                  <a:lnTo>
                    <a:pt x="29334" y="10085"/>
                  </a:lnTo>
                  <a:lnTo>
                    <a:pt x="29579" y="10631"/>
                  </a:lnTo>
                  <a:lnTo>
                    <a:pt x="29805" y="11195"/>
                  </a:lnTo>
                  <a:lnTo>
                    <a:pt x="30012" y="11760"/>
                  </a:lnTo>
                  <a:lnTo>
                    <a:pt x="30181" y="12343"/>
                  </a:lnTo>
                  <a:lnTo>
                    <a:pt x="30313" y="12945"/>
                  </a:lnTo>
                  <a:lnTo>
                    <a:pt x="30426" y="13547"/>
                  </a:lnTo>
                  <a:lnTo>
                    <a:pt x="30501" y="14168"/>
                  </a:lnTo>
                  <a:lnTo>
                    <a:pt x="30538" y="14789"/>
                  </a:lnTo>
                  <a:lnTo>
                    <a:pt x="30538" y="14940"/>
                  </a:lnTo>
                  <a:lnTo>
                    <a:pt x="33568" y="14940"/>
                  </a:lnTo>
                  <a:lnTo>
                    <a:pt x="33568" y="14789"/>
                  </a:lnTo>
                  <a:lnTo>
                    <a:pt x="33511" y="14055"/>
                  </a:lnTo>
                  <a:lnTo>
                    <a:pt x="33436" y="13303"/>
                  </a:lnTo>
                  <a:lnTo>
                    <a:pt x="33323" y="12588"/>
                  </a:lnTo>
                  <a:lnTo>
                    <a:pt x="33173" y="11873"/>
                  </a:lnTo>
                  <a:lnTo>
                    <a:pt x="32966" y="11158"/>
                  </a:lnTo>
                  <a:lnTo>
                    <a:pt x="32740" y="10462"/>
                  </a:lnTo>
                  <a:lnTo>
                    <a:pt x="32476" y="9784"/>
                  </a:lnTo>
                  <a:lnTo>
                    <a:pt x="32175" y="9107"/>
                  </a:lnTo>
                  <a:lnTo>
                    <a:pt x="31818" y="8448"/>
                  </a:lnTo>
                  <a:lnTo>
                    <a:pt x="31460" y="7809"/>
                  </a:lnTo>
                  <a:lnTo>
                    <a:pt x="31046" y="7169"/>
                  </a:lnTo>
                  <a:lnTo>
                    <a:pt x="30595" y="6567"/>
                  </a:lnTo>
                  <a:lnTo>
                    <a:pt x="30125" y="5965"/>
                  </a:lnTo>
                  <a:lnTo>
                    <a:pt x="29616" y="5400"/>
                  </a:lnTo>
                  <a:lnTo>
                    <a:pt x="29071" y="4855"/>
                  </a:lnTo>
                  <a:lnTo>
                    <a:pt x="28488" y="4309"/>
                  </a:lnTo>
                  <a:lnTo>
                    <a:pt x="27885" y="3801"/>
                  </a:lnTo>
                  <a:lnTo>
                    <a:pt x="27265" y="3330"/>
                  </a:lnTo>
                  <a:lnTo>
                    <a:pt x="26625" y="2879"/>
                  </a:lnTo>
                  <a:lnTo>
                    <a:pt x="25947" y="2465"/>
                  </a:lnTo>
                  <a:lnTo>
                    <a:pt x="25270" y="2089"/>
                  </a:lnTo>
                  <a:lnTo>
                    <a:pt x="24574" y="1731"/>
                  </a:lnTo>
                  <a:lnTo>
                    <a:pt x="23840" y="1411"/>
                  </a:lnTo>
                  <a:lnTo>
                    <a:pt x="23106" y="1110"/>
                  </a:lnTo>
                  <a:lnTo>
                    <a:pt x="22354" y="866"/>
                  </a:lnTo>
                  <a:lnTo>
                    <a:pt x="21582" y="640"/>
                  </a:lnTo>
                  <a:lnTo>
                    <a:pt x="20811" y="452"/>
                  </a:lnTo>
                  <a:lnTo>
                    <a:pt x="20021" y="282"/>
                  </a:lnTo>
                  <a:lnTo>
                    <a:pt x="19230" y="169"/>
                  </a:lnTo>
                  <a:lnTo>
                    <a:pt x="18421" y="75"/>
                  </a:lnTo>
                  <a:lnTo>
                    <a:pt x="17593" y="19"/>
                  </a:lnTo>
                  <a:lnTo>
                    <a:pt x="16784" y="0"/>
                  </a:lnTo>
                  <a:close/>
                </a:path>
              </a:pathLst>
            </a:custGeom>
            <a:solidFill>
              <a:srgbClr val="1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2627650" y="3828150"/>
              <a:ext cx="695250" cy="303425"/>
            </a:xfrm>
            <a:custGeom>
              <a:avLst/>
              <a:gdLst/>
              <a:ahLst/>
              <a:cxnLst/>
              <a:rect l="l" t="t" r="r" b="b"/>
              <a:pathLst>
                <a:path w="27810" h="12137" extrusionOk="0">
                  <a:moveTo>
                    <a:pt x="13905" y="0"/>
                  </a:moveTo>
                  <a:lnTo>
                    <a:pt x="13190" y="19"/>
                  </a:lnTo>
                  <a:lnTo>
                    <a:pt x="12513" y="57"/>
                  </a:lnTo>
                  <a:lnTo>
                    <a:pt x="11817" y="132"/>
                  </a:lnTo>
                  <a:lnTo>
                    <a:pt x="11158" y="245"/>
                  </a:lnTo>
                  <a:lnTo>
                    <a:pt x="10500" y="376"/>
                  </a:lnTo>
                  <a:lnTo>
                    <a:pt x="9841" y="546"/>
                  </a:lnTo>
                  <a:lnTo>
                    <a:pt x="9201" y="734"/>
                  </a:lnTo>
                  <a:lnTo>
                    <a:pt x="8580" y="941"/>
                  </a:lnTo>
                  <a:lnTo>
                    <a:pt x="7978" y="1186"/>
                  </a:lnTo>
                  <a:lnTo>
                    <a:pt x="7395" y="1449"/>
                  </a:lnTo>
                  <a:lnTo>
                    <a:pt x="6812" y="1750"/>
                  </a:lnTo>
                  <a:lnTo>
                    <a:pt x="6266" y="2070"/>
                  </a:lnTo>
                  <a:lnTo>
                    <a:pt x="5721" y="2409"/>
                  </a:lnTo>
                  <a:lnTo>
                    <a:pt x="5194" y="2766"/>
                  </a:lnTo>
                  <a:lnTo>
                    <a:pt x="4704" y="3142"/>
                  </a:lnTo>
                  <a:lnTo>
                    <a:pt x="4215" y="3537"/>
                  </a:lnTo>
                  <a:lnTo>
                    <a:pt x="3764" y="3970"/>
                  </a:lnTo>
                  <a:lnTo>
                    <a:pt x="3331" y="4403"/>
                  </a:lnTo>
                  <a:lnTo>
                    <a:pt x="2917" y="4855"/>
                  </a:lnTo>
                  <a:lnTo>
                    <a:pt x="2522" y="5344"/>
                  </a:lnTo>
                  <a:lnTo>
                    <a:pt x="2164" y="5833"/>
                  </a:lnTo>
                  <a:lnTo>
                    <a:pt x="1826" y="6341"/>
                  </a:lnTo>
                  <a:lnTo>
                    <a:pt x="1506" y="6868"/>
                  </a:lnTo>
                  <a:lnTo>
                    <a:pt x="1224" y="7395"/>
                  </a:lnTo>
                  <a:lnTo>
                    <a:pt x="960" y="7959"/>
                  </a:lnTo>
                  <a:lnTo>
                    <a:pt x="734" y="8524"/>
                  </a:lnTo>
                  <a:lnTo>
                    <a:pt x="527" y="9088"/>
                  </a:lnTo>
                  <a:lnTo>
                    <a:pt x="358" y="9690"/>
                  </a:lnTo>
                  <a:lnTo>
                    <a:pt x="226" y="10273"/>
                  </a:lnTo>
                  <a:lnTo>
                    <a:pt x="113" y="10894"/>
                  </a:lnTo>
                  <a:lnTo>
                    <a:pt x="38" y="11515"/>
                  </a:lnTo>
                  <a:lnTo>
                    <a:pt x="1" y="12136"/>
                  </a:lnTo>
                  <a:lnTo>
                    <a:pt x="2917" y="12136"/>
                  </a:lnTo>
                  <a:lnTo>
                    <a:pt x="2955" y="11647"/>
                  </a:lnTo>
                  <a:lnTo>
                    <a:pt x="3030" y="11158"/>
                  </a:lnTo>
                  <a:lnTo>
                    <a:pt x="3124" y="10687"/>
                  </a:lnTo>
                  <a:lnTo>
                    <a:pt x="3237" y="10217"/>
                  </a:lnTo>
                  <a:lnTo>
                    <a:pt x="3369" y="9765"/>
                  </a:lnTo>
                  <a:lnTo>
                    <a:pt x="3538" y="9314"/>
                  </a:lnTo>
                  <a:lnTo>
                    <a:pt x="3726" y="8862"/>
                  </a:lnTo>
                  <a:lnTo>
                    <a:pt x="3933" y="8448"/>
                  </a:lnTo>
                  <a:lnTo>
                    <a:pt x="4159" y="8016"/>
                  </a:lnTo>
                  <a:lnTo>
                    <a:pt x="4403" y="7620"/>
                  </a:lnTo>
                  <a:lnTo>
                    <a:pt x="4667" y="7207"/>
                  </a:lnTo>
                  <a:lnTo>
                    <a:pt x="4968" y="6830"/>
                  </a:lnTo>
                  <a:lnTo>
                    <a:pt x="5269" y="6454"/>
                  </a:lnTo>
                  <a:lnTo>
                    <a:pt x="5589" y="6096"/>
                  </a:lnTo>
                  <a:lnTo>
                    <a:pt x="5946" y="5758"/>
                  </a:lnTo>
                  <a:lnTo>
                    <a:pt x="6304" y="5438"/>
                  </a:lnTo>
                  <a:lnTo>
                    <a:pt x="6680" y="5118"/>
                  </a:lnTo>
                  <a:lnTo>
                    <a:pt x="7075" y="4817"/>
                  </a:lnTo>
                  <a:lnTo>
                    <a:pt x="7489" y="4554"/>
                  </a:lnTo>
                  <a:lnTo>
                    <a:pt x="7903" y="4290"/>
                  </a:lnTo>
                  <a:lnTo>
                    <a:pt x="8355" y="4045"/>
                  </a:lnTo>
                  <a:lnTo>
                    <a:pt x="8806" y="3820"/>
                  </a:lnTo>
                  <a:lnTo>
                    <a:pt x="9258" y="3613"/>
                  </a:lnTo>
                  <a:lnTo>
                    <a:pt x="9728" y="3425"/>
                  </a:lnTo>
                  <a:lnTo>
                    <a:pt x="10217" y="3255"/>
                  </a:lnTo>
                  <a:lnTo>
                    <a:pt x="10725" y="3105"/>
                  </a:lnTo>
                  <a:lnTo>
                    <a:pt x="11233" y="2973"/>
                  </a:lnTo>
                  <a:lnTo>
                    <a:pt x="11741" y="2860"/>
                  </a:lnTo>
                  <a:lnTo>
                    <a:pt x="12268" y="2785"/>
                  </a:lnTo>
                  <a:lnTo>
                    <a:pt x="12814" y="2728"/>
                  </a:lnTo>
                  <a:lnTo>
                    <a:pt x="13360" y="2691"/>
                  </a:lnTo>
                  <a:lnTo>
                    <a:pt x="13905" y="2672"/>
                  </a:lnTo>
                  <a:lnTo>
                    <a:pt x="14451" y="2691"/>
                  </a:lnTo>
                  <a:lnTo>
                    <a:pt x="14997" y="2728"/>
                  </a:lnTo>
                  <a:lnTo>
                    <a:pt x="15523" y="2785"/>
                  </a:lnTo>
                  <a:lnTo>
                    <a:pt x="16050" y="2860"/>
                  </a:lnTo>
                  <a:lnTo>
                    <a:pt x="16577" y="2973"/>
                  </a:lnTo>
                  <a:lnTo>
                    <a:pt x="17085" y="3105"/>
                  </a:lnTo>
                  <a:lnTo>
                    <a:pt x="17574" y="3255"/>
                  </a:lnTo>
                  <a:lnTo>
                    <a:pt x="18064" y="3425"/>
                  </a:lnTo>
                  <a:lnTo>
                    <a:pt x="18534" y="3613"/>
                  </a:lnTo>
                  <a:lnTo>
                    <a:pt x="19004" y="3820"/>
                  </a:lnTo>
                  <a:lnTo>
                    <a:pt x="19456" y="4045"/>
                  </a:lnTo>
                  <a:lnTo>
                    <a:pt x="19889" y="4290"/>
                  </a:lnTo>
                  <a:lnTo>
                    <a:pt x="20321" y="4554"/>
                  </a:lnTo>
                  <a:lnTo>
                    <a:pt x="20717" y="4817"/>
                  </a:lnTo>
                  <a:lnTo>
                    <a:pt x="21112" y="5118"/>
                  </a:lnTo>
                  <a:lnTo>
                    <a:pt x="21488" y="5438"/>
                  </a:lnTo>
                  <a:lnTo>
                    <a:pt x="21864" y="5758"/>
                  </a:lnTo>
                  <a:lnTo>
                    <a:pt x="22203" y="6096"/>
                  </a:lnTo>
                  <a:lnTo>
                    <a:pt x="22523" y="6454"/>
                  </a:lnTo>
                  <a:lnTo>
                    <a:pt x="22843" y="6830"/>
                  </a:lnTo>
                  <a:lnTo>
                    <a:pt x="23125" y="7207"/>
                  </a:lnTo>
                  <a:lnTo>
                    <a:pt x="23388" y="7620"/>
                  </a:lnTo>
                  <a:lnTo>
                    <a:pt x="23652" y="8016"/>
                  </a:lnTo>
                  <a:lnTo>
                    <a:pt x="23878" y="8448"/>
                  </a:lnTo>
                  <a:lnTo>
                    <a:pt x="24084" y="8862"/>
                  </a:lnTo>
                  <a:lnTo>
                    <a:pt x="24273" y="9314"/>
                  </a:lnTo>
                  <a:lnTo>
                    <a:pt x="24423" y="9765"/>
                  </a:lnTo>
                  <a:lnTo>
                    <a:pt x="24574" y="10217"/>
                  </a:lnTo>
                  <a:lnTo>
                    <a:pt x="24687" y="10687"/>
                  </a:lnTo>
                  <a:lnTo>
                    <a:pt x="24781" y="11158"/>
                  </a:lnTo>
                  <a:lnTo>
                    <a:pt x="24837" y="11647"/>
                  </a:lnTo>
                  <a:lnTo>
                    <a:pt x="24875" y="12136"/>
                  </a:lnTo>
                  <a:lnTo>
                    <a:pt x="27810" y="12136"/>
                  </a:lnTo>
                  <a:lnTo>
                    <a:pt x="27754" y="11515"/>
                  </a:lnTo>
                  <a:lnTo>
                    <a:pt x="27697" y="10894"/>
                  </a:lnTo>
                  <a:lnTo>
                    <a:pt x="27584" y="10273"/>
                  </a:lnTo>
                  <a:lnTo>
                    <a:pt x="27434" y="9690"/>
                  </a:lnTo>
                  <a:lnTo>
                    <a:pt x="27264" y="9088"/>
                  </a:lnTo>
                  <a:lnTo>
                    <a:pt x="27076" y="8524"/>
                  </a:lnTo>
                  <a:lnTo>
                    <a:pt x="26832" y="7959"/>
                  </a:lnTo>
                  <a:lnTo>
                    <a:pt x="26587" y="7395"/>
                  </a:lnTo>
                  <a:lnTo>
                    <a:pt x="26286" y="6868"/>
                  </a:lnTo>
                  <a:lnTo>
                    <a:pt x="25985" y="6341"/>
                  </a:lnTo>
                  <a:lnTo>
                    <a:pt x="25646" y="5833"/>
                  </a:lnTo>
                  <a:lnTo>
                    <a:pt x="25270" y="5344"/>
                  </a:lnTo>
                  <a:lnTo>
                    <a:pt x="24894" y="4855"/>
                  </a:lnTo>
                  <a:lnTo>
                    <a:pt x="24480" y="4403"/>
                  </a:lnTo>
                  <a:lnTo>
                    <a:pt x="24028" y="3970"/>
                  </a:lnTo>
                  <a:lnTo>
                    <a:pt x="23576" y="3537"/>
                  </a:lnTo>
                  <a:lnTo>
                    <a:pt x="23106" y="3142"/>
                  </a:lnTo>
                  <a:lnTo>
                    <a:pt x="22598" y="2766"/>
                  </a:lnTo>
                  <a:lnTo>
                    <a:pt x="22071" y="2409"/>
                  </a:lnTo>
                  <a:lnTo>
                    <a:pt x="21544" y="2070"/>
                  </a:lnTo>
                  <a:lnTo>
                    <a:pt x="20980" y="1750"/>
                  </a:lnTo>
                  <a:lnTo>
                    <a:pt x="20415" y="1449"/>
                  </a:lnTo>
                  <a:lnTo>
                    <a:pt x="19813" y="1186"/>
                  </a:lnTo>
                  <a:lnTo>
                    <a:pt x="19211" y="941"/>
                  </a:lnTo>
                  <a:lnTo>
                    <a:pt x="18590" y="734"/>
                  </a:lnTo>
                  <a:lnTo>
                    <a:pt x="17951" y="546"/>
                  </a:lnTo>
                  <a:lnTo>
                    <a:pt x="17311" y="376"/>
                  </a:lnTo>
                  <a:lnTo>
                    <a:pt x="16652" y="245"/>
                  </a:lnTo>
                  <a:lnTo>
                    <a:pt x="15975" y="132"/>
                  </a:lnTo>
                  <a:lnTo>
                    <a:pt x="15298" y="57"/>
                  </a:lnTo>
                  <a:lnTo>
                    <a:pt x="14601" y="19"/>
                  </a:lnTo>
                  <a:lnTo>
                    <a:pt x="13905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2623900" y="3824375"/>
              <a:ext cx="702775" cy="310950"/>
            </a:xfrm>
            <a:custGeom>
              <a:avLst/>
              <a:gdLst/>
              <a:ahLst/>
              <a:cxnLst/>
              <a:rect l="l" t="t" r="r" b="b"/>
              <a:pathLst>
                <a:path w="28111" h="12438" extrusionOk="0">
                  <a:moveTo>
                    <a:pt x="14055" y="302"/>
                  </a:moveTo>
                  <a:lnTo>
                    <a:pt x="14733" y="320"/>
                  </a:lnTo>
                  <a:lnTo>
                    <a:pt x="15429" y="358"/>
                  </a:lnTo>
                  <a:lnTo>
                    <a:pt x="16087" y="433"/>
                  </a:lnTo>
                  <a:lnTo>
                    <a:pt x="16746" y="527"/>
                  </a:lnTo>
                  <a:lnTo>
                    <a:pt x="17404" y="659"/>
                  </a:lnTo>
                  <a:lnTo>
                    <a:pt x="18044" y="828"/>
                  </a:lnTo>
                  <a:lnTo>
                    <a:pt x="18665" y="998"/>
                  </a:lnTo>
                  <a:lnTo>
                    <a:pt x="19267" y="1205"/>
                  </a:lnTo>
                  <a:lnTo>
                    <a:pt x="19869" y="1449"/>
                  </a:lnTo>
                  <a:lnTo>
                    <a:pt x="20453" y="1713"/>
                  </a:lnTo>
                  <a:lnTo>
                    <a:pt x="21017" y="1995"/>
                  </a:lnTo>
                  <a:lnTo>
                    <a:pt x="21563" y="2296"/>
                  </a:lnTo>
                  <a:lnTo>
                    <a:pt x="22090" y="2616"/>
                  </a:lnTo>
                  <a:lnTo>
                    <a:pt x="22598" y="2973"/>
                  </a:lnTo>
                  <a:lnTo>
                    <a:pt x="23106" y="3331"/>
                  </a:lnTo>
                  <a:lnTo>
                    <a:pt x="23576" y="3726"/>
                  </a:lnTo>
                  <a:lnTo>
                    <a:pt x="24028" y="4140"/>
                  </a:lnTo>
                  <a:lnTo>
                    <a:pt x="24460" y="4554"/>
                  </a:lnTo>
                  <a:lnTo>
                    <a:pt x="24874" y="5006"/>
                  </a:lnTo>
                  <a:lnTo>
                    <a:pt x="25251" y="5476"/>
                  </a:lnTo>
                  <a:lnTo>
                    <a:pt x="25608" y="5946"/>
                  </a:lnTo>
                  <a:lnTo>
                    <a:pt x="25947" y="6454"/>
                  </a:lnTo>
                  <a:lnTo>
                    <a:pt x="26267" y="6962"/>
                  </a:lnTo>
                  <a:lnTo>
                    <a:pt x="26549" y="7489"/>
                  </a:lnTo>
                  <a:lnTo>
                    <a:pt x="26812" y="8016"/>
                  </a:lnTo>
                  <a:lnTo>
                    <a:pt x="27038" y="8581"/>
                  </a:lnTo>
                  <a:lnTo>
                    <a:pt x="27245" y="9145"/>
                  </a:lnTo>
                  <a:lnTo>
                    <a:pt x="27414" y="9728"/>
                  </a:lnTo>
                  <a:lnTo>
                    <a:pt x="27565" y="10312"/>
                  </a:lnTo>
                  <a:lnTo>
                    <a:pt x="27678" y="10914"/>
                  </a:lnTo>
                  <a:lnTo>
                    <a:pt x="27753" y="11516"/>
                  </a:lnTo>
                  <a:lnTo>
                    <a:pt x="27791" y="12137"/>
                  </a:lnTo>
                  <a:lnTo>
                    <a:pt x="25156" y="12137"/>
                  </a:lnTo>
                  <a:lnTo>
                    <a:pt x="25119" y="11647"/>
                  </a:lnTo>
                  <a:lnTo>
                    <a:pt x="25044" y="11158"/>
                  </a:lnTo>
                  <a:lnTo>
                    <a:pt x="24949" y="10688"/>
                  </a:lnTo>
                  <a:lnTo>
                    <a:pt x="24837" y="10217"/>
                  </a:lnTo>
                  <a:lnTo>
                    <a:pt x="24686" y="9747"/>
                  </a:lnTo>
                  <a:lnTo>
                    <a:pt x="24517" y="9296"/>
                  </a:lnTo>
                  <a:lnTo>
                    <a:pt x="24329" y="8844"/>
                  </a:lnTo>
                  <a:lnTo>
                    <a:pt x="24103" y="8430"/>
                  </a:lnTo>
                  <a:lnTo>
                    <a:pt x="23877" y="7997"/>
                  </a:lnTo>
                  <a:lnTo>
                    <a:pt x="23614" y="7583"/>
                  </a:lnTo>
                  <a:lnTo>
                    <a:pt x="23350" y="7188"/>
                  </a:lnTo>
                  <a:lnTo>
                    <a:pt x="23049" y="6812"/>
                  </a:lnTo>
                  <a:lnTo>
                    <a:pt x="22729" y="6436"/>
                  </a:lnTo>
                  <a:lnTo>
                    <a:pt x="22409" y="6078"/>
                  </a:lnTo>
                  <a:lnTo>
                    <a:pt x="22052" y="5739"/>
                  </a:lnTo>
                  <a:lnTo>
                    <a:pt x="21694" y="5420"/>
                  </a:lnTo>
                  <a:lnTo>
                    <a:pt x="21299" y="5100"/>
                  </a:lnTo>
                  <a:lnTo>
                    <a:pt x="20904" y="4817"/>
                  </a:lnTo>
                  <a:lnTo>
                    <a:pt x="20490" y="4535"/>
                  </a:lnTo>
                  <a:lnTo>
                    <a:pt x="20076" y="4272"/>
                  </a:lnTo>
                  <a:lnTo>
                    <a:pt x="19625" y="4027"/>
                  </a:lnTo>
                  <a:lnTo>
                    <a:pt x="19173" y="3801"/>
                  </a:lnTo>
                  <a:lnTo>
                    <a:pt x="18703" y="3594"/>
                  </a:lnTo>
                  <a:lnTo>
                    <a:pt x="18232" y="3406"/>
                  </a:lnTo>
                  <a:lnTo>
                    <a:pt x="17743" y="3237"/>
                  </a:lnTo>
                  <a:lnTo>
                    <a:pt x="17235" y="3105"/>
                  </a:lnTo>
                  <a:lnTo>
                    <a:pt x="16727" y="2973"/>
                  </a:lnTo>
                  <a:lnTo>
                    <a:pt x="16200" y="2861"/>
                  </a:lnTo>
                  <a:lnTo>
                    <a:pt x="15673" y="2785"/>
                  </a:lnTo>
                  <a:lnTo>
                    <a:pt x="15147" y="2729"/>
                  </a:lnTo>
                  <a:lnTo>
                    <a:pt x="14601" y="2691"/>
                  </a:lnTo>
                  <a:lnTo>
                    <a:pt x="14055" y="2672"/>
                  </a:lnTo>
                  <a:lnTo>
                    <a:pt x="13491" y="2691"/>
                  </a:lnTo>
                  <a:lnTo>
                    <a:pt x="12964" y="2729"/>
                  </a:lnTo>
                  <a:lnTo>
                    <a:pt x="12418" y="2785"/>
                  </a:lnTo>
                  <a:lnTo>
                    <a:pt x="11891" y="2861"/>
                  </a:lnTo>
                  <a:lnTo>
                    <a:pt x="11365" y="2973"/>
                  </a:lnTo>
                  <a:lnTo>
                    <a:pt x="10857" y="3105"/>
                  </a:lnTo>
                  <a:lnTo>
                    <a:pt x="10367" y="3237"/>
                  </a:lnTo>
                  <a:lnTo>
                    <a:pt x="9878" y="3406"/>
                  </a:lnTo>
                  <a:lnTo>
                    <a:pt x="9389" y="3594"/>
                  </a:lnTo>
                  <a:lnTo>
                    <a:pt x="8919" y="3801"/>
                  </a:lnTo>
                  <a:lnTo>
                    <a:pt x="8467" y="4027"/>
                  </a:lnTo>
                  <a:lnTo>
                    <a:pt x="8034" y="4272"/>
                  </a:lnTo>
                  <a:lnTo>
                    <a:pt x="7602" y="4535"/>
                  </a:lnTo>
                  <a:lnTo>
                    <a:pt x="7188" y="4817"/>
                  </a:lnTo>
                  <a:lnTo>
                    <a:pt x="6792" y="5100"/>
                  </a:lnTo>
                  <a:lnTo>
                    <a:pt x="6416" y="5420"/>
                  </a:lnTo>
                  <a:lnTo>
                    <a:pt x="6040" y="5739"/>
                  </a:lnTo>
                  <a:lnTo>
                    <a:pt x="5701" y="6078"/>
                  </a:lnTo>
                  <a:lnTo>
                    <a:pt x="5362" y="6436"/>
                  </a:lnTo>
                  <a:lnTo>
                    <a:pt x="5043" y="6812"/>
                  </a:lnTo>
                  <a:lnTo>
                    <a:pt x="4760" y="7188"/>
                  </a:lnTo>
                  <a:lnTo>
                    <a:pt x="4478" y="7583"/>
                  </a:lnTo>
                  <a:lnTo>
                    <a:pt x="4234" y="7997"/>
                  </a:lnTo>
                  <a:lnTo>
                    <a:pt x="3989" y="8430"/>
                  </a:lnTo>
                  <a:lnTo>
                    <a:pt x="3782" y="8844"/>
                  </a:lnTo>
                  <a:lnTo>
                    <a:pt x="3594" y="9296"/>
                  </a:lnTo>
                  <a:lnTo>
                    <a:pt x="3424" y="9747"/>
                  </a:lnTo>
                  <a:lnTo>
                    <a:pt x="3274" y="10217"/>
                  </a:lnTo>
                  <a:lnTo>
                    <a:pt x="3142" y="10688"/>
                  </a:lnTo>
                  <a:lnTo>
                    <a:pt x="3048" y="11158"/>
                  </a:lnTo>
                  <a:lnTo>
                    <a:pt x="2973" y="11647"/>
                  </a:lnTo>
                  <a:lnTo>
                    <a:pt x="2935" y="12137"/>
                  </a:lnTo>
                  <a:lnTo>
                    <a:pt x="301" y="12137"/>
                  </a:lnTo>
                  <a:lnTo>
                    <a:pt x="358" y="11516"/>
                  </a:lnTo>
                  <a:lnTo>
                    <a:pt x="433" y="10914"/>
                  </a:lnTo>
                  <a:lnTo>
                    <a:pt x="546" y="10312"/>
                  </a:lnTo>
                  <a:lnTo>
                    <a:pt x="677" y="9728"/>
                  </a:lnTo>
                  <a:lnTo>
                    <a:pt x="866" y="9145"/>
                  </a:lnTo>
                  <a:lnTo>
                    <a:pt x="1054" y="8581"/>
                  </a:lnTo>
                  <a:lnTo>
                    <a:pt x="1298" y="8016"/>
                  </a:lnTo>
                  <a:lnTo>
                    <a:pt x="1543" y="7489"/>
                  </a:lnTo>
                  <a:lnTo>
                    <a:pt x="1844" y="6962"/>
                  </a:lnTo>
                  <a:lnTo>
                    <a:pt x="2145" y="6454"/>
                  </a:lnTo>
                  <a:lnTo>
                    <a:pt x="2484" y="5946"/>
                  </a:lnTo>
                  <a:lnTo>
                    <a:pt x="2841" y="5476"/>
                  </a:lnTo>
                  <a:lnTo>
                    <a:pt x="3236" y="5006"/>
                  </a:lnTo>
                  <a:lnTo>
                    <a:pt x="3650" y="4554"/>
                  </a:lnTo>
                  <a:lnTo>
                    <a:pt x="4083" y="4140"/>
                  </a:lnTo>
                  <a:lnTo>
                    <a:pt x="4535" y="3726"/>
                  </a:lnTo>
                  <a:lnTo>
                    <a:pt x="5005" y="3331"/>
                  </a:lnTo>
                  <a:lnTo>
                    <a:pt x="5494" y="2973"/>
                  </a:lnTo>
                  <a:lnTo>
                    <a:pt x="6002" y="2616"/>
                  </a:lnTo>
                  <a:lnTo>
                    <a:pt x="6529" y="2296"/>
                  </a:lnTo>
                  <a:lnTo>
                    <a:pt x="7094" y="1995"/>
                  </a:lnTo>
                  <a:lnTo>
                    <a:pt x="7658" y="1713"/>
                  </a:lnTo>
                  <a:lnTo>
                    <a:pt x="8222" y="1449"/>
                  </a:lnTo>
                  <a:lnTo>
                    <a:pt x="8825" y="1205"/>
                  </a:lnTo>
                  <a:lnTo>
                    <a:pt x="9445" y="998"/>
                  </a:lnTo>
                  <a:lnTo>
                    <a:pt x="10066" y="828"/>
                  </a:lnTo>
                  <a:lnTo>
                    <a:pt x="10706" y="659"/>
                  </a:lnTo>
                  <a:lnTo>
                    <a:pt x="11346" y="527"/>
                  </a:lnTo>
                  <a:lnTo>
                    <a:pt x="12004" y="433"/>
                  </a:lnTo>
                  <a:lnTo>
                    <a:pt x="12682" y="358"/>
                  </a:lnTo>
                  <a:lnTo>
                    <a:pt x="13359" y="320"/>
                  </a:lnTo>
                  <a:lnTo>
                    <a:pt x="14055" y="302"/>
                  </a:lnTo>
                  <a:close/>
                  <a:moveTo>
                    <a:pt x="14055" y="1"/>
                  </a:moveTo>
                  <a:lnTo>
                    <a:pt x="13359" y="19"/>
                  </a:lnTo>
                  <a:lnTo>
                    <a:pt x="12682" y="57"/>
                  </a:lnTo>
                  <a:lnTo>
                    <a:pt x="12004" y="132"/>
                  </a:lnTo>
                  <a:lnTo>
                    <a:pt x="11346" y="245"/>
                  </a:lnTo>
                  <a:lnTo>
                    <a:pt x="10687" y="358"/>
                  </a:lnTo>
                  <a:lnTo>
                    <a:pt x="10048" y="527"/>
                  </a:lnTo>
                  <a:lnTo>
                    <a:pt x="9408" y="716"/>
                  </a:lnTo>
                  <a:lnTo>
                    <a:pt x="8768" y="923"/>
                  </a:lnTo>
                  <a:lnTo>
                    <a:pt x="8166" y="1167"/>
                  </a:lnTo>
                  <a:lnTo>
                    <a:pt x="7564" y="1431"/>
                  </a:lnTo>
                  <a:lnTo>
                    <a:pt x="6962" y="1732"/>
                  </a:lnTo>
                  <a:lnTo>
                    <a:pt x="6397" y="2052"/>
                  </a:lnTo>
                  <a:lnTo>
                    <a:pt x="5833" y="2390"/>
                  </a:lnTo>
                  <a:lnTo>
                    <a:pt x="5306" y="2766"/>
                  </a:lnTo>
                  <a:lnTo>
                    <a:pt x="4779" y="3162"/>
                  </a:lnTo>
                  <a:lnTo>
                    <a:pt x="4271" y="3576"/>
                  </a:lnTo>
                  <a:lnTo>
                    <a:pt x="3801" y="4027"/>
                  </a:lnTo>
                  <a:lnTo>
                    <a:pt x="3349" y="4479"/>
                  </a:lnTo>
                  <a:lnTo>
                    <a:pt x="2916" y="4949"/>
                  </a:lnTo>
                  <a:lnTo>
                    <a:pt x="2521" y="5438"/>
                  </a:lnTo>
                  <a:lnTo>
                    <a:pt x="2145" y="5946"/>
                  </a:lnTo>
                  <a:lnTo>
                    <a:pt x="1806" y="6473"/>
                  </a:lnTo>
                  <a:lnTo>
                    <a:pt x="1486" y="7019"/>
                  </a:lnTo>
                  <a:lnTo>
                    <a:pt x="1204" y="7564"/>
                  </a:lnTo>
                  <a:lnTo>
                    <a:pt x="941" y="8110"/>
                  </a:lnTo>
                  <a:lnTo>
                    <a:pt x="715" y="8693"/>
                  </a:lnTo>
                  <a:lnTo>
                    <a:pt x="508" y="9258"/>
                  </a:lnTo>
                  <a:lnTo>
                    <a:pt x="358" y="9860"/>
                  </a:lnTo>
                  <a:lnTo>
                    <a:pt x="207" y="10443"/>
                  </a:lnTo>
                  <a:lnTo>
                    <a:pt x="113" y="11064"/>
                  </a:lnTo>
                  <a:lnTo>
                    <a:pt x="38" y="11666"/>
                  </a:lnTo>
                  <a:lnTo>
                    <a:pt x="0" y="12287"/>
                  </a:lnTo>
                  <a:lnTo>
                    <a:pt x="0" y="12438"/>
                  </a:lnTo>
                  <a:lnTo>
                    <a:pt x="3218" y="12438"/>
                  </a:lnTo>
                  <a:lnTo>
                    <a:pt x="3218" y="12306"/>
                  </a:lnTo>
                  <a:lnTo>
                    <a:pt x="3255" y="11817"/>
                  </a:lnTo>
                  <a:lnTo>
                    <a:pt x="3330" y="11328"/>
                  </a:lnTo>
                  <a:lnTo>
                    <a:pt x="3406" y="10857"/>
                  </a:lnTo>
                  <a:lnTo>
                    <a:pt x="3519" y="10406"/>
                  </a:lnTo>
                  <a:lnTo>
                    <a:pt x="3669" y="9935"/>
                  </a:lnTo>
                  <a:lnTo>
                    <a:pt x="3820" y="9503"/>
                  </a:lnTo>
                  <a:lnTo>
                    <a:pt x="4008" y="9070"/>
                  </a:lnTo>
                  <a:lnTo>
                    <a:pt x="4215" y="8637"/>
                  </a:lnTo>
                  <a:lnTo>
                    <a:pt x="4441" y="8223"/>
                  </a:lnTo>
                  <a:lnTo>
                    <a:pt x="4685" y="7828"/>
                  </a:lnTo>
                  <a:lnTo>
                    <a:pt x="4949" y="7433"/>
                  </a:lnTo>
                  <a:lnTo>
                    <a:pt x="5231" y="7056"/>
                  </a:lnTo>
                  <a:lnTo>
                    <a:pt x="5532" y="6680"/>
                  </a:lnTo>
                  <a:lnTo>
                    <a:pt x="5871" y="6341"/>
                  </a:lnTo>
                  <a:lnTo>
                    <a:pt x="6209" y="6003"/>
                  </a:lnTo>
                  <a:lnTo>
                    <a:pt x="6567" y="5683"/>
                  </a:lnTo>
                  <a:lnTo>
                    <a:pt x="6943" y="5363"/>
                  </a:lnTo>
                  <a:lnTo>
                    <a:pt x="7319" y="5081"/>
                  </a:lnTo>
                  <a:lnTo>
                    <a:pt x="7733" y="4799"/>
                  </a:lnTo>
                  <a:lnTo>
                    <a:pt x="8147" y="4554"/>
                  </a:lnTo>
                  <a:lnTo>
                    <a:pt x="8580" y="4309"/>
                  </a:lnTo>
                  <a:lnTo>
                    <a:pt x="9013" y="4084"/>
                  </a:lnTo>
                  <a:lnTo>
                    <a:pt x="9483" y="3877"/>
                  </a:lnTo>
                  <a:lnTo>
                    <a:pt x="9953" y="3707"/>
                  </a:lnTo>
                  <a:lnTo>
                    <a:pt x="10424" y="3538"/>
                  </a:lnTo>
                  <a:lnTo>
                    <a:pt x="10913" y="3387"/>
                  </a:lnTo>
                  <a:lnTo>
                    <a:pt x="11421" y="3275"/>
                  </a:lnTo>
                  <a:lnTo>
                    <a:pt x="11929" y="3162"/>
                  </a:lnTo>
                  <a:lnTo>
                    <a:pt x="12456" y="3086"/>
                  </a:lnTo>
                  <a:lnTo>
                    <a:pt x="12983" y="3030"/>
                  </a:lnTo>
                  <a:lnTo>
                    <a:pt x="13510" y="2992"/>
                  </a:lnTo>
                  <a:lnTo>
                    <a:pt x="14055" y="2973"/>
                  </a:lnTo>
                  <a:lnTo>
                    <a:pt x="14582" y="2992"/>
                  </a:lnTo>
                  <a:lnTo>
                    <a:pt x="15128" y="3030"/>
                  </a:lnTo>
                  <a:lnTo>
                    <a:pt x="15655" y="3086"/>
                  </a:lnTo>
                  <a:lnTo>
                    <a:pt x="16163" y="3162"/>
                  </a:lnTo>
                  <a:lnTo>
                    <a:pt x="16671" y="3275"/>
                  </a:lnTo>
                  <a:lnTo>
                    <a:pt x="17179" y="3387"/>
                  </a:lnTo>
                  <a:lnTo>
                    <a:pt x="17668" y="3538"/>
                  </a:lnTo>
                  <a:lnTo>
                    <a:pt x="18157" y="3707"/>
                  </a:lnTo>
                  <a:lnTo>
                    <a:pt x="18627" y="3877"/>
                  </a:lnTo>
                  <a:lnTo>
                    <a:pt x="19079" y="4084"/>
                  </a:lnTo>
                  <a:lnTo>
                    <a:pt x="19531" y="4309"/>
                  </a:lnTo>
                  <a:lnTo>
                    <a:pt x="19963" y="4554"/>
                  </a:lnTo>
                  <a:lnTo>
                    <a:pt x="20377" y="4799"/>
                  </a:lnTo>
                  <a:lnTo>
                    <a:pt x="20772" y="5081"/>
                  </a:lnTo>
                  <a:lnTo>
                    <a:pt x="21168" y="5363"/>
                  </a:lnTo>
                  <a:lnTo>
                    <a:pt x="21544" y="5683"/>
                  </a:lnTo>
                  <a:lnTo>
                    <a:pt x="21901" y="6003"/>
                  </a:lnTo>
                  <a:lnTo>
                    <a:pt x="22240" y="6341"/>
                  </a:lnTo>
                  <a:lnTo>
                    <a:pt x="22560" y="6680"/>
                  </a:lnTo>
                  <a:lnTo>
                    <a:pt x="22861" y="7056"/>
                  </a:lnTo>
                  <a:lnTo>
                    <a:pt x="23143" y="7433"/>
                  </a:lnTo>
                  <a:lnTo>
                    <a:pt x="23425" y="7828"/>
                  </a:lnTo>
                  <a:lnTo>
                    <a:pt x="23670" y="8223"/>
                  </a:lnTo>
                  <a:lnTo>
                    <a:pt x="23896" y="8637"/>
                  </a:lnTo>
                  <a:lnTo>
                    <a:pt x="24103" y="9070"/>
                  </a:lnTo>
                  <a:lnTo>
                    <a:pt x="24272" y="9503"/>
                  </a:lnTo>
                  <a:lnTo>
                    <a:pt x="24441" y="9935"/>
                  </a:lnTo>
                  <a:lnTo>
                    <a:pt x="24573" y="10406"/>
                  </a:lnTo>
                  <a:lnTo>
                    <a:pt x="24686" y="10857"/>
                  </a:lnTo>
                  <a:lnTo>
                    <a:pt x="24780" y="11328"/>
                  </a:lnTo>
                  <a:lnTo>
                    <a:pt x="24837" y="11817"/>
                  </a:lnTo>
                  <a:lnTo>
                    <a:pt x="24874" y="12306"/>
                  </a:lnTo>
                  <a:lnTo>
                    <a:pt x="24893" y="12438"/>
                  </a:lnTo>
                  <a:lnTo>
                    <a:pt x="28111" y="12438"/>
                  </a:lnTo>
                  <a:lnTo>
                    <a:pt x="28092" y="12287"/>
                  </a:lnTo>
                  <a:lnTo>
                    <a:pt x="28054" y="11666"/>
                  </a:lnTo>
                  <a:lnTo>
                    <a:pt x="27998" y="11064"/>
                  </a:lnTo>
                  <a:lnTo>
                    <a:pt x="27885" y="10443"/>
                  </a:lnTo>
                  <a:lnTo>
                    <a:pt x="27753" y="9860"/>
                  </a:lnTo>
                  <a:lnTo>
                    <a:pt x="27584" y="9258"/>
                  </a:lnTo>
                  <a:lnTo>
                    <a:pt x="27396" y="8693"/>
                  </a:lnTo>
                  <a:lnTo>
                    <a:pt x="27151" y="8110"/>
                  </a:lnTo>
                  <a:lnTo>
                    <a:pt x="26906" y="7564"/>
                  </a:lnTo>
                  <a:lnTo>
                    <a:pt x="26624" y="7019"/>
                  </a:lnTo>
                  <a:lnTo>
                    <a:pt x="26304" y="6473"/>
                  </a:lnTo>
                  <a:lnTo>
                    <a:pt x="25966" y="5946"/>
                  </a:lnTo>
                  <a:lnTo>
                    <a:pt x="25589" y="5438"/>
                  </a:lnTo>
                  <a:lnTo>
                    <a:pt x="25194" y="4949"/>
                  </a:lnTo>
                  <a:lnTo>
                    <a:pt x="24761" y="4479"/>
                  </a:lnTo>
                  <a:lnTo>
                    <a:pt x="24310" y="4027"/>
                  </a:lnTo>
                  <a:lnTo>
                    <a:pt x="23821" y="3576"/>
                  </a:lnTo>
                  <a:lnTo>
                    <a:pt x="23313" y="3162"/>
                  </a:lnTo>
                  <a:lnTo>
                    <a:pt x="22805" y="2766"/>
                  </a:lnTo>
                  <a:lnTo>
                    <a:pt x="22259" y="2390"/>
                  </a:lnTo>
                  <a:lnTo>
                    <a:pt x="21694" y="2052"/>
                  </a:lnTo>
                  <a:lnTo>
                    <a:pt x="21130" y="1732"/>
                  </a:lnTo>
                  <a:lnTo>
                    <a:pt x="20547" y="1431"/>
                  </a:lnTo>
                  <a:lnTo>
                    <a:pt x="19945" y="1167"/>
                  </a:lnTo>
                  <a:lnTo>
                    <a:pt x="19324" y="923"/>
                  </a:lnTo>
                  <a:lnTo>
                    <a:pt x="18703" y="716"/>
                  </a:lnTo>
                  <a:lnTo>
                    <a:pt x="18063" y="527"/>
                  </a:lnTo>
                  <a:lnTo>
                    <a:pt x="17404" y="358"/>
                  </a:lnTo>
                  <a:lnTo>
                    <a:pt x="16746" y="245"/>
                  </a:lnTo>
                  <a:lnTo>
                    <a:pt x="16087" y="132"/>
                  </a:lnTo>
                  <a:lnTo>
                    <a:pt x="15410" y="57"/>
                  </a:lnTo>
                  <a:lnTo>
                    <a:pt x="14733" y="19"/>
                  </a:lnTo>
                  <a:lnTo>
                    <a:pt x="14055" y="1"/>
                  </a:lnTo>
                  <a:close/>
                </a:path>
              </a:pathLst>
            </a:custGeom>
            <a:solidFill>
              <a:srgbClr val="1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2700550" y="3894925"/>
              <a:ext cx="548975" cy="236650"/>
            </a:xfrm>
            <a:custGeom>
              <a:avLst/>
              <a:gdLst/>
              <a:ahLst/>
              <a:cxnLst/>
              <a:rect l="l" t="t" r="r" b="b"/>
              <a:pathLst>
                <a:path w="21959" h="9466" extrusionOk="0">
                  <a:moveTo>
                    <a:pt x="10989" y="1"/>
                  </a:moveTo>
                  <a:lnTo>
                    <a:pt x="10444" y="20"/>
                  </a:lnTo>
                  <a:lnTo>
                    <a:pt x="9898" y="57"/>
                  </a:lnTo>
                  <a:lnTo>
                    <a:pt x="9352" y="114"/>
                  </a:lnTo>
                  <a:lnTo>
                    <a:pt x="8825" y="189"/>
                  </a:lnTo>
                  <a:lnTo>
                    <a:pt x="8317" y="302"/>
                  </a:lnTo>
                  <a:lnTo>
                    <a:pt x="7809" y="434"/>
                  </a:lnTo>
                  <a:lnTo>
                    <a:pt x="7301" y="584"/>
                  </a:lnTo>
                  <a:lnTo>
                    <a:pt x="6812" y="754"/>
                  </a:lnTo>
                  <a:lnTo>
                    <a:pt x="6342" y="942"/>
                  </a:lnTo>
                  <a:lnTo>
                    <a:pt x="5890" y="1149"/>
                  </a:lnTo>
                  <a:lnTo>
                    <a:pt x="5439" y="1374"/>
                  </a:lnTo>
                  <a:lnTo>
                    <a:pt x="4987" y="1619"/>
                  </a:lnTo>
                  <a:lnTo>
                    <a:pt x="4573" y="1883"/>
                  </a:lnTo>
                  <a:lnTo>
                    <a:pt x="4159" y="2146"/>
                  </a:lnTo>
                  <a:lnTo>
                    <a:pt x="3764" y="2447"/>
                  </a:lnTo>
                  <a:lnTo>
                    <a:pt x="3388" y="2767"/>
                  </a:lnTo>
                  <a:lnTo>
                    <a:pt x="3030" y="3087"/>
                  </a:lnTo>
                  <a:lnTo>
                    <a:pt x="2673" y="3425"/>
                  </a:lnTo>
                  <a:lnTo>
                    <a:pt x="2353" y="3783"/>
                  </a:lnTo>
                  <a:lnTo>
                    <a:pt x="2052" y="4159"/>
                  </a:lnTo>
                  <a:lnTo>
                    <a:pt x="1751" y="4536"/>
                  </a:lnTo>
                  <a:lnTo>
                    <a:pt x="1487" y="4949"/>
                  </a:lnTo>
                  <a:lnTo>
                    <a:pt x="1243" y="5345"/>
                  </a:lnTo>
                  <a:lnTo>
                    <a:pt x="1017" y="5777"/>
                  </a:lnTo>
                  <a:lnTo>
                    <a:pt x="810" y="6191"/>
                  </a:lnTo>
                  <a:lnTo>
                    <a:pt x="622" y="6643"/>
                  </a:lnTo>
                  <a:lnTo>
                    <a:pt x="453" y="7094"/>
                  </a:lnTo>
                  <a:lnTo>
                    <a:pt x="321" y="7546"/>
                  </a:lnTo>
                  <a:lnTo>
                    <a:pt x="208" y="8016"/>
                  </a:lnTo>
                  <a:lnTo>
                    <a:pt x="114" y="8487"/>
                  </a:lnTo>
                  <a:lnTo>
                    <a:pt x="39" y="8976"/>
                  </a:lnTo>
                  <a:lnTo>
                    <a:pt x="1" y="9465"/>
                  </a:lnTo>
                  <a:lnTo>
                    <a:pt x="2485" y="9465"/>
                  </a:lnTo>
                  <a:lnTo>
                    <a:pt x="2522" y="9089"/>
                  </a:lnTo>
                  <a:lnTo>
                    <a:pt x="2579" y="8731"/>
                  </a:lnTo>
                  <a:lnTo>
                    <a:pt x="2654" y="8355"/>
                  </a:lnTo>
                  <a:lnTo>
                    <a:pt x="2748" y="8016"/>
                  </a:lnTo>
                  <a:lnTo>
                    <a:pt x="2861" y="7659"/>
                  </a:lnTo>
                  <a:lnTo>
                    <a:pt x="2993" y="7320"/>
                  </a:lnTo>
                  <a:lnTo>
                    <a:pt x="3143" y="6982"/>
                  </a:lnTo>
                  <a:lnTo>
                    <a:pt x="3313" y="6662"/>
                  </a:lnTo>
                  <a:lnTo>
                    <a:pt x="3482" y="6342"/>
                  </a:lnTo>
                  <a:lnTo>
                    <a:pt x="3689" y="6022"/>
                  </a:lnTo>
                  <a:lnTo>
                    <a:pt x="3896" y="5721"/>
                  </a:lnTo>
                  <a:lnTo>
                    <a:pt x="4122" y="5439"/>
                  </a:lnTo>
                  <a:lnTo>
                    <a:pt x="4347" y="5156"/>
                  </a:lnTo>
                  <a:lnTo>
                    <a:pt x="4611" y="4874"/>
                  </a:lnTo>
                  <a:lnTo>
                    <a:pt x="4874" y="4630"/>
                  </a:lnTo>
                  <a:lnTo>
                    <a:pt x="5156" y="4366"/>
                  </a:lnTo>
                  <a:lnTo>
                    <a:pt x="5439" y="4140"/>
                  </a:lnTo>
                  <a:lnTo>
                    <a:pt x="5759" y="3915"/>
                  </a:lnTo>
                  <a:lnTo>
                    <a:pt x="6060" y="3708"/>
                  </a:lnTo>
                  <a:lnTo>
                    <a:pt x="6398" y="3501"/>
                  </a:lnTo>
                  <a:lnTo>
                    <a:pt x="6718" y="3313"/>
                  </a:lnTo>
                  <a:lnTo>
                    <a:pt x="7076" y="3143"/>
                  </a:lnTo>
                  <a:lnTo>
                    <a:pt x="7433" y="2993"/>
                  </a:lnTo>
                  <a:lnTo>
                    <a:pt x="7791" y="2842"/>
                  </a:lnTo>
                  <a:lnTo>
                    <a:pt x="8167" y="2710"/>
                  </a:lnTo>
                  <a:lnTo>
                    <a:pt x="8543" y="2598"/>
                  </a:lnTo>
                  <a:lnTo>
                    <a:pt x="8938" y="2503"/>
                  </a:lnTo>
                  <a:lnTo>
                    <a:pt x="9334" y="2428"/>
                  </a:lnTo>
                  <a:lnTo>
                    <a:pt x="9747" y="2372"/>
                  </a:lnTo>
                  <a:lnTo>
                    <a:pt x="10143" y="2315"/>
                  </a:lnTo>
                  <a:lnTo>
                    <a:pt x="10557" y="2296"/>
                  </a:lnTo>
                  <a:lnTo>
                    <a:pt x="10989" y="2278"/>
                  </a:lnTo>
                  <a:lnTo>
                    <a:pt x="11403" y="2296"/>
                  </a:lnTo>
                  <a:lnTo>
                    <a:pt x="11817" y="2315"/>
                  </a:lnTo>
                  <a:lnTo>
                    <a:pt x="12231" y="2372"/>
                  </a:lnTo>
                  <a:lnTo>
                    <a:pt x="12626" y="2428"/>
                  </a:lnTo>
                  <a:lnTo>
                    <a:pt x="13021" y="2503"/>
                  </a:lnTo>
                  <a:lnTo>
                    <a:pt x="13416" y="2598"/>
                  </a:lnTo>
                  <a:lnTo>
                    <a:pt x="13793" y="2710"/>
                  </a:lnTo>
                  <a:lnTo>
                    <a:pt x="14169" y="2842"/>
                  </a:lnTo>
                  <a:lnTo>
                    <a:pt x="14545" y="2993"/>
                  </a:lnTo>
                  <a:lnTo>
                    <a:pt x="14903" y="3143"/>
                  </a:lnTo>
                  <a:lnTo>
                    <a:pt x="15242" y="3313"/>
                  </a:lnTo>
                  <a:lnTo>
                    <a:pt x="15580" y="3501"/>
                  </a:lnTo>
                  <a:lnTo>
                    <a:pt x="15900" y="3708"/>
                  </a:lnTo>
                  <a:lnTo>
                    <a:pt x="16220" y="3915"/>
                  </a:lnTo>
                  <a:lnTo>
                    <a:pt x="16521" y="4140"/>
                  </a:lnTo>
                  <a:lnTo>
                    <a:pt x="16822" y="4366"/>
                  </a:lnTo>
                  <a:lnTo>
                    <a:pt x="17086" y="4630"/>
                  </a:lnTo>
                  <a:lnTo>
                    <a:pt x="17368" y="4874"/>
                  </a:lnTo>
                  <a:lnTo>
                    <a:pt x="17612" y="5156"/>
                  </a:lnTo>
                  <a:lnTo>
                    <a:pt x="17857" y="5439"/>
                  </a:lnTo>
                  <a:lnTo>
                    <a:pt x="18083" y="5721"/>
                  </a:lnTo>
                  <a:lnTo>
                    <a:pt x="18290" y="6022"/>
                  </a:lnTo>
                  <a:lnTo>
                    <a:pt x="18478" y="6342"/>
                  </a:lnTo>
                  <a:lnTo>
                    <a:pt x="18666" y="6662"/>
                  </a:lnTo>
                  <a:lnTo>
                    <a:pt x="18817" y="6982"/>
                  </a:lnTo>
                  <a:lnTo>
                    <a:pt x="18967" y="7320"/>
                  </a:lnTo>
                  <a:lnTo>
                    <a:pt x="19099" y="7659"/>
                  </a:lnTo>
                  <a:lnTo>
                    <a:pt x="19212" y="8016"/>
                  </a:lnTo>
                  <a:lnTo>
                    <a:pt x="19306" y="8355"/>
                  </a:lnTo>
                  <a:lnTo>
                    <a:pt x="19381" y="8731"/>
                  </a:lnTo>
                  <a:lnTo>
                    <a:pt x="19437" y="9089"/>
                  </a:lnTo>
                  <a:lnTo>
                    <a:pt x="19475" y="9465"/>
                  </a:lnTo>
                  <a:lnTo>
                    <a:pt x="21959" y="9465"/>
                  </a:lnTo>
                  <a:lnTo>
                    <a:pt x="21921" y="8976"/>
                  </a:lnTo>
                  <a:lnTo>
                    <a:pt x="21865" y="8487"/>
                  </a:lnTo>
                  <a:lnTo>
                    <a:pt x="21771" y="8016"/>
                  </a:lnTo>
                  <a:lnTo>
                    <a:pt x="21658" y="7546"/>
                  </a:lnTo>
                  <a:lnTo>
                    <a:pt x="21507" y="7094"/>
                  </a:lnTo>
                  <a:lnTo>
                    <a:pt x="21357" y="6643"/>
                  </a:lnTo>
                  <a:lnTo>
                    <a:pt x="21168" y="6191"/>
                  </a:lnTo>
                  <a:lnTo>
                    <a:pt x="20962" y="5777"/>
                  </a:lnTo>
                  <a:lnTo>
                    <a:pt x="20736" y="5345"/>
                  </a:lnTo>
                  <a:lnTo>
                    <a:pt x="20472" y="4949"/>
                  </a:lnTo>
                  <a:lnTo>
                    <a:pt x="20209" y="4536"/>
                  </a:lnTo>
                  <a:lnTo>
                    <a:pt x="19927" y="4159"/>
                  </a:lnTo>
                  <a:lnTo>
                    <a:pt x="19607" y="3783"/>
                  </a:lnTo>
                  <a:lnTo>
                    <a:pt x="19287" y="3425"/>
                  </a:lnTo>
                  <a:lnTo>
                    <a:pt x="18948" y="3087"/>
                  </a:lnTo>
                  <a:lnTo>
                    <a:pt x="18572" y="2767"/>
                  </a:lnTo>
                  <a:lnTo>
                    <a:pt x="18196" y="2447"/>
                  </a:lnTo>
                  <a:lnTo>
                    <a:pt x="17801" y="2146"/>
                  </a:lnTo>
                  <a:lnTo>
                    <a:pt x="17405" y="1883"/>
                  </a:lnTo>
                  <a:lnTo>
                    <a:pt x="16973" y="1619"/>
                  </a:lnTo>
                  <a:lnTo>
                    <a:pt x="16540" y="1374"/>
                  </a:lnTo>
                  <a:lnTo>
                    <a:pt x="16088" y="1149"/>
                  </a:lnTo>
                  <a:lnTo>
                    <a:pt x="15618" y="942"/>
                  </a:lnTo>
                  <a:lnTo>
                    <a:pt x="15148" y="754"/>
                  </a:lnTo>
                  <a:lnTo>
                    <a:pt x="14658" y="584"/>
                  </a:lnTo>
                  <a:lnTo>
                    <a:pt x="14169" y="434"/>
                  </a:lnTo>
                  <a:lnTo>
                    <a:pt x="13661" y="302"/>
                  </a:lnTo>
                  <a:lnTo>
                    <a:pt x="13134" y="189"/>
                  </a:lnTo>
                  <a:lnTo>
                    <a:pt x="12607" y="114"/>
                  </a:lnTo>
                  <a:lnTo>
                    <a:pt x="12081" y="57"/>
                  </a:lnTo>
                  <a:lnTo>
                    <a:pt x="11535" y="20"/>
                  </a:lnTo>
                  <a:lnTo>
                    <a:pt x="10989" y="1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2696800" y="3891175"/>
              <a:ext cx="556500" cy="244150"/>
            </a:xfrm>
            <a:custGeom>
              <a:avLst/>
              <a:gdLst/>
              <a:ahLst/>
              <a:cxnLst/>
              <a:rect l="l" t="t" r="r" b="b"/>
              <a:pathLst>
                <a:path w="22260" h="9766" extrusionOk="0">
                  <a:moveTo>
                    <a:pt x="11139" y="301"/>
                  </a:moveTo>
                  <a:lnTo>
                    <a:pt x="11666" y="320"/>
                  </a:lnTo>
                  <a:lnTo>
                    <a:pt x="12193" y="358"/>
                  </a:lnTo>
                  <a:lnTo>
                    <a:pt x="12720" y="414"/>
                  </a:lnTo>
                  <a:lnTo>
                    <a:pt x="13228" y="490"/>
                  </a:lnTo>
                  <a:lnTo>
                    <a:pt x="13736" y="584"/>
                  </a:lnTo>
                  <a:lnTo>
                    <a:pt x="14244" y="715"/>
                  </a:lnTo>
                  <a:lnTo>
                    <a:pt x="14714" y="847"/>
                  </a:lnTo>
                  <a:lnTo>
                    <a:pt x="15203" y="1016"/>
                  </a:lnTo>
                  <a:lnTo>
                    <a:pt x="15655" y="1186"/>
                  </a:lnTo>
                  <a:lnTo>
                    <a:pt x="16125" y="1393"/>
                  </a:lnTo>
                  <a:lnTo>
                    <a:pt x="16558" y="1619"/>
                  </a:lnTo>
                  <a:lnTo>
                    <a:pt x="16991" y="1844"/>
                  </a:lnTo>
                  <a:lnTo>
                    <a:pt x="17405" y="2108"/>
                  </a:lnTo>
                  <a:lnTo>
                    <a:pt x="17800" y="2371"/>
                  </a:lnTo>
                  <a:lnTo>
                    <a:pt x="18195" y="2653"/>
                  </a:lnTo>
                  <a:lnTo>
                    <a:pt x="18571" y="2954"/>
                  </a:lnTo>
                  <a:lnTo>
                    <a:pt x="18929" y="3274"/>
                  </a:lnTo>
                  <a:lnTo>
                    <a:pt x="19268" y="3594"/>
                  </a:lnTo>
                  <a:lnTo>
                    <a:pt x="19587" y="3952"/>
                  </a:lnTo>
                  <a:lnTo>
                    <a:pt x="19889" y="4309"/>
                  </a:lnTo>
                  <a:lnTo>
                    <a:pt x="20171" y="4686"/>
                  </a:lnTo>
                  <a:lnTo>
                    <a:pt x="20434" y="5062"/>
                  </a:lnTo>
                  <a:lnTo>
                    <a:pt x="20698" y="5457"/>
                  </a:lnTo>
                  <a:lnTo>
                    <a:pt x="20923" y="5871"/>
                  </a:lnTo>
                  <a:lnTo>
                    <a:pt x="21130" y="6285"/>
                  </a:lnTo>
                  <a:lnTo>
                    <a:pt x="21318" y="6718"/>
                  </a:lnTo>
                  <a:lnTo>
                    <a:pt x="21488" y="7150"/>
                  </a:lnTo>
                  <a:lnTo>
                    <a:pt x="21620" y="7602"/>
                  </a:lnTo>
                  <a:lnTo>
                    <a:pt x="21732" y="8054"/>
                  </a:lnTo>
                  <a:lnTo>
                    <a:pt x="21845" y="8524"/>
                  </a:lnTo>
                  <a:lnTo>
                    <a:pt x="21902" y="8994"/>
                  </a:lnTo>
                  <a:lnTo>
                    <a:pt x="21958" y="9465"/>
                  </a:lnTo>
                  <a:lnTo>
                    <a:pt x="19757" y="9465"/>
                  </a:lnTo>
                  <a:lnTo>
                    <a:pt x="19719" y="9088"/>
                  </a:lnTo>
                  <a:lnTo>
                    <a:pt x="19663" y="8731"/>
                  </a:lnTo>
                  <a:lnTo>
                    <a:pt x="19569" y="8355"/>
                  </a:lnTo>
                  <a:lnTo>
                    <a:pt x="19475" y="7997"/>
                  </a:lnTo>
                  <a:lnTo>
                    <a:pt x="19343" y="7658"/>
                  </a:lnTo>
                  <a:lnTo>
                    <a:pt x="19211" y="7301"/>
                  </a:lnTo>
                  <a:lnTo>
                    <a:pt x="19061" y="6981"/>
                  </a:lnTo>
                  <a:lnTo>
                    <a:pt x="18891" y="6642"/>
                  </a:lnTo>
                  <a:lnTo>
                    <a:pt x="18703" y="6322"/>
                  </a:lnTo>
                  <a:lnTo>
                    <a:pt x="18496" y="6021"/>
                  </a:lnTo>
                  <a:lnTo>
                    <a:pt x="18289" y="5720"/>
                  </a:lnTo>
                  <a:lnTo>
                    <a:pt x="18063" y="5419"/>
                  </a:lnTo>
                  <a:lnTo>
                    <a:pt x="17819" y="5137"/>
                  </a:lnTo>
                  <a:lnTo>
                    <a:pt x="17555" y="4874"/>
                  </a:lnTo>
                  <a:lnTo>
                    <a:pt x="17273" y="4610"/>
                  </a:lnTo>
                  <a:lnTo>
                    <a:pt x="16991" y="4366"/>
                  </a:lnTo>
                  <a:lnTo>
                    <a:pt x="16690" y="4121"/>
                  </a:lnTo>
                  <a:lnTo>
                    <a:pt x="16389" y="3895"/>
                  </a:lnTo>
                  <a:lnTo>
                    <a:pt x="16069" y="3688"/>
                  </a:lnTo>
                  <a:lnTo>
                    <a:pt x="15749" y="3500"/>
                  </a:lnTo>
                  <a:lnTo>
                    <a:pt x="15410" y="3312"/>
                  </a:lnTo>
                  <a:lnTo>
                    <a:pt x="15053" y="3143"/>
                  </a:lnTo>
                  <a:lnTo>
                    <a:pt x="14695" y="2992"/>
                  </a:lnTo>
                  <a:lnTo>
                    <a:pt x="14319" y="2842"/>
                  </a:lnTo>
                  <a:lnTo>
                    <a:pt x="13943" y="2710"/>
                  </a:lnTo>
                  <a:lnTo>
                    <a:pt x="13566" y="2597"/>
                  </a:lnTo>
                  <a:lnTo>
                    <a:pt x="13171" y="2503"/>
                  </a:lnTo>
                  <a:lnTo>
                    <a:pt x="12776" y="2428"/>
                  </a:lnTo>
                  <a:lnTo>
                    <a:pt x="12381" y="2371"/>
                  </a:lnTo>
                  <a:lnTo>
                    <a:pt x="11967" y="2315"/>
                  </a:lnTo>
                  <a:lnTo>
                    <a:pt x="11553" y="2296"/>
                  </a:lnTo>
                  <a:lnTo>
                    <a:pt x="10707" y="2296"/>
                  </a:lnTo>
                  <a:lnTo>
                    <a:pt x="10293" y="2315"/>
                  </a:lnTo>
                  <a:lnTo>
                    <a:pt x="9897" y="2371"/>
                  </a:lnTo>
                  <a:lnTo>
                    <a:pt x="9484" y="2428"/>
                  </a:lnTo>
                  <a:lnTo>
                    <a:pt x="9088" y="2503"/>
                  </a:lnTo>
                  <a:lnTo>
                    <a:pt x="8693" y="2597"/>
                  </a:lnTo>
                  <a:lnTo>
                    <a:pt x="8317" y="2710"/>
                  </a:lnTo>
                  <a:lnTo>
                    <a:pt x="7941" y="2842"/>
                  </a:lnTo>
                  <a:lnTo>
                    <a:pt x="7583" y="2992"/>
                  </a:lnTo>
                  <a:lnTo>
                    <a:pt x="7207" y="3143"/>
                  </a:lnTo>
                  <a:lnTo>
                    <a:pt x="6868" y="3312"/>
                  </a:lnTo>
                  <a:lnTo>
                    <a:pt x="6529" y="3500"/>
                  </a:lnTo>
                  <a:lnTo>
                    <a:pt x="6191" y="3688"/>
                  </a:lnTo>
                  <a:lnTo>
                    <a:pt x="5871" y="3895"/>
                  </a:lnTo>
                  <a:lnTo>
                    <a:pt x="5570" y="4121"/>
                  </a:lnTo>
                  <a:lnTo>
                    <a:pt x="5269" y="4366"/>
                  </a:lnTo>
                  <a:lnTo>
                    <a:pt x="4987" y="4610"/>
                  </a:lnTo>
                  <a:lnTo>
                    <a:pt x="4723" y="4874"/>
                  </a:lnTo>
                  <a:lnTo>
                    <a:pt x="4460" y="5137"/>
                  </a:lnTo>
                  <a:lnTo>
                    <a:pt x="4215" y="5419"/>
                  </a:lnTo>
                  <a:lnTo>
                    <a:pt x="3989" y="5720"/>
                  </a:lnTo>
                  <a:lnTo>
                    <a:pt x="3764" y="6021"/>
                  </a:lnTo>
                  <a:lnTo>
                    <a:pt x="3557" y="6322"/>
                  </a:lnTo>
                  <a:lnTo>
                    <a:pt x="3368" y="6642"/>
                  </a:lnTo>
                  <a:lnTo>
                    <a:pt x="3199" y="6981"/>
                  </a:lnTo>
                  <a:lnTo>
                    <a:pt x="3049" y="7301"/>
                  </a:lnTo>
                  <a:lnTo>
                    <a:pt x="2917" y="7658"/>
                  </a:lnTo>
                  <a:lnTo>
                    <a:pt x="2804" y="7997"/>
                  </a:lnTo>
                  <a:lnTo>
                    <a:pt x="2691" y="8355"/>
                  </a:lnTo>
                  <a:lnTo>
                    <a:pt x="2616" y="8731"/>
                  </a:lnTo>
                  <a:lnTo>
                    <a:pt x="2541" y="9088"/>
                  </a:lnTo>
                  <a:lnTo>
                    <a:pt x="2503" y="9465"/>
                  </a:lnTo>
                  <a:lnTo>
                    <a:pt x="320" y="9465"/>
                  </a:lnTo>
                  <a:lnTo>
                    <a:pt x="358" y="8994"/>
                  </a:lnTo>
                  <a:lnTo>
                    <a:pt x="433" y="8524"/>
                  </a:lnTo>
                  <a:lnTo>
                    <a:pt x="527" y="8054"/>
                  </a:lnTo>
                  <a:lnTo>
                    <a:pt x="640" y="7602"/>
                  </a:lnTo>
                  <a:lnTo>
                    <a:pt x="791" y="7150"/>
                  </a:lnTo>
                  <a:lnTo>
                    <a:pt x="960" y="6718"/>
                  </a:lnTo>
                  <a:lnTo>
                    <a:pt x="1148" y="6285"/>
                  </a:lnTo>
                  <a:lnTo>
                    <a:pt x="1355" y="5871"/>
                  </a:lnTo>
                  <a:lnTo>
                    <a:pt x="1581" y="5457"/>
                  </a:lnTo>
                  <a:lnTo>
                    <a:pt x="1826" y="5062"/>
                  </a:lnTo>
                  <a:lnTo>
                    <a:pt x="2089" y="4686"/>
                  </a:lnTo>
                  <a:lnTo>
                    <a:pt x="2371" y="4309"/>
                  </a:lnTo>
                  <a:lnTo>
                    <a:pt x="2691" y="3952"/>
                  </a:lnTo>
                  <a:lnTo>
                    <a:pt x="3011" y="3594"/>
                  </a:lnTo>
                  <a:lnTo>
                    <a:pt x="3350" y="3274"/>
                  </a:lnTo>
                  <a:lnTo>
                    <a:pt x="3707" y="2954"/>
                  </a:lnTo>
                  <a:lnTo>
                    <a:pt x="4083" y="2653"/>
                  </a:lnTo>
                  <a:lnTo>
                    <a:pt x="4460" y="2371"/>
                  </a:lnTo>
                  <a:lnTo>
                    <a:pt x="4855" y="2108"/>
                  </a:lnTo>
                  <a:lnTo>
                    <a:pt x="5288" y="1844"/>
                  </a:lnTo>
                  <a:lnTo>
                    <a:pt x="5702" y="1619"/>
                  </a:lnTo>
                  <a:lnTo>
                    <a:pt x="6153" y="1393"/>
                  </a:lnTo>
                  <a:lnTo>
                    <a:pt x="6605" y="1186"/>
                  </a:lnTo>
                  <a:lnTo>
                    <a:pt x="7075" y="1016"/>
                  </a:lnTo>
                  <a:lnTo>
                    <a:pt x="7546" y="847"/>
                  </a:lnTo>
                  <a:lnTo>
                    <a:pt x="8035" y="715"/>
                  </a:lnTo>
                  <a:lnTo>
                    <a:pt x="8524" y="584"/>
                  </a:lnTo>
                  <a:lnTo>
                    <a:pt x="9032" y="490"/>
                  </a:lnTo>
                  <a:lnTo>
                    <a:pt x="9540" y="414"/>
                  </a:lnTo>
                  <a:lnTo>
                    <a:pt x="10067" y="358"/>
                  </a:lnTo>
                  <a:lnTo>
                    <a:pt x="10594" y="320"/>
                  </a:lnTo>
                  <a:lnTo>
                    <a:pt x="11139" y="301"/>
                  </a:lnTo>
                  <a:close/>
                  <a:moveTo>
                    <a:pt x="11139" y="0"/>
                  </a:moveTo>
                  <a:lnTo>
                    <a:pt x="10575" y="19"/>
                  </a:lnTo>
                  <a:lnTo>
                    <a:pt x="10029" y="57"/>
                  </a:lnTo>
                  <a:lnTo>
                    <a:pt x="9484" y="113"/>
                  </a:lnTo>
                  <a:lnTo>
                    <a:pt x="8957" y="207"/>
                  </a:lnTo>
                  <a:lnTo>
                    <a:pt x="8430" y="301"/>
                  </a:lnTo>
                  <a:lnTo>
                    <a:pt x="7922" y="433"/>
                  </a:lnTo>
                  <a:lnTo>
                    <a:pt x="7414" y="584"/>
                  </a:lnTo>
                  <a:lnTo>
                    <a:pt x="6925" y="753"/>
                  </a:lnTo>
                  <a:lnTo>
                    <a:pt x="6435" y="941"/>
                  </a:lnTo>
                  <a:lnTo>
                    <a:pt x="5965" y="1148"/>
                  </a:lnTo>
                  <a:lnTo>
                    <a:pt x="5513" y="1374"/>
                  </a:lnTo>
                  <a:lnTo>
                    <a:pt x="5062" y="1619"/>
                  </a:lnTo>
                  <a:lnTo>
                    <a:pt x="4648" y="1901"/>
                  </a:lnTo>
                  <a:lnTo>
                    <a:pt x="4215" y="2183"/>
                  </a:lnTo>
                  <a:lnTo>
                    <a:pt x="3820" y="2484"/>
                  </a:lnTo>
                  <a:lnTo>
                    <a:pt x="3444" y="2785"/>
                  </a:lnTo>
                  <a:lnTo>
                    <a:pt x="3067" y="3124"/>
                  </a:lnTo>
                  <a:lnTo>
                    <a:pt x="2729" y="3463"/>
                  </a:lnTo>
                  <a:lnTo>
                    <a:pt x="2390" y="3839"/>
                  </a:lnTo>
                  <a:lnTo>
                    <a:pt x="2089" y="4215"/>
                  </a:lnTo>
                  <a:lnTo>
                    <a:pt x="1788" y="4591"/>
                  </a:lnTo>
                  <a:lnTo>
                    <a:pt x="1506" y="5005"/>
                  </a:lnTo>
                  <a:lnTo>
                    <a:pt x="1261" y="5419"/>
                  </a:lnTo>
                  <a:lnTo>
                    <a:pt x="1035" y="5833"/>
                  </a:lnTo>
                  <a:lnTo>
                    <a:pt x="810" y="6285"/>
                  </a:lnTo>
                  <a:lnTo>
                    <a:pt x="621" y="6718"/>
                  </a:lnTo>
                  <a:lnTo>
                    <a:pt x="471" y="7188"/>
                  </a:lnTo>
                  <a:lnTo>
                    <a:pt x="320" y="7658"/>
                  </a:lnTo>
                  <a:lnTo>
                    <a:pt x="207" y="8129"/>
                  </a:lnTo>
                  <a:lnTo>
                    <a:pt x="113" y="8618"/>
                  </a:lnTo>
                  <a:lnTo>
                    <a:pt x="57" y="9107"/>
                  </a:lnTo>
                  <a:lnTo>
                    <a:pt x="19" y="9615"/>
                  </a:lnTo>
                  <a:lnTo>
                    <a:pt x="0" y="9766"/>
                  </a:lnTo>
                  <a:lnTo>
                    <a:pt x="2785" y="9766"/>
                  </a:lnTo>
                  <a:lnTo>
                    <a:pt x="2785" y="9634"/>
                  </a:lnTo>
                  <a:lnTo>
                    <a:pt x="2823" y="9258"/>
                  </a:lnTo>
                  <a:lnTo>
                    <a:pt x="2879" y="8900"/>
                  </a:lnTo>
                  <a:lnTo>
                    <a:pt x="2955" y="8543"/>
                  </a:lnTo>
                  <a:lnTo>
                    <a:pt x="3049" y="8185"/>
                  </a:lnTo>
                  <a:lnTo>
                    <a:pt x="3161" y="7847"/>
                  </a:lnTo>
                  <a:lnTo>
                    <a:pt x="3293" y="7508"/>
                  </a:lnTo>
                  <a:lnTo>
                    <a:pt x="3425" y="7188"/>
                  </a:lnTo>
                  <a:lnTo>
                    <a:pt x="3594" y="6868"/>
                  </a:lnTo>
                  <a:lnTo>
                    <a:pt x="3764" y="6548"/>
                  </a:lnTo>
                  <a:lnTo>
                    <a:pt x="3971" y="6247"/>
                  </a:lnTo>
                  <a:lnTo>
                    <a:pt x="4178" y="5946"/>
                  </a:lnTo>
                  <a:lnTo>
                    <a:pt x="4403" y="5664"/>
                  </a:lnTo>
                  <a:lnTo>
                    <a:pt x="4629" y="5382"/>
                  </a:lnTo>
                  <a:lnTo>
                    <a:pt x="4874" y="5118"/>
                  </a:lnTo>
                  <a:lnTo>
                    <a:pt x="5137" y="4874"/>
                  </a:lnTo>
                  <a:lnTo>
                    <a:pt x="5419" y="4629"/>
                  </a:lnTo>
                  <a:lnTo>
                    <a:pt x="5702" y="4384"/>
                  </a:lnTo>
                  <a:lnTo>
                    <a:pt x="6003" y="4177"/>
                  </a:lnTo>
                  <a:lnTo>
                    <a:pt x="6322" y="3971"/>
                  </a:lnTo>
                  <a:lnTo>
                    <a:pt x="6642" y="3764"/>
                  </a:lnTo>
                  <a:lnTo>
                    <a:pt x="6962" y="3594"/>
                  </a:lnTo>
                  <a:lnTo>
                    <a:pt x="7301" y="3425"/>
                  </a:lnTo>
                  <a:lnTo>
                    <a:pt x="7658" y="3274"/>
                  </a:lnTo>
                  <a:lnTo>
                    <a:pt x="8016" y="3124"/>
                  </a:lnTo>
                  <a:lnTo>
                    <a:pt x="8392" y="3011"/>
                  </a:lnTo>
                  <a:lnTo>
                    <a:pt x="8750" y="2898"/>
                  </a:lnTo>
                  <a:lnTo>
                    <a:pt x="9145" y="2804"/>
                  </a:lnTo>
                  <a:lnTo>
                    <a:pt x="9521" y="2729"/>
                  </a:lnTo>
                  <a:lnTo>
                    <a:pt x="9916" y="2653"/>
                  </a:lnTo>
                  <a:lnTo>
                    <a:pt x="10311" y="2616"/>
                  </a:lnTo>
                  <a:lnTo>
                    <a:pt x="10725" y="2597"/>
                  </a:lnTo>
                  <a:lnTo>
                    <a:pt x="11139" y="2578"/>
                  </a:lnTo>
                  <a:lnTo>
                    <a:pt x="11534" y="2597"/>
                  </a:lnTo>
                  <a:lnTo>
                    <a:pt x="11948" y="2616"/>
                  </a:lnTo>
                  <a:lnTo>
                    <a:pt x="12343" y="2653"/>
                  </a:lnTo>
                  <a:lnTo>
                    <a:pt x="12739" y="2729"/>
                  </a:lnTo>
                  <a:lnTo>
                    <a:pt x="13134" y="2804"/>
                  </a:lnTo>
                  <a:lnTo>
                    <a:pt x="13510" y="2898"/>
                  </a:lnTo>
                  <a:lnTo>
                    <a:pt x="13886" y="3011"/>
                  </a:lnTo>
                  <a:lnTo>
                    <a:pt x="14244" y="3124"/>
                  </a:lnTo>
                  <a:lnTo>
                    <a:pt x="14601" y="3274"/>
                  </a:lnTo>
                  <a:lnTo>
                    <a:pt x="14959" y="3425"/>
                  </a:lnTo>
                  <a:lnTo>
                    <a:pt x="15298" y="3594"/>
                  </a:lnTo>
                  <a:lnTo>
                    <a:pt x="15636" y="3764"/>
                  </a:lnTo>
                  <a:lnTo>
                    <a:pt x="15956" y="3971"/>
                  </a:lnTo>
                  <a:lnTo>
                    <a:pt x="16257" y="4177"/>
                  </a:lnTo>
                  <a:lnTo>
                    <a:pt x="16558" y="4384"/>
                  </a:lnTo>
                  <a:lnTo>
                    <a:pt x="16840" y="4629"/>
                  </a:lnTo>
                  <a:lnTo>
                    <a:pt x="17123" y="4874"/>
                  </a:lnTo>
                  <a:lnTo>
                    <a:pt x="17386" y="5118"/>
                  </a:lnTo>
                  <a:lnTo>
                    <a:pt x="17631" y="5382"/>
                  </a:lnTo>
                  <a:lnTo>
                    <a:pt x="17875" y="5664"/>
                  </a:lnTo>
                  <a:lnTo>
                    <a:pt x="18101" y="5946"/>
                  </a:lnTo>
                  <a:lnTo>
                    <a:pt x="18308" y="6247"/>
                  </a:lnTo>
                  <a:lnTo>
                    <a:pt x="18496" y="6548"/>
                  </a:lnTo>
                  <a:lnTo>
                    <a:pt x="18666" y="6868"/>
                  </a:lnTo>
                  <a:lnTo>
                    <a:pt x="18835" y="7188"/>
                  </a:lnTo>
                  <a:lnTo>
                    <a:pt x="18985" y="7508"/>
                  </a:lnTo>
                  <a:lnTo>
                    <a:pt x="19117" y="7847"/>
                  </a:lnTo>
                  <a:lnTo>
                    <a:pt x="19211" y="8185"/>
                  </a:lnTo>
                  <a:lnTo>
                    <a:pt x="19305" y="8543"/>
                  </a:lnTo>
                  <a:lnTo>
                    <a:pt x="19380" y="8900"/>
                  </a:lnTo>
                  <a:lnTo>
                    <a:pt x="19437" y="9258"/>
                  </a:lnTo>
                  <a:lnTo>
                    <a:pt x="19475" y="9634"/>
                  </a:lnTo>
                  <a:lnTo>
                    <a:pt x="19493" y="9766"/>
                  </a:lnTo>
                  <a:lnTo>
                    <a:pt x="22259" y="9766"/>
                  </a:lnTo>
                  <a:lnTo>
                    <a:pt x="22259" y="9615"/>
                  </a:lnTo>
                  <a:lnTo>
                    <a:pt x="22222" y="9107"/>
                  </a:lnTo>
                  <a:lnTo>
                    <a:pt x="22146" y="8618"/>
                  </a:lnTo>
                  <a:lnTo>
                    <a:pt x="22052" y="8129"/>
                  </a:lnTo>
                  <a:lnTo>
                    <a:pt x="21939" y="7658"/>
                  </a:lnTo>
                  <a:lnTo>
                    <a:pt x="21808" y="7188"/>
                  </a:lnTo>
                  <a:lnTo>
                    <a:pt x="21638" y="6718"/>
                  </a:lnTo>
                  <a:lnTo>
                    <a:pt x="21450" y="6285"/>
                  </a:lnTo>
                  <a:lnTo>
                    <a:pt x="21243" y="5833"/>
                  </a:lnTo>
                  <a:lnTo>
                    <a:pt x="21017" y="5419"/>
                  </a:lnTo>
                  <a:lnTo>
                    <a:pt x="20754" y="5005"/>
                  </a:lnTo>
                  <a:lnTo>
                    <a:pt x="20472" y="4591"/>
                  </a:lnTo>
                  <a:lnTo>
                    <a:pt x="20190" y="4215"/>
                  </a:lnTo>
                  <a:lnTo>
                    <a:pt x="19870" y="3839"/>
                  </a:lnTo>
                  <a:lnTo>
                    <a:pt x="19550" y="3463"/>
                  </a:lnTo>
                  <a:lnTo>
                    <a:pt x="19192" y="3124"/>
                  </a:lnTo>
                  <a:lnTo>
                    <a:pt x="18835" y="2785"/>
                  </a:lnTo>
                  <a:lnTo>
                    <a:pt x="18440" y="2484"/>
                  </a:lnTo>
                  <a:lnTo>
                    <a:pt x="18045" y="2183"/>
                  </a:lnTo>
                  <a:lnTo>
                    <a:pt x="17631" y="1901"/>
                  </a:lnTo>
                  <a:lnTo>
                    <a:pt x="17198" y="1619"/>
                  </a:lnTo>
                  <a:lnTo>
                    <a:pt x="16746" y="1374"/>
                  </a:lnTo>
                  <a:lnTo>
                    <a:pt x="16295" y="1148"/>
                  </a:lnTo>
                  <a:lnTo>
                    <a:pt x="15824" y="941"/>
                  </a:lnTo>
                  <a:lnTo>
                    <a:pt x="15354" y="753"/>
                  </a:lnTo>
                  <a:lnTo>
                    <a:pt x="14846" y="584"/>
                  </a:lnTo>
                  <a:lnTo>
                    <a:pt x="14357" y="433"/>
                  </a:lnTo>
                  <a:lnTo>
                    <a:pt x="13830" y="301"/>
                  </a:lnTo>
                  <a:lnTo>
                    <a:pt x="13303" y="207"/>
                  </a:lnTo>
                  <a:lnTo>
                    <a:pt x="12776" y="113"/>
                  </a:lnTo>
                  <a:lnTo>
                    <a:pt x="12231" y="57"/>
                  </a:lnTo>
                  <a:lnTo>
                    <a:pt x="11685" y="19"/>
                  </a:lnTo>
                  <a:lnTo>
                    <a:pt x="11139" y="0"/>
                  </a:lnTo>
                  <a:close/>
                </a:path>
              </a:pathLst>
            </a:custGeom>
            <a:solidFill>
              <a:srgbClr val="1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2489350" y="3683318"/>
              <a:ext cx="938000" cy="414425"/>
            </a:xfrm>
            <a:custGeom>
              <a:avLst/>
              <a:gdLst/>
              <a:ahLst/>
              <a:cxnLst/>
              <a:rect l="l" t="t" r="r" b="b"/>
              <a:pathLst>
                <a:path w="37520" h="16577" extrusionOk="0">
                  <a:moveTo>
                    <a:pt x="18760" y="0"/>
                  </a:moveTo>
                  <a:lnTo>
                    <a:pt x="17819" y="19"/>
                  </a:lnTo>
                  <a:lnTo>
                    <a:pt x="16878" y="76"/>
                  </a:lnTo>
                  <a:lnTo>
                    <a:pt x="15938" y="188"/>
                  </a:lnTo>
                  <a:lnTo>
                    <a:pt x="15034" y="320"/>
                  </a:lnTo>
                  <a:lnTo>
                    <a:pt x="14131" y="508"/>
                  </a:lnTo>
                  <a:lnTo>
                    <a:pt x="13247" y="734"/>
                  </a:lnTo>
                  <a:lnTo>
                    <a:pt x="12400" y="998"/>
                  </a:lnTo>
                  <a:lnTo>
                    <a:pt x="11554" y="1299"/>
                  </a:lnTo>
                  <a:lnTo>
                    <a:pt x="10726" y="1618"/>
                  </a:lnTo>
                  <a:lnTo>
                    <a:pt x="9935" y="1995"/>
                  </a:lnTo>
                  <a:lnTo>
                    <a:pt x="9145" y="2390"/>
                  </a:lnTo>
                  <a:lnTo>
                    <a:pt x="8393" y="2823"/>
                  </a:lnTo>
                  <a:lnTo>
                    <a:pt x="7659" y="3274"/>
                  </a:lnTo>
                  <a:lnTo>
                    <a:pt x="6963" y="3763"/>
                  </a:lnTo>
                  <a:lnTo>
                    <a:pt x="6285" y="4290"/>
                  </a:lnTo>
                  <a:lnTo>
                    <a:pt x="5627" y="4836"/>
                  </a:lnTo>
                  <a:lnTo>
                    <a:pt x="5006" y="5419"/>
                  </a:lnTo>
                  <a:lnTo>
                    <a:pt x="4422" y="6021"/>
                  </a:lnTo>
                  <a:lnTo>
                    <a:pt x="3858" y="6642"/>
                  </a:lnTo>
                  <a:lnTo>
                    <a:pt x="3350" y="7301"/>
                  </a:lnTo>
                  <a:lnTo>
                    <a:pt x="2861" y="7959"/>
                  </a:lnTo>
                  <a:lnTo>
                    <a:pt x="2390" y="8656"/>
                  </a:lnTo>
                  <a:lnTo>
                    <a:pt x="1976" y="9371"/>
                  </a:lnTo>
                  <a:lnTo>
                    <a:pt x="1600" y="10104"/>
                  </a:lnTo>
                  <a:lnTo>
                    <a:pt x="1243" y="10876"/>
                  </a:lnTo>
                  <a:lnTo>
                    <a:pt x="942" y="11647"/>
                  </a:lnTo>
                  <a:lnTo>
                    <a:pt x="678" y="12419"/>
                  </a:lnTo>
                  <a:lnTo>
                    <a:pt x="452" y="13228"/>
                  </a:lnTo>
                  <a:lnTo>
                    <a:pt x="358" y="13642"/>
                  </a:lnTo>
                  <a:lnTo>
                    <a:pt x="283" y="14056"/>
                  </a:lnTo>
                  <a:lnTo>
                    <a:pt x="208" y="14470"/>
                  </a:lnTo>
                  <a:lnTo>
                    <a:pt x="151" y="14883"/>
                  </a:lnTo>
                  <a:lnTo>
                    <a:pt x="95" y="15297"/>
                  </a:lnTo>
                  <a:lnTo>
                    <a:pt x="57" y="15730"/>
                  </a:lnTo>
                  <a:lnTo>
                    <a:pt x="20" y="16163"/>
                  </a:lnTo>
                  <a:lnTo>
                    <a:pt x="1" y="16577"/>
                  </a:lnTo>
                  <a:lnTo>
                    <a:pt x="12494" y="16577"/>
                  </a:lnTo>
                  <a:lnTo>
                    <a:pt x="12551" y="16313"/>
                  </a:lnTo>
                  <a:lnTo>
                    <a:pt x="12607" y="16050"/>
                  </a:lnTo>
                  <a:lnTo>
                    <a:pt x="12664" y="15787"/>
                  </a:lnTo>
                  <a:lnTo>
                    <a:pt x="12739" y="15523"/>
                  </a:lnTo>
                  <a:lnTo>
                    <a:pt x="12833" y="15279"/>
                  </a:lnTo>
                  <a:lnTo>
                    <a:pt x="12946" y="15034"/>
                  </a:lnTo>
                  <a:lnTo>
                    <a:pt x="13059" y="14789"/>
                  </a:lnTo>
                  <a:lnTo>
                    <a:pt x="13172" y="14545"/>
                  </a:lnTo>
                  <a:lnTo>
                    <a:pt x="13322" y="14319"/>
                  </a:lnTo>
                  <a:lnTo>
                    <a:pt x="13473" y="14093"/>
                  </a:lnTo>
                  <a:lnTo>
                    <a:pt x="13623" y="13886"/>
                  </a:lnTo>
                  <a:lnTo>
                    <a:pt x="13793" y="13660"/>
                  </a:lnTo>
                  <a:lnTo>
                    <a:pt x="13962" y="13472"/>
                  </a:lnTo>
                  <a:lnTo>
                    <a:pt x="14150" y="13265"/>
                  </a:lnTo>
                  <a:lnTo>
                    <a:pt x="14357" y="13077"/>
                  </a:lnTo>
                  <a:lnTo>
                    <a:pt x="14564" y="12908"/>
                  </a:lnTo>
                  <a:lnTo>
                    <a:pt x="14771" y="12739"/>
                  </a:lnTo>
                  <a:lnTo>
                    <a:pt x="14997" y="12569"/>
                  </a:lnTo>
                  <a:lnTo>
                    <a:pt x="15223" y="12419"/>
                  </a:lnTo>
                  <a:lnTo>
                    <a:pt x="15467" y="12287"/>
                  </a:lnTo>
                  <a:lnTo>
                    <a:pt x="15693" y="12155"/>
                  </a:lnTo>
                  <a:lnTo>
                    <a:pt x="15956" y="12024"/>
                  </a:lnTo>
                  <a:lnTo>
                    <a:pt x="16201" y="11911"/>
                  </a:lnTo>
                  <a:lnTo>
                    <a:pt x="16464" y="11817"/>
                  </a:lnTo>
                  <a:lnTo>
                    <a:pt x="16747" y="11722"/>
                  </a:lnTo>
                  <a:lnTo>
                    <a:pt x="17010" y="11647"/>
                  </a:lnTo>
                  <a:lnTo>
                    <a:pt x="17292" y="11572"/>
                  </a:lnTo>
                  <a:lnTo>
                    <a:pt x="17575" y="11515"/>
                  </a:lnTo>
                  <a:lnTo>
                    <a:pt x="17876" y="11478"/>
                  </a:lnTo>
                  <a:lnTo>
                    <a:pt x="18158" y="11440"/>
                  </a:lnTo>
                  <a:lnTo>
                    <a:pt x="18459" y="11421"/>
                  </a:lnTo>
                  <a:lnTo>
                    <a:pt x="18760" y="11403"/>
                  </a:lnTo>
                  <a:lnTo>
                    <a:pt x="19061" y="11421"/>
                  </a:lnTo>
                  <a:lnTo>
                    <a:pt x="19362" y="11440"/>
                  </a:lnTo>
                  <a:lnTo>
                    <a:pt x="19663" y="11478"/>
                  </a:lnTo>
                  <a:lnTo>
                    <a:pt x="19945" y="11515"/>
                  </a:lnTo>
                  <a:lnTo>
                    <a:pt x="20228" y="11572"/>
                  </a:lnTo>
                  <a:lnTo>
                    <a:pt x="20510" y="11647"/>
                  </a:lnTo>
                  <a:lnTo>
                    <a:pt x="20792" y="11722"/>
                  </a:lnTo>
                  <a:lnTo>
                    <a:pt x="21055" y="11817"/>
                  </a:lnTo>
                  <a:lnTo>
                    <a:pt x="21319" y="11911"/>
                  </a:lnTo>
                  <a:lnTo>
                    <a:pt x="21582" y="12024"/>
                  </a:lnTo>
                  <a:lnTo>
                    <a:pt x="21827" y="12155"/>
                  </a:lnTo>
                  <a:lnTo>
                    <a:pt x="22071" y="12287"/>
                  </a:lnTo>
                  <a:lnTo>
                    <a:pt x="22316" y="12419"/>
                  </a:lnTo>
                  <a:lnTo>
                    <a:pt x="22542" y="12569"/>
                  </a:lnTo>
                  <a:lnTo>
                    <a:pt x="22768" y="12739"/>
                  </a:lnTo>
                  <a:lnTo>
                    <a:pt x="22975" y="12908"/>
                  </a:lnTo>
                  <a:lnTo>
                    <a:pt x="23182" y="13077"/>
                  </a:lnTo>
                  <a:lnTo>
                    <a:pt x="23370" y="13265"/>
                  </a:lnTo>
                  <a:lnTo>
                    <a:pt x="23558" y="13472"/>
                  </a:lnTo>
                  <a:lnTo>
                    <a:pt x="23746" y="13660"/>
                  </a:lnTo>
                  <a:lnTo>
                    <a:pt x="23915" y="13886"/>
                  </a:lnTo>
                  <a:lnTo>
                    <a:pt x="24066" y="14093"/>
                  </a:lnTo>
                  <a:lnTo>
                    <a:pt x="24216" y="14319"/>
                  </a:lnTo>
                  <a:lnTo>
                    <a:pt x="24348" y="14545"/>
                  </a:lnTo>
                  <a:lnTo>
                    <a:pt x="24480" y="14789"/>
                  </a:lnTo>
                  <a:lnTo>
                    <a:pt x="24593" y="15034"/>
                  </a:lnTo>
                  <a:lnTo>
                    <a:pt x="24687" y="15279"/>
                  </a:lnTo>
                  <a:lnTo>
                    <a:pt x="24781" y="15523"/>
                  </a:lnTo>
                  <a:lnTo>
                    <a:pt x="24875" y="15787"/>
                  </a:lnTo>
                  <a:lnTo>
                    <a:pt x="24931" y="16050"/>
                  </a:lnTo>
                  <a:lnTo>
                    <a:pt x="24988" y="16313"/>
                  </a:lnTo>
                  <a:lnTo>
                    <a:pt x="25026" y="16577"/>
                  </a:lnTo>
                  <a:lnTo>
                    <a:pt x="37519" y="16577"/>
                  </a:lnTo>
                  <a:lnTo>
                    <a:pt x="37500" y="16163"/>
                  </a:lnTo>
                  <a:lnTo>
                    <a:pt x="37481" y="15730"/>
                  </a:lnTo>
                  <a:lnTo>
                    <a:pt x="37444" y="15297"/>
                  </a:lnTo>
                  <a:lnTo>
                    <a:pt x="37387" y="14883"/>
                  </a:lnTo>
                  <a:lnTo>
                    <a:pt x="37331" y="14470"/>
                  </a:lnTo>
                  <a:lnTo>
                    <a:pt x="37256" y="14056"/>
                  </a:lnTo>
                  <a:lnTo>
                    <a:pt x="37162" y="13642"/>
                  </a:lnTo>
                  <a:lnTo>
                    <a:pt x="37067" y="13228"/>
                  </a:lnTo>
                  <a:lnTo>
                    <a:pt x="36842" y="12419"/>
                  </a:lnTo>
                  <a:lnTo>
                    <a:pt x="36578" y="11647"/>
                  </a:lnTo>
                  <a:lnTo>
                    <a:pt x="36277" y="10876"/>
                  </a:lnTo>
                  <a:lnTo>
                    <a:pt x="35939" y="10104"/>
                  </a:lnTo>
                  <a:lnTo>
                    <a:pt x="35562" y="9371"/>
                  </a:lnTo>
                  <a:lnTo>
                    <a:pt x="35129" y="8656"/>
                  </a:lnTo>
                  <a:lnTo>
                    <a:pt x="34678" y="7959"/>
                  </a:lnTo>
                  <a:lnTo>
                    <a:pt x="34189" y="7301"/>
                  </a:lnTo>
                  <a:lnTo>
                    <a:pt x="33662" y="6642"/>
                  </a:lnTo>
                  <a:lnTo>
                    <a:pt x="33097" y="6021"/>
                  </a:lnTo>
                  <a:lnTo>
                    <a:pt x="32514" y="5419"/>
                  </a:lnTo>
                  <a:lnTo>
                    <a:pt x="31893" y="4836"/>
                  </a:lnTo>
                  <a:lnTo>
                    <a:pt x="31253" y="4290"/>
                  </a:lnTo>
                  <a:lnTo>
                    <a:pt x="30576" y="3763"/>
                  </a:lnTo>
                  <a:lnTo>
                    <a:pt x="29861" y="3274"/>
                  </a:lnTo>
                  <a:lnTo>
                    <a:pt x="29146" y="2823"/>
                  </a:lnTo>
                  <a:lnTo>
                    <a:pt x="28375" y="2390"/>
                  </a:lnTo>
                  <a:lnTo>
                    <a:pt x="27603" y="1995"/>
                  </a:lnTo>
                  <a:lnTo>
                    <a:pt x="26794" y="1618"/>
                  </a:lnTo>
                  <a:lnTo>
                    <a:pt x="25985" y="1299"/>
                  </a:lnTo>
                  <a:lnTo>
                    <a:pt x="25138" y="998"/>
                  </a:lnTo>
                  <a:lnTo>
                    <a:pt x="24273" y="734"/>
                  </a:lnTo>
                  <a:lnTo>
                    <a:pt x="23389" y="508"/>
                  </a:lnTo>
                  <a:lnTo>
                    <a:pt x="22504" y="320"/>
                  </a:lnTo>
                  <a:lnTo>
                    <a:pt x="21582" y="188"/>
                  </a:lnTo>
                  <a:lnTo>
                    <a:pt x="20660" y="76"/>
                  </a:lnTo>
                  <a:lnTo>
                    <a:pt x="19720" y="19"/>
                  </a:lnTo>
                  <a:lnTo>
                    <a:pt x="187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2489350" y="3714775"/>
              <a:ext cx="938000" cy="414900"/>
            </a:xfrm>
            <a:custGeom>
              <a:avLst/>
              <a:gdLst/>
              <a:ahLst/>
              <a:cxnLst/>
              <a:rect l="l" t="t" r="r" b="b"/>
              <a:pathLst>
                <a:path w="37520" h="16596" extrusionOk="0">
                  <a:moveTo>
                    <a:pt x="18760" y="1"/>
                  </a:moveTo>
                  <a:lnTo>
                    <a:pt x="17819" y="38"/>
                  </a:lnTo>
                  <a:lnTo>
                    <a:pt x="16878" y="95"/>
                  </a:lnTo>
                  <a:lnTo>
                    <a:pt x="15938" y="208"/>
                  </a:lnTo>
                  <a:lnTo>
                    <a:pt x="15034" y="339"/>
                  </a:lnTo>
                  <a:lnTo>
                    <a:pt x="14131" y="527"/>
                  </a:lnTo>
                  <a:lnTo>
                    <a:pt x="13247" y="753"/>
                  </a:lnTo>
                  <a:lnTo>
                    <a:pt x="12400" y="1017"/>
                  </a:lnTo>
                  <a:lnTo>
                    <a:pt x="11554" y="1318"/>
                  </a:lnTo>
                  <a:lnTo>
                    <a:pt x="10726" y="1638"/>
                  </a:lnTo>
                  <a:lnTo>
                    <a:pt x="9935" y="2014"/>
                  </a:lnTo>
                  <a:lnTo>
                    <a:pt x="9145" y="2409"/>
                  </a:lnTo>
                  <a:lnTo>
                    <a:pt x="8393" y="2842"/>
                  </a:lnTo>
                  <a:lnTo>
                    <a:pt x="7659" y="3293"/>
                  </a:lnTo>
                  <a:lnTo>
                    <a:pt x="6963" y="3782"/>
                  </a:lnTo>
                  <a:lnTo>
                    <a:pt x="6285" y="4309"/>
                  </a:lnTo>
                  <a:lnTo>
                    <a:pt x="5627" y="4855"/>
                  </a:lnTo>
                  <a:lnTo>
                    <a:pt x="5006" y="5438"/>
                  </a:lnTo>
                  <a:lnTo>
                    <a:pt x="4422" y="6040"/>
                  </a:lnTo>
                  <a:lnTo>
                    <a:pt x="3858" y="6661"/>
                  </a:lnTo>
                  <a:lnTo>
                    <a:pt x="3350" y="7320"/>
                  </a:lnTo>
                  <a:lnTo>
                    <a:pt x="2861" y="7978"/>
                  </a:lnTo>
                  <a:lnTo>
                    <a:pt x="2390" y="8675"/>
                  </a:lnTo>
                  <a:lnTo>
                    <a:pt x="1976" y="9390"/>
                  </a:lnTo>
                  <a:lnTo>
                    <a:pt x="1600" y="10123"/>
                  </a:lnTo>
                  <a:lnTo>
                    <a:pt x="1243" y="10876"/>
                  </a:lnTo>
                  <a:lnTo>
                    <a:pt x="942" y="11666"/>
                  </a:lnTo>
                  <a:lnTo>
                    <a:pt x="678" y="12438"/>
                  </a:lnTo>
                  <a:lnTo>
                    <a:pt x="452" y="13247"/>
                  </a:lnTo>
                  <a:lnTo>
                    <a:pt x="358" y="13661"/>
                  </a:lnTo>
                  <a:lnTo>
                    <a:pt x="283" y="14075"/>
                  </a:lnTo>
                  <a:lnTo>
                    <a:pt x="208" y="14489"/>
                  </a:lnTo>
                  <a:lnTo>
                    <a:pt x="151" y="14903"/>
                  </a:lnTo>
                  <a:lnTo>
                    <a:pt x="95" y="15316"/>
                  </a:lnTo>
                  <a:lnTo>
                    <a:pt x="57" y="15749"/>
                  </a:lnTo>
                  <a:lnTo>
                    <a:pt x="20" y="16182"/>
                  </a:lnTo>
                  <a:lnTo>
                    <a:pt x="1" y="16596"/>
                  </a:lnTo>
                  <a:lnTo>
                    <a:pt x="2503" y="16596"/>
                  </a:lnTo>
                  <a:lnTo>
                    <a:pt x="2541" y="15862"/>
                  </a:lnTo>
                  <a:lnTo>
                    <a:pt x="2616" y="15128"/>
                  </a:lnTo>
                  <a:lnTo>
                    <a:pt x="2748" y="14413"/>
                  </a:lnTo>
                  <a:lnTo>
                    <a:pt x="2898" y="13717"/>
                  </a:lnTo>
                  <a:lnTo>
                    <a:pt x="3105" y="13021"/>
                  </a:lnTo>
                  <a:lnTo>
                    <a:pt x="3331" y="12325"/>
                  </a:lnTo>
                  <a:lnTo>
                    <a:pt x="3595" y="11666"/>
                  </a:lnTo>
                  <a:lnTo>
                    <a:pt x="3896" y="11008"/>
                  </a:lnTo>
                  <a:lnTo>
                    <a:pt x="4234" y="10387"/>
                  </a:lnTo>
                  <a:lnTo>
                    <a:pt x="4592" y="9766"/>
                  </a:lnTo>
                  <a:lnTo>
                    <a:pt x="4987" y="9164"/>
                  </a:lnTo>
                  <a:lnTo>
                    <a:pt x="5420" y="8580"/>
                  </a:lnTo>
                  <a:lnTo>
                    <a:pt x="5871" y="8016"/>
                  </a:lnTo>
                  <a:lnTo>
                    <a:pt x="6360" y="7489"/>
                  </a:lnTo>
                  <a:lnTo>
                    <a:pt x="6868" y="6962"/>
                  </a:lnTo>
                  <a:lnTo>
                    <a:pt x="7395" y="6473"/>
                  </a:lnTo>
                  <a:lnTo>
                    <a:pt x="7960" y="6003"/>
                  </a:lnTo>
                  <a:lnTo>
                    <a:pt x="8562" y="5551"/>
                  </a:lnTo>
                  <a:lnTo>
                    <a:pt x="9164" y="5118"/>
                  </a:lnTo>
                  <a:lnTo>
                    <a:pt x="9804" y="4723"/>
                  </a:lnTo>
                  <a:lnTo>
                    <a:pt x="10443" y="4347"/>
                  </a:lnTo>
                  <a:lnTo>
                    <a:pt x="11121" y="4008"/>
                  </a:lnTo>
                  <a:lnTo>
                    <a:pt x="11817" y="3688"/>
                  </a:lnTo>
                  <a:lnTo>
                    <a:pt x="12532" y="3406"/>
                  </a:lnTo>
                  <a:lnTo>
                    <a:pt x="13247" y="3162"/>
                  </a:lnTo>
                  <a:lnTo>
                    <a:pt x="14000" y="2936"/>
                  </a:lnTo>
                  <a:lnTo>
                    <a:pt x="14771" y="2729"/>
                  </a:lnTo>
                  <a:lnTo>
                    <a:pt x="15542" y="2578"/>
                  </a:lnTo>
                  <a:lnTo>
                    <a:pt x="16333" y="2447"/>
                  </a:lnTo>
                  <a:lnTo>
                    <a:pt x="17123" y="2371"/>
                  </a:lnTo>
                  <a:lnTo>
                    <a:pt x="17951" y="2315"/>
                  </a:lnTo>
                  <a:lnTo>
                    <a:pt x="18760" y="2296"/>
                  </a:lnTo>
                  <a:lnTo>
                    <a:pt x="19588" y="2315"/>
                  </a:lnTo>
                  <a:lnTo>
                    <a:pt x="20397" y="2371"/>
                  </a:lnTo>
                  <a:lnTo>
                    <a:pt x="21206" y="2447"/>
                  </a:lnTo>
                  <a:lnTo>
                    <a:pt x="21996" y="2578"/>
                  </a:lnTo>
                  <a:lnTo>
                    <a:pt x="22768" y="2729"/>
                  </a:lnTo>
                  <a:lnTo>
                    <a:pt x="23539" y="2936"/>
                  </a:lnTo>
                  <a:lnTo>
                    <a:pt x="24273" y="3162"/>
                  </a:lnTo>
                  <a:lnTo>
                    <a:pt x="25007" y="3406"/>
                  </a:lnTo>
                  <a:lnTo>
                    <a:pt x="25722" y="3688"/>
                  </a:lnTo>
                  <a:lnTo>
                    <a:pt x="26418" y="4008"/>
                  </a:lnTo>
                  <a:lnTo>
                    <a:pt x="27076" y="4347"/>
                  </a:lnTo>
                  <a:lnTo>
                    <a:pt x="27735" y="4723"/>
                  </a:lnTo>
                  <a:lnTo>
                    <a:pt x="28375" y="5118"/>
                  </a:lnTo>
                  <a:lnTo>
                    <a:pt x="28977" y="5551"/>
                  </a:lnTo>
                  <a:lnTo>
                    <a:pt x="29560" y="6003"/>
                  </a:lnTo>
                  <a:lnTo>
                    <a:pt x="30125" y="6473"/>
                  </a:lnTo>
                  <a:lnTo>
                    <a:pt x="30670" y="6962"/>
                  </a:lnTo>
                  <a:lnTo>
                    <a:pt x="31178" y="7489"/>
                  </a:lnTo>
                  <a:lnTo>
                    <a:pt x="31649" y="8016"/>
                  </a:lnTo>
                  <a:lnTo>
                    <a:pt x="32119" y="8580"/>
                  </a:lnTo>
                  <a:lnTo>
                    <a:pt x="32533" y="9164"/>
                  </a:lnTo>
                  <a:lnTo>
                    <a:pt x="32928" y="9766"/>
                  </a:lnTo>
                  <a:lnTo>
                    <a:pt x="33304" y="10387"/>
                  </a:lnTo>
                  <a:lnTo>
                    <a:pt x="33643" y="11008"/>
                  </a:lnTo>
                  <a:lnTo>
                    <a:pt x="33925" y="11666"/>
                  </a:lnTo>
                  <a:lnTo>
                    <a:pt x="34208" y="12325"/>
                  </a:lnTo>
                  <a:lnTo>
                    <a:pt x="34433" y="13021"/>
                  </a:lnTo>
                  <a:lnTo>
                    <a:pt x="34621" y="13717"/>
                  </a:lnTo>
                  <a:lnTo>
                    <a:pt x="34791" y="14413"/>
                  </a:lnTo>
                  <a:lnTo>
                    <a:pt x="34904" y="15128"/>
                  </a:lnTo>
                  <a:lnTo>
                    <a:pt x="34998" y="15862"/>
                  </a:lnTo>
                  <a:lnTo>
                    <a:pt x="35035" y="16596"/>
                  </a:lnTo>
                  <a:lnTo>
                    <a:pt x="37519" y="16596"/>
                  </a:lnTo>
                  <a:lnTo>
                    <a:pt x="37500" y="16182"/>
                  </a:lnTo>
                  <a:lnTo>
                    <a:pt x="37481" y="15749"/>
                  </a:lnTo>
                  <a:lnTo>
                    <a:pt x="37444" y="15316"/>
                  </a:lnTo>
                  <a:lnTo>
                    <a:pt x="37387" y="14903"/>
                  </a:lnTo>
                  <a:lnTo>
                    <a:pt x="37331" y="14489"/>
                  </a:lnTo>
                  <a:lnTo>
                    <a:pt x="37256" y="14075"/>
                  </a:lnTo>
                  <a:lnTo>
                    <a:pt x="37162" y="13661"/>
                  </a:lnTo>
                  <a:lnTo>
                    <a:pt x="37067" y="13247"/>
                  </a:lnTo>
                  <a:lnTo>
                    <a:pt x="36842" y="12438"/>
                  </a:lnTo>
                  <a:lnTo>
                    <a:pt x="36578" y="11666"/>
                  </a:lnTo>
                  <a:lnTo>
                    <a:pt x="36277" y="10876"/>
                  </a:lnTo>
                  <a:lnTo>
                    <a:pt x="35939" y="10123"/>
                  </a:lnTo>
                  <a:lnTo>
                    <a:pt x="35562" y="9390"/>
                  </a:lnTo>
                  <a:lnTo>
                    <a:pt x="35129" y="8675"/>
                  </a:lnTo>
                  <a:lnTo>
                    <a:pt x="34678" y="7978"/>
                  </a:lnTo>
                  <a:lnTo>
                    <a:pt x="34189" y="7320"/>
                  </a:lnTo>
                  <a:lnTo>
                    <a:pt x="33662" y="6661"/>
                  </a:lnTo>
                  <a:lnTo>
                    <a:pt x="33097" y="6040"/>
                  </a:lnTo>
                  <a:lnTo>
                    <a:pt x="32514" y="5438"/>
                  </a:lnTo>
                  <a:lnTo>
                    <a:pt x="31893" y="4855"/>
                  </a:lnTo>
                  <a:lnTo>
                    <a:pt x="31253" y="4309"/>
                  </a:lnTo>
                  <a:lnTo>
                    <a:pt x="30576" y="3782"/>
                  </a:lnTo>
                  <a:lnTo>
                    <a:pt x="29861" y="3293"/>
                  </a:lnTo>
                  <a:lnTo>
                    <a:pt x="29146" y="2842"/>
                  </a:lnTo>
                  <a:lnTo>
                    <a:pt x="28375" y="2409"/>
                  </a:lnTo>
                  <a:lnTo>
                    <a:pt x="27603" y="2014"/>
                  </a:lnTo>
                  <a:lnTo>
                    <a:pt x="26794" y="1638"/>
                  </a:lnTo>
                  <a:lnTo>
                    <a:pt x="25985" y="1318"/>
                  </a:lnTo>
                  <a:lnTo>
                    <a:pt x="25138" y="1017"/>
                  </a:lnTo>
                  <a:lnTo>
                    <a:pt x="24273" y="753"/>
                  </a:lnTo>
                  <a:lnTo>
                    <a:pt x="23389" y="527"/>
                  </a:lnTo>
                  <a:lnTo>
                    <a:pt x="22504" y="339"/>
                  </a:lnTo>
                  <a:lnTo>
                    <a:pt x="21582" y="208"/>
                  </a:lnTo>
                  <a:lnTo>
                    <a:pt x="20660" y="95"/>
                  </a:lnTo>
                  <a:lnTo>
                    <a:pt x="19720" y="38"/>
                  </a:lnTo>
                  <a:lnTo>
                    <a:pt x="187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2485600" y="3711475"/>
              <a:ext cx="945500" cy="421975"/>
            </a:xfrm>
            <a:custGeom>
              <a:avLst/>
              <a:gdLst/>
              <a:ahLst/>
              <a:cxnLst/>
              <a:rect l="l" t="t" r="r" b="b"/>
              <a:pathLst>
                <a:path w="37820" h="16879" extrusionOk="0">
                  <a:moveTo>
                    <a:pt x="18910" y="283"/>
                  </a:moveTo>
                  <a:lnTo>
                    <a:pt x="19851" y="302"/>
                  </a:lnTo>
                  <a:lnTo>
                    <a:pt x="20773" y="377"/>
                  </a:lnTo>
                  <a:lnTo>
                    <a:pt x="21676" y="471"/>
                  </a:lnTo>
                  <a:lnTo>
                    <a:pt x="22579" y="622"/>
                  </a:lnTo>
                  <a:lnTo>
                    <a:pt x="23444" y="810"/>
                  </a:lnTo>
                  <a:lnTo>
                    <a:pt x="24310" y="1017"/>
                  </a:lnTo>
                  <a:lnTo>
                    <a:pt x="25157" y="1280"/>
                  </a:lnTo>
                  <a:lnTo>
                    <a:pt x="26003" y="1563"/>
                  </a:lnTo>
                  <a:lnTo>
                    <a:pt x="26812" y="1901"/>
                  </a:lnTo>
                  <a:lnTo>
                    <a:pt x="27603" y="2259"/>
                  </a:lnTo>
                  <a:lnTo>
                    <a:pt x="28374" y="2654"/>
                  </a:lnTo>
                  <a:lnTo>
                    <a:pt x="29108" y="3068"/>
                  </a:lnTo>
                  <a:lnTo>
                    <a:pt x="29842" y="3519"/>
                  </a:lnTo>
                  <a:lnTo>
                    <a:pt x="30538" y="4009"/>
                  </a:lnTo>
                  <a:lnTo>
                    <a:pt x="31215" y="4517"/>
                  </a:lnTo>
                  <a:lnTo>
                    <a:pt x="31855" y="5062"/>
                  </a:lnTo>
                  <a:lnTo>
                    <a:pt x="32476" y="5627"/>
                  </a:lnTo>
                  <a:lnTo>
                    <a:pt x="33059" y="6229"/>
                  </a:lnTo>
                  <a:lnTo>
                    <a:pt x="33605" y="6831"/>
                  </a:lnTo>
                  <a:lnTo>
                    <a:pt x="34132" y="7471"/>
                  </a:lnTo>
                  <a:lnTo>
                    <a:pt x="34621" y="8129"/>
                  </a:lnTo>
                  <a:lnTo>
                    <a:pt x="35091" y="8825"/>
                  </a:lnTo>
                  <a:lnTo>
                    <a:pt x="35505" y="9522"/>
                  </a:lnTo>
                  <a:lnTo>
                    <a:pt x="35882" y="10237"/>
                  </a:lnTo>
                  <a:lnTo>
                    <a:pt x="36239" y="10989"/>
                  </a:lnTo>
                  <a:lnTo>
                    <a:pt x="36540" y="11742"/>
                  </a:lnTo>
                  <a:lnTo>
                    <a:pt x="36822" y="12513"/>
                  </a:lnTo>
                  <a:lnTo>
                    <a:pt x="37048" y="13304"/>
                  </a:lnTo>
                  <a:lnTo>
                    <a:pt x="37236" y="14113"/>
                  </a:lnTo>
                  <a:lnTo>
                    <a:pt x="37312" y="14508"/>
                  </a:lnTo>
                  <a:lnTo>
                    <a:pt x="37368" y="14922"/>
                  </a:lnTo>
                  <a:lnTo>
                    <a:pt x="37424" y="15336"/>
                  </a:lnTo>
                  <a:lnTo>
                    <a:pt x="37462" y="15750"/>
                  </a:lnTo>
                  <a:lnTo>
                    <a:pt x="37500" y="16163"/>
                  </a:lnTo>
                  <a:lnTo>
                    <a:pt x="37519" y="16596"/>
                  </a:lnTo>
                  <a:lnTo>
                    <a:pt x="35317" y="16596"/>
                  </a:lnTo>
                  <a:lnTo>
                    <a:pt x="35279" y="15881"/>
                  </a:lnTo>
                  <a:lnTo>
                    <a:pt x="35185" y="15166"/>
                  </a:lnTo>
                  <a:lnTo>
                    <a:pt x="35072" y="14470"/>
                  </a:lnTo>
                  <a:lnTo>
                    <a:pt x="34922" y="13774"/>
                  </a:lnTo>
                  <a:lnTo>
                    <a:pt x="34715" y="13097"/>
                  </a:lnTo>
                  <a:lnTo>
                    <a:pt x="34489" y="12419"/>
                  </a:lnTo>
                  <a:lnTo>
                    <a:pt x="34226" y="11761"/>
                  </a:lnTo>
                  <a:lnTo>
                    <a:pt x="33925" y="11102"/>
                  </a:lnTo>
                  <a:lnTo>
                    <a:pt x="33605" y="10481"/>
                  </a:lnTo>
                  <a:lnTo>
                    <a:pt x="33229" y="9860"/>
                  </a:lnTo>
                  <a:lnTo>
                    <a:pt x="32833" y="9258"/>
                  </a:lnTo>
                  <a:lnTo>
                    <a:pt x="32401" y="8656"/>
                  </a:lnTo>
                  <a:lnTo>
                    <a:pt x="31949" y="8092"/>
                  </a:lnTo>
                  <a:lnTo>
                    <a:pt x="31460" y="7546"/>
                  </a:lnTo>
                  <a:lnTo>
                    <a:pt x="30933" y="7000"/>
                  </a:lnTo>
                  <a:lnTo>
                    <a:pt x="30369" y="6492"/>
                  </a:lnTo>
                  <a:lnTo>
                    <a:pt x="29785" y="6003"/>
                  </a:lnTo>
                  <a:lnTo>
                    <a:pt x="29164" y="5533"/>
                  </a:lnTo>
                  <a:lnTo>
                    <a:pt x="28543" y="5100"/>
                  </a:lnTo>
                  <a:lnTo>
                    <a:pt x="27885" y="4686"/>
                  </a:lnTo>
                  <a:lnTo>
                    <a:pt x="27226" y="4310"/>
                  </a:lnTo>
                  <a:lnTo>
                    <a:pt x="26530" y="3952"/>
                  </a:lnTo>
                  <a:lnTo>
                    <a:pt x="25815" y="3651"/>
                  </a:lnTo>
                  <a:lnTo>
                    <a:pt x="25100" y="3369"/>
                  </a:lnTo>
                  <a:lnTo>
                    <a:pt x="24366" y="3105"/>
                  </a:lnTo>
                  <a:lnTo>
                    <a:pt x="23614" y="2898"/>
                  </a:lnTo>
                  <a:lnTo>
                    <a:pt x="22861" y="2710"/>
                  </a:lnTo>
                  <a:lnTo>
                    <a:pt x="22090" y="2541"/>
                  </a:lnTo>
                  <a:lnTo>
                    <a:pt x="21299" y="2428"/>
                  </a:lnTo>
                  <a:lnTo>
                    <a:pt x="20509" y="2334"/>
                  </a:lnTo>
                  <a:lnTo>
                    <a:pt x="19719" y="2296"/>
                  </a:lnTo>
                  <a:lnTo>
                    <a:pt x="18910" y="2278"/>
                  </a:lnTo>
                  <a:lnTo>
                    <a:pt x="18120" y="2296"/>
                  </a:lnTo>
                  <a:lnTo>
                    <a:pt x="17311" y="2334"/>
                  </a:lnTo>
                  <a:lnTo>
                    <a:pt x="16520" y="2428"/>
                  </a:lnTo>
                  <a:lnTo>
                    <a:pt x="15749" y="2541"/>
                  </a:lnTo>
                  <a:lnTo>
                    <a:pt x="14977" y="2710"/>
                  </a:lnTo>
                  <a:lnTo>
                    <a:pt x="14206" y="2898"/>
                  </a:lnTo>
                  <a:lnTo>
                    <a:pt x="13453" y="3105"/>
                  </a:lnTo>
                  <a:lnTo>
                    <a:pt x="12720" y="3369"/>
                  </a:lnTo>
                  <a:lnTo>
                    <a:pt x="12005" y="3651"/>
                  </a:lnTo>
                  <a:lnTo>
                    <a:pt x="11308" y="3952"/>
                  </a:lnTo>
                  <a:lnTo>
                    <a:pt x="10612" y="4310"/>
                  </a:lnTo>
                  <a:lnTo>
                    <a:pt x="9935" y="4686"/>
                  </a:lnTo>
                  <a:lnTo>
                    <a:pt x="9295" y="5100"/>
                  </a:lnTo>
                  <a:lnTo>
                    <a:pt x="8655" y="5533"/>
                  </a:lnTo>
                  <a:lnTo>
                    <a:pt x="8053" y="6003"/>
                  </a:lnTo>
                  <a:lnTo>
                    <a:pt x="7451" y="6492"/>
                  </a:lnTo>
                  <a:lnTo>
                    <a:pt x="6906" y="7000"/>
                  </a:lnTo>
                  <a:lnTo>
                    <a:pt x="6379" y="7546"/>
                  </a:lnTo>
                  <a:lnTo>
                    <a:pt x="5890" y="8092"/>
                  </a:lnTo>
                  <a:lnTo>
                    <a:pt x="5419" y="8656"/>
                  </a:lnTo>
                  <a:lnTo>
                    <a:pt x="4986" y="9258"/>
                  </a:lnTo>
                  <a:lnTo>
                    <a:pt x="4591" y="9860"/>
                  </a:lnTo>
                  <a:lnTo>
                    <a:pt x="4234" y="10481"/>
                  </a:lnTo>
                  <a:lnTo>
                    <a:pt x="3895" y="11102"/>
                  </a:lnTo>
                  <a:lnTo>
                    <a:pt x="3594" y="11761"/>
                  </a:lnTo>
                  <a:lnTo>
                    <a:pt x="3331" y="12419"/>
                  </a:lnTo>
                  <a:lnTo>
                    <a:pt x="3105" y="13097"/>
                  </a:lnTo>
                  <a:lnTo>
                    <a:pt x="2917" y="13774"/>
                  </a:lnTo>
                  <a:lnTo>
                    <a:pt x="2766" y="14470"/>
                  </a:lnTo>
                  <a:lnTo>
                    <a:pt x="2634" y="15166"/>
                  </a:lnTo>
                  <a:lnTo>
                    <a:pt x="2559" y="15881"/>
                  </a:lnTo>
                  <a:lnTo>
                    <a:pt x="2503" y="16596"/>
                  </a:lnTo>
                  <a:lnTo>
                    <a:pt x="320" y="16596"/>
                  </a:lnTo>
                  <a:lnTo>
                    <a:pt x="339" y="16163"/>
                  </a:lnTo>
                  <a:lnTo>
                    <a:pt x="358" y="15750"/>
                  </a:lnTo>
                  <a:lnTo>
                    <a:pt x="414" y="15336"/>
                  </a:lnTo>
                  <a:lnTo>
                    <a:pt x="452" y="14922"/>
                  </a:lnTo>
                  <a:lnTo>
                    <a:pt x="527" y="14508"/>
                  </a:lnTo>
                  <a:lnTo>
                    <a:pt x="602" y="14113"/>
                  </a:lnTo>
                  <a:lnTo>
                    <a:pt x="791" y="13304"/>
                  </a:lnTo>
                  <a:lnTo>
                    <a:pt x="1016" y="12513"/>
                  </a:lnTo>
                  <a:lnTo>
                    <a:pt x="1280" y="11742"/>
                  </a:lnTo>
                  <a:lnTo>
                    <a:pt x="1600" y="10989"/>
                  </a:lnTo>
                  <a:lnTo>
                    <a:pt x="1938" y="10237"/>
                  </a:lnTo>
                  <a:lnTo>
                    <a:pt x="2333" y="9522"/>
                  </a:lnTo>
                  <a:lnTo>
                    <a:pt x="2747" y="8825"/>
                  </a:lnTo>
                  <a:lnTo>
                    <a:pt x="3199" y="8129"/>
                  </a:lnTo>
                  <a:lnTo>
                    <a:pt x="3688" y="7471"/>
                  </a:lnTo>
                  <a:lnTo>
                    <a:pt x="4215" y="6831"/>
                  </a:lnTo>
                  <a:lnTo>
                    <a:pt x="4779" y="6229"/>
                  </a:lnTo>
                  <a:lnTo>
                    <a:pt x="5363" y="5627"/>
                  </a:lnTo>
                  <a:lnTo>
                    <a:pt x="5984" y="5062"/>
                  </a:lnTo>
                  <a:lnTo>
                    <a:pt x="6623" y="4517"/>
                  </a:lnTo>
                  <a:lnTo>
                    <a:pt x="7301" y="4009"/>
                  </a:lnTo>
                  <a:lnTo>
                    <a:pt x="7997" y="3519"/>
                  </a:lnTo>
                  <a:lnTo>
                    <a:pt x="8712" y="3068"/>
                  </a:lnTo>
                  <a:lnTo>
                    <a:pt x="9465" y="2654"/>
                  </a:lnTo>
                  <a:lnTo>
                    <a:pt x="10236" y="2259"/>
                  </a:lnTo>
                  <a:lnTo>
                    <a:pt x="11026" y="1901"/>
                  </a:lnTo>
                  <a:lnTo>
                    <a:pt x="11835" y="1563"/>
                  </a:lnTo>
                  <a:lnTo>
                    <a:pt x="12663" y="1280"/>
                  </a:lnTo>
                  <a:lnTo>
                    <a:pt x="13510" y="1017"/>
                  </a:lnTo>
                  <a:lnTo>
                    <a:pt x="14375" y="810"/>
                  </a:lnTo>
                  <a:lnTo>
                    <a:pt x="15260" y="622"/>
                  </a:lnTo>
                  <a:lnTo>
                    <a:pt x="16163" y="471"/>
                  </a:lnTo>
                  <a:lnTo>
                    <a:pt x="17066" y="377"/>
                  </a:lnTo>
                  <a:lnTo>
                    <a:pt x="17988" y="302"/>
                  </a:lnTo>
                  <a:lnTo>
                    <a:pt x="18910" y="283"/>
                  </a:lnTo>
                  <a:close/>
                  <a:moveTo>
                    <a:pt x="18910" y="1"/>
                  </a:moveTo>
                  <a:lnTo>
                    <a:pt x="17988" y="20"/>
                  </a:lnTo>
                  <a:lnTo>
                    <a:pt x="17066" y="76"/>
                  </a:lnTo>
                  <a:lnTo>
                    <a:pt x="16144" y="170"/>
                  </a:lnTo>
                  <a:lnTo>
                    <a:pt x="15241" y="321"/>
                  </a:lnTo>
                  <a:lnTo>
                    <a:pt x="14357" y="490"/>
                  </a:lnTo>
                  <a:lnTo>
                    <a:pt x="13472" y="716"/>
                  </a:lnTo>
                  <a:lnTo>
                    <a:pt x="12607" y="960"/>
                  </a:lnTo>
                  <a:lnTo>
                    <a:pt x="11760" y="1261"/>
                  </a:lnTo>
                  <a:lnTo>
                    <a:pt x="10932" y="1581"/>
                  </a:lnTo>
                  <a:lnTo>
                    <a:pt x="10123" y="1958"/>
                  </a:lnTo>
                  <a:lnTo>
                    <a:pt x="9333" y="2353"/>
                  </a:lnTo>
                  <a:lnTo>
                    <a:pt x="8561" y="2786"/>
                  </a:lnTo>
                  <a:lnTo>
                    <a:pt x="7809" y="3256"/>
                  </a:lnTo>
                  <a:lnTo>
                    <a:pt x="7075" y="3764"/>
                  </a:lnTo>
                  <a:lnTo>
                    <a:pt x="6360" y="4310"/>
                  </a:lnTo>
                  <a:lnTo>
                    <a:pt x="5683" y="4874"/>
                  </a:lnTo>
                  <a:lnTo>
                    <a:pt x="5043" y="5476"/>
                  </a:lnTo>
                  <a:lnTo>
                    <a:pt x="4422" y="6116"/>
                  </a:lnTo>
                  <a:lnTo>
                    <a:pt x="3857" y="6756"/>
                  </a:lnTo>
                  <a:lnTo>
                    <a:pt x="3312" y="7433"/>
                  </a:lnTo>
                  <a:lnTo>
                    <a:pt x="2823" y="8110"/>
                  </a:lnTo>
                  <a:lnTo>
                    <a:pt x="2352" y="8825"/>
                  </a:lnTo>
                  <a:lnTo>
                    <a:pt x="1938" y="9559"/>
                  </a:lnTo>
                  <a:lnTo>
                    <a:pt x="1562" y="10293"/>
                  </a:lnTo>
                  <a:lnTo>
                    <a:pt x="1223" y="11064"/>
                  </a:lnTo>
                  <a:lnTo>
                    <a:pt x="922" y="11836"/>
                  </a:lnTo>
                  <a:lnTo>
                    <a:pt x="659" y="12626"/>
                  </a:lnTo>
                  <a:lnTo>
                    <a:pt x="452" y="13435"/>
                  </a:lnTo>
                  <a:lnTo>
                    <a:pt x="264" y="14244"/>
                  </a:lnTo>
                  <a:lnTo>
                    <a:pt x="132" y="15053"/>
                  </a:lnTo>
                  <a:lnTo>
                    <a:pt x="57" y="15900"/>
                  </a:lnTo>
                  <a:lnTo>
                    <a:pt x="19" y="16728"/>
                  </a:lnTo>
                  <a:lnTo>
                    <a:pt x="0" y="16878"/>
                  </a:lnTo>
                  <a:lnTo>
                    <a:pt x="2785" y="16878"/>
                  </a:lnTo>
                  <a:lnTo>
                    <a:pt x="2804" y="16747"/>
                  </a:lnTo>
                  <a:lnTo>
                    <a:pt x="2841" y="15994"/>
                  </a:lnTo>
                  <a:lnTo>
                    <a:pt x="2917" y="15279"/>
                  </a:lnTo>
                  <a:lnTo>
                    <a:pt x="3048" y="14545"/>
                  </a:lnTo>
                  <a:lnTo>
                    <a:pt x="3199" y="13849"/>
                  </a:lnTo>
                  <a:lnTo>
                    <a:pt x="3387" y="13153"/>
                  </a:lnTo>
                  <a:lnTo>
                    <a:pt x="3613" y="12476"/>
                  </a:lnTo>
                  <a:lnTo>
                    <a:pt x="3876" y="11817"/>
                  </a:lnTo>
                  <a:lnTo>
                    <a:pt x="4177" y="11177"/>
                  </a:lnTo>
                  <a:lnTo>
                    <a:pt x="4497" y="10538"/>
                  </a:lnTo>
                  <a:lnTo>
                    <a:pt x="4874" y="9936"/>
                  </a:lnTo>
                  <a:lnTo>
                    <a:pt x="5250" y="9333"/>
                  </a:lnTo>
                  <a:lnTo>
                    <a:pt x="5683" y="8769"/>
                  </a:lnTo>
                  <a:lnTo>
                    <a:pt x="6134" y="8204"/>
                  </a:lnTo>
                  <a:lnTo>
                    <a:pt x="6605" y="7678"/>
                  </a:lnTo>
                  <a:lnTo>
                    <a:pt x="7113" y="7170"/>
                  </a:lnTo>
                  <a:lnTo>
                    <a:pt x="7639" y="6680"/>
                  </a:lnTo>
                  <a:lnTo>
                    <a:pt x="8204" y="6210"/>
                  </a:lnTo>
                  <a:lnTo>
                    <a:pt x="8787" y="5758"/>
                  </a:lnTo>
                  <a:lnTo>
                    <a:pt x="9389" y="5344"/>
                  </a:lnTo>
                  <a:lnTo>
                    <a:pt x="10010" y="4949"/>
                  </a:lnTo>
                  <a:lnTo>
                    <a:pt x="10650" y="4592"/>
                  </a:lnTo>
                  <a:lnTo>
                    <a:pt x="11327" y="4253"/>
                  </a:lnTo>
                  <a:lnTo>
                    <a:pt x="12005" y="3952"/>
                  </a:lnTo>
                  <a:lnTo>
                    <a:pt x="12720" y="3670"/>
                  </a:lnTo>
                  <a:lnTo>
                    <a:pt x="13435" y="3406"/>
                  </a:lnTo>
                  <a:lnTo>
                    <a:pt x="14187" y="3199"/>
                  </a:lnTo>
                  <a:lnTo>
                    <a:pt x="14940" y="3011"/>
                  </a:lnTo>
                  <a:lnTo>
                    <a:pt x="15711" y="2861"/>
                  </a:lnTo>
                  <a:lnTo>
                    <a:pt x="16483" y="2729"/>
                  </a:lnTo>
                  <a:lnTo>
                    <a:pt x="17292" y="2635"/>
                  </a:lnTo>
                  <a:lnTo>
                    <a:pt x="18101" y="2579"/>
                  </a:lnTo>
                  <a:lnTo>
                    <a:pt x="18910" y="2560"/>
                  </a:lnTo>
                  <a:lnTo>
                    <a:pt x="19738" y="2579"/>
                  </a:lnTo>
                  <a:lnTo>
                    <a:pt x="20547" y="2635"/>
                  </a:lnTo>
                  <a:lnTo>
                    <a:pt x="21337" y="2729"/>
                  </a:lnTo>
                  <a:lnTo>
                    <a:pt x="22127" y="2861"/>
                  </a:lnTo>
                  <a:lnTo>
                    <a:pt x="22899" y="3011"/>
                  </a:lnTo>
                  <a:lnTo>
                    <a:pt x="23651" y="3199"/>
                  </a:lnTo>
                  <a:lnTo>
                    <a:pt x="24385" y="3406"/>
                  </a:lnTo>
                  <a:lnTo>
                    <a:pt x="25119" y="3670"/>
                  </a:lnTo>
                  <a:lnTo>
                    <a:pt x="25815" y="3952"/>
                  </a:lnTo>
                  <a:lnTo>
                    <a:pt x="26511" y="4253"/>
                  </a:lnTo>
                  <a:lnTo>
                    <a:pt x="27170" y="4592"/>
                  </a:lnTo>
                  <a:lnTo>
                    <a:pt x="27828" y="4949"/>
                  </a:lnTo>
                  <a:lnTo>
                    <a:pt x="28449" y="5344"/>
                  </a:lnTo>
                  <a:lnTo>
                    <a:pt x="29052" y="5758"/>
                  </a:lnTo>
                  <a:lnTo>
                    <a:pt x="29635" y="6210"/>
                  </a:lnTo>
                  <a:lnTo>
                    <a:pt x="30180" y="6680"/>
                  </a:lnTo>
                  <a:lnTo>
                    <a:pt x="30726" y="7170"/>
                  </a:lnTo>
                  <a:lnTo>
                    <a:pt x="31215" y="7678"/>
                  </a:lnTo>
                  <a:lnTo>
                    <a:pt x="31705" y="8204"/>
                  </a:lnTo>
                  <a:lnTo>
                    <a:pt x="32156" y="8769"/>
                  </a:lnTo>
                  <a:lnTo>
                    <a:pt x="32570" y="9333"/>
                  </a:lnTo>
                  <a:lnTo>
                    <a:pt x="32965" y="9936"/>
                  </a:lnTo>
                  <a:lnTo>
                    <a:pt x="33323" y="10538"/>
                  </a:lnTo>
                  <a:lnTo>
                    <a:pt x="33661" y="11177"/>
                  </a:lnTo>
                  <a:lnTo>
                    <a:pt x="33944" y="11817"/>
                  </a:lnTo>
                  <a:lnTo>
                    <a:pt x="34207" y="12476"/>
                  </a:lnTo>
                  <a:lnTo>
                    <a:pt x="34433" y="13153"/>
                  </a:lnTo>
                  <a:lnTo>
                    <a:pt x="34640" y="13849"/>
                  </a:lnTo>
                  <a:lnTo>
                    <a:pt x="34790" y="14545"/>
                  </a:lnTo>
                  <a:lnTo>
                    <a:pt x="34903" y="15279"/>
                  </a:lnTo>
                  <a:lnTo>
                    <a:pt x="34997" y="15994"/>
                  </a:lnTo>
                  <a:lnTo>
                    <a:pt x="35035" y="16747"/>
                  </a:lnTo>
                  <a:lnTo>
                    <a:pt x="35035" y="16878"/>
                  </a:lnTo>
                  <a:lnTo>
                    <a:pt x="37820" y="16878"/>
                  </a:lnTo>
                  <a:lnTo>
                    <a:pt x="37820" y="16728"/>
                  </a:lnTo>
                  <a:lnTo>
                    <a:pt x="37782" y="15900"/>
                  </a:lnTo>
                  <a:lnTo>
                    <a:pt x="37688" y="15053"/>
                  </a:lnTo>
                  <a:lnTo>
                    <a:pt x="37556" y="14244"/>
                  </a:lnTo>
                  <a:lnTo>
                    <a:pt x="37387" y="13435"/>
                  </a:lnTo>
                  <a:lnTo>
                    <a:pt x="37180" y="12626"/>
                  </a:lnTo>
                  <a:lnTo>
                    <a:pt x="36916" y="11836"/>
                  </a:lnTo>
                  <a:lnTo>
                    <a:pt x="36615" y="11064"/>
                  </a:lnTo>
                  <a:lnTo>
                    <a:pt x="36277" y="10293"/>
                  </a:lnTo>
                  <a:lnTo>
                    <a:pt x="35900" y="9559"/>
                  </a:lnTo>
                  <a:lnTo>
                    <a:pt x="35468" y="8825"/>
                  </a:lnTo>
                  <a:lnTo>
                    <a:pt x="35016" y="8110"/>
                  </a:lnTo>
                  <a:lnTo>
                    <a:pt x="34508" y="7433"/>
                  </a:lnTo>
                  <a:lnTo>
                    <a:pt x="33981" y="6756"/>
                  </a:lnTo>
                  <a:lnTo>
                    <a:pt x="33398" y="6116"/>
                  </a:lnTo>
                  <a:lnTo>
                    <a:pt x="32796" y="5476"/>
                  </a:lnTo>
                  <a:lnTo>
                    <a:pt x="32137" y="4874"/>
                  </a:lnTo>
                  <a:lnTo>
                    <a:pt x="31460" y="4310"/>
                  </a:lnTo>
                  <a:lnTo>
                    <a:pt x="30764" y="3764"/>
                  </a:lnTo>
                  <a:lnTo>
                    <a:pt x="30030" y="3256"/>
                  </a:lnTo>
                  <a:lnTo>
                    <a:pt x="29277" y="2786"/>
                  </a:lnTo>
                  <a:lnTo>
                    <a:pt x="28506" y="2353"/>
                  </a:lnTo>
                  <a:lnTo>
                    <a:pt x="27716" y="1958"/>
                  </a:lnTo>
                  <a:lnTo>
                    <a:pt x="26888" y="1581"/>
                  </a:lnTo>
                  <a:lnTo>
                    <a:pt x="26060" y="1261"/>
                  </a:lnTo>
                  <a:lnTo>
                    <a:pt x="25213" y="960"/>
                  </a:lnTo>
                  <a:lnTo>
                    <a:pt x="24348" y="716"/>
                  </a:lnTo>
                  <a:lnTo>
                    <a:pt x="23482" y="490"/>
                  </a:lnTo>
                  <a:lnTo>
                    <a:pt x="22579" y="321"/>
                  </a:lnTo>
                  <a:lnTo>
                    <a:pt x="21676" y="170"/>
                  </a:lnTo>
                  <a:lnTo>
                    <a:pt x="20773" y="76"/>
                  </a:lnTo>
                  <a:lnTo>
                    <a:pt x="19851" y="20"/>
                  </a:lnTo>
                  <a:lnTo>
                    <a:pt x="18910" y="1"/>
                  </a:lnTo>
                  <a:close/>
                </a:path>
              </a:pathLst>
            </a:custGeom>
            <a:solidFill>
              <a:srgbClr val="1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2551925" y="3772175"/>
              <a:ext cx="813325" cy="357500"/>
            </a:xfrm>
            <a:custGeom>
              <a:avLst/>
              <a:gdLst/>
              <a:ahLst/>
              <a:cxnLst/>
              <a:rect l="l" t="t" r="r" b="b"/>
              <a:pathLst>
                <a:path w="32533" h="14300" extrusionOk="0">
                  <a:moveTo>
                    <a:pt x="16257" y="0"/>
                  </a:moveTo>
                  <a:lnTo>
                    <a:pt x="15448" y="19"/>
                  </a:lnTo>
                  <a:lnTo>
                    <a:pt x="14620" y="75"/>
                  </a:lnTo>
                  <a:lnTo>
                    <a:pt x="13830" y="151"/>
                  </a:lnTo>
                  <a:lnTo>
                    <a:pt x="13039" y="282"/>
                  </a:lnTo>
                  <a:lnTo>
                    <a:pt x="12268" y="433"/>
                  </a:lnTo>
                  <a:lnTo>
                    <a:pt x="11497" y="640"/>
                  </a:lnTo>
                  <a:lnTo>
                    <a:pt x="10744" y="866"/>
                  </a:lnTo>
                  <a:lnTo>
                    <a:pt x="10029" y="1110"/>
                  </a:lnTo>
                  <a:lnTo>
                    <a:pt x="9314" y="1392"/>
                  </a:lnTo>
                  <a:lnTo>
                    <a:pt x="8618" y="1712"/>
                  </a:lnTo>
                  <a:lnTo>
                    <a:pt x="7940" y="2051"/>
                  </a:lnTo>
                  <a:lnTo>
                    <a:pt x="7301" y="2427"/>
                  </a:lnTo>
                  <a:lnTo>
                    <a:pt x="6661" y="2822"/>
                  </a:lnTo>
                  <a:lnTo>
                    <a:pt x="6059" y="3255"/>
                  </a:lnTo>
                  <a:lnTo>
                    <a:pt x="5457" y="3707"/>
                  </a:lnTo>
                  <a:lnTo>
                    <a:pt x="4892" y="4177"/>
                  </a:lnTo>
                  <a:lnTo>
                    <a:pt x="4365" y="4666"/>
                  </a:lnTo>
                  <a:lnTo>
                    <a:pt x="3857" y="5193"/>
                  </a:lnTo>
                  <a:lnTo>
                    <a:pt x="3368" y="5720"/>
                  </a:lnTo>
                  <a:lnTo>
                    <a:pt x="2917" y="6284"/>
                  </a:lnTo>
                  <a:lnTo>
                    <a:pt x="2484" y="6868"/>
                  </a:lnTo>
                  <a:lnTo>
                    <a:pt x="2089" y="7470"/>
                  </a:lnTo>
                  <a:lnTo>
                    <a:pt x="1731" y="8091"/>
                  </a:lnTo>
                  <a:lnTo>
                    <a:pt x="1393" y="8712"/>
                  </a:lnTo>
                  <a:lnTo>
                    <a:pt x="1092" y="9370"/>
                  </a:lnTo>
                  <a:lnTo>
                    <a:pt x="828" y="10029"/>
                  </a:lnTo>
                  <a:lnTo>
                    <a:pt x="602" y="10725"/>
                  </a:lnTo>
                  <a:lnTo>
                    <a:pt x="395" y="11421"/>
                  </a:lnTo>
                  <a:lnTo>
                    <a:pt x="245" y="12117"/>
                  </a:lnTo>
                  <a:lnTo>
                    <a:pt x="113" y="12832"/>
                  </a:lnTo>
                  <a:lnTo>
                    <a:pt x="38" y="13566"/>
                  </a:lnTo>
                  <a:lnTo>
                    <a:pt x="0" y="14300"/>
                  </a:lnTo>
                  <a:lnTo>
                    <a:pt x="2672" y="14300"/>
                  </a:lnTo>
                  <a:lnTo>
                    <a:pt x="2710" y="13698"/>
                  </a:lnTo>
                  <a:lnTo>
                    <a:pt x="2785" y="13096"/>
                  </a:lnTo>
                  <a:lnTo>
                    <a:pt x="2879" y="12494"/>
                  </a:lnTo>
                  <a:lnTo>
                    <a:pt x="3030" y="11910"/>
                  </a:lnTo>
                  <a:lnTo>
                    <a:pt x="3180" y="11327"/>
                  </a:lnTo>
                  <a:lnTo>
                    <a:pt x="3387" y="10763"/>
                  </a:lnTo>
                  <a:lnTo>
                    <a:pt x="3613" y="10217"/>
                  </a:lnTo>
                  <a:lnTo>
                    <a:pt x="3857" y="9671"/>
                  </a:lnTo>
                  <a:lnTo>
                    <a:pt x="4140" y="9144"/>
                  </a:lnTo>
                  <a:lnTo>
                    <a:pt x="4460" y="8636"/>
                  </a:lnTo>
                  <a:lnTo>
                    <a:pt x="4779" y="8128"/>
                  </a:lnTo>
                  <a:lnTo>
                    <a:pt x="5137" y="7658"/>
                  </a:lnTo>
                  <a:lnTo>
                    <a:pt x="5513" y="7188"/>
                  </a:lnTo>
                  <a:lnTo>
                    <a:pt x="5927" y="6736"/>
                  </a:lnTo>
                  <a:lnTo>
                    <a:pt x="6360" y="6303"/>
                  </a:lnTo>
                  <a:lnTo>
                    <a:pt x="6793" y="5908"/>
                  </a:lnTo>
                  <a:lnTo>
                    <a:pt x="7263" y="5513"/>
                  </a:lnTo>
                  <a:lnTo>
                    <a:pt x="7752" y="5137"/>
                  </a:lnTo>
                  <a:lnTo>
                    <a:pt x="8260" y="4779"/>
                  </a:lnTo>
                  <a:lnTo>
                    <a:pt x="8787" y="4459"/>
                  </a:lnTo>
                  <a:lnTo>
                    <a:pt x="9333" y="4140"/>
                  </a:lnTo>
                  <a:lnTo>
                    <a:pt x="9897" y="3857"/>
                  </a:lnTo>
                  <a:lnTo>
                    <a:pt x="10481" y="3594"/>
                  </a:lnTo>
                  <a:lnTo>
                    <a:pt x="11064" y="3368"/>
                  </a:lnTo>
                  <a:lnTo>
                    <a:pt x="11685" y="3161"/>
                  </a:lnTo>
                  <a:lnTo>
                    <a:pt x="12306" y="2973"/>
                  </a:lnTo>
                  <a:lnTo>
                    <a:pt x="12927" y="2804"/>
                  </a:lnTo>
                  <a:lnTo>
                    <a:pt x="13585" y="2672"/>
                  </a:lnTo>
                  <a:lnTo>
                    <a:pt x="14225" y="2578"/>
                  </a:lnTo>
                  <a:lnTo>
                    <a:pt x="14902" y="2503"/>
                  </a:lnTo>
                  <a:lnTo>
                    <a:pt x="15580" y="2446"/>
                  </a:lnTo>
                  <a:lnTo>
                    <a:pt x="16953" y="2446"/>
                  </a:lnTo>
                  <a:lnTo>
                    <a:pt x="17630" y="2503"/>
                  </a:lnTo>
                  <a:lnTo>
                    <a:pt x="18289" y="2578"/>
                  </a:lnTo>
                  <a:lnTo>
                    <a:pt x="18948" y="2672"/>
                  </a:lnTo>
                  <a:lnTo>
                    <a:pt x="19587" y="2804"/>
                  </a:lnTo>
                  <a:lnTo>
                    <a:pt x="20227" y="2973"/>
                  </a:lnTo>
                  <a:lnTo>
                    <a:pt x="20848" y="3161"/>
                  </a:lnTo>
                  <a:lnTo>
                    <a:pt x="21450" y="3368"/>
                  </a:lnTo>
                  <a:lnTo>
                    <a:pt x="22052" y="3594"/>
                  </a:lnTo>
                  <a:lnTo>
                    <a:pt x="22617" y="3857"/>
                  </a:lnTo>
                  <a:lnTo>
                    <a:pt x="23181" y="4140"/>
                  </a:lnTo>
                  <a:lnTo>
                    <a:pt x="23727" y="4459"/>
                  </a:lnTo>
                  <a:lnTo>
                    <a:pt x="24254" y="4779"/>
                  </a:lnTo>
                  <a:lnTo>
                    <a:pt x="24762" y="5137"/>
                  </a:lnTo>
                  <a:lnTo>
                    <a:pt x="25251" y="5513"/>
                  </a:lnTo>
                  <a:lnTo>
                    <a:pt x="25721" y="5908"/>
                  </a:lnTo>
                  <a:lnTo>
                    <a:pt x="26173" y="6303"/>
                  </a:lnTo>
                  <a:lnTo>
                    <a:pt x="26605" y="6736"/>
                  </a:lnTo>
                  <a:lnTo>
                    <a:pt x="27001" y="7188"/>
                  </a:lnTo>
                  <a:lnTo>
                    <a:pt x="27377" y="7658"/>
                  </a:lnTo>
                  <a:lnTo>
                    <a:pt x="27734" y="8128"/>
                  </a:lnTo>
                  <a:lnTo>
                    <a:pt x="28073" y="8636"/>
                  </a:lnTo>
                  <a:lnTo>
                    <a:pt x="28374" y="9144"/>
                  </a:lnTo>
                  <a:lnTo>
                    <a:pt x="28656" y="9671"/>
                  </a:lnTo>
                  <a:lnTo>
                    <a:pt x="28920" y="10217"/>
                  </a:lnTo>
                  <a:lnTo>
                    <a:pt x="29146" y="10763"/>
                  </a:lnTo>
                  <a:lnTo>
                    <a:pt x="29334" y="11327"/>
                  </a:lnTo>
                  <a:lnTo>
                    <a:pt x="29503" y="11910"/>
                  </a:lnTo>
                  <a:lnTo>
                    <a:pt x="29635" y="12494"/>
                  </a:lnTo>
                  <a:lnTo>
                    <a:pt x="29748" y="13096"/>
                  </a:lnTo>
                  <a:lnTo>
                    <a:pt x="29823" y="13698"/>
                  </a:lnTo>
                  <a:lnTo>
                    <a:pt x="29861" y="14300"/>
                  </a:lnTo>
                  <a:lnTo>
                    <a:pt x="32532" y="14300"/>
                  </a:lnTo>
                  <a:lnTo>
                    <a:pt x="32495" y="13566"/>
                  </a:lnTo>
                  <a:lnTo>
                    <a:pt x="32401" y="12832"/>
                  </a:lnTo>
                  <a:lnTo>
                    <a:pt x="32288" y="12117"/>
                  </a:lnTo>
                  <a:lnTo>
                    <a:pt x="32118" y="11421"/>
                  </a:lnTo>
                  <a:lnTo>
                    <a:pt x="31930" y="10725"/>
                  </a:lnTo>
                  <a:lnTo>
                    <a:pt x="31705" y="10029"/>
                  </a:lnTo>
                  <a:lnTo>
                    <a:pt x="31422" y="9370"/>
                  </a:lnTo>
                  <a:lnTo>
                    <a:pt x="31140" y="8712"/>
                  </a:lnTo>
                  <a:lnTo>
                    <a:pt x="30801" y="8091"/>
                  </a:lnTo>
                  <a:lnTo>
                    <a:pt x="30425" y="7470"/>
                  </a:lnTo>
                  <a:lnTo>
                    <a:pt x="30030" y="6868"/>
                  </a:lnTo>
                  <a:lnTo>
                    <a:pt x="29616" y="6284"/>
                  </a:lnTo>
                  <a:lnTo>
                    <a:pt x="29146" y="5720"/>
                  </a:lnTo>
                  <a:lnTo>
                    <a:pt x="28675" y="5193"/>
                  </a:lnTo>
                  <a:lnTo>
                    <a:pt x="28167" y="4666"/>
                  </a:lnTo>
                  <a:lnTo>
                    <a:pt x="27622" y="4177"/>
                  </a:lnTo>
                  <a:lnTo>
                    <a:pt x="27057" y="3707"/>
                  </a:lnTo>
                  <a:lnTo>
                    <a:pt x="26474" y="3255"/>
                  </a:lnTo>
                  <a:lnTo>
                    <a:pt x="25872" y="2822"/>
                  </a:lnTo>
                  <a:lnTo>
                    <a:pt x="25232" y="2427"/>
                  </a:lnTo>
                  <a:lnTo>
                    <a:pt x="24573" y="2051"/>
                  </a:lnTo>
                  <a:lnTo>
                    <a:pt x="23915" y="1712"/>
                  </a:lnTo>
                  <a:lnTo>
                    <a:pt x="23219" y="1392"/>
                  </a:lnTo>
                  <a:lnTo>
                    <a:pt x="22504" y="1110"/>
                  </a:lnTo>
                  <a:lnTo>
                    <a:pt x="21770" y="866"/>
                  </a:lnTo>
                  <a:lnTo>
                    <a:pt x="21036" y="640"/>
                  </a:lnTo>
                  <a:lnTo>
                    <a:pt x="20265" y="433"/>
                  </a:lnTo>
                  <a:lnTo>
                    <a:pt x="19493" y="282"/>
                  </a:lnTo>
                  <a:lnTo>
                    <a:pt x="18703" y="151"/>
                  </a:lnTo>
                  <a:lnTo>
                    <a:pt x="17894" y="75"/>
                  </a:lnTo>
                  <a:lnTo>
                    <a:pt x="17085" y="19"/>
                  </a:lnTo>
                  <a:lnTo>
                    <a:pt x="16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2548150" y="3768400"/>
              <a:ext cx="820850" cy="365050"/>
            </a:xfrm>
            <a:custGeom>
              <a:avLst/>
              <a:gdLst/>
              <a:ahLst/>
              <a:cxnLst/>
              <a:rect l="l" t="t" r="r" b="b"/>
              <a:pathLst>
                <a:path w="32834" h="14602" extrusionOk="0">
                  <a:moveTo>
                    <a:pt x="16408" y="283"/>
                  </a:moveTo>
                  <a:lnTo>
                    <a:pt x="17236" y="302"/>
                  </a:lnTo>
                  <a:lnTo>
                    <a:pt x="18026" y="358"/>
                  </a:lnTo>
                  <a:lnTo>
                    <a:pt x="18816" y="452"/>
                  </a:lnTo>
                  <a:lnTo>
                    <a:pt x="19607" y="565"/>
                  </a:lnTo>
                  <a:lnTo>
                    <a:pt x="20378" y="716"/>
                  </a:lnTo>
                  <a:lnTo>
                    <a:pt x="21131" y="904"/>
                  </a:lnTo>
                  <a:lnTo>
                    <a:pt x="21864" y="1129"/>
                  </a:lnTo>
                  <a:lnTo>
                    <a:pt x="22579" y="1374"/>
                  </a:lnTo>
                  <a:lnTo>
                    <a:pt x="23276" y="1656"/>
                  </a:lnTo>
                  <a:lnTo>
                    <a:pt x="23972" y="1957"/>
                  </a:lnTo>
                  <a:lnTo>
                    <a:pt x="24630" y="2296"/>
                  </a:lnTo>
                  <a:lnTo>
                    <a:pt x="25270" y="2654"/>
                  </a:lnTo>
                  <a:lnTo>
                    <a:pt x="25891" y="3030"/>
                  </a:lnTo>
                  <a:lnTo>
                    <a:pt x="26493" y="3444"/>
                  </a:lnTo>
                  <a:lnTo>
                    <a:pt x="27076" y="3895"/>
                  </a:lnTo>
                  <a:lnTo>
                    <a:pt x="27622" y="4347"/>
                  </a:lnTo>
                  <a:lnTo>
                    <a:pt x="28168" y="4836"/>
                  </a:lnTo>
                  <a:lnTo>
                    <a:pt x="28657" y="5344"/>
                  </a:lnTo>
                  <a:lnTo>
                    <a:pt x="29146" y="5871"/>
                  </a:lnTo>
                  <a:lnTo>
                    <a:pt x="29598" y="6417"/>
                  </a:lnTo>
                  <a:lnTo>
                    <a:pt x="30012" y="6981"/>
                  </a:lnTo>
                  <a:lnTo>
                    <a:pt x="30407" y="7564"/>
                  </a:lnTo>
                  <a:lnTo>
                    <a:pt x="30764" y="8185"/>
                  </a:lnTo>
                  <a:lnTo>
                    <a:pt x="31103" y="8806"/>
                  </a:lnTo>
                  <a:lnTo>
                    <a:pt x="31404" y="9446"/>
                  </a:lnTo>
                  <a:lnTo>
                    <a:pt x="31667" y="10086"/>
                  </a:lnTo>
                  <a:lnTo>
                    <a:pt x="31912" y="10763"/>
                  </a:lnTo>
                  <a:lnTo>
                    <a:pt x="32100" y="11440"/>
                  </a:lnTo>
                  <a:lnTo>
                    <a:pt x="32269" y="12137"/>
                  </a:lnTo>
                  <a:lnTo>
                    <a:pt x="32382" y="12852"/>
                  </a:lnTo>
                  <a:lnTo>
                    <a:pt x="32476" y="13585"/>
                  </a:lnTo>
                  <a:lnTo>
                    <a:pt x="32533" y="14319"/>
                  </a:lnTo>
                  <a:lnTo>
                    <a:pt x="30143" y="14319"/>
                  </a:lnTo>
                  <a:lnTo>
                    <a:pt x="30106" y="13717"/>
                  </a:lnTo>
                  <a:lnTo>
                    <a:pt x="30030" y="13134"/>
                  </a:lnTo>
                  <a:lnTo>
                    <a:pt x="29917" y="12551"/>
                  </a:lnTo>
                  <a:lnTo>
                    <a:pt x="29786" y="11967"/>
                  </a:lnTo>
                  <a:lnTo>
                    <a:pt x="29616" y="11403"/>
                  </a:lnTo>
                  <a:lnTo>
                    <a:pt x="29428" y="10857"/>
                  </a:lnTo>
                  <a:lnTo>
                    <a:pt x="29203" y="10312"/>
                  </a:lnTo>
                  <a:lnTo>
                    <a:pt x="28958" y="9766"/>
                  </a:lnTo>
                  <a:lnTo>
                    <a:pt x="28676" y="9239"/>
                  </a:lnTo>
                  <a:lnTo>
                    <a:pt x="28375" y="8731"/>
                  </a:lnTo>
                  <a:lnTo>
                    <a:pt x="28036" y="8223"/>
                  </a:lnTo>
                  <a:lnTo>
                    <a:pt x="27678" y="7734"/>
                  </a:lnTo>
                  <a:lnTo>
                    <a:pt x="27283" y="7263"/>
                  </a:lnTo>
                  <a:lnTo>
                    <a:pt x="26869" y="6812"/>
                  </a:lnTo>
                  <a:lnTo>
                    <a:pt x="26437" y="6360"/>
                  </a:lnTo>
                  <a:lnTo>
                    <a:pt x="25966" y="5946"/>
                  </a:lnTo>
                  <a:lnTo>
                    <a:pt x="25477" y="5532"/>
                  </a:lnTo>
                  <a:lnTo>
                    <a:pt x="24969" y="5137"/>
                  </a:lnTo>
                  <a:lnTo>
                    <a:pt x="24442" y="4780"/>
                  </a:lnTo>
                  <a:lnTo>
                    <a:pt x="23897" y="4441"/>
                  </a:lnTo>
                  <a:lnTo>
                    <a:pt x="23332" y="4121"/>
                  </a:lnTo>
                  <a:lnTo>
                    <a:pt x="22768" y="3839"/>
                  </a:lnTo>
                  <a:lnTo>
                    <a:pt x="22165" y="3576"/>
                  </a:lnTo>
                  <a:lnTo>
                    <a:pt x="21563" y="3350"/>
                  </a:lnTo>
                  <a:lnTo>
                    <a:pt x="20961" y="3143"/>
                  </a:lnTo>
                  <a:lnTo>
                    <a:pt x="20340" y="2955"/>
                  </a:lnTo>
                  <a:lnTo>
                    <a:pt x="19701" y="2804"/>
                  </a:lnTo>
                  <a:lnTo>
                    <a:pt x="19061" y="2672"/>
                  </a:lnTo>
                  <a:lnTo>
                    <a:pt x="18402" y="2578"/>
                  </a:lnTo>
                  <a:lnTo>
                    <a:pt x="17744" y="2503"/>
                  </a:lnTo>
                  <a:lnTo>
                    <a:pt x="17085" y="2447"/>
                  </a:lnTo>
                  <a:lnTo>
                    <a:pt x="15749" y="2447"/>
                  </a:lnTo>
                  <a:lnTo>
                    <a:pt x="15072" y="2503"/>
                  </a:lnTo>
                  <a:lnTo>
                    <a:pt x="14413" y="2578"/>
                  </a:lnTo>
                  <a:lnTo>
                    <a:pt x="13774" y="2672"/>
                  </a:lnTo>
                  <a:lnTo>
                    <a:pt x="13134" y="2804"/>
                  </a:lnTo>
                  <a:lnTo>
                    <a:pt x="12494" y="2955"/>
                  </a:lnTo>
                  <a:lnTo>
                    <a:pt x="11873" y="3143"/>
                  </a:lnTo>
                  <a:lnTo>
                    <a:pt x="11252" y="3350"/>
                  </a:lnTo>
                  <a:lnTo>
                    <a:pt x="10650" y="3576"/>
                  </a:lnTo>
                  <a:lnTo>
                    <a:pt x="10067" y="3839"/>
                  </a:lnTo>
                  <a:lnTo>
                    <a:pt x="9484" y="4121"/>
                  </a:lnTo>
                  <a:lnTo>
                    <a:pt x="8938" y="4441"/>
                  </a:lnTo>
                  <a:lnTo>
                    <a:pt x="8392" y="4780"/>
                  </a:lnTo>
                  <a:lnTo>
                    <a:pt x="7866" y="5137"/>
                  </a:lnTo>
                  <a:lnTo>
                    <a:pt x="7339" y="5532"/>
                  </a:lnTo>
                  <a:lnTo>
                    <a:pt x="6850" y="5946"/>
                  </a:lnTo>
                  <a:lnTo>
                    <a:pt x="6398" y="6360"/>
                  </a:lnTo>
                  <a:lnTo>
                    <a:pt x="5946" y="6812"/>
                  </a:lnTo>
                  <a:lnTo>
                    <a:pt x="5533" y="7263"/>
                  </a:lnTo>
                  <a:lnTo>
                    <a:pt x="5156" y="7734"/>
                  </a:lnTo>
                  <a:lnTo>
                    <a:pt x="4799" y="8223"/>
                  </a:lnTo>
                  <a:lnTo>
                    <a:pt x="4460" y="8731"/>
                  </a:lnTo>
                  <a:lnTo>
                    <a:pt x="4159" y="9239"/>
                  </a:lnTo>
                  <a:lnTo>
                    <a:pt x="3877" y="9766"/>
                  </a:lnTo>
                  <a:lnTo>
                    <a:pt x="3632" y="10312"/>
                  </a:lnTo>
                  <a:lnTo>
                    <a:pt x="3406" y="10857"/>
                  </a:lnTo>
                  <a:lnTo>
                    <a:pt x="3199" y="11403"/>
                  </a:lnTo>
                  <a:lnTo>
                    <a:pt x="3049" y="11967"/>
                  </a:lnTo>
                  <a:lnTo>
                    <a:pt x="2898" y="12551"/>
                  </a:lnTo>
                  <a:lnTo>
                    <a:pt x="2804" y="13134"/>
                  </a:lnTo>
                  <a:lnTo>
                    <a:pt x="2729" y="13717"/>
                  </a:lnTo>
                  <a:lnTo>
                    <a:pt x="2673" y="14319"/>
                  </a:lnTo>
                  <a:lnTo>
                    <a:pt x="302" y="14319"/>
                  </a:lnTo>
                  <a:lnTo>
                    <a:pt x="358" y="13585"/>
                  </a:lnTo>
                  <a:lnTo>
                    <a:pt x="433" y="12852"/>
                  </a:lnTo>
                  <a:lnTo>
                    <a:pt x="565" y="12137"/>
                  </a:lnTo>
                  <a:lnTo>
                    <a:pt x="735" y="11440"/>
                  </a:lnTo>
                  <a:lnTo>
                    <a:pt x="923" y="10763"/>
                  </a:lnTo>
                  <a:lnTo>
                    <a:pt x="1148" y="10086"/>
                  </a:lnTo>
                  <a:lnTo>
                    <a:pt x="1431" y="9446"/>
                  </a:lnTo>
                  <a:lnTo>
                    <a:pt x="1732" y="8806"/>
                  </a:lnTo>
                  <a:lnTo>
                    <a:pt x="2052" y="8185"/>
                  </a:lnTo>
                  <a:lnTo>
                    <a:pt x="2409" y="7564"/>
                  </a:lnTo>
                  <a:lnTo>
                    <a:pt x="2804" y="6981"/>
                  </a:lnTo>
                  <a:lnTo>
                    <a:pt x="3237" y="6417"/>
                  </a:lnTo>
                  <a:lnTo>
                    <a:pt x="3689" y="5871"/>
                  </a:lnTo>
                  <a:lnTo>
                    <a:pt x="4159" y="5344"/>
                  </a:lnTo>
                  <a:lnTo>
                    <a:pt x="4667" y="4836"/>
                  </a:lnTo>
                  <a:lnTo>
                    <a:pt x="5194" y="4347"/>
                  </a:lnTo>
                  <a:lnTo>
                    <a:pt x="5758" y="3895"/>
                  </a:lnTo>
                  <a:lnTo>
                    <a:pt x="6323" y="3444"/>
                  </a:lnTo>
                  <a:lnTo>
                    <a:pt x="6925" y="3030"/>
                  </a:lnTo>
                  <a:lnTo>
                    <a:pt x="7546" y="2654"/>
                  </a:lnTo>
                  <a:lnTo>
                    <a:pt x="8204" y="2296"/>
                  </a:lnTo>
                  <a:lnTo>
                    <a:pt x="8863" y="1957"/>
                  </a:lnTo>
                  <a:lnTo>
                    <a:pt x="9540" y="1656"/>
                  </a:lnTo>
                  <a:lnTo>
                    <a:pt x="10255" y="1374"/>
                  </a:lnTo>
                  <a:lnTo>
                    <a:pt x="10970" y="1129"/>
                  </a:lnTo>
                  <a:lnTo>
                    <a:pt x="11704" y="904"/>
                  </a:lnTo>
                  <a:lnTo>
                    <a:pt x="12457" y="716"/>
                  </a:lnTo>
                  <a:lnTo>
                    <a:pt x="13228" y="565"/>
                  </a:lnTo>
                  <a:lnTo>
                    <a:pt x="14000" y="452"/>
                  </a:lnTo>
                  <a:lnTo>
                    <a:pt x="14790" y="358"/>
                  </a:lnTo>
                  <a:lnTo>
                    <a:pt x="15599" y="302"/>
                  </a:lnTo>
                  <a:lnTo>
                    <a:pt x="16408" y="283"/>
                  </a:lnTo>
                  <a:close/>
                  <a:moveTo>
                    <a:pt x="16408" y="1"/>
                  </a:moveTo>
                  <a:lnTo>
                    <a:pt x="15618" y="19"/>
                  </a:lnTo>
                  <a:lnTo>
                    <a:pt x="14809" y="57"/>
                  </a:lnTo>
                  <a:lnTo>
                    <a:pt x="14018" y="151"/>
                  </a:lnTo>
                  <a:lnTo>
                    <a:pt x="13247" y="264"/>
                  </a:lnTo>
                  <a:lnTo>
                    <a:pt x="12475" y="433"/>
                  </a:lnTo>
                  <a:lnTo>
                    <a:pt x="11704" y="621"/>
                  </a:lnTo>
                  <a:lnTo>
                    <a:pt x="10951" y="828"/>
                  </a:lnTo>
                  <a:lnTo>
                    <a:pt x="10218" y="1092"/>
                  </a:lnTo>
                  <a:lnTo>
                    <a:pt x="9503" y="1374"/>
                  </a:lnTo>
                  <a:lnTo>
                    <a:pt x="8806" y="1675"/>
                  </a:lnTo>
                  <a:lnTo>
                    <a:pt x="8110" y="2033"/>
                  </a:lnTo>
                  <a:lnTo>
                    <a:pt x="7433" y="2409"/>
                  </a:lnTo>
                  <a:lnTo>
                    <a:pt x="6793" y="2823"/>
                  </a:lnTo>
                  <a:lnTo>
                    <a:pt x="6153" y="3256"/>
                  </a:lnTo>
                  <a:lnTo>
                    <a:pt x="5551" y="3726"/>
                  </a:lnTo>
                  <a:lnTo>
                    <a:pt x="4949" y="4215"/>
                  </a:lnTo>
                  <a:lnTo>
                    <a:pt x="4385" y="4742"/>
                  </a:lnTo>
                  <a:lnTo>
                    <a:pt x="3858" y="5269"/>
                  </a:lnTo>
                  <a:lnTo>
                    <a:pt x="3369" y="5833"/>
                  </a:lnTo>
                  <a:lnTo>
                    <a:pt x="2898" y="6417"/>
                  </a:lnTo>
                  <a:lnTo>
                    <a:pt x="2466" y="7000"/>
                  </a:lnTo>
                  <a:lnTo>
                    <a:pt x="2070" y="7621"/>
                  </a:lnTo>
                  <a:lnTo>
                    <a:pt x="1694" y="8261"/>
                  </a:lnTo>
                  <a:lnTo>
                    <a:pt x="1374" y="8900"/>
                  </a:lnTo>
                  <a:lnTo>
                    <a:pt x="1073" y="9559"/>
                  </a:lnTo>
                  <a:lnTo>
                    <a:pt x="810" y="10217"/>
                  </a:lnTo>
                  <a:lnTo>
                    <a:pt x="584" y="10895"/>
                  </a:lnTo>
                  <a:lnTo>
                    <a:pt x="396" y="11591"/>
                  </a:lnTo>
                  <a:lnTo>
                    <a:pt x="245" y="12306"/>
                  </a:lnTo>
                  <a:lnTo>
                    <a:pt x="114" y="13002"/>
                  </a:lnTo>
                  <a:lnTo>
                    <a:pt x="38" y="13736"/>
                  </a:lnTo>
                  <a:lnTo>
                    <a:pt x="1" y="14451"/>
                  </a:lnTo>
                  <a:lnTo>
                    <a:pt x="1" y="14601"/>
                  </a:lnTo>
                  <a:lnTo>
                    <a:pt x="2955" y="14601"/>
                  </a:lnTo>
                  <a:lnTo>
                    <a:pt x="2974" y="14470"/>
                  </a:lnTo>
                  <a:lnTo>
                    <a:pt x="3011" y="13849"/>
                  </a:lnTo>
                  <a:lnTo>
                    <a:pt x="3086" y="13247"/>
                  </a:lnTo>
                  <a:lnTo>
                    <a:pt x="3181" y="12663"/>
                  </a:lnTo>
                  <a:lnTo>
                    <a:pt x="3312" y="12080"/>
                  </a:lnTo>
                  <a:lnTo>
                    <a:pt x="3482" y="11497"/>
                  </a:lnTo>
                  <a:lnTo>
                    <a:pt x="3670" y="10932"/>
                  </a:lnTo>
                  <a:lnTo>
                    <a:pt x="3896" y="10387"/>
                  </a:lnTo>
                  <a:lnTo>
                    <a:pt x="4140" y="9860"/>
                  </a:lnTo>
                  <a:lnTo>
                    <a:pt x="4422" y="9333"/>
                  </a:lnTo>
                  <a:lnTo>
                    <a:pt x="4723" y="8825"/>
                  </a:lnTo>
                  <a:lnTo>
                    <a:pt x="5062" y="8336"/>
                  </a:lnTo>
                  <a:lnTo>
                    <a:pt x="5401" y="7865"/>
                  </a:lnTo>
                  <a:lnTo>
                    <a:pt x="5777" y="7414"/>
                  </a:lnTo>
                  <a:lnTo>
                    <a:pt x="6191" y="6962"/>
                  </a:lnTo>
                  <a:lnTo>
                    <a:pt x="6605" y="6548"/>
                  </a:lnTo>
                  <a:lnTo>
                    <a:pt x="7057" y="6134"/>
                  </a:lnTo>
                  <a:lnTo>
                    <a:pt x="7508" y="5739"/>
                  </a:lnTo>
                  <a:lnTo>
                    <a:pt x="7997" y="5382"/>
                  </a:lnTo>
                  <a:lnTo>
                    <a:pt x="8505" y="5043"/>
                  </a:lnTo>
                  <a:lnTo>
                    <a:pt x="9013" y="4704"/>
                  </a:lnTo>
                  <a:lnTo>
                    <a:pt x="9559" y="4403"/>
                  </a:lnTo>
                  <a:lnTo>
                    <a:pt x="10105" y="4140"/>
                  </a:lnTo>
                  <a:lnTo>
                    <a:pt x="10688" y="3877"/>
                  </a:lnTo>
                  <a:lnTo>
                    <a:pt x="11271" y="3651"/>
                  </a:lnTo>
                  <a:lnTo>
                    <a:pt x="11873" y="3444"/>
                  </a:lnTo>
                  <a:lnTo>
                    <a:pt x="12494" y="3256"/>
                  </a:lnTo>
                  <a:lnTo>
                    <a:pt x="13115" y="3105"/>
                  </a:lnTo>
                  <a:lnTo>
                    <a:pt x="13755" y="2973"/>
                  </a:lnTo>
                  <a:lnTo>
                    <a:pt x="14395" y="2861"/>
                  </a:lnTo>
                  <a:lnTo>
                    <a:pt x="15072" y="2804"/>
                  </a:lnTo>
                  <a:lnTo>
                    <a:pt x="15731" y="2748"/>
                  </a:lnTo>
                  <a:lnTo>
                    <a:pt x="16408" y="2729"/>
                  </a:lnTo>
                  <a:lnTo>
                    <a:pt x="17085" y="2748"/>
                  </a:lnTo>
                  <a:lnTo>
                    <a:pt x="17763" y="2804"/>
                  </a:lnTo>
                  <a:lnTo>
                    <a:pt x="18421" y="2861"/>
                  </a:lnTo>
                  <a:lnTo>
                    <a:pt x="19080" y="2973"/>
                  </a:lnTo>
                  <a:lnTo>
                    <a:pt x="19719" y="3105"/>
                  </a:lnTo>
                  <a:lnTo>
                    <a:pt x="20340" y="3256"/>
                  </a:lnTo>
                  <a:lnTo>
                    <a:pt x="20961" y="3444"/>
                  </a:lnTo>
                  <a:lnTo>
                    <a:pt x="21563" y="3651"/>
                  </a:lnTo>
                  <a:lnTo>
                    <a:pt x="22147" y="3877"/>
                  </a:lnTo>
                  <a:lnTo>
                    <a:pt x="22711" y="4140"/>
                  </a:lnTo>
                  <a:lnTo>
                    <a:pt x="23276" y="4403"/>
                  </a:lnTo>
                  <a:lnTo>
                    <a:pt x="23802" y="4704"/>
                  </a:lnTo>
                  <a:lnTo>
                    <a:pt x="24329" y="5043"/>
                  </a:lnTo>
                  <a:lnTo>
                    <a:pt x="24837" y="5382"/>
                  </a:lnTo>
                  <a:lnTo>
                    <a:pt x="25308" y="5739"/>
                  </a:lnTo>
                  <a:lnTo>
                    <a:pt x="25778" y="6134"/>
                  </a:lnTo>
                  <a:lnTo>
                    <a:pt x="26230" y="6548"/>
                  </a:lnTo>
                  <a:lnTo>
                    <a:pt x="26644" y="6962"/>
                  </a:lnTo>
                  <a:lnTo>
                    <a:pt x="27039" y="7414"/>
                  </a:lnTo>
                  <a:lnTo>
                    <a:pt x="27415" y="7865"/>
                  </a:lnTo>
                  <a:lnTo>
                    <a:pt x="27773" y="8336"/>
                  </a:lnTo>
                  <a:lnTo>
                    <a:pt x="28092" y="8825"/>
                  </a:lnTo>
                  <a:lnTo>
                    <a:pt x="28393" y="9333"/>
                  </a:lnTo>
                  <a:lnTo>
                    <a:pt x="28676" y="9860"/>
                  </a:lnTo>
                  <a:lnTo>
                    <a:pt x="28920" y="10387"/>
                  </a:lnTo>
                  <a:lnTo>
                    <a:pt x="29146" y="10932"/>
                  </a:lnTo>
                  <a:lnTo>
                    <a:pt x="29353" y="11497"/>
                  </a:lnTo>
                  <a:lnTo>
                    <a:pt x="29504" y="12080"/>
                  </a:lnTo>
                  <a:lnTo>
                    <a:pt x="29635" y="12663"/>
                  </a:lnTo>
                  <a:lnTo>
                    <a:pt x="29748" y="13247"/>
                  </a:lnTo>
                  <a:lnTo>
                    <a:pt x="29823" y="13849"/>
                  </a:lnTo>
                  <a:lnTo>
                    <a:pt x="29861" y="14470"/>
                  </a:lnTo>
                  <a:lnTo>
                    <a:pt x="29861" y="14601"/>
                  </a:lnTo>
                  <a:lnTo>
                    <a:pt x="32834" y="14601"/>
                  </a:lnTo>
                  <a:lnTo>
                    <a:pt x="32834" y="14451"/>
                  </a:lnTo>
                  <a:lnTo>
                    <a:pt x="32777" y="13736"/>
                  </a:lnTo>
                  <a:lnTo>
                    <a:pt x="32702" y="13002"/>
                  </a:lnTo>
                  <a:lnTo>
                    <a:pt x="32589" y="12306"/>
                  </a:lnTo>
                  <a:lnTo>
                    <a:pt x="32439" y="11591"/>
                  </a:lnTo>
                  <a:lnTo>
                    <a:pt x="32251" y="10895"/>
                  </a:lnTo>
                  <a:lnTo>
                    <a:pt x="32025" y="10217"/>
                  </a:lnTo>
                  <a:lnTo>
                    <a:pt x="31761" y="9559"/>
                  </a:lnTo>
                  <a:lnTo>
                    <a:pt x="31460" y="8900"/>
                  </a:lnTo>
                  <a:lnTo>
                    <a:pt x="31122" y="8261"/>
                  </a:lnTo>
                  <a:lnTo>
                    <a:pt x="30764" y="7621"/>
                  </a:lnTo>
                  <a:lnTo>
                    <a:pt x="30369" y="7000"/>
                  </a:lnTo>
                  <a:lnTo>
                    <a:pt x="29936" y="6417"/>
                  </a:lnTo>
                  <a:lnTo>
                    <a:pt x="29466" y="5833"/>
                  </a:lnTo>
                  <a:lnTo>
                    <a:pt x="28958" y="5269"/>
                  </a:lnTo>
                  <a:lnTo>
                    <a:pt x="28431" y="4742"/>
                  </a:lnTo>
                  <a:lnTo>
                    <a:pt x="27867" y="4215"/>
                  </a:lnTo>
                  <a:lnTo>
                    <a:pt x="27283" y="3726"/>
                  </a:lnTo>
                  <a:lnTo>
                    <a:pt x="26662" y="3256"/>
                  </a:lnTo>
                  <a:lnTo>
                    <a:pt x="26041" y="2823"/>
                  </a:lnTo>
                  <a:lnTo>
                    <a:pt x="25383" y="2409"/>
                  </a:lnTo>
                  <a:lnTo>
                    <a:pt x="24724" y="2033"/>
                  </a:lnTo>
                  <a:lnTo>
                    <a:pt x="24028" y="1675"/>
                  </a:lnTo>
                  <a:lnTo>
                    <a:pt x="23313" y="1374"/>
                  </a:lnTo>
                  <a:lnTo>
                    <a:pt x="22598" y="1092"/>
                  </a:lnTo>
                  <a:lnTo>
                    <a:pt x="21864" y="828"/>
                  </a:lnTo>
                  <a:lnTo>
                    <a:pt x="21112" y="621"/>
                  </a:lnTo>
                  <a:lnTo>
                    <a:pt x="20359" y="433"/>
                  </a:lnTo>
                  <a:lnTo>
                    <a:pt x="19588" y="264"/>
                  </a:lnTo>
                  <a:lnTo>
                    <a:pt x="18797" y="151"/>
                  </a:lnTo>
                  <a:lnTo>
                    <a:pt x="18007" y="57"/>
                  </a:lnTo>
                  <a:lnTo>
                    <a:pt x="17217" y="19"/>
                  </a:lnTo>
                  <a:lnTo>
                    <a:pt x="16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2618725" y="3833325"/>
              <a:ext cx="679725" cy="296350"/>
            </a:xfrm>
            <a:custGeom>
              <a:avLst/>
              <a:gdLst/>
              <a:ahLst/>
              <a:cxnLst/>
              <a:rect l="l" t="t" r="r" b="b"/>
              <a:pathLst>
                <a:path w="27189" h="11854" extrusionOk="0">
                  <a:moveTo>
                    <a:pt x="12908" y="0"/>
                  </a:moveTo>
                  <a:lnTo>
                    <a:pt x="12230" y="57"/>
                  </a:lnTo>
                  <a:lnTo>
                    <a:pt x="11553" y="132"/>
                  </a:lnTo>
                  <a:lnTo>
                    <a:pt x="10913" y="226"/>
                  </a:lnTo>
                  <a:lnTo>
                    <a:pt x="10255" y="358"/>
                  </a:lnTo>
                  <a:lnTo>
                    <a:pt x="9634" y="527"/>
                  </a:lnTo>
                  <a:lnTo>
                    <a:pt x="9013" y="715"/>
                  </a:lnTo>
                  <a:lnTo>
                    <a:pt x="8392" y="922"/>
                  </a:lnTo>
                  <a:lnTo>
                    <a:pt x="7809" y="1148"/>
                  </a:lnTo>
                  <a:lnTo>
                    <a:pt x="7225" y="1411"/>
                  </a:lnTo>
                  <a:lnTo>
                    <a:pt x="6661" y="1694"/>
                  </a:lnTo>
                  <a:lnTo>
                    <a:pt x="6115" y="2013"/>
                  </a:lnTo>
                  <a:lnTo>
                    <a:pt x="5588" y="2333"/>
                  </a:lnTo>
                  <a:lnTo>
                    <a:pt x="5080" y="2691"/>
                  </a:lnTo>
                  <a:lnTo>
                    <a:pt x="4591" y="3067"/>
                  </a:lnTo>
                  <a:lnTo>
                    <a:pt x="4121" y="3462"/>
                  </a:lnTo>
                  <a:lnTo>
                    <a:pt x="3688" y="3857"/>
                  </a:lnTo>
                  <a:lnTo>
                    <a:pt x="3255" y="4290"/>
                  </a:lnTo>
                  <a:lnTo>
                    <a:pt x="2841" y="4742"/>
                  </a:lnTo>
                  <a:lnTo>
                    <a:pt x="2465" y="5212"/>
                  </a:lnTo>
                  <a:lnTo>
                    <a:pt x="2107" y="5682"/>
                  </a:lnTo>
                  <a:lnTo>
                    <a:pt x="1788" y="6190"/>
                  </a:lnTo>
                  <a:lnTo>
                    <a:pt x="1468" y="6698"/>
                  </a:lnTo>
                  <a:lnTo>
                    <a:pt x="1185" y="7225"/>
                  </a:lnTo>
                  <a:lnTo>
                    <a:pt x="941" y="7771"/>
                  </a:lnTo>
                  <a:lnTo>
                    <a:pt x="715" y="8317"/>
                  </a:lnTo>
                  <a:lnTo>
                    <a:pt x="508" y="8881"/>
                  </a:lnTo>
                  <a:lnTo>
                    <a:pt x="358" y="9464"/>
                  </a:lnTo>
                  <a:lnTo>
                    <a:pt x="207" y="10048"/>
                  </a:lnTo>
                  <a:lnTo>
                    <a:pt x="113" y="10650"/>
                  </a:lnTo>
                  <a:lnTo>
                    <a:pt x="38" y="11252"/>
                  </a:lnTo>
                  <a:lnTo>
                    <a:pt x="0" y="11854"/>
                  </a:lnTo>
                  <a:lnTo>
                    <a:pt x="2860" y="11854"/>
                  </a:lnTo>
                  <a:lnTo>
                    <a:pt x="2898" y="11384"/>
                  </a:lnTo>
                  <a:lnTo>
                    <a:pt x="2954" y="10913"/>
                  </a:lnTo>
                  <a:lnTo>
                    <a:pt x="3048" y="10443"/>
                  </a:lnTo>
                  <a:lnTo>
                    <a:pt x="3161" y="9991"/>
                  </a:lnTo>
                  <a:lnTo>
                    <a:pt x="3293" y="9540"/>
                  </a:lnTo>
                  <a:lnTo>
                    <a:pt x="3462" y="9088"/>
                  </a:lnTo>
                  <a:lnTo>
                    <a:pt x="3631" y="8674"/>
                  </a:lnTo>
                  <a:lnTo>
                    <a:pt x="3838" y="8241"/>
                  </a:lnTo>
                  <a:lnTo>
                    <a:pt x="4064" y="7827"/>
                  </a:lnTo>
                  <a:lnTo>
                    <a:pt x="4309" y="7432"/>
                  </a:lnTo>
                  <a:lnTo>
                    <a:pt x="4572" y="7056"/>
                  </a:lnTo>
                  <a:lnTo>
                    <a:pt x="4854" y="6680"/>
                  </a:lnTo>
                  <a:lnTo>
                    <a:pt x="5156" y="6303"/>
                  </a:lnTo>
                  <a:lnTo>
                    <a:pt x="5475" y="5965"/>
                  </a:lnTo>
                  <a:lnTo>
                    <a:pt x="5814" y="5626"/>
                  </a:lnTo>
                  <a:lnTo>
                    <a:pt x="6172" y="5306"/>
                  </a:lnTo>
                  <a:lnTo>
                    <a:pt x="6529" y="5005"/>
                  </a:lnTo>
                  <a:lnTo>
                    <a:pt x="6924" y="4704"/>
                  </a:lnTo>
                  <a:lnTo>
                    <a:pt x="7319" y="4441"/>
                  </a:lnTo>
                  <a:lnTo>
                    <a:pt x="7733" y="4177"/>
                  </a:lnTo>
                  <a:lnTo>
                    <a:pt x="8166" y="3933"/>
                  </a:lnTo>
                  <a:lnTo>
                    <a:pt x="8599" y="3726"/>
                  </a:lnTo>
                  <a:lnTo>
                    <a:pt x="9050" y="3519"/>
                  </a:lnTo>
                  <a:lnTo>
                    <a:pt x="9521" y="3330"/>
                  </a:lnTo>
                  <a:lnTo>
                    <a:pt x="9991" y="3161"/>
                  </a:lnTo>
                  <a:lnTo>
                    <a:pt x="10480" y="3029"/>
                  </a:lnTo>
                  <a:lnTo>
                    <a:pt x="10988" y="2898"/>
                  </a:lnTo>
                  <a:lnTo>
                    <a:pt x="11478" y="2804"/>
                  </a:lnTo>
                  <a:lnTo>
                    <a:pt x="12004" y="2710"/>
                  </a:lnTo>
                  <a:lnTo>
                    <a:pt x="12531" y="2653"/>
                  </a:lnTo>
                  <a:lnTo>
                    <a:pt x="13058" y="2615"/>
                  </a:lnTo>
                  <a:lnTo>
                    <a:pt x="14131" y="2615"/>
                  </a:lnTo>
                  <a:lnTo>
                    <a:pt x="14657" y="2653"/>
                  </a:lnTo>
                  <a:lnTo>
                    <a:pt x="15184" y="2710"/>
                  </a:lnTo>
                  <a:lnTo>
                    <a:pt x="15692" y="2804"/>
                  </a:lnTo>
                  <a:lnTo>
                    <a:pt x="16200" y="2898"/>
                  </a:lnTo>
                  <a:lnTo>
                    <a:pt x="16689" y="3029"/>
                  </a:lnTo>
                  <a:lnTo>
                    <a:pt x="17179" y="3161"/>
                  </a:lnTo>
                  <a:lnTo>
                    <a:pt x="17668" y="3330"/>
                  </a:lnTo>
                  <a:lnTo>
                    <a:pt x="18119" y="3519"/>
                  </a:lnTo>
                  <a:lnTo>
                    <a:pt x="18571" y="3726"/>
                  </a:lnTo>
                  <a:lnTo>
                    <a:pt x="19023" y="3933"/>
                  </a:lnTo>
                  <a:lnTo>
                    <a:pt x="19455" y="4177"/>
                  </a:lnTo>
                  <a:lnTo>
                    <a:pt x="19869" y="4441"/>
                  </a:lnTo>
                  <a:lnTo>
                    <a:pt x="20264" y="4704"/>
                  </a:lnTo>
                  <a:lnTo>
                    <a:pt x="20641" y="5005"/>
                  </a:lnTo>
                  <a:lnTo>
                    <a:pt x="21017" y="5306"/>
                  </a:lnTo>
                  <a:lnTo>
                    <a:pt x="21375" y="5626"/>
                  </a:lnTo>
                  <a:lnTo>
                    <a:pt x="21713" y="5965"/>
                  </a:lnTo>
                  <a:lnTo>
                    <a:pt x="22033" y="6303"/>
                  </a:lnTo>
                  <a:lnTo>
                    <a:pt x="22334" y="6680"/>
                  </a:lnTo>
                  <a:lnTo>
                    <a:pt x="22616" y="7056"/>
                  </a:lnTo>
                  <a:lnTo>
                    <a:pt x="22880" y="7432"/>
                  </a:lnTo>
                  <a:lnTo>
                    <a:pt x="23124" y="7827"/>
                  </a:lnTo>
                  <a:lnTo>
                    <a:pt x="23350" y="8241"/>
                  </a:lnTo>
                  <a:lnTo>
                    <a:pt x="23538" y="8674"/>
                  </a:lnTo>
                  <a:lnTo>
                    <a:pt x="23727" y="9088"/>
                  </a:lnTo>
                  <a:lnTo>
                    <a:pt x="23877" y="9540"/>
                  </a:lnTo>
                  <a:lnTo>
                    <a:pt x="24028" y="9991"/>
                  </a:lnTo>
                  <a:lnTo>
                    <a:pt x="24140" y="10443"/>
                  </a:lnTo>
                  <a:lnTo>
                    <a:pt x="24216" y="10913"/>
                  </a:lnTo>
                  <a:lnTo>
                    <a:pt x="24291" y="11384"/>
                  </a:lnTo>
                  <a:lnTo>
                    <a:pt x="24329" y="11854"/>
                  </a:lnTo>
                  <a:lnTo>
                    <a:pt x="27189" y="11854"/>
                  </a:lnTo>
                  <a:lnTo>
                    <a:pt x="27151" y="11252"/>
                  </a:lnTo>
                  <a:lnTo>
                    <a:pt x="27076" y="10650"/>
                  </a:lnTo>
                  <a:lnTo>
                    <a:pt x="26963" y="10048"/>
                  </a:lnTo>
                  <a:lnTo>
                    <a:pt x="26831" y="9464"/>
                  </a:lnTo>
                  <a:lnTo>
                    <a:pt x="26662" y="8881"/>
                  </a:lnTo>
                  <a:lnTo>
                    <a:pt x="26474" y="8317"/>
                  </a:lnTo>
                  <a:lnTo>
                    <a:pt x="26248" y="7771"/>
                  </a:lnTo>
                  <a:lnTo>
                    <a:pt x="25984" y="7225"/>
                  </a:lnTo>
                  <a:lnTo>
                    <a:pt x="25702" y="6698"/>
                  </a:lnTo>
                  <a:lnTo>
                    <a:pt x="25401" y="6190"/>
                  </a:lnTo>
                  <a:lnTo>
                    <a:pt x="25062" y="5682"/>
                  </a:lnTo>
                  <a:lnTo>
                    <a:pt x="24705" y="5212"/>
                  </a:lnTo>
                  <a:lnTo>
                    <a:pt x="24329" y="4742"/>
                  </a:lnTo>
                  <a:lnTo>
                    <a:pt x="23933" y="4290"/>
                  </a:lnTo>
                  <a:lnTo>
                    <a:pt x="23501" y="3857"/>
                  </a:lnTo>
                  <a:lnTo>
                    <a:pt x="23049" y="3462"/>
                  </a:lnTo>
                  <a:lnTo>
                    <a:pt x="22579" y="3067"/>
                  </a:lnTo>
                  <a:lnTo>
                    <a:pt x="22090" y="2691"/>
                  </a:lnTo>
                  <a:lnTo>
                    <a:pt x="21582" y="2333"/>
                  </a:lnTo>
                  <a:lnTo>
                    <a:pt x="21055" y="2013"/>
                  </a:lnTo>
                  <a:lnTo>
                    <a:pt x="20509" y="1694"/>
                  </a:lnTo>
                  <a:lnTo>
                    <a:pt x="19945" y="1411"/>
                  </a:lnTo>
                  <a:lnTo>
                    <a:pt x="19380" y="1148"/>
                  </a:lnTo>
                  <a:lnTo>
                    <a:pt x="18778" y="922"/>
                  </a:lnTo>
                  <a:lnTo>
                    <a:pt x="18176" y="715"/>
                  </a:lnTo>
                  <a:lnTo>
                    <a:pt x="17555" y="527"/>
                  </a:lnTo>
                  <a:lnTo>
                    <a:pt x="16915" y="358"/>
                  </a:lnTo>
                  <a:lnTo>
                    <a:pt x="16276" y="226"/>
                  </a:lnTo>
                  <a:lnTo>
                    <a:pt x="15617" y="132"/>
                  </a:lnTo>
                  <a:lnTo>
                    <a:pt x="14958" y="57"/>
                  </a:lnTo>
                  <a:lnTo>
                    <a:pt x="14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2614950" y="3829550"/>
              <a:ext cx="687275" cy="303900"/>
            </a:xfrm>
            <a:custGeom>
              <a:avLst/>
              <a:gdLst/>
              <a:ahLst/>
              <a:cxnLst/>
              <a:rect l="l" t="t" r="r" b="b"/>
              <a:pathLst>
                <a:path w="27491" h="12156" extrusionOk="0">
                  <a:moveTo>
                    <a:pt x="13736" y="283"/>
                  </a:moveTo>
                  <a:lnTo>
                    <a:pt x="14413" y="302"/>
                  </a:lnTo>
                  <a:lnTo>
                    <a:pt x="15072" y="358"/>
                  </a:lnTo>
                  <a:lnTo>
                    <a:pt x="15730" y="415"/>
                  </a:lnTo>
                  <a:lnTo>
                    <a:pt x="16389" y="527"/>
                  </a:lnTo>
                  <a:lnTo>
                    <a:pt x="17010" y="640"/>
                  </a:lnTo>
                  <a:lnTo>
                    <a:pt x="17631" y="810"/>
                  </a:lnTo>
                  <a:lnTo>
                    <a:pt x="18252" y="979"/>
                  </a:lnTo>
                  <a:lnTo>
                    <a:pt x="18854" y="1186"/>
                  </a:lnTo>
                  <a:lnTo>
                    <a:pt x="19437" y="1412"/>
                  </a:lnTo>
                  <a:lnTo>
                    <a:pt x="20002" y="1656"/>
                  </a:lnTo>
                  <a:lnTo>
                    <a:pt x="20547" y="1939"/>
                  </a:lnTo>
                  <a:lnTo>
                    <a:pt x="21093" y="2240"/>
                  </a:lnTo>
                  <a:lnTo>
                    <a:pt x="21601" y="2559"/>
                  </a:lnTo>
                  <a:lnTo>
                    <a:pt x="22109" y="2898"/>
                  </a:lnTo>
                  <a:lnTo>
                    <a:pt x="22579" y="3256"/>
                  </a:lnTo>
                  <a:lnTo>
                    <a:pt x="23050" y="3632"/>
                  </a:lnTo>
                  <a:lnTo>
                    <a:pt x="23482" y="4046"/>
                  </a:lnTo>
                  <a:lnTo>
                    <a:pt x="23915" y="4460"/>
                  </a:lnTo>
                  <a:lnTo>
                    <a:pt x="24310" y="4893"/>
                  </a:lnTo>
                  <a:lnTo>
                    <a:pt x="24687" y="5344"/>
                  </a:lnTo>
                  <a:lnTo>
                    <a:pt x="25044" y="5815"/>
                  </a:lnTo>
                  <a:lnTo>
                    <a:pt x="25364" y="6304"/>
                  </a:lnTo>
                  <a:lnTo>
                    <a:pt x="25684" y="6793"/>
                  </a:lnTo>
                  <a:lnTo>
                    <a:pt x="25966" y="7320"/>
                  </a:lnTo>
                  <a:lnTo>
                    <a:pt x="26211" y="7847"/>
                  </a:lnTo>
                  <a:lnTo>
                    <a:pt x="26436" y="8374"/>
                  </a:lnTo>
                  <a:lnTo>
                    <a:pt x="26643" y="8938"/>
                  </a:lnTo>
                  <a:lnTo>
                    <a:pt x="26813" y="9502"/>
                  </a:lnTo>
                  <a:lnTo>
                    <a:pt x="26944" y="10086"/>
                  </a:lnTo>
                  <a:lnTo>
                    <a:pt x="27057" y="10669"/>
                  </a:lnTo>
                  <a:lnTo>
                    <a:pt x="27133" y="11252"/>
                  </a:lnTo>
                  <a:lnTo>
                    <a:pt x="27189" y="11873"/>
                  </a:lnTo>
                  <a:lnTo>
                    <a:pt x="24611" y="11873"/>
                  </a:lnTo>
                  <a:lnTo>
                    <a:pt x="24574" y="11384"/>
                  </a:lnTo>
                  <a:lnTo>
                    <a:pt x="24498" y="10914"/>
                  </a:lnTo>
                  <a:lnTo>
                    <a:pt x="24404" y="10443"/>
                  </a:lnTo>
                  <a:lnTo>
                    <a:pt x="24291" y="9973"/>
                  </a:lnTo>
                  <a:lnTo>
                    <a:pt x="24141" y="9521"/>
                  </a:lnTo>
                  <a:lnTo>
                    <a:pt x="23972" y="9089"/>
                  </a:lnTo>
                  <a:lnTo>
                    <a:pt x="23783" y="8656"/>
                  </a:lnTo>
                  <a:lnTo>
                    <a:pt x="23576" y="8223"/>
                  </a:lnTo>
                  <a:lnTo>
                    <a:pt x="23351" y="7809"/>
                  </a:lnTo>
                  <a:lnTo>
                    <a:pt x="23106" y="7414"/>
                  </a:lnTo>
                  <a:lnTo>
                    <a:pt x="22824" y="7038"/>
                  </a:lnTo>
                  <a:lnTo>
                    <a:pt x="22542" y="6661"/>
                  </a:lnTo>
                  <a:lnTo>
                    <a:pt x="22241" y="6285"/>
                  </a:lnTo>
                  <a:lnTo>
                    <a:pt x="21921" y="5946"/>
                  </a:lnTo>
                  <a:lnTo>
                    <a:pt x="21563" y="5608"/>
                  </a:lnTo>
                  <a:lnTo>
                    <a:pt x="21206" y="5288"/>
                  </a:lnTo>
                  <a:lnTo>
                    <a:pt x="20829" y="4987"/>
                  </a:lnTo>
                  <a:lnTo>
                    <a:pt x="20453" y="4704"/>
                  </a:lnTo>
                  <a:lnTo>
                    <a:pt x="20039" y="4422"/>
                  </a:lnTo>
                  <a:lnTo>
                    <a:pt x="19625" y="4178"/>
                  </a:lnTo>
                  <a:lnTo>
                    <a:pt x="19192" y="3933"/>
                  </a:lnTo>
                  <a:lnTo>
                    <a:pt x="18760" y="3707"/>
                  </a:lnTo>
                  <a:lnTo>
                    <a:pt x="18289" y="3519"/>
                  </a:lnTo>
                  <a:lnTo>
                    <a:pt x="17819" y="3331"/>
                  </a:lnTo>
                  <a:lnTo>
                    <a:pt x="17349" y="3162"/>
                  </a:lnTo>
                  <a:lnTo>
                    <a:pt x="16859" y="3030"/>
                  </a:lnTo>
                  <a:lnTo>
                    <a:pt x="16370" y="2898"/>
                  </a:lnTo>
                  <a:lnTo>
                    <a:pt x="15862" y="2804"/>
                  </a:lnTo>
                  <a:lnTo>
                    <a:pt x="15335" y="2710"/>
                  </a:lnTo>
                  <a:lnTo>
                    <a:pt x="14808" y="2654"/>
                  </a:lnTo>
                  <a:lnTo>
                    <a:pt x="14282" y="2635"/>
                  </a:lnTo>
                  <a:lnTo>
                    <a:pt x="13736" y="2616"/>
                  </a:lnTo>
                  <a:lnTo>
                    <a:pt x="13209" y="2635"/>
                  </a:lnTo>
                  <a:lnTo>
                    <a:pt x="12663" y="2654"/>
                  </a:lnTo>
                  <a:lnTo>
                    <a:pt x="12155" y="2710"/>
                  </a:lnTo>
                  <a:lnTo>
                    <a:pt x="11629" y="2804"/>
                  </a:lnTo>
                  <a:lnTo>
                    <a:pt x="11121" y="2898"/>
                  </a:lnTo>
                  <a:lnTo>
                    <a:pt x="10631" y="3030"/>
                  </a:lnTo>
                  <a:lnTo>
                    <a:pt x="10142" y="3162"/>
                  </a:lnTo>
                  <a:lnTo>
                    <a:pt x="9653" y="3331"/>
                  </a:lnTo>
                  <a:lnTo>
                    <a:pt x="9183" y="3519"/>
                  </a:lnTo>
                  <a:lnTo>
                    <a:pt x="8731" y="3707"/>
                  </a:lnTo>
                  <a:lnTo>
                    <a:pt x="8279" y="3933"/>
                  </a:lnTo>
                  <a:lnTo>
                    <a:pt x="7847" y="4178"/>
                  </a:lnTo>
                  <a:lnTo>
                    <a:pt x="7433" y="4422"/>
                  </a:lnTo>
                  <a:lnTo>
                    <a:pt x="7038" y="4704"/>
                  </a:lnTo>
                  <a:lnTo>
                    <a:pt x="6642" y="4987"/>
                  </a:lnTo>
                  <a:lnTo>
                    <a:pt x="6266" y="5288"/>
                  </a:lnTo>
                  <a:lnTo>
                    <a:pt x="5909" y="5608"/>
                  </a:lnTo>
                  <a:lnTo>
                    <a:pt x="5570" y="5946"/>
                  </a:lnTo>
                  <a:lnTo>
                    <a:pt x="5250" y="6285"/>
                  </a:lnTo>
                  <a:lnTo>
                    <a:pt x="4949" y="6661"/>
                  </a:lnTo>
                  <a:lnTo>
                    <a:pt x="4648" y="7038"/>
                  </a:lnTo>
                  <a:lnTo>
                    <a:pt x="4385" y="7414"/>
                  </a:lnTo>
                  <a:lnTo>
                    <a:pt x="4140" y="7809"/>
                  </a:lnTo>
                  <a:lnTo>
                    <a:pt x="3895" y="8223"/>
                  </a:lnTo>
                  <a:lnTo>
                    <a:pt x="3688" y="8656"/>
                  </a:lnTo>
                  <a:lnTo>
                    <a:pt x="3500" y="9089"/>
                  </a:lnTo>
                  <a:lnTo>
                    <a:pt x="3350" y="9521"/>
                  </a:lnTo>
                  <a:lnTo>
                    <a:pt x="3199" y="9973"/>
                  </a:lnTo>
                  <a:lnTo>
                    <a:pt x="3086" y="10443"/>
                  </a:lnTo>
                  <a:lnTo>
                    <a:pt x="2992" y="10914"/>
                  </a:lnTo>
                  <a:lnTo>
                    <a:pt x="2917" y="11384"/>
                  </a:lnTo>
                  <a:lnTo>
                    <a:pt x="2879" y="11873"/>
                  </a:lnTo>
                  <a:lnTo>
                    <a:pt x="302" y="11873"/>
                  </a:lnTo>
                  <a:lnTo>
                    <a:pt x="358" y="11252"/>
                  </a:lnTo>
                  <a:lnTo>
                    <a:pt x="433" y="10669"/>
                  </a:lnTo>
                  <a:lnTo>
                    <a:pt x="546" y="10086"/>
                  </a:lnTo>
                  <a:lnTo>
                    <a:pt x="678" y="9502"/>
                  </a:lnTo>
                  <a:lnTo>
                    <a:pt x="847" y="8938"/>
                  </a:lnTo>
                  <a:lnTo>
                    <a:pt x="1054" y="8374"/>
                  </a:lnTo>
                  <a:lnTo>
                    <a:pt x="1280" y="7847"/>
                  </a:lnTo>
                  <a:lnTo>
                    <a:pt x="1525" y="7320"/>
                  </a:lnTo>
                  <a:lnTo>
                    <a:pt x="1807" y="6793"/>
                  </a:lnTo>
                  <a:lnTo>
                    <a:pt x="2108" y="6304"/>
                  </a:lnTo>
                  <a:lnTo>
                    <a:pt x="2447" y="5815"/>
                  </a:lnTo>
                  <a:lnTo>
                    <a:pt x="2785" y="5344"/>
                  </a:lnTo>
                  <a:lnTo>
                    <a:pt x="3162" y="4893"/>
                  </a:lnTo>
                  <a:lnTo>
                    <a:pt x="3576" y="4460"/>
                  </a:lnTo>
                  <a:lnTo>
                    <a:pt x="3989" y="4046"/>
                  </a:lnTo>
                  <a:lnTo>
                    <a:pt x="4441" y="3632"/>
                  </a:lnTo>
                  <a:lnTo>
                    <a:pt x="4893" y="3256"/>
                  </a:lnTo>
                  <a:lnTo>
                    <a:pt x="5382" y="2898"/>
                  </a:lnTo>
                  <a:lnTo>
                    <a:pt x="5871" y="2559"/>
                  </a:lnTo>
                  <a:lnTo>
                    <a:pt x="6398" y="2240"/>
                  </a:lnTo>
                  <a:lnTo>
                    <a:pt x="6925" y="1939"/>
                  </a:lnTo>
                  <a:lnTo>
                    <a:pt x="7489" y="1656"/>
                  </a:lnTo>
                  <a:lnTo>
                    <a:pt x="8054" y="1412"/>
                  </a:lnTo>
                  <a:lnTo>
                    <a:pt x="8637" y="1186"/>
                  </a:lnTo>
                  <a:lnTo>
                    <a:pt x="9239" y="979"/>
                  </a:lnTo>
                  <a:lnTo>
                    <a:pt x="9841" y="810"/>
                  </a:lnTo>
                  <a:lnTo>
                    <a:pt x="10462" y="640"/>
                  </a:lnTo>
                  <a:lnTo>
                    <a:pt x="11102" y="527"/>
                  </a:lnTo>
                  <a:lnTo>
                    <a:pt x="11741" y="415"/>
                  </a:lnTo>
                  <a:lnTo>
                    <a:pt x="12400" y="358"/>
                  </a:lnTo>
                  <a:lnTo>
                    <a:pt x="13059" y="302"/>
                  </a:lnTo>
                  <a:lnTo>
                    <a:pt x="13736" y="283"/>
                  </a:lnTo>
                  <a:close/>
                  <a:moveTo>
                    <a:pt x="13077" y="1"/>
                  </a:moveTo>
                  <a:lnTo>
                    <a:pt x="12400" y="57"/>
                  </a:lnTo>
                  <a:lnTo>
                    <a:pt x="11741" y="132"/>
                  </a:lnTo>
                  <a:lnTo>
                    <a:pt x="11102" y="226"/>
                  </a:lnTo>
                  <a:lnTo>
                    <a:pt x="10462" y="358"/>
                  </a:lnTo>
                  <a:lnTo>
                    <a:pt x="9822" y="509"/>
                  </a:lnTo>
                  <a:lnTo>
                    <a:pt x="9201" y="697"/>
                  </a:lnTo>
                  <a:lnTo>
                    <a:pt x="8580" y="904"/>
                  </a:lnTo>
                  <a:lnTo>
                    <a:pt x="7978" y="1130"/>
                  </a:lnTo>
                  <a:lnTo>
                    <a:pt x="7395" y="1393"/>
                  </a:lnTo>
                  <a:lnTo>
                    <a:pt x="6812" y="1675"/>
                  </a:lnTo>
                  <a:lnTo>
                    <a:pt x="6266" y="1995"/>
                  </a:lnTo>
                  <a:lnTo>
                    <a:pt x="5720" y="2334"/>
                  </a:lnTo>
                  <a:lnTo>
                    <a:pt x="5194" y="2691"/>
                  </a:lnTo>
                  <a:lnTo>
                    <a:pt x="4667" y="3086"/>
                  </a:lnTo>
                  <a:lnTo>
                    <a:pt x="4178" y="3500"/>
                  </a:lnTo>
                  <a:lnTo>
                    <a:pt x="3707" y="3933"/>
                  </a:lnTo>
                  <a:lnTo>
                    <a:pt x="3274" y="4366"/>
                  </a:lnTo>
                  <a:lnTo>
                    <a:pt x="2842" y="4836"/>
                  </a:lnTo>
                  <a:lnTo>
                    <a:pt x="2465" y="5325"/>
                  </a:lnTo>
                  <a:lnTo>
                    <a:pt x="2089" y="5815"/>
                  </a:lnTo>
                  <a:lnTo>
                    <a:pt x="1769" y="6323"/>
                  </a:lnTo>
                  <a:lnTo>
                    <a:pt x="1449" y="6849"/>
                  </a:lnTo>
                  <a:lnTo>
                    <a:pt x="1167" y="7376"/>
                  </a:lnTo>
                  <a:lnTo>
                    <a:pt x="923" y="7922"/>
                  </a:lnTo>
                  <a:lnTo>
                    <a:pt x="697" y="8486"/>
                  </a:lnTo>
                  <a:lnTo>
                    <a:pt x="509" y="9051"/>
                  </a:lnTo>
                  <a:lnTo>
                    <a:pt x="339" y="9634"/>
                  </a:lnTo>
                  <a:lnTo>
                    <a:pt x="208" y="10217"/>
                  </a:lnTo>
                  <a:lnTo>
                    <a:pt x="113" y="10801"/>
                  </a:lnTo>
                  <a:lnTo>
                    <a:pt x="38" y="11403"/>
                  </a:lnTo>
                  <a:lnTo>
                    <a:pt x="1" y="12005"/>
                  </a:lnTo>
                  <a:lnTo>
                    <a:pt x="1" y="12155"/>
                  </a:lnTo>
                  <a:lnTo>
                    <a:pt x="3143" y="12155"/>
                  </a:lnTo>
                  <a:lnTo>
                    <a:pt x="3162" y="12024"/>
                  </a:lnTo>
                  <a:lnTo>
                    <a:pt x="3199" y="11553"/>
                  </a:lnTo>
                  <a:lnTo>
                    <a:pt x="3256" y="11083"/>
                  </a:lnTo>
                  <a:lnTo>
                    <a:pt x="3350" y="10613"/>
                  </a:lnTo>
                  <a:lnTo>
                    <a:pt x="3463" y="10161"/>
                  </a:lnTo>
                  <a:lnTo>
                    <a:pt x="3594" y="9709"/>
                  </a:lnTo>
                  <a:lnTo>
                    <a:pt x="3745" y="9277"/>
                  </a:lnTo>
                  <a:lnTo>
                    <a:pt x="3933" y="8863"/>
                  </a:lnTo>
                  <a:lnTo>
                    <a:pt x="4121" y="8449"/>
                  </a:lnTo>
                  <a:lnTo>
                    <a:pt x="4347" y="8035"/>
                  </a:lnTo>
                  <a:lnTo>
                    <a:pt x="4592" y="7640"/>
                  </a:lnTo>
                  <a:lnTo>
                    <a:pt x="4855" y="7263"/>
                  </a:lnTo>
                  <a:lnTo>
                    <a:pt x="5118" y="6887"/>
                  </a:lnTo>
                  <a:lnTo>
                    <a:pt x="5419" y="6530"/>
                  </a:lnTo>
                  <a:lnTo>
                    <a:pt x="5739" y="6191"/>
                  </a:lnTo>
                  <a:lnTo>
                    <a:pt x="6078" y="5871"/>
                  </a:lnTo>
                  <a:lnTo>
                    <a:pt x="6417" y="5551"/>
                  </a:lnTo>
                  <a:lnTo>
                    <a:pt x="6793" y="5250"/>
                  </a:lnTo>
                  <a:lnTo>
                    <a:pt x="7169" y="4968"/>
                  </a:lnTo>
                  <a:lnTo>
                    <a:pt x="7564" y="4704"/>
                  </a:lnTo>
                  <a:lnTo>
                    <a:pt x="7978" y="4441"/>
                  </a:lnTo>
                  <a:lnTo>
                    <a:pt x="8392" y="4215"/>
                  </a:lnTo>
                  <a:lnTo>
                    <a:pt x="8825" y="3989"/>
                  </a:lnTo>
                  <a:lnTo>
                    <a:pt x="9277" y="3801"/>
                  </a:lnTo>
                  <a:lnTo>
                    <a:pt x="9728" y="3613"/>
                  </a:lnTo>
                  <a:lnTo>
                    <a:pt x="10199" y="3463"/>
                  </a:lnTo>
                  <a:lnTo>
                    <a:pt x="10688" y="3312"/>
                  </a:lnTo>
                  <a:lnTo>
                    <a:pt x="11177" y="3199"/>
                  </a:lnTo>
                  <a:lnTo>
                    <a:pt x="11666" y="3086"/>
                  </a:lnTo>
                  <a:lnTo>
                    <a:pt x="12174" y="3011"/>
                  </a:lnTo>
                  <a:lnTo>
                    <a:pt x="12682" y="2955"/>
                  </a:lnTo>
                  <a:lnTo>
                    <a:pt x="13209" y="2917"/>
                  </a:lnTo>
                  <a:lnTo>
                    <a:pt x="14263" y="2917"/>
                  </a:lnTo>
                  <a:lnTo>
                    <a:pt x="14790" y="2955"/>
                  </a:lnTo>
                  <a:lnTo>
                    <a:pt x="15298" y="3011"/>
                  </a:lnTo>
                  <a:lnTo>
                    <a:pt x="15806" y="3086"/>
                  </a:lnTo>
                  <a:lnTo>
                    <a:pt x="16314" y="3199"/>
                  </a:lnTo>
                  <a:lnTo>
                    <a:pt x="16803" y="3312"/>
                  </a:lnTo>
                  <a:lnTo>
                    <a:pt x="17273" y="3463"/>
                  </a:lnTo>
                  <a:lnTo>
                    <a:pt x="17744" y="3613"/>
                  </a:lnTo>
                  <a:lnTo>
                    <a:pt x="18214" y="3801"/>
                  </a:lnTo>
                  <a:lnTo>
                    <a:pt x="18666" y="3989"/>
                  </a:lnTo>
                  <a:lnTo>
                    <a:pt x="19098" y="4215"/>
                  </a:lnTo>
                  <a:lnTo>
                    <a:pt x="19512" y="4441"/>
                  </a:lnTo>
                  <a:lnTo>
                    <a:pt x="19926" y="4704"/>
                  </a:lnTo>
                  <a:lnTo>
                    <a:pt x="20321" y="4968"/>
                  </a:lnTo>
                  <a:lnTo>
                    <a:pt x="20698" y="5250"/>
                  </a:lnTo>
                  <a:lnTo>
                    <a:pt x="21055" y="5551"/>
                  </a:lnTo>
                  <a:lnTo>
                    <a:pt x="21413" y="5871"/>
                  </a:lnTo>
                  <a:lnTo>
                    <a:pt x="21751" y="6191"/>
                  </a:lnTo>
                  <a:lnTo>
                    <a:pt x="22052" y="6530"/>
                  </a:lnTo>
                  <a:lnTo>
                    <a:pt x="22353" y="6887"/>
                  </a:lnTo>
                  <a:lnTo>
                    <a:pt x="22636" y="7263"/>
                  </a:lnTo>
                  <a:lnTo>
                    <a:pt x="22899" y="7640"/>
                  </a:lnTo>
                  <a:lnTo>
                    <a:pt x="23144" y="8035"/>
                  </a:lnTo>
                  <a:lnTo>
                    <a:pt x="23351" y="8449"/>
                  </a:lnTo>
                  <a:lnTo>
                    <a:pt x="23558" y="8863"/>
                  </a:lnTo>
                  <a:lnTo>
                    <a:pt x="23746" y="9277"/>
                  </a:lnTo>
                  <a:lnTo>
                    <a:pt x="23896" y="9709"/>
                  </a:lnTo>
                  <a:lnTo>
                    <a:pt x="24028" y="10161"/>
                  </a:lnTo>
                  <a:lnTo>
                    <a:pt x="24141" y="10613"/>
                  </a:lnTo>
                  <a:lnTo>
                    <a:pt x="24235" y="11083"/>
                  </a:lnTo>
                  <a:lnTo>
                    <a:pt x="24291" y="11553"/>
                  </a:lnTo>
                  <a:lnTo>
                    <a:pt x="24329" y="12024"/>
                  </a:lnTo>
                  <a:lnTo>
                    <a:pt x="24329" y="12155"/>
                  </a:lnTo>
                  <a:lnTo>
                    <a:pt x="27490" y="12155"/>
                  </a:lnTo>
                  <a:lnTo>
                    <a:pt x="27490" y="12005"/>
                  </a:lnTo>
                  <a:lnTo>
                    <a:pt x="27452" y="11403"/>
                  </a:lnTo>
                  <a:lnTo>
                    <a:pt x="27377" y="10801"/>
                  </a:lnTo>
                  <a:lnTo>
                    <a:pt x="27264" y="10217"/>
                  </a:lnTo>
                  <a:lnTo>
                    <a:pt x="27133" y="9634"/>
                  </a:lnTo>
                  <a:lnTo>
                    <a:pt x="26982" y="9051"/>
                  </a:lnTo>
                  <a:lnTo>
                    <a:pt x="26794" y="8486"/>
                  </a:lnTo>
                  <a:lnTo>
                    <a:pt x="26568" y="7922"/>
                  </a:lnTo>
                  <a:lnTo>
                    <a:pt x="26305" y="7376"/>
                  </a:lnTo>
                  <a:lnTo>
                    <a:pt x="26022" y="6849"/>
                  </a:lnTo>
                  <a:lnTo>
                    <a:pt x="25721" y="6323"/>
                  </a:lnTo>
                  <a:lnTo>
                    <a:pt x="25383" y="5815"/>
                  </a:lnTo>
                  <a:lnTo>
                    <a:pt x="25025" y="5325"/>
                  </a:lnTo>
                  <a:lnTo>
                    <a:pt x="24630" y="4836"/>
                  </a:lnTo>
                  <a:lnTo>
                    <a:pt x="24216" y="4366"/>
                  </a:lnTo>
                  <a:lnTo>
                    <a:pt x="23765" y="3933"/>
                  </a:lnTo>
                  <a:lnTo>
                    <a:pt x="23294" y="3500"/>
                  </a:lnTo>
                  <a:lnTo>
                    <a:pt x="22805" y="3086"/>
                  </a:lnTo>
                  <a:lnTo>
                    <a:pt x="22297" y="2691"/>
                  </a:lnTo>
                  <a:lnTo>
                    <a:pt x="21770" y="2334"/>
                  </a:lnTo>
                  <a:lnTo>
                    <a:pt x="21225" y="1995"/>
                  </a:lnTo>
                  <a:lnTo>
                    <a:pt x="20660" y="1675"/>
                  </a:lnTo>
                  <a:lnTo>
                    <a:pt x="20096" y="1393"/>
                  </a:lnTo>
                  <a:lnTo>
                    <a:pt x="19493" y="1130"/>
                  </a:lnTo>
                  <a:lnTo>
                    <a:pt x="18891" y="904"/>
                  </a:lnTo>
                  <a:lnTo>
                    <a:pt x="18289" y="697"/>
                  </a:lnTo>
                  <a:lnTo>
                    <a:pt x="17668" y="509"/>
                  </a:lnTo>
                  <a:lnTo>
                    <a:pt x="17029" y="358"/>
                  </a:lnTo>
                  <a:lnTo>
                    <a:pt x="16389" y="226"/>
                  </a:lnTo>
                  <a:lnTo>
                    <a:pt x="15730" y="132"/>
                  </a:lnTo>
                  <a:lnTo>
                    <a:pt x="15072" y="57"/>
                  </a:lnTo>
                  <a:lnTo>
                    <a:pt x="144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2690225" y="3898700"/>
              <a:ext cx="536725" cy="230975"/>
            </a:xfrm>
            <a:custGeom>
              <a:avLst/>
              <a:gdLst/>
              <a:ahLst/>
              <a:cxnLst/>
              <a:rect l="l" t="t" r="r" b="b"/>
              <a:pathLst>
                <a:path w="21469" h="9239" extrusionOk="0">
                  <a:moveTo>
                    <a:pt x="10198" y="0"/>
                  </a:moveTo>
                  <a:lnTo>
                    <a:pt x="9671" y="38"/>
                  </a:lnTo>
                  <a:lnTo>
                    <a:pt x="9144" y="95"/>
                  </a:lnTo>
                  <a:lnTo>
                    <a:pt x="8618" y="189"/>
                  </a:lnTo>
                  <a:lnTo>
                    <a:pt x="8128" y="283"/>
                  </a:lnTo>
                  <a:lnTo>
                    <a:pt x="7620" y="414"/>
                  </a:lnTo>
                  <a:lnTo>
                    <a:pt x="7131" y="546"/>
                  </a:lnTo>
                  <a:lnTo>
                    <a:pt x="6661" y="715"/>
                  </a:lnTo>
                  <a:lnTo>
                    <a:pt x="6190" y="904"/>
                  </a:lnTo>
                  <a:lnTo>
                    <a:pt x="5739" y="1111"/>
                  </a:lnTo>
                  <a:lnTo>
                    <a:pt x="5306" y="1318"/>
                  </a:lnTo>
                  <a:lnTo>
                    <a:pt x="4873" y="1562"/>
                  </a:lnTo>
                  <a:lnTo>
                    <a:pt x="4459" y="1826"/>
                  </a:lnTo>
                  <a:lnTo>
                    <a:pt x="4064" y="2089"/>
                  </a:lnTo>
                  <a:lnTo>
                    <a:pt x="3669" y="2390"/>
                  </a:lnTo>
                  <a:lnTo>
                    <a:pt x="3312" y="2691"/>
                  </a:lnTo>
                  <a:lnTo>
                    <a:pt x="2954" y="3011"/>
                  </a:lnTo>
                  <a:lnTo>
                    <a:pt x="2615" y="3350"/>
                  </a:lnTo>
                  <a:lnTo>
                    <a:pt x="2296" y="3688"/>
                  </a:lnTo>
                  <a:lnTo>
                    <a:pt x="1994" y="4065"/>
                  </a:lnTo>
                  <a:lnTo>
                    <a:pt x="1712" y="4441"/>
                  </a:lnTo>
                  <a:lnTo>
                    <a:pt x="1449" y="4817"/>
                  </a:lnTo>
                  <a:lnTo>
                    <a:pt x="1204" y="5212"/>
                  </a:lnTo>
                  <a:lnTo>
                    <a:pt x="978" y="5626"/>
                  </a:lnTo>
                  <a:lnTo>
                    <a:pt x="771" y="6059"/>
                  </a:lnTo>
                  <a:lnTo>
                    <a:pt x="602" y="6473"/>
                  </a:lnTo>
                  <a:lnTo>
                    <a:pt x="433" y="6925"/>
                  </a:lnTo>
                  <a:lnTo>
                    <a:pt x="301" y="7376"/>
                  </a:lnTo>
                  <a:lnTo>
                    <a:pt x="188" y="7828"/>
                  </a:lnTo>
                  <a:lnTo>
                    <a:pt x="94" y="8298"/>
                  </a:lnTo>
                  <a:lnTo>
                    <a:pt x="38" y="8769"/>
                  </a:lnTo>
                  <a:lnTo>
                    <a:pt x="0" y="9239"/>
                  </a:lnTo>
                  <a:lnTo>
                    <a:pt x="2427" y="9239"/>
                  </a:lnTo>
                  <a:lnTo>
                    <a:pt x="2465" y="8881"/>
                  </a:lnTo>
                  <a:lnTo>
                    <a:pt x="2521" y="8524"/>
                  </a:lnTo>
                  <a:lnTo>
                    <a:pt x="2597" y="8166"/>
                  </a:lnTo>
                  <a:lnTo>
                    <a:pt x="2691" y="7828"/>
                  </a:lnTo>
                  <a:lnTo>
                    <a:pt x="2785" y="7470"/>
                  </a:lnTo>
                  <a:lnTo>
                    <a:pt x="2916" y="7150"/>
                  </a:lnTo>
                  <a:lnTo>
                    <a:pt x="3067" y="6812"/>
                  </a:lnTo>
                  <a:lnTo>
                    <a:pt x="3218" y="6492"/>
                  </a:lnTo>
                  <a:lnTo>
                    <a:pt x="3406" y="6191"/>
                  </a:lnTo>
                  <a:lnTo>
                    <a:pt x="3594" y="5871"/>
                  </a:lnTo>
                  <a:lnTo>
                    <a:pt x="3801" y="5589"/>
                  </a:lnTo>
                  <a:lnTo>
                    <a:pt x="4008" y="5306"/>
                  </a:lnTo>
                  <a:lnTo>
                    <a:pt x="4252" y="5024"/>
                  </a:lnTo>
                  <a:lnTo>
                    <a:pt x="4497" y="4761"/>
                  </a:lnTo>
                  <a:lnTo>
                    <a:pt x="4760" y="4516"/>
                  </a:lnTo>
                  <a:lnTo>
                    <a:pt x="5024" y="4272"/>
                  </a:lnTo>
                  <a:lnTo>
                    <a:pt x="5325" y="4027"/>
                  </a:lnTo>
                  <a:lnTo>
                    <a:pt x="5607" y="3820"/>
                  </a:lnTo>
                  <a:lnTo>
                    <a:pt x="5927" y="3613"/>
                  </a:lnTo>
                  <a:lnTo>
                    <a:pt x="6247" y="3406"/>
                  </a:lnTo>
                  <a:lnTo>
                    <a:pt x="6567" y="3237"/>
                  </a:lnTo>
                  <a:lnTo>
                    <a:pt x="6905" y="3067"/>
                  </a:lnTo>
                  <a:lnTo>
                    <a:pt x="7263" y="2917"/>
                  </a:lnTo>
                  <a:lnTo>
                    <a:pt x="7620" y="2766"/>
                  </a:lnTo>
                  <a:lnTo>
                    <a:pt x="7978" y="2653"/>
                  </a:lnTo>
                  <a:lnTo>
                    <a:pt x="8354" y="2541"/>
                  </a:lnTo>
                  <a:lnTo>
                    <a:pt x="8730" y="2447"/>
                  </a:lnTo>
                  <a:lnTo>
                    <a:pt x="9126" y="2371"/>
                  </a:lnTo>
                  <a:lnTo>
                    <a:pt x="9521" y="2296"/>
                  </a:lnTo>
                  <a:lnTo>
                    <a:pt x="9916" y="2258"/>
                  </a:lnTo>
                  <a:lnTo>
                    <a:pt x="10311" y="2240"/>
                  </a:lnTo>
                  <a:lnTo>
                    <a:pt x="10725" y="2221"/>
                  </a:lnTo>
                  <a:lnTo>
                    <a:pt x="11139" y="2240"/>
                  </a:lnTo>
                  <a:lnTo>
                    <a:pt x="11553" y="2258"/>
                  </a:lnTo>
                  <a:lnTo>
                    <a:pt x="11948" y="2296"/>
                  </a:lnTo>
                  <a:lnTo>
                    <a:pt x="12343" y="2371"/>
                  </a:lnTo>
                  <a:lnTo>
                    <a:pt x="12738" y="2447"/>
                  </a:lnTo>
                  <a:lnTo>
                    <a:pt x="13114" y="2541"/>
                  </a:lnTo>
                  <a:lnTo>
                    <a:pt x="13491" y="2653"/>
                  </a:lnTo>
                  <a:lnTo>
                    <a:pt x="13848" y="2766"/>
                  </a:lnTo>
                  <a:lnTo>
                    <a:pt x="14206" y="2917"/>
                  </a:lnTo>
                  <a:lnTo>
                    <a:pt x="14563" y="3067"/>
                  </a:lnTo>
                  <a:lnTo>
                    <a:pt x="14902" y="3237"/>
                  </a:lnTo>
                  <a:lnTo>
                    <a:pt x="15222" y="3406"/>
                  </a:lnTo>
                  <a:lnTo>
                    <a:pt x="15542" y="3613"/>
                  </a:lnTo>
                  <a:lnTo>
                    <a:pt x="15843" y="3820"/>
                  </a:lnTo>
                  <a:lnTo>
                    <a:pt x="16144" y="4027"/>
                  </a:lnTo>
                  <a:lnTo>
                    <a:pt x="16426" y="4272"/>
                  </a:lnTo>
                  <a:lnTo>
                    <a:pt x="16708" y="4516"/>
                  </a:lnTo>
                  <a:lnTo>
                    <a:pt x="16972" y="4761"/>
                  </a:lnTo>
                  <a:lnTo>
                    <a:pt x="17216" y="5024"/>
                  </a:lnTo>
                  <a:lnTo>
                    <a:pt x="17442" y="5306"/>
                  </a:lnTo>
                  <a:lnTo>
                    <a:pt x="17668" y="5589"/>
                  </a:lnTo>
                  <a:lnTo>
                    <a:pt x="17875" y="5871"/>
                  </a:lnTo>
                  <a:lnTo>
                    <a:pt x="18063" y="6191"/>
                  </a:lnTo>
                  <a:lnTo>
                    <a:pt x="18232" y="6492"/>
                  </a:lnTo>
                  <a:lnTo>
                    <a:pt x="18402" y="6812"/>
                  </a:lnTo>
                  <a:lnTo>
                    <a:pt x="18533" y="7150"/>
                  </a:lnTo>
                  <a:lnTo>
                    <a:pt x="18665" y="7470"/>
                  </a:lnTo>
                  <a:lnTo>
                    <a:pt x="18778" y="7828"/>
                  </a:lnTo>
                  <a:lnTo>
                    <a:pt x="18872" y="8166"/>
                  </a:lnTo>
                  <a:lnTo>
                    <a:pt x="18947" y="8524"/>
                  </a:lnTo>
                  <a:lnTo>
                    <a:pt x="19004" y="8881"/>
                  </a:lnTo>
                  <a:lnTo>
                    <a:pt x="19041" y="9239"/>
                  </a:lnTo>
                  <a:lnTo>
                    <a:pt x="21469" y="9239"/>
                  </a:lnTo>
                  <a:lnTo>
                    <a:pt x="21431" y="8769"/>
                  </a:lnTo>
                  <a:lnTo>
                    <a:pt x="21356" y="8298"/>
                  </a:lnTo>
                  <a:lnTo>
                    <a:pt x="21280" y="7828"/>
                  </a:lnTo>
                  <a:lnTo>
                    <a:pt x="21168" y="7376"/>
                  </a:lnTo>
                  <a:lnTo>
                    <a:pt x="21017" y="6925"/>
                  </a:lnTo>
                  <a:lnTo>
                    <a:pt x="20867" y="6473"/>
                  </a:lnTo>
                  <a:lnTo>
                    <a:pt x="20678" y="6059"/>
                  </a:lnTo>
                  <a:lnTo>
                    <a:pt x="20490" y="5626"/>
                  </a:lnTo>
                  <a:lnTo>
                    <a:pt x="20264" y="5212"/>
                  </a:lnTo>
                  <a:lnTo>
                    <a:pt x="20020" y="4817"/>
                  </a:lnTo>
                  <a:lnTo>
                    <a:pt x="19756" y="4441"/>
                  </a:lnTo>
                  <a:lnTo>
                    <a:pt x="19474" y="4065"/>
                  </a:lnTo>
                  <a:lnTo>
                    <a:pt x="19173" y="3688"/>
                  </a:lnTo>
                  <a:lnTo>
                    <a:pt x="18853" y="3350"/>
                  </a:lnTo>
                  <a:lnTo>
                    <a:pt x="18515" y="3011"/>
                  </a:lnTo>
                  <a:lnTo>
                    <a:pt x="18157" y="2691"/>
                  </a:lnTo>
                  <a:lnTo>
                    <a:pt x="17781" y="2390"/>
                  </a:lnTo>
                  <a:lnTo>
                    <a:pt x="17404" y="2089"/>
                  </a:lnTo>
                  <a:lnTo>
                    <a:pt x="17009" y="1826"/>
                  </a:lnTo>
                  <a:lnTo>
                    <a:pt x="16595" y="1562"/>
                  </a:lnTo>
                  <a:lnTo>
                    <a:pt x="16163" y="1318"/>
                  </a:lnTo>
                  <a:lnTo>
                    <a:pt x="15711" y="1111"/>
                  </a:lnTo>
                  <a:lnTo>
                    <a:pt x="15259" y="904"/>
                  </a:lnTo>
                  <a:lnTo>
                    <a:pt x="14808" y="715"/>
                  </a:lnTo>
                  <a:lnTo>
                    <a:pt x="14319" y="546"/>
                  </a:lnTo>
                  <a:lnTo>
                    <a:pt x="13829" y="414"/>
                  </a:lnTo>
                  <a:lnTo>
                    <a:pt x="13340" y="283"/>
                  </a:lnTo>
                  <a:lnTo>
                    <a:pt x="12832" y="189"/>
                  </a:lnTo>
                  <a:lnTo>
                    <a:pt x="12324" y="95"/>
                  </a:lnTo>
                  <a:lnTo>
                    <a:pt x="11797" y="38"/>
                  </a:lnTo>
                  <a:lnTo>
                    <a:pt x="11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2686450" y="3894925"/>
              <a:ext cx="544275" cy="238525"/>
            </a:xfrm>
            <a:custGeom>
              <a:avLst/>
              <a:gdLst/>
              <a:ahLst/>
              <a:cxnLst/>
              <a:rect l="l" t="t" r="r" b="b"/>
              <a:pathLst>
                <a:path w="21771" h="9541" extrusionOk="0">
                  <a:moveTo>
                    <a:pt x="11403" y="302"/>
                  </a:moveTo>
                  <a:lnTo>
                    <a:pt x="11930" y="340"/>
                  </a:lnTo>
                  <a:lnTo>
                    <a:pt x="12438" y="396"/>
                  </a:lnTo>
                  <a:lnTo>
                    <a:pt x="12927" y="471"/>
                  </a:lnTo>
                  <a:lnTo>
                    <a:pt x="13435" y="565"/>
                  </a:lnTo>
                  <a:lnTo>
                    <a:pt x="13905" y="697"/>
                  </a:lnTo>
                  <a:lnTo>
                    <a:pt x="14394" y="829"/>
                  </a:lnTo>
                  <a:lnTo>
                    <a:pt x="14846" y="979"/>
                  </a:lnTo>
                  <a:lnTo>
                    <a:pt x="15316" y="1168"/>
                  </a:lnTo>
                  <a:lnTo>
                    <a:pt x="15749" y="1356"/>
                  </a:lnTo>
                  <a:lnTo>
                    <a:pt x="16182" y="1563"/>
                  </a:lnTo>
                  <a:lnTo>
                    <a:pt x="16596" y="1807"/>
                  </a:lnTo>
                  <a:lnTo>
                    <a:pt x="17010" y="2052"/>
                  </a:lnTo>
                  <a:lnTo>
                    <a:pt x="17405" y="2315"/>
                  </a:lnTo>
                  <a:lnTo>
                    <a:pt x="17781" y="2598"/>
                  </a:lnTo>
                  <a:lnTo>
                    <a:pt x="18139" y="2880"/>
                  </a:lnTo>
                  <a:lnTo>
                    <a:pt x="18496" y="3200"/>
                  </a:lnTo>
                  <a:lnTo>
                    <a:pt x="18816" y="3519"/>
                  </a:lnTo>
                  <a:lnTo>
                    <a:pt x="19136" y="3858"/>
                  </a:lnTo>
                  <a:lnTo>
                    <a:pt x="19437" y="4197"/>
                  </a:lnTo>
                  <a:lnTo>
                    <a:pt x="19719" y="4573"/>
                  </a:lnTo>
                  <a:lnTo>
                    <a:pt x="19983" y="4949"/>
                  </a:lnTo>
                  <a:lnTo>
                    <a:pt x="20227" y="5326"/>
                  </a:lnTo>
                  <a:lnTo>
                    <a:pt x="20453" y="5721"/>
                  </a:lnTo>
                  <a:lnTo>
                    <a:pt x="20641" y="6135"/>
                  </a:lnTo>
                  <a:lnTo>
                    <a:pt x="20829" y="6549"/>
                  </a:lnTo>
                  <a:lnTo>
                    <a:pt x="20999" y="6982"/>
                  </a:lnTo>
                  <a:lnTo>
                    <a:pt x="21130" y="7414"/>
                  </a:lnTo>
                  <a:lnTo>
                    <a:pt x="21243" y="7866"/>
                  </a:lnTo>
                  <a:lnTo>
                    <a:pt x="21337" y="8317"/>
                  </a:lnTo>
                  <a:lnTo>
                    <a:pt x="21413" y="8788"/>
                  </a:lnTo>
                  <a:lnTo>
                    <a:pt x="21450" y="9258"/>
                  </a:lnTo>
                  <a:lnTo>
                    <a:pt x="19324" y="9258"/>
                  </a:lnTo>
                  <a:lnTo>
                    <a:pt x="19286" y="8882"/>
                  </a:lnTo>
                  <a:lnTo>
                    <a:pt x="19211" y="8524"/>
                  </a:lnTo>
                  <a:lnTo>
                    <a:pt x="19136" y="8167"/>
                  </a:lnTo>
                  <a:lnTo>
                    <a:pt x="19042" y="7809"/>
                  </a:lnTo>
                  <a:lnTo>
                    <a:pt x="18910" y="7471"/>
                  </a:lnTo>
                  <a:lnTo>
                    <a:pt x="18778" y="7132"/>
                  </a:lnTo>
                  <a:lnTo>
                    <a:pt x="18628" y="6812"/>
                  </a:lnTo>
                  <a:lnTo>
                    <a:pt x="18459" y="6492"/>
                  </a:lnTo>
                  <a:lnTo>
                    <a:pt x="18289" y="6172"/>
                  </a:lnTo>
                  <a:lnTo>
                    <a:pt x="18082" y="5871"/>
                  </a:lnTo>
                  <a:lnTo>
                    <a:pt x="17875" y="5570"/>
                  </a:lnTo>
                  <a:lnTo>
                    <a:pt x="17650" y="5288"/>
                  </a:lnTo>
                  <a:lnTo>
                    <a:pt x="17405" y="5025"/>
                  </a:lnTo>
                  <a:lnTo>
                    <a:pt x="17160" y="4761"/>
                  </a:lnTo>
                  <a:lnTo>
                    <a:pt x="16897" y="4498"/>
                  </a:lnTo>
                  <a:lnTo>
                    <a:pt x="16615" y="4253"/>
                  </a:lnTo>
                  <a:lnTo>
                    <a:pt x="16332" y="4027"/>
                  </a:lnTo>
                  <a:lnTo>
                    <a:pt x="16031" y="3802"/>
                  </a:lnTo>
                  <a:lnTo>
                    <a:pt x="15712" y="3595"/>
                  </a:lnTo>
                  <a:lnTo>
                    <a:pt x="15392" y="3407"/>
                  </a:lnTo>
                  <a:lnTo>
                    <a:pt x="15053" y="3218"/>
                  </a:lnTo>
                  <a:lnTo>
                    <a:pt x="14714" y="3068"/>
                  </a:lnTo>
                  <a:lnTo>
                    <a:pt x="14357" y="2899"/>
                  </a:lnTo>
                  <a:lnTo>
                    <a:pt x="13999" y="2767"/>
                  </a:lnTo>
                  <a:lnTo>
                    <a:pt x="13642" y="2635"/>
                  </a:lnTo>
                  <a:lnTo>
                    <a:pt x="13265" y="2541"/>
                  </a:lnTo>
                  <a:lnTo>
                    <a:pt x="12889" y="2447"/>
                  </a:lnTo>
                  <a:lnTo>
                    <a:pt x="12494" y="2372"/>
                  </a:lnTo>
                  <a:lnTo>
                    <a:pt x="12099" y="2296"/>
                  </a:lnTo>
                  <a:lnTo>
                    <a:pt x="11704" y="2259"/>
                  </a:lnTo>
                  <a:lnTo>
                    <a:pt x="11290" y="2240"/>
                  </a:lnTo>
                  <a:lnTo>
                    <a:pt x="10876" y="2221"/>
                  </a:lnTo>
                  <a:lnTo>
                    <a:pt x="10481" y="2240"/>
                  </a:lnTo>
                  <a:lnTo>
                    <a:pt x="10067" y="2259"/>
                  </a:lnTo>
                  <a:lnTo>
                    <a:pt x="9672" y="2296"/>
                  </a:lnTo>
                  <a:lnTo>
                    <a:pt x="9277" y="2372"/>
                  </a:lnTo>
                  <a:lnTo>
                    <a:pt x="8881" y="2447"/>
                  </a:lnTo>
                  <a:lnTo>
                    <a:pt x="8505" y="2541"/>
                  </a:lnTo>
                  <a:lnTo>
                    <a:pt x="8129" y="2635"/>
                  </a:lnTo>
                  <a:lnTo>
                    <a:pt x="7753" y="2767"/>
                  </a:lnTo>
                  <a:lnTo>
                    <a:pt x="7395" y="2899"/>
                  </a:lnTo>
                  <a:lnTo>
                    <a:pt x="7056" y="3068"/>
                  </a:lnTo>
                  <a:lnTo>
                    <a:pt x="6699" y="3218"/>
                  </a:lnTo>
                  <a:lnTo>
                    <a:pt x="6379" y="3407"/>
                  </a:lnTo>
                  <a:lnTo>
                    <a:pt x="6059" y="3595"/>
                  </a:lnTo>
                  <a:lnTo>
                    <a:pt x="5739" y="3802"/>
                  </a:lnTo>
                  <a:lnTo>
                    <a:pt x="5438" y="4027"/>
                  </a:lnTo>
                  <a:lnTo>
                    <a:pt x="5156" y="4253"/>
                  </a:lnTo>
                  <a:lnTo>
                    <a:pt x="4874" y="4498"/>
                  </a:lnTo>
                  <a:lnTo>
                    <a:pt x="4610" y="4761"/>
                  </a:lnTo>
                  <a:lnTo>
                    <a:pt x="4347" y="5025"/>
                  </a:lnTo>
                  <a:lnTo>
                    <a:pt x="4121" y="5288"/>
                  </a:lnTo>
                  <a:lnTo>
                    <a:pt x="3895" y="5570"/>
                  </a:lnTo>
                  <a:lnTo>
                    <a:pt x="3670" y="5871"/>
                  </a:lnTo>
                  <a:lnTo>
                    <a:pt x="3481" y="6172"/>
                  </a:lnTo>
                  <a:lnTo>
                    <a:pt x="3293" y="6492"/>
                  </a:lnTo>
                  <a:lnTo>
                    <a:pt x="3124" y="6812"/>
                  </a:lnTo>
                  <a:lnTo>
                    <a:pt x="2973" y="7132"/>
                  </a:lnTo>
                  <a:lnTo>
                    <a:pt x="2842" y="7471"/>
                  </a:lnTo>
                  <a:lnTo>
                    <a:pt x="2729" y="7809"/>
                  </a:lnTo>
                  <a:lnTo>
                    <a:pt x="2635" y="8167"/>
                  </a:lnTo>
                  <a:lnTo>
                    <a:pt x="2541" y="8524"/>
                  </a:lnTo>
                  <a:lnTo>
                    <a:pt x="2484" y="8882"/>
                  </a:lnTo>
                  <a:lnTo>
                    <a:pt x="2447" y="9258"/>
                  </a:lnTo>
                  <a:lnTo>
                    <a:pt x="302" y="9258"/>
                  </a:lnTo>
                  <a:lnTo>
                    <a:pt x="358" y="8788"/>
                  </a:lnTo>
                  <a:lnTo>
                    <a:pt x="414" y="8317"/>
                  </a:lnTo>
                  <a:lnTo>
                    <a:pt x="509" y="7866"/>
                  </a:lnTo>
                  <a:lnTo>
                    <a:pt x="621" y="7414"/>
                  </a:lnTo>
                  <a:lnTo>
                    <a:pt x="772" y="6982"/>
                  </a:lnTo>
                  <a:lnTo>
                    <a:pt x="922" y="6549"/>
                  </a:lnTo>
                  <a:lnTo>
                    <a:pt x="1111" y="6135"/>
                  </a:lnTo>
                  <a:lnTo>
                    <a:pt x="1318" y="5721"/>
                  </a:lnTo>
                  <a:lnTo>
                    <a:pt x="1543" y="5326"/>
                  </a:lnTo>
                  <a:lnTo>
                    <a:pt x="1788" y="4949"/>
                  </a:lnTo>
                  <a:lnTo>
                    <a:pt x="2051" y="4573"/>
                  </a:lnTo>
                  <a:lnTo>
                    <a:pt x="2334" y="4197"/>
                  </a:lnTo>
                  <a:lnTo>
                    <a:pt x="2616" y="3858"/>
                  </a:lnTo>
                  <a:lnTo>
                    <a:pt x="2936" y="3519"/>
                  </a:lnTo>
                  <a:lnTo>
                    <a:pt x="3274" y="3200"/>
                  </a:lnTo>
                  <a:lnTo>
                    <a:pt x="3613" y="2880"/>
                  </a:lnTo>
                  <a:lnTo>
                    <a:pt x="3989" y="2598"/>
                  </a:lnTo>
                  <a:lnTo>
                    <a:pt x="4366" y="2315"/>
                  </a:lnTo>
                  <a:lnTo>
                    <a:pt x="4761" y="2052"/>
                  </a:lnTo>
                  <a:lnTo>
                    <a:pt x="5156" y="1807"/>
                  </a:lnTo>
                  <a:lnTo>
                    <a:pt x="5589" y="1563"/>
                  </a:lnTo>
                  <a:lnTo>
                    <a:pt x="6003" y="1356"/>
                  </a:lnTo>
                  <a:lnTo>
                    <a:pt x="6454" y="1168"/>
                  </a:lnTo>
                  <a:lnTo>
                    <a:pt x="6906" y="979"/>
                  </a:lnTo>
                  <a:lnTo>
                    <a:pt x="7376" y="829"/>
                  </a:lnTo>
                  <a:lnTo>
                    <a:pt x="7847" y="697"/>
                  </a:lnTo>
                  <a:lnTo>
                    <a:pt x="8336" y="565"/>
                  </a:lnTo>
                  <a:lnTo>
                    <a:pt x="8825" y="471"/>
                  </a:lnTo>
                  <a:lnTo>
                    <a:pt x="9333" y="396"/>
                  </a:lnTo>
                  <a:lnTo>
                    <a:pt x="9841" y="340"/>
                  </a:lnTo>
                  <a:lnTo>
                    <a:pt x="10349" y="302"/>
                  </a:lnTo>
                  <a:close/>
                  <a:moveTo>
                    <a:pt x="10876" y="1"/>
                  </a:moveTo>
                  <a:lnTo>
                    <a:pt x="10330" y="20"/>
                  </a:lnTo>
                  <a:lnTo>
                    <a:pt x="9803" y="39"/>
                  </a:lnTo>
                  <a:lnTo>
                    <a:pt x="9277" y="114"/>
                  </a:lnTo>
                  <a:lnTo>
                    <a:pt x="8750" y="189"/>
                  </a:lnTo>
                  <a:lnTo>
                    <a:pt x="8242" y="283"/>
                  </a:lnTo>
                  <a:lnTo>
                    <a:pt x="7734" y="415"/>
                  </a:lnTo>
                  <a:lnTo>
                    <a:pt x="7245" y="565"/>
                  </a:lnTo>
                  <a:lnTo>
                    <a:pt x="6755" y="735"/>
                  </a:lnTo>
                  <a:lnTo>
                    <a:pt x="6285" y="904"/>
                  </a:lnTo>
                  <a:lnTo>
                    <a:pt x="5833" y="1111"/>
                  </a:lnTo>
                  <a:lnTo>
                    <a:pt x="5382" y="1337"/>
                  </a:lnTo>
                  <a:lnTo>
                    <a:pt x="4949" y="1581"/>
                  </a:lnTo>
                  <a:lnTo>
                    <a:pt x="4535" y="1845"/>
                  </a:lnTo>
                  <a:lnTo>
                    <a:pt x="4121" y="2127"/>
                  </a:lnTo>
                  <a:lnTo>
                    <a:pt x="3726" y="2409"/>
                  </a:lnTo>
                  <a:lnTo>
                    <a:pt x="3350" y="2729"/>
                  </a:lnTo>
                  <a:lnTo>
                    <a:pt x="2992" y="3049"/>
                  </a:lnTo>
                  <a:lnTo>
                    <a:pt x="2654" y="3388"/>
                  </a:lnTo>
                  <a:lnTo>
                    <a:pt x="2334" y="3745"/>
                  </a:lnTo>
                  <a:lnTo>
                    <a:pt x="2033" y="4103"/>
                  </a:lnTo>
                  <a:lnTo>
                    <a:pt x="1732" y="4479"/>
                  </a:lnTo>
                  <a:lnTo>
                    <a:pt x="1468" y="4874"/>
                  </a:lnTo>
                  <a:lnTo>
                    <a:pt x="1224" y="5288"/>
                  </a:lnTo>
                  <a:lnTo>
                    <a:pt x="998" y="5702"/>
                  </a:lnTo>
                  <a:lnTo>
                    <a:pt x="791" y="6135"/>
                  </a:lnTo>
                  <a:lnTo>
                    <a:pt x="603" y="6568"/>
                  </a:lnTo>
                  <a:lnTo>
                    <a:pt x="452" y="7019"/>
                  </a:lnTo>
                  <a:lnTo>
                    <a:pt x="302" y="7471"/>
                  </a:lnTo>
                  <a:lnTo>
                    <a:pt x="189" y="7941"/>
                  </a:lnTo>
                  <a:lnTo>
                    <a:pt x="113" y="8412"/>
                  </a:lnTo>
                  <a:lnTo>
                    <a:pt x="38" y="8901"/>
                  </a:lnTo>
                  <a:lnTo>
                    <a:pt x="1" y="9390"/>
                  </a:lnTo>
                  <a:lnTo>
                    <a:pt x="1" y="9540"/>
                  </a:lnTo>
                  <a:lnTo>
                    <a:pt x="2710" y="9540"/>
                  </a:lnTo>
                  <a:lnTo>
                    <a:pt x="2729" y="9409"/>
                  </a:lnTo>
                  <a:lnTo>
                    <a:pt x="2766" y="9051"/>
                  </a:lnTo>
                  <a:lnTo>
                    <a:pt x="2823" y="8694"/>
                  </a:lnTo>
                  <a:lnTo>
                    <a:pt x="2879" y="8355"/>
                  </a:lnTo>
                  <a:lnTo>
                    <a:pt x="2973" y="7998"/>
                  </a:lnTo>
                  <a:lnTo>
                    <a:pt x="3086" y="7659"/>
                  </a:lnTo>
                  <a:lnTo>
                    <a:pt x="3218" y="7339"/>
                  </a:lnTo>
                  <a:lnTo>
                    <a:pt x="3350" y="7019"/>
                  </a:lnTo>
                  <a:lnTo>
                    <a:pt x="3519" y="6699"/>
                  </a:lnTo>
                  <a:lnTo>
                    <a:pt x="3688" y="6398"/>
                  </a:lnTo>
                  <a:lnTo>
                    <a:pt x="3877" y="6097"/>
                  </a:lnTo>
                  <a:lnTo>
                    <a:pt x="4083" y="5815"/>
                  </a:lnTo>
                  <a:lnTo>
                    <a:pt x="4290" y="5533"/>
                  </a:lnTo>
                  <a:lnTo>
                    <a:pt x="4535" y="5269"/>
                  </a:lnTo>
                  <a:lnTo>
                    <a:pt x="4780" y="5006"/>
                  </a:lnTo>
                  <a:lnTo>
                    <a:pt x="5024" y="4761"/>
                  </a:lnTo>
                  <a:lnTo>
                    <a:pt x="5307" y="4517"/>
                  </a:lnTo>
                  <a:lnTo>
                    <a:pt x="5570" y="4291"/>
                  </a:lnTo>
                  <a:lnTo>
                    <a:pt x="5871" y="4084"/>
                  </a:lnTo>
                  <a:lnTo>
                    <a:pt x="6172" y="3877"/>
                  </a:lnTo>
                  <a:lnTo>
                    <a:pt x="6492" y="3689"/>
                  </a:lnTo>
                  <a:lnTo>
                    <a:pt x="6812" y="3501"/>
                  </a:lnTo>
                  <a:lnTo>
                    <a:pt x="7150" y="3350"/>
                  </a:lnTo>
                  <a:lnTo>
                    <a:pt x="7489" y="3200"/>
                  </a:lnTo>
                  <a:lnTo>
                    <a:pt x="7828" y="3049"/>
                  </a:lnTo>
                  <a:lnTo>
                    <a:pt x="8185" y="2936"/>
                  </a:lnTo>
                  <a:lnTo>
                    <a:pt x="8562" y="2823"/>
                  </a:lnTo>
                  <a:lnTo>
                    <a:pt x="8938" y="2729"/>
                  </a:lnTo>
                  <a:lnTo>
                    <a:pt x="9314" y="2654"/>
                  </a:lnTo>
                  <a:lnTo>
                    <a:pt x="9691" y="2598"/>
                  </a:lnTo>
                  <a:lnTo>
                    <a:pt x="10086" y="2560"/>
                  </a:lnTo>
                  <a:lnTo>
                    <a:pt x="10481" y="2522"/>
                  </a:lnTo>
                  <a:lnTo>
                    <a:pt x="11290" y="2522"/>
                  </a:lnTo>
                  <a:lnTo>
                    <a:pt x="11685" y="2560"/>
                  </a:lnTo>
                  <a:lnTo>
                    <a:pt x="12061" y="2598"/>
                  </a:lnTo>
                  <a:lnTo>
                    <a:pt x="12456" y="2654"/>
                  </a:lnTo>
                  <a:lnTo>
                    <a:pt x="12833" y="2729"/>
                  </a:lnTo>
                  <a:lnTo>
                    <a:pt x="13209" y="2823"/>
                  </a:lnTo>
                  <a:lnTo>
                    <a:pt x="13567" y="2936"/>
                  </a:lnTo>
                  <a:lnTo>
                    <a:pt x="13924" y="3049"/>
                  </a:lnTo>
                  <a:lnTo>
                    <a:pt x="14282" y="3200"/>
                  </a:lnTo>
                  <a:lnTo>
                    <a:pt x="14620" y="3350"/>
                  </a:lnTo>
                  <a:lnTo>
                    <a:pt x="14959" y="3501"/>
                  </a:lnTo>
                  <a:lnTo>
                    <a:pt x="15279" y="3689"/>
                  </a:lnTo>
                  <a:lnTo>
                    <a:pt x="15580" y="3877"/>
                  </a:lnTo>
                  <a:lnTo>
                    <a:pt x="15900" y="4084"/>
                  </a:lnTo>
                  <a:lnTo>
                    <a:pt x="16182" y="4291"/>
                  </a:lnTo>
                  <a:lnTo>
                    <a:pt x="16464" y="4517"/>
                  </a:lnTo>
                  <a:lnTo>
                    <a:pt x="16728" y="4761"/>
                  </a:lnTo>
                  <a:lnTo>
                    <a:pt x="16991" y="5006"/>
                  </a:lnTo>
                  <a:lnTo>
                    <a:pt x="17236" y="5269"/>
                  </a:lnTo>
                  <a:lnTo>
                    <a:pt x="17461" y="5533"/>
                  </a:lnTo>
                  <a:lnTo>
                    <a:pt x="17687" y="5815"/>
                  </a:lnTo>
                  <a:lnTo>
                    <a:pt x="17894" y="6097"/>
                  </a:lnTo>
                  <a:lnTo>
                    <a:pt x="18082" y="6398"/>
                  </a:lnTo>
                  <a:lnTo>
                    <a:pt x="18252" y="6699"/>
                  </a:lnTo>
                  <a:lnTo>
                    <a:pt x="18402" y="7019"/>
                  </a:lnTo>
                  <a:lnTo>
                    <a:pt x="18553" y="7339"/>
                  </a:lnTo>
                  <a:lnTo>
                    <a:pt x="18684" y="7659"/>
                  </a:lnTo>
                  <a:lnTo>
                    <a:pt x="18778" y="7998"/>
                  </a:lnTo>
                  <a:lnTo>
                    <a:pt x="18873" y="8355"/>
                  </a:lnTo>
                  <a:lnTo>
                    <a:pt x="18948" y="8694"/>
                  </a:lnTo>
                  <a:lnTo>
                    <a:pt x="19004" y="9051"/>
                  </a:lnTo>
                  <a:lnTo>
                    <a:pt x="19042" y="9409"/>
                  </a:lnTo>
                  <a:lnTo>
                    <a:pt x="19042" y="9540"/>
                  </a:lnTo>
                  <a:lnTo>
                    <a:pt x="21770" y="9540"/>
                  </a:lnTo>
                  <a:lnTo>
                    <a:pt x="21770" y="9390"/>
                  </a:lnTo>
                  <a:lnTo>
                    <a:pt x="21714" y="8901"/>
                  </a:lnTo>
                  <a:lnTo>
                    <a:pt x="21657" y="8412"/>
                  </a:lnTo>
                  <a:lnTo>
                    <a:pt x="21563" y="7941"/>
                  </a:lnTo>
                  <a:lnTo>
                    <a:pt x="21450" y="7471"/>
                  </a:lnTo>
                  <a:lnTo>
                    <a:pt x="21319" y="7019"/>
                  </a:lnTo>
                  <a:lnTo>
                    <a:pt x="21149" y="6568"/>
                  </a:lnTo>
                  <a:lnTo>
                    <a:pt x="20980" y="6135"/>
                  </a:lnTo>
                  <a:lnTo>
                    <a:pt x="20773" y="5702"/>
                  </a:lnTo>
                  <a:lnTo>
                    <a:pt x="20547" y="5288"/>
                  </a:lnTo>
                  <a:lnTo>
                    <a:pt x="20284" y="4874"/>
                  </a:lnTo>
                  <a:lnTo>
                    <a:pt x="20020" y="4479"/>
                  </a:lnTo>
                  <a:lnTo>
                    <a:pt x="19738" y="4103"/>
                  </a:lnTo>
                  <a:lnTo>
                    <a:pt x="19437" y="3745"/>
                  </a:lnTo>
                  <a:lnTo>
                    <a:pt x="19098" y="3388"/>
                  </a:lnTo>
                  <a:lnTo>
                    <a:pt x="18760" y="3049"/>
                  </a:lnTo>
                  <a:lnTo>
                    <a:pt x="18402" y="2729"/>
                  </a:lnTo>
                  <a:lnTo>
                    <a:pt x="18026" y="2409"/>
                  </a:lnTo>
                  <a:lnTo>
                    <a:pt x="17631" y="2127"/>
                  </a:lnTo>
                  <a:lnTo>
                    <a:pt x="17236" y="1845"/>
                  </a:lnTo>
                  <a:lnTo>
                    <a:pt x="16822" y="1581"/>
                  </a:lnTo>
                  <a:lnTo>
                    <a:pt x="16389" y="1337"/>
                  </a:lnTo>
                  <a:lnTo>
                    <a:pt x="15937" y="1111"/>
                  </a:lnTo>
                  <a:lnTo>
                    <a:pt x="15467" y="904"/>
                  </a:lnTo>
                  <a:lnTo>
                    <a:pt x="14997" y="735"/>
                  </a:lnTo>
                  <a:lnTo>
                    <a:pt x="14526" y="565"/>
                  </a:lnTo>
                  <a:lnTo>
                    <a:pt x="14018" y="415"/>
                  </a:lnTo>
                  <a:lnTo>
                    <a:pt x="13529" y="283"/>
                  </a:lnTo>
                  <a:lnTo>
                    <a:pt x="13002" y="189"/>
                  </a:lnTo>
                  <a:lnTo>
                    <a:pt x="12494" y="114"/>
                  </a:lnTo>
                  <a:lnTo>
                    <a:pt x="11967" y="39"/>
                  </a:lnTo>
                  <a:lnTo>
                    <a:pt x="11422" y="20"/>
                  </a:lnTo>
                  <a:lnTo>
                    <a:pt x="108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9"/>
            <p:cNvSpPr/>
            <p:nvPr/>
          </p:nvSpPr>
          <p:spPr>
            <a:xfrm>
              <a:off x="2750900" y="3954200"/>
              <a:ext cx="415375" cy="175475"/>
            </a:xfrm>
            <a:custGeom>
              <a:avLst/>
              <a:gdLst/>
              <a:ahLst/>
              <a:cxnLst/>
              <a:rect l="l" t="t" r="r" b="b"/>
              <a:pathLst>
                <a:path w="16615" h="7019" extrusionOk="0">
                  <a:moveTo>
                    <a:pt x="8298" y="1"/>
                  </a:moveTo>
                  <a:lnTo>
                    <a:pt x="7884" y="20"/>
                  </a:lnTo>
                  <a:lnTo>
                    <a:pt x="7489" y="38"/>
                  </a:lnTo>
                  <a:lnTo>
                    <a:pt x="7094" y="76"/>
                  </a:lnTo>
                  <a:lnTo>
                    <a:pt x="6699" y="151"/>
                  </a:lnTo>
                  <a:lnTo>
                    <a:pt x="6303" y="227"/>
                  </a:lnTo>
                  <a:lnTo>
                    <a:pt x="5927" y="321"/>
                  </a:lnTo>
                  <a:lnTo>
                    <a:pt x="5551" y="433"/>
                  </a:lnTo>
                  <a:lnTo>
                    <a:pt x="5193" y="546"/>
                  </a:lnTo>
                  <a:lnTo>
                    <a:pt x="4836" y="697"/>
                  </a:lnTo>
                  <a:lnTo>
                    <a:pt x="4478" y="847"/>
                  </a:lnTo>
                  <a:lnTo>
                    <a:pt x="4140" y="1017"/>
                  </a:lnTo>
                  <a:lnTo>
                    <a:pt x="3820" y="1186"/>
                  </a:lnTo>
                  <a:lnTo>
                    <a:pt x="3500" y="1393"/>
                  </a:lnTo>
                  <a:lnTo>
                    <a:pt x="3180" y="1600"/>
                  </a:lnTo>
                  <a:lnTo>
                    <a:pt x="2898" y="1807"/>
                  </a:lnTo>
                  <a:lnTo>
                    <a:pt x="2597" y="2052"/>
                  </a:lnTo>
                  <a:lnTo>
                    <a:pt x="2333" y="2296"/>
                  </a:lnTo>
                  <a:lnTo>
                    <a:pt x="2070" y="2541"/>
                  </a:lnTo>
                  <a:lnTo>
                    <a:pt x="1825" y="2804"/>
                  </a:lnTo>
                  <a:lnTo>
                    <a:pt x="1581" y="3086"/>
                  </a:lnTo>
                  <a:lnTo>
                    <a:pt x="1374" y="3369"/>
                  </a:lnTo>
                  <a:lnTo>
                    <a:pt x="1167" y="3651"/>
                  </a:lnTo>
                  <a:lnTo>
                    <a:pt x="979" y="3971"/>
                  </a:lnTo>
                  <a:lnTo>
                    <a:pt x="791" y="4272"/>
                  </a:lnTo>
                  <a:lnTo>
                    <a:pt x="640" y="4592"/>
                  </a:lnTo>
                  <a:lnTo>
                    <a:pt x="489" y="4930"/>
                  </a:lnTo>
                  <a:lnTo>
                    <a:pt x="358" y="5250"/>
                  </a:lnTo>
                  <a:lnTo>
                    <a:pt x="264" y="5608"/>
                  </a:lnTo>
                  <a:lnTo>
                    <a:pt x="170" y="5946"/>
                  </a:lnTo>
                  <a:lnTo>
                    <a:pt x="94" y="6304"/>
                  </a:lnTo>
                  <a:lnTo>
                    <a:pt x="38" y="6661"/>
                  </a:lnTo>
                  <a:lnTo>
                    <a:pt x="0" y="7019"/>
                  </a:lnTo>
                  <a:lnTo>
                    <a:pt x="2032" y="7019"/>
                  </a:lnTo>
                  <a:lnTo>
                    <a:pt x="2089" y="6756"/>
                  </a:lnTo>
                  <a:lnTo>
                    <a:pt x="2145" y="6492"/>
                  </a:lnTo>
                  <a:lnTo>
                    <a:pt x="2202" y="6229"/>
                  </a:lnTo>
                  <a:lnTo>
                    <a:pt x="2277" y="5965"/>
                  </a:lnTo>
                  <a:lnTo>
                    <a:pt x="2371" y="5721"/>
                  </a:lnTo>
                  <a:lnTo>
                    <a:pt x="2484" y="5476"/>
                  </a:lnTo>
                  <a:lnTo>
                    <a:pt x="2597" y="5231"/>
                  </a:lnTo>
                  <a:lnTo>
                    <a:pt x="2710" y="4987"/>
                  </a:lnTo>
                  <a:lnTo>
                    <a:pt x="2860" y="4761"/>
                  </a:lnTo>
                  <a:lnTo>
                    <a:pt x="3011" y="4535"/>
                  </a:lnTo>
                  <a:lnTo>
                    <a:pt x="3161" y="4328"/>
                  </a:lnTo>
                  <a:lnTo>
                    <a:pt x="3331" y="4103"/>
                  </a:lnTo>
                  <a:lnTo>
                    <a:pt x="3500" y="3914"/>
                  </a:lnTo>
                  <a:lnTo>
                    <a:pt x="3688" y="3707"/>
                  </a:lnTo>
                  <a:lnTo>
                    <a:pt x="3895" y="3519"/>
                  </a:lnTo>
                  <a:lnTo>
                    <a:pt x="4102" y="3350"/>
                  </a:lnTo>
                  <a:lnTo>
                    <a:pt x="4309" y="3181"/>
                  </a:lnTo>
                  <a:lnTo>
                    <a:pt x="4535" y="3011"/>
                  </a:lnTo>
                  <a:lnTo>
                    <a:pt x="4761" y="2861"/>
                  </a:lnTo>
                  <a:lnTo>
                    <a:pt x="5005" y="2729"/>
                  </a:lnTo>
                  <a:lnTo>
                    <a:pt x="5231" y="2597"/>
                  </a:lnTo>
                  <a:lnTo>
                    <a:pt x="5494" y="2466"/>
                  </a:lnTo>
                  <a:lnTo>
                    <a:pt x="5739" y="2353"/>
                  </a:lnTo>
                  <a:lnTo>
                    <a:pt x="6002" y="2259"/>
                  </a:lnTo>
                  <a:lnTo>
                    <a:pt x="6285" y="2165"/>
                  </a:lnTo>
                  <a:lnTo>
                    <a:pt x="6548" y="2070"/>
                  </a:lnTo>
                  <a:lnTo>
                    <a:pt x="6830" y="2014"/>
                  </a:lnTo>
                  <a:lnTo>
                    <a:pt x="7113" y="1958"/>
                  </a:lnTo>
                  <a:lnTo>
                    <a:pt x="7414" y="1901"/>
                  </a:lnTo>
                  <a:lnTo>
                    <a:pt x="7696" y="1882"/>
                  </a:lnTo>
                  <a:lnTo>
                    <a:pt x="7997" y="1863"/>
                  </a:lnTo>
                  <a:lnTo>
                    <a:pt x="8298" y="1845"/>
                  </a:lnTo>
                  <a:lnTo>
                    <a:pt x="8599" y="1863"/>
                  </a:lnTo>
                  <a:lnTo>
                    <a:pt x="8900" y="1882"/>
                  </a:lnTo>
                  <a:lnTo>
                    <a:pt x="9201" y="1901"/>
                  </a:lnTo>
                  <a:lnTo>
                    <a:pt x="9483" y="1958"/>
                  </a:lnTo>
                  <a:lnTo>
                    <a:pt x="9766" y="2014"/>
                  </a:lnTo>
                  <a:lnTo>
                    <a:pt x="10048" y="2070"/>
                  </a:lnTo>
                  <a:lnTo>
                    <a:pt x="10330" y="2165"/>
                  </a:lnTo>
                  <a:lnTo>
                    <a:pt x="10593" y="2259"/>
                  </a:lnTo>
                  <a:lnTo>
                    <a:pt x="10857" y="2353"/>
                  </a:lnTo>
                  <a:lnTo>
                    <a:pt x="11120" y="2466"/>
                  </a:lnTo>
                  <a:lnTo>
                    <a:pt x="11365" y="2597"/>
                  </a:lnTo>
                  <a:lnTo>
                    <a:pt x="11609" y="2729"/>
                  </a:lnTo>
                  <a:lnTo>
                    <a:pt x="11854" y="2861"/>
                  </a:lnTo>
                  <a:lnTo>
                    <a:pt x="12080" y="3011"/>
                  </a:lnTo>
                  <a:lnTo>
                    <a:pt x="12306" y="3181"/>
                  </a:lnTo>
                  <a:lnTo>
                    <a:pt x="12513" y="3350"/>
                  </a:lnTo>
                  <a:lnTo>
                    <a:pt x="12720" y="3519"/>
                  </a:lnTo>
                  <a:lnTo>
                    <a:pt x="12908" y="3707"/>
                  </a:lnTo>
                  <a:lnTo>
                    <a:pt x="13096" y="3914"/>
                  </a:lnTo>
                  <a:lnTo>
                    <a:pt x="13284" y="4103"/>
                  </a:lnTo>
                  <a:lnTo>
                    <a:pt x="13453" y="4328"/>
                  </a:lnTo>
                  <a:lnTo>
                    <a:pt x="13604" y="4535"/>
                  </a:lnTo>
                  <a:lnTo>
                    <a:pt x="13754" y="4761"/>
                  </a:lnTo>
                  <a:lnTo>
                    <a:pt x="13886" y="4987"/>
                  </a:lnTo>
                  <a:lnTo>
                    <a:pt x="14018" y="5231"/>
                  </a:lnTo>
                  <a:lnTo>
                    <a:pt x="14131" y="5476"/>
                  </a:lnTo>
                  <a:lnTo>
                    <a:pt x="14225" y="5721"/>
                  </a:lnTo>
                  <a:lnTo>
                    <a:pt x="14319" y="5965"/>
                  </a:lnTo>
                  <a:lnTo>
                    <a:pt x="14413" y="6229"/>
                  </a:lnTo>
                  <a:lnTo>
                    <a:pt x="14469" y="6492"/>
                  </a:lnTo>
                  <a:lnTo>
                    <a:pt x="14526" y="6756"/>
                  </a:lnTo>
                  <a:lnTo>
                    <a:pt x="14564" y="7019"/>
                  </a:lnTo>
                  <a:lnTo>
                    <a:pt x="16614" y="7019"/>
                  </a:lnTo>
                  <a:lnTo>
                    <a:pt x="16577" y="6661"/>
                  </a:lnTo>
                  <a:lnTo>
                    <a:pt x="16520" y="6304"/>
                  </a:lnTo>
                  <a:lnTo>
                    <a:pt x="16445" y="5946"/>
                  </a:lnTo>
                  <a:lnTo>
                    <a:pt x="16351" y="5608"/>
                  </a:lnTo>
                  <a:lnTo>
                    <a:pt x="16238" y="5250"/>
                  </a:lnTo>
                  <a:lnTo>
                    <a:pt x="16106" y="4930"/>
                  </a:lnTo>
                  <a:lnTo>
                    <a:pt x="15975" y="4592"/>
                  </a:lnTo>
                  <a:lnTo>
                    <a:pt x="15805" y="4272"/>
                  </a:lnTo>
                  <a:lnTo>
                    <a:pt x="15636" y="3971"/>
                  </a:lnTo>
                  <a:lnTo>
                    <a:pt x="15448" y="3651"/>
                  </a:lnTo>
                  <a:lnTo>
                    <a:pt x="15241" y="3369"/>
                  </a:lnTo>
                  <a:lnTo>
                    <a:pt x="15015" y="3086"/>
                  </a:lnTo>
                  <a:lnTo>
                    <a:pt x="14789" y="2804"/>
                  </a:lnTo>
                  <a:lnTo>
                    <a:pt x="14545" y="2541"/>
                  </a:lnTo>
                  <a:lnTo>
                    <a:pt x="14281" y="2296"/>
                  </a:lnTo>
                  <a:lnTo>
                    <a:pt x="13999" y="2052"/>
                  </a:lnTo>
                  <a:lnTo>
                    <a:pt x="13717" y="1807"/>
                  </a:lnTo>
                  <a:lnTo>
                    <a:pt x="13416" y="1600"/>
                  </a:lnTo>
                  <a:lnTo>
                    <a:pt x="13115" y="1393"/>
                  </a:lnTo>
                  <a:lnTo>
                    <a:pt x="12795" y="1186"/>
                  </a:lnTo>
                  <a:lnTo>
                    <a:pt x="12475" y="1017"/>
                  </a:lnTo>
                  <a:lnTo>
                    <a:pt x="12136" y="847"/>
                  </a:lnTo>
                  <a:lnTo>
                    <a:pt x="11779" y="697"/>
                  </a:lnTo>
                  <a:lnTo>
                    <a:pt x="11421" y="546"/>
                  </a:lnTo>
                  <a:lnTo>
                    <a:pt x="11064" y="433"/>
                  </a:lnTo>
                  <a:lnTo>
                    <a:pt x="10687" y="321"/>
                  </a:lnTo>
                  <a:lnTo>
                    <a:pt x="10311" y="227"/>
                  </a:lnTo>
                  <a:lnTo>
                    <a:pt x="9916" y="151"/>
                  </a:lnTo>
                  <a:lnTo>
                    <a:pt x="9521" y="76"/>
                  </a:lnTo>
                  <a:lnTo>
                    <a:pt x="9126" y="38"/>
                  </a:lnTo>
                  <a:lnTo>
                    <a:pt x="8712" y="20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9"/>
            <p:cNvSpPr/>
            <p:nvPr/>
          </p:nvSpPr>
          <p:spPr>
            <a:xfrm>
              <a:off x="2746650" y="3950450"/>
              <a:ext cx="423375" cy="183000"/>
            </a:xfrm>
            <a:custGeom>
              <a:avLst/>
              <a:gdLst/>
              <a:ahLst/>
              <a:cxnLst/>
              <a:rect l="l" t="t" r="r" b="b"/>
              <a:pathLst>
                <a:path w="16935" h="7320" extrusionOk="0">
                  <a:moveTo>
                    <a:pt x="8863" y="301"/>
                  </a:moveTo>
                  <a:lnTo>
                    <a:pt x="9258" y="339"/>
                  </a:lnTo>
                  <a:lnTo>
                    <a:pt x="9653" y="377"/>
                  </a:lnTo>
                  <a:lnTo>
                    <a:pt x="10030" y="433"/>
                  </a:lnTo>
                  <a:lnTo>
                    <a:pt x="10406" y="508"/>
                  </a:lnTo>
                  <a:lnTo>
                    <a:pt x="10763" y="602"/>
                  </a:lnTo>
                  <a:lnTo>
                    <a:pt x="11121" y="696"/>
                  </a:lnTo>
                  <a:lnTo>
                    <a:pt x="11478" y="828"/>
                  </a:lnTo>
                  <a:lnTo>
                    <a:pt x="11836" y="960"/>
                  </a:lnTo>
                  <a:lnTo>
                    <a:pt x="12156" y="1092"/>
                  </a:lnTo>
                  <a:lnTo>
                    <a:pt x="12494" y="1261"/>
                  </a:lnTo>
                  <a:lnTo>
                    <a:pt x="12814" y="1430"/>
                  </a:lnTo>
                  <a:lnTo>
                    <a:pt x="13134" y="1618"/>
                  </a:lnTo>
                  <a:lnTo>
                    <a:pt x="13435" y="1806"/>
                  </a:lnTo>
                  <a:lnTo>
                    <a:pt x="13717" y="2032"/>
                  </a:lnTo>
                  <a:lnTo>
                    <a:pt x="14000" y="2239"/>
                  </a:lnTo>
                  <a:lnTo>
                    <a:pt x="14263" y="2484"/>
                  </a:lnTo>
                  <a:lnTo>
                    <a:pt x="14527" y="2728"/>
                  </a:lnTo>
                  <a:lnTo>
                    <a:pt x="14771" y="2973"/>
                  </a:lnTo>
                  <a:lnTo>
                    <a:pt x="14997" y="3236"/>
                  </a:lnTo>
                  <a:lnTo>
                    <a:pt x="15223" y="3500"/>
                  </a:lnTo>
                  <a:lnTo>
                    <a:pt x="15411" y="3782"/>
                  </a:lnTo>
                  <a:lnTo>
                    <a:pt x="15618" y="4083"/>
                  </a:lnTo>
                  <a:lnTo>
                    <a:pt x="15787" y="4384"/>
                  </a:lnTo>
                  <a:lnTo>
                    <a:pt x="15938" y="4685"/>
                  </a:lnTo>
                  <a:lnTo>
                    <a:pt x="16088" y="5005"/>
                  </a:lnTo>
                  <a:lnTo>
                    <a:pt x="16220" y="5325"/>
                  </a:lnTo>
                  <a:lnTo>
                    <a:pt x="16333" y="5645"/>
                  </a:lnTo>
                  <a:lnTo>
                    <a:pt x="16427" y="5984"/>
                  </a:lnTo>
                  <a:lnTo>
                    <a:pt x="16521" y="6322"/>
                  </a:lnTo>
                  <a:lnTo>
                    <a:pt x="16577" y="6680"/>
                  </a:lnTo>
                  <a:lnTo>
                    <a:pt x="16615" y="7037"/>
                  </a:lnTo>
                  <a:lnTo>
                    <a:pt x="14865" y="7037"/>
                  </a:lnTo>
                  <a:lnTo>
                    <a:pt x="14809" y="6755"/>
                  </a:lnTo>
                  <a:lnTo>
                    <a:pt x="14752" y="6492"/>
                  </a:lnTo>
                  <a:lnTo>
                    <a:pt x="14677" y="6209"/>
                  </a:lnTo>
                  <a:lnTo>
                    <a:pt x="14602" y="5965"/>
                  </a:lnTo>
                  <a:lnTo>
                    <a:pt x="14508" y="5701"/>
                  </a:lnTo>
                  <a:lnTo>
                    <a:pt x="14395" y="5457"/>
                  </a:lnTo>
                  <a:lnTo>
                    <a:pt x="14263" y="5212"/>
                  </a:lnTo>
                  <a:lnTo>
                    <a:pt x="14131" y="4968"/>
                  </a:lnTo>
                  <a:lnTo>
                    <a:pt x="14000" y="4742"/>
                  </a:lnTo>
                  <a:lnTo>
                    <a:pt x="13830" y="4516"/>
                  </a:lnTo>
                  <a:lnTo>
                    <a:pt x="13680" y="4309"/>
                  </a:lnTo>
                  <a:lnTo>
                    <a:pt x="13510" y="4083"/>
                  </a:lnTo>
                  <a:lnTo>
                    <a:pt x="13322" y="3895"/>
                  </a:lnTo>
                  <a:lnTo>
                    <a:pt x="13134" y="3688"/>
                  </a:lnTo>
                  <a:lnTo>
                    <a:pt x="12927" y="3519"/>
                  </a:lnTo>
                  <a:lnTo>
                    <a:pt x="12720" y="3331"/>
                  </a:lnTo>
                  <a:lnTo>
                    <a:pt x="12494" y="3161"/>
                  </a:lnTo>
                  <a:lnTo>
                    <a:pt x="12269" y="3011"/>
                  </a:lnTo>
                  <a:lnTo>
                    <a:pt x="12043" y="2860"/>
                  </a:lnTo>
                  <a:lnTo>
                    <a:pt x="11798" y="2710"/>
                  </a:lnTo>
                  <a:lnTo>
                    <a:pt x="11554" y="2578"/>
                  </a:lnTo>
                  <a:lnTo>
                    <a:pt x="11290" y="2465"/>
                  </a:lnTo>
                  <a:lnTo>
                    <a:pt x="11046" y="2352"/>
                  </a:lnTo>
                  <a:lnTo>
                    <a:pt x="10782" y="2239"/>
                  </a:lnTo>
                  <a:lnTo>
                    <a:pt x="10500" y="2164"/>
                  </a:lnTo>
                  <a:lnTo>
                    <a:pt x="10218" y="2070"/>
                  </a:lnTo>
                  <a:lnTo>
                    <a:pt x="9936" y="2013"/>
                  </a:lnTo>
                  <a:lnTo>
                    <a:pt x="9653" y="1957"/>
                  </a:lnTo>
                  <a:lnTo>
                    <a:pt x="9371" y="1919"/>
                  </a:lnTo>
                  <a:lnTo>
                    <a:pt x="9070" y="1882"/>
                  </a:lnTo>
                  <a:lnTo>
                    <a:pt x="8769" y="1863"/>
                  </a:lnTo>
                  <a:lnTo>
                    <a:pt x="8167" y="1863"/>
                  </a:lnTo>
                  <a:lnTo>
                    <a:pt x="7866" y="1882"/>
                  </a:lnTo>
                  <a:lnTo>
                    <a:pt x="7584" y="1919"/>
                  </a:lnTo>
                  <a:lnTo>
                    <a:pt x="7283" y="1957"/>
                  </a:lnTo>
                  <a:lnTo>
                    <a:pt x="7000" y="2013"/>
                  </a:lnTo>
                  <a:lnTo>
                    <a:pt x="6718" y="2070"/>
                  </a:lnTo>
                  <a:lnTo>
                    <a:pt x="6436" y="2164"/>
                  </a:lnTo>
                  <a:lnTo>
                    <a:pt x="6172" y="2239"/>
                  </a:lnTo>
                  <a:lnTo>
                    <a:pt x="5909" y="2352"/>
                  </a:lnTo>
                  <a:lnTo>
                    <a:pt x="5646" y="2465"/>
                  </a:lnTo>
                  <a:lnTo>
                    <a:pt x="5401" y="2578"/>
                  </a:lnTo>
                  <a:lnTo>
                    <a:pt x="5156" y="2710"/>
                  </a:lnTo>
                  <a:lnTo>
                    <a:pt x="4912" y="2860"/>
                  </a:lnTo>
                  <a:lnTo>
                    <a:pt x="4667" y="3011"/>
                  </a:lnTo>
                  <a:lnTo>
                    <a:pt x="4441" y="3161"/>
                  </a:lnTo>
                  <a:lnTo>
                    <a:pt x="4234" y="3331"/>
                  </a:lnTo>
                  <a:lnTo>
                    <a:pt x="4027" y="3519"/>
                  </a:lnTo>
                  <a:lnTo>
                    <a:pt x="3820" y="3688"/>
                  </a:lnTo>
                  <a:lnTo>
                    <a:pt x="3632" y="3895"/>
                  </a:lnTo>
                  <a:lnTo>
                    <a:pt x="3444" y="4083"/>
                  </a:lnTo>
                  <a:lnTo>
                    <a:pt x="3275" y="4309"/>
                  </a:lnTo>
                  <a:lnTo>
                    <a:pt x="3105" y="4516"/>
                  </a:lnTo>
                  <a:lnTo>
                    <a:pt x="2955" y="4742"/>
                  </a:lnTo>
                  <a:lnTo>
                    <a:pt x="2804" y="4968"/>
                  </a:lnTo>
                  <a:lnTo>
                    <a:pt x="2673" y="5212"/>
                  </a:lnTo>
                  <a:lnTo>
                    <a:pt x="2560" y="5457"/>
                  </a:lnTo>
                  <a:lnTo>
                    <a:pt x="2447" y="5701"/>
                  </a:lnTo>
                  <a:lnTo>
                    <a:pt x="2353" y="5965"/>
                  </a:lnTo>
                  <a:lnTo>
                    <a:pt x="2259" y="6209"/>
                  </a:lnTo>
                  <a:lnTo>
                    <a:pt x="2184" y="6492"/>
                  </a:lnTo>
                  <a:lnTo>
                    <a:pt x="2127" y="6755"/>
                  </a:lnTo>
                  <a:lnTo>
                    <a:pt x="2089" y="7037"/>
                  </a:lnTo>
                  <a:lnTo>
                    <a:pt x="321" y="7037"/>
                  </a:lnTo>
                  <a:lnTo>
                    <a:pt x="377" y="6680"/>
                  </a:lnTo>
                  <a:lnTo>
                    <a:pt x="434" y="6322"/>
                  </a:lnTo>
                  <a:lnTo>
                    <a:pt x="509" y="5984"/>
                  </a:lnTo>
                  <a:lnTo>
                    <a:pt x="603" y="5645"/>
                  </a:lnTo>
                  <a:lnTo>
                    <a:pt x="716" y="5325"/>
                  </a:lnTo>
                  <a:lnTo>
                    <a:pt x="848" y="5005"/>
                  </a:lnTo>
                  <a:lnTo>
                    <a:pt x="998" y="4685"/>
                  </a:lnTo>
                  <a:lnTo>
                    <a:pt x="1167" y="4384"/>
                  </a:lnTo>
                  <a:lnTo>
                    <a:pt x="1337" y="4083"/>
                  </a:lnTo>
                  <a:lnTo>
                    <a:pt x="1525" y="3782"/>
                  </a:lnTo>
                  <a:lnTo>
                    <a:pt x="1732" y="3500"/>
                  </a:lnTo>
                  <a:lnTo>
                    <a:pt x="1958" y="3236"/>
                  </a:lnTo>
                  <a:lnTo>
                    <a:pt x="2184" y="2973"/>
                  </a:lnTo>
                  <a:lnTo>
                    <a:pt x="2428" y="2728"/>
                  </a:lnTo>
                  <a:lnTo>
                    <a:pt x="2692" y="2484"/>
                  </a:lnTo>
                  <a:lnTo>
                    <a:pt x="2955" y="2239"/>
                  </a:lnTo>
                  <a:lnTo>
                    <a:pt x="3237" y="2032"/>
                  </a:lnTo>
                  <a:lnTo>
                    <a:pt x="3519" y="1806"/>
                  </a:lnTo>
                  <a:lnTo>
                    <a:pt x="3820" y="1618"/>
                  </a:lnTo>
                  <a:lnTo>
                    <a:pt x="4140" y="1430"/>
                  </a:lnTo>
                  <a:lnTo>
                    <a:pt x="4460" y="1261"/>
                  </a:lnTo>
                  <a:lnTo>
                    <a:pt x="4780" y="1092"/>
                  </a:lnTo>
                  <a:lnTo>
                    <a:pt x="5119" y="960"/>
                  </a:lnTo>
                  <a:lnTo>
                    <a:pt x="5457" y="828"/>
                  </a:lnTo>
                  <a:lnTo>
                    <a:pt x="5815" y="696"/>
                  </a:lnTo>
                  <a:lnTo>
                    <a:pt x="6172" y="602"/>
                  </a:lnTo>
                  <a:lnTo>
                    <a:pt x="6549" y="508"/>
                  </a:lnTo>
                  <a:lnTo>
                    <a:pt x="6925" y="433"/>
                  </a:lnTo>
                  <a:lnTo>
                    <a:pt x="7301" y="377"/>
                  </a:lnTo>
                  <a:lnTo>
                    <a:pt x="7696" y="339"/>
                  </a:lnTo>
                  <a:lnTo>
                    <a:pt x="8073" y="301"/>
                  </a:lnTo>
                  <a:close/>
                  <a:moveTo>
                    <a:pt x="8468" y="0"/>
                  </a:moveTo>
                  <a:lnTo>
                    <a:pt x="8054" y="19"/>
                  </a:lnTo>
                  <a:lnTo>
                    <a:pt x="7640" y="38"/>
                  </a:lnTo>
                  <a:lnTo>
                    <a:pt x="7245" y="94"/>
                  </a:lnTo>
                  <a:lnTo>
                    <a:pt x="6850" y="151"/>
                  </a:lnTo>
                  <a:lnTo>
                    <a:pt x="6455" y="226"/>
                  </a:lnTo>
                  <a:lnTo>
                    <a:pt x="6060" y="320"/>
                  </a:lnTo>
                  <a:lnTo>
                    <a:pt x="5683" y="433"/>
                  </a:lnTo>
                  <a:lnTo>
                    <a:pt x="5326" y="565"/>
                  </a:lnTo>
                  <a:lnTo>
                    <a:pt x="4949" y="696"/>
                  </a:lnTo>
                  <a:lnTo>
                    <a:pt x="4592" y="866"/>
                  </a:lnTo>
                  <a:lnTo>
                    <a:pt x="4253" y="1035"/>
                  </a:lnTo>
                  <a:lnTo>
                    <a:pt x="3915" y="1204"/>
                  </a:lnTo>
                  <a:lnTo>
                    <a:pt x="3595" y="1411"/>
                  </a:lnTo>
                  <a:lnTo>
                    <a:pt x="3275" y="1618"/>
                  </a:lnTo>
                  <a:lnTo>
                    <a:pt x="2974" y="1844"/>
                  </a:lnTo>
                  <a:lnTo>
                    <a:pt x="2692" y="2089"/>
                  </a:lnTo>
                  <a:lnTo>
                    <a:pt x="2409" y="2333"/>
                  </a:lnTo>
                  <a:lnTo>
                    <a:pt x="2146" y="2578"/>
                  </a:lnTo>
                  <a:lnTo>
                    <a:pt x="1882" y="2860"/>
                  </a:lnTo>
                  <a:lnTo>
                    <a:pt x="1657" y="3142"/>
                  </a:lnTo>
                  <a:lnTo>
                    <a:pt x="1431" y="3425"/>
                  </a:lnTo>
                  <a:lnTo>
                    <a:pt x="1224" y="3726"/>
                  </a:lnTo>
                  <a:lnTo>
                    <a:pt x="1017" y="4027"/>
                  </a:lnTo>
                  <a:lnTo>
                    <a:pt x="848" y="4347"/>
                  </a:lnTo>
                  <a:lnTo>
                    <a:pt x="678" y="4685"/>
                  </a:lnTo>
                  <a:lnTo>
                    <a:pt x="528" y="5005"/>
                  </a:lnTo>
                  <a:lnTo>
                    <a:pt x="396" y="5363"/>
                  </a:lnTo>
                  <a:lnTo>
                    <a:pt x="283" y="5701"/>
                  </a:lnTo>
                  <a:lnTo>
                    <a:pt x="189" y="6059"/>
                  </a:lnTo>
                  <a:lnTo>
                    <a:pt x="114" y="6416"/>
                  </a:lnTo>
                  <a:lnTo>
                    <a:pt x="57" y="6793"/>
                  </a:lnTo>
                  <a:lnTo>
                    <a:pt x="20" y="7169"/>
                  </a:lnTo>
                  <a:lnTo>
                    <a:pt x="1" y="7319"/>
                  </a:lnTo>
                  <a:lnTo>
                    <a:pt x="2334" y="7319"/>
                  </a:lnTo>
                  <a:lnTo>
                    <a:pt x="2353" y="7188"/>
                  </a:lnTo>
                  <a:lnTo>
                    <a:pt x="2390" y="6924"/>
                  </a:lnTo>
                  <a:lnTo>
                    <a:pt x="2447" y="6661"/>
                  </a:lnTo>
                  <a:lnTo>
                    <a:pt x="2522" y="6398"/>
                  </a:lnTo>
                  <a:lnTo>
                    <a:pt x="2597" y="6153"/>
                  </a:lnTo>
                  <a:lnTo>
                    <a:pt x="2692" y="5908"/>
                  </a:lnTo>
                  <a:lnTo>
                    <a:pt x="2786" y="5664"/>
                  </a:lnTo>
                  <a:lnTo>
                    <a:pt x="2899" y="5419"/>
                  </a:lnTo>
                  <a:lnTo>
                    <a:pt x="3030" y="5193"/>
                  </a:lnTo>
                  <a:lnTo>
                    <a:pt x="3162" y="4968"/>
                  </a:lnTo>
                  <a:lnTo>
                    <a:pt x="3312" y="4742"/>
                  </a:lnTo>
                  <a:lnTo>
                    <a:pt x="3463" y="4535"/>
                  </a:lnTo>
                  <a:lnTo>
                    <a:pt x="3632" y="4328"/>
                  </a:lnTo>
                  <a:lnTo>
                    <a:pt x="3802" y="4140"/>
                  </a:lnTo>
                  <a:lnTo>
                    <a:pt x="3990" y="3951"/>
                  </a:lnTo>
                  <a:lnTo>
                    <a:pt x="4178" y="3763"/>
                  </a:lnTo>
                  <a:lnTo>
                    <a:pt x="4385" y="3594"/>
                  </a:lnTo>
                  <a:lnTo>
                    <a:pt x="4592" y="3425"/>
                  </a:lnTo>
                  <a:lnTo>
                    <a:pt x="4799" y="3274"/>
                  </a:lnTo>
                  <a:lnTo>
                    <a:pt x="5025" y="3124"/>
                  </a:lnTo>
                  <a:lnTo>
                    <a:pt x="5250" y="2992"/>
                  </a:lnTo>
                  <a:lnTo>
                    <a:pt x="5495" y="2860"/>
                  </a:lnTo>
                  <a:lnTo>
                    <a:pt x="5740" y="2747"/>
                  </a:lnTo>
                  <a:lnTo>
                    <a:pt x="5984" y="2634"/>
                  </a:lnTo>
                  <a:lnTo>
                    <a:pt x="6248" y="2540"/>
                  </a:lnTo>
                  <a:lnTo>
                    <a:pt x="6511" y="2446"/>
                  </a:lnTo>
                  <a:lnTo>
                    <a:pt x="6775" y="2371"/>
                  </a:lnTo>
                  <a:lnTo>
                    <a:pt x="7057" y="2296"/>
                  </a:lnTo>
                  <a:lnTo>
                    <a:pt x="7320" y="2239"/>
                  </a:lnTo>
                  <a:lnTo>
                    <a:pt x="7602" y="2202"/>
                  </a:lnTo>
                  <a:lnTo>
                    <a:pt x="7885" y="2183"/>
                  </a:lnTo>
                  <a:lnTo>
                    <a:pt x="8186" y="2164"/>
                  </a:lnTo>
                  <a:lnTo>
                    <a:pt x="8468" y="2145"/>
                  </a:lnTo>
                  <a:lnTo>
                    <a:pt x="8769" y="2164"/>
                  </a:lnTo>
                  <a:lnTo>
                    <a:pt x="9051" y="2183"/>
                  </a:lnTo>
                  <a:lnTo>
                    <a:pt x="9333" y="2202"/>
                  </a:lnTo>
                  <a:lnTo>
                    <a:pt x="9616" y="2239"/>
                  </a:lnTo>
                  <a:lnTo>
                    <a:pt x="9898" y="2296"/>
                  </a:lnTo>
                  <a:lnTo>
                    <a:pt x="10161" y="2371"/>
                  </a:lnTo>
                  <a:lnTo>
                    <a:pt x="10444" y="2446"/>
                  </a:lnTo>
                  <a:lnTo>
                    <a:pt x="10707" y="2540"/>
                  </a:lnTo>
                  <a:lnTo>
                    <a:pt x="10952" y="2634"/>
                  </a:lnTo>
                  <a:lnTo>
                    <a:pt x="11215" y="2747"/>
                  </a:lnTo>
                  <a:lnTo>
                    <a:pt x="11460" y="2860"/>
                  </a:lnTo>
                  <a:lnTo>
                    <a:pt x="11685" y="2992"/>
                  </a:lnTo>
                  <a:lnTo>
                    <a:pt x="11911" y="3124"/>
                  </a:lnTo>
                  <a:lnTo>
                    <a:pt x="12137" y="3274"/>
                  </a:lnTo>
                  <a:lnTo>
                    <a:pt x="12363" y="3425"/>
                  </a:lnTo>
                  <a:lnTo>
                    <a:pt x="12570" y="3594"/>
                  </a:lnTo>
                  <a:lnTo>
                    <a:pt x="12777" y="3763"/>
                  </a:lnTo>
                  <a:lnTo>
                    <a:pt x="12965" y="3951"/>
                  </a:lnTo>
                  <a:lnTo>
                    <a:pt x="13153" y="4140"/>
                  </a:lnTo>
                  <a:lnTo>
                    <a:pt x="13322" y="4328"/>
                  </a:lnTo>
                  <a:lnTo>
                    <a:pt x="13492" y="4535"/>
                  </a:lnTo>
                  <a:lnTo>
                    <a:pt x="13642" y="4742"/>
                  </a:lnTo>
                  <a:lnTo>
                    <a:pt x="13793" y="4968"/>
                  </a:lnTo>
                  <a:lnTo>
                    <a:pt x="13924" y="5193"/>
                  </a:lnTo>
                  <a:lnTo>
                    <a:pt x="14037" y="5419"/>
                  </a:lnTo>
                  <a:lnTo>
                    <a:pt x="14169" y="5664"/>
                  </a:lnTo>
                  <a:lnTo>
                    <a:pt x="14263" y="5908"/>
                  </a:lnTo>
                  <a:lnTo>
                    <a:pt x="14357" y="6153"/>
                  </a:lnTo>
                  <a:lnTo>
                    <a:pt x="14432" y="6398"/>
                  </a:lnTo>
                  <a:lnTo>
                    <a:pt x="14489" y="6661"/>
                  </a:lnTo>
                  <a:lnTo>
                    <a:pt x="14545" y="6924"/>
                  </a:lnTo>
                  <a:lnTo>
                    <a:pt x="14583" y="7188"/>
                  </a:lnTo>
                  <a:lnTo>
                    <a:pt x="14602" y="7319"/>
                  </a:lnTo>
                  <a:lnTo>
                    <a:pt x="16935" y="7319"/>
                  </a:lnTo>
                  <a:lnTo>
                    <a:pt x="16916" y="7169"/>
                  </a:lnTo>
                  <a:lnTo>
                    <a:pt x="16897" y="6793"/>
                  </a:lnTo>
                  <a:lnTo>
                    <a:pt x="16822" y="6416"/>
                  </a:lnTo>
                  <a:lnTo>
                    <a:pt x="16747" y="6059"/>
                  </a:lnTo>
                  <a:lnTo>
                    <a:pt x="16653" y="5701"/>
                  </a:lnTo>
                  <a:lnTo>
                    <a:pt x="16540" y="5363"/>
                  </a:lnTo>
                  <a:lnTo>
                    <a:pt x="16427" y="5005"/>
                  </a:lnTo>
                  <a:lnTo>
                    <a:pt x="16276" y="4685"/>
                  </a:lnTo>
                  <a:lnTo>
                    <a:pt x="16107" y="4347"/>
                  </a:lnTo>
                  <a:lnTo>
                    <a:pt x="15919" y="4027"/>
                  </a:lnTo>
                  <a:lnTo>
                    <a:pt x="15731" y="3726"/>
                  </a:lnTo>
                  <a:lnTo>
                    <a:pt x="15524" y="3425"/>
                  </a:lnTo>
                  <a:lnTo>
                    <a:pt x="15298" y="3142"/>
                  </a:lnTo>
                  <a:lnTo>
                    <a:pt x="15053" y="2860"/>
                  </a:lnTo>
                  <a:lnTo>
                    <a:pt x="14809" y="2578"/>
                  </a:lnTo>
                  <a:lnTo>
                    <a:pt x="14545" y="2333"/>
                  </a:lnTo>
                  <a:lnTo>
                    <a:pt x="14263" y="2089"/>
                  </a:lnTo>
                  <a:lnTo>
                    <a:pt x="13962" y="1844"/>
                  </a:lnTo>
                  <a:lnTo>
                    <a:pt x="13661" y="1618"/>
                  </a:lnTo>
                  <a:lnTo>
                    <a:pt x="13341" y="1411"/>
                  </a:lnTo>
                  <a:lnTo>
                    <a:pt x="13021" y="1204"/>
                  </a:lnTo>
                  <a:lnTo>
                    <a:pt x="12683" y="1035"/>
                  </a:lnTo>
                  <a:lnTo>
                    <a:pt x="12344" y="866"/>
                  </a:lnTo>
                  <a:lnTo>
                    <a:pt x="11986" y="696"/>
                  </a:lnTo>
                  <a:lnTo>
                    <a:pt x="11629" y="565"/>
                  </a:lnTo>
                  <a:lnTo>
                    <a:pt x="11253" y="433"/>
                  </a:lnTo>
                  <a:lnTo>
                    <a:pt x="10876" y="320"/>
                  </a:lnTo>
                  <a:lnTo>
                    <a:pt x="10500" y="226"/>
                  </a:lnTo>
                  <a:lnTo>
                    <a:pt x="10105" y="151"/>
                  </a:lnTo>
                  <a:lnTo>
                    <a:pt x="9710" y="94"/>
                  </a:lnTo>
                  <a:lnTo>
                    <a:pt x="9296" y="38"/>
                  </a:lnTo>
                  <a:lnTo>
                    <a:pt x="8882" y="19"/>
                  </a:lnTo>
                  <a:lnTo>
                    <a:pt x="8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2486075" y="3711475"/>
              <a:ext cx="945025" cy="421975"/>
            </a:xfrm>
            <a:custGeom>
              <a:avLst/>
              <a:gdLst/>
              <a:ahLst/>
              <a:cxnLst/>
              <a:rect l="l" t="t" r="r" b="b"/>
              <a:pathLst>
                <a:path w="37801" h="16879" extrusionOk="0">
                  <a:moveTo>
                    <a:pt x="18891" y="283"/>
                  </a:moveTo>
                  <a:lnTo>
                    <a:pt x="19832" y="302"/>
                  </a:lnTo>
                  <a:lnTo>
                    <a:pt x="20754" y="377"/>
                  </a:lnTo>
                  <a:lnTo>
                    <a:pt x="21657" y="471"/>
                  </a:lnTo>
                  <a:lnTo>
                    <a:pt x="22560" y="622"/>
                  </a:lnTo>
                  <a:lnTo>
                    <a:pt x="23425" y="810"/>
                  </a:lnTo>
                  <a:lnTo>
                    <a:pt x="24291" y="1017"/>
                  </a:lnTo>
                  <a:lnTo>
                    <a:pt x="25138" y="1280"/>
                  </a:lnTo>
                  <a:lnTo>
                    <a:pt x="25984" y="1563"/>
                  </a:lnTo>
                  <a:lnTo>
                    <a:pt x="26793" y="1901"/>
                  </a:lnTo>
                  <a:lnTo>
                    <a:pt x="27584" y="2259"/>
                  </a:lnTo>
                  <a:lnTo>
                    <a:pt x="28355" y="2654"/>
                  </a:lnTo>
                  <a:lnTo>
                    <a:pt x="29089" y="3068"/>
                  </a:lnTo>
                  <a:lnTo>
                    <a:pt x="29823" y="3519"/>
                  </a:lnTo>
                  <a:lnTo>
                    <a:pt x="30519" y="4009"/>
                  </a:lnTo>
                  <a:lnTo>
                    <a:pt x="31196" y="4517"/>
                  </a:lnTo>
                  <a:lnTo>
                    <a:pt x="31836" y="5062"/>
                  </a:lnTo>
                  <a:lnTo>
                    <a:pt x="32457" y="5627"/>
                  </a:lnTo>
                  <a:lnTo>
                    <a:pt x="33040" y="6229"/>
                  </a:lnTo>
                  <a:lnTo>
                    <a:pt x="33586" y="6831"/>
                  </a:lnTo>
                  <a:lnTo>
                    <a:pt x="34113" y="7471"/>
                  </a:lnTo>
                  <a:lnTo>
                    <a:pt x="34602" y="8129"/>
                  </a:lnTo>
                  <a:lnTo>
                    <a:pt x="35072" y="8825"/>
                  </a:lnTo>
                  <a:lnTo>
                    <a:pt x="35486" y="9522"/>
                  </a:lnTo>
                  <a:lnTo>
                    <a:pt x="35863" y="10237"/>
                  </a:lnTo>
                  <a:lnTo>
                    <a:pt x="36220" y="10989"/>
                  </a:lnTo>
                  <a:lnTo>
                    <a:pt x="36521" y="11742"/>
                  </a:lnTo>
                  <a:lnTo>
                    <a:pt x="36803" y="12513"/>
                  </a:lnTo>
                  <a:lnTo>
                    <a:pt x="37029" y="13304"/>
                  </a:lnTo>
                  <a:lnTo>
                    <a:pt x="37217" y="14113"/>
                  </a:lnTo>
                  <a:lnTo>
                    <a:pt x="37293" y="14508"/>
                  </a:lnTo>
                  <a:lnTo>
                    <a:pt x="37349" y="14922"/>
                  </a:lnTo>
                  <a:lnTo>
                    <a:pt x="37405" y="15336"/>
                  </a:lnTo>
                  <a:lnTo>
                    <a:pt x="37443" y="15750"/>
                  </a:lnTo>
                  <a:lnTo>
                    <a:pt x="37481" y="16163"/>
                  </a:lnTo>
                  <a:lnTo>
                    <a:pt x="37500" y="16596"/>
                  </a:lnTo>
                  <a:lnTo>
                    <a:pt x="25288" y="16596"/>
                  </a:lnTo>
                  <a:lnTo>
                    <a:pt x="25232" y="16314"/>
                  </a:lnTo>
                  <a:lnTo>
                    <a:pt x="25175" y="16051"/>
                  </a:lnTo>
                  <a:lnTo>
                    <a:pt x="25100" y="15768"/>
                  </a:lnTo>
                  <a:lnTo>
                    <a:pt x="25025" y="15524"/>
                  </a:lnTo>
                  <a:lnTo>
                    <a:pt x="24931" y="15260"/>
                  </a:lnTo>
                  <a:lnTo>
                    <a:pt x="24818" y="15016"/>
                  </a:lnTo>
                  <a:lnTo>
                    <a:pt x="24686" y="14771"/>
                  </a:lnTo>
                  <a:lnTo>
                    <a:pt x="24554" y="14527"/>
                  </a:lnTo>
                  <a:lnTo>
                    <a:pt x="24423" y="14301"/>
                  </a:lnTo>
                  <a:lnTo>
                    <a:pt x="24253" y="14075"/>
                  </a:lnTo>
                  <a:lnTo>
                    <a:pt x="24103" y="13868"/>
                  </a:lnTo>
                  <a:lnTo>
                    <a:pt x="23933" y="13642"/>
                  </a:lnTo>
                  <a:lnTo>
                    <a:pt x="23745" y="13454"/>
                  </a:lnTo>
                  <a:lnTo>
                    <a:pt x="23557" y="13247"/>
                  </a:lnTo>
                  <a:lnTo>
                    <a:pt x="23350" y="13078"/>
                  </a:lnTo>
                  <a:lnTo>
                    <a:pt x="23143" y="12890"/>
                  </a:lnTo>
                  <a:lnTo>
                    <a:pt x="22917" y="12720"/>
                  </a:lnTo>
                  <a:lnTo>
                    <a:pt x="22692" y="12570"/>
                  </a:lnTo>
                  <a:lnTo>
                    <a:pt x="22466" y="12419"/>
                  </a:lnTo>
                  <a:lnTo>
                    <a:pt x="22221" y="12269"/>
                  </a:lnTo>
                  <a:lnTo>
                    <a:pt x="21977" y="12137"/>
                  </a:lnTo>
                  <a:lnTo>
                    <a:pt x="21713" y="12024"/>
                  </a:lnTo>
                  <a:lnTo>
                    <a:pt x="21469" y="11911"/>
                  </a:lnTo>
                  <a:lnTo>
                    <a:pt x="21205" y="11798"/>
                  </a:lnTo>
                  <a:lnTo>
                    <a:pt x="20923" y="11723"/>
                  </a:lnTo>
                  <a:lnTo>
                    <a:pt x="20641" y="11629"/>
                  </a:lnTo>
                  <a:lnTo>
                    <a:pt x="20359" y="11572"/>
                  </a:lnTo>
                  <a:lnTo>
                    <a:pt x="20076" y="11516"/>
                  </a:lnTo>
                  <a:lnTo>
                    <a:pt x="19794" y="11478"/>
                  </a:lnTo>
                  <a:lnTo>
                    <a:pt x="19493" y="11441"/>
                  </a:lnTo>
                  <a:lnTo>
                    <a:pt x="19192" y="11422"/>
                  </a:lnTo>
                  <a:lnTo>
                    <a:pt x="18590" y="11422"/>
                  </a:lnTo>
                  <a:lnTo>
                    <a:pt x="18289" y="11441"/>
                  </a:lnTo>
                  <a:lnTo>
                    <a:pt x="18007" y="11478"/>
                  </a:lnTo>
                  <a:lnTo>
                    <a:pt x="17706" y="11516"/>
                  </a:lnTo>
                  <a:lnTo>
                    <a:pt x="17423" y="11572"/>
                  </a:lnTo>
                  <a:lnTo>
                    <a:pt x="17141" y="11629"/>
                  </a:lnTo>
                  <a:lnTo>
                    <a:pt x="16859" y="11723"/>
                  </a:lnTo>
                  <a:lnTo>
                    <a:pt x="16595" y="11798"/>
                  </a:lnTo>
                  <a:lnTo>
                    <a:pt x="16332" y="11911"/>
                  </a:lnTo>
                  <a:lnTo>
                    <a:pt x="16069" y="12024"/>
                  </a:lnTo>
                  <a:lnTo>
                    <a:pt x="15824" y="12137"/>
                  </a:lnTo>
                  <a:lnTo>
                    <a:pt x="15579" y="12269"/>
                  </a:lnTo>
                  <a:lnTo>
                    <a:pt x="15335" y="12419"/>
                  </a:lnTo>
                  <a:lnTo>
                    <a:pt x="15090" y="12570"/>
                  </a:lnTo>
                  <a:lnTo>
                    <a:pt x="14864" y="12720"/>
                  </a:lnTo>
                  <a:lnTo>
                    <a:pt x="14657" y="12890"/>
                  </a:lnTo>
                  <a:lnTo>
                    <a:pt x="14450" y="13078"/>
                  </a:lnTo>
                  <a:lnTo>
                    <a:pt x="14243" y="13247"/>
                  </a:lnTo>
                  <a:lnTo>
                    <a:pt x="14055" y="13454"/>
                  </a:lnTo>
                  <a:lnTo>
                    <a:pt x="13867" y="13642"/>
                  </a:lnTo>
                  <a:lnTo>
                    <a:pt x="13698" y="13868"/>
                  </a:lnTo>
                  <a:lnTo>
                    <a:pt x="13528" y="14075"/>
                  </a:lnTo>
                  <a:lnTo>
                    <a:pt x="13378" y="14301"/>
                  </a:lnTo>
                  <a:lnTo>
                    <a:pt x="13227" y="14527"/>
                  </a:lnTo>
                  <a:lnTo>
                    <a:pt x="13096" y="14771"/>
                  </a:lnTo>
                  <a:lnTo>
                    <a:pt x="12983" y="15016"/>
                  </a:lnTo>
                  <a:lnTo>
                    <a:pt x="12870" y="15260"/>
                  </a:lnTo>
                  <a:lnTo>
                    <a:pt x="12776" y="15524"/>
                  </a:lnTo>
                  <a:lnTo>
                    <a:pt x="12682" y="15768"/>
                  </a:lnTo>
                  <a:lnTo>
                    <a:pt x="12607" y="16051"/>
                  </a:lnTo>
                  <a:lnTo>
                    <a:pt x="12550" y="16314"/>
                  </a:lnTo>
                  <a:lnTo>
                    <a:pt x="12512" y="16596"/>
                  </a:lnTo>
                  <a:lnTo>
                    <a:pt x="301" y="16596"/>
                  </a:lnTo>
                  <a:lnTo>
                    <a:pt x="320" y="16163"/>
                  </a:lnTo>
                  <a:lnTo>
                    <a:pt x="339" y="15750"/>
                  </a:lnTo>
                  <a:lnTo>
                    <a:pt x="395" y="15336"/>
                  </a:lnTo>
                  <a:lnTo>
                    <a:pt x="433" y="14922"/>
                  </a:lnTo>
                  <a:lnTo>
                    <a:pt x="508" y="14508"/>
                  </a:lnTo>
                  <a:lnTo>
                    <a:pt x="583" y="14113"/>
                  </a:lnTo>
                  <a:lnTo>
                    <a:pt x="772" y="13304"/>
                  </a:lnTo>
                  <a:lnTo>
                    <a:pt x="997" y="12513"/>
                  </a:lnTo>
                  <a:lnTo>
                    <a:pt x="1261" y="11742"/>
                  </a:lnTo>
                  <a:lnTo>
                    <a:pt x="1581" y="10989"/>
                  </a:lnTo>
                  <a:lnTo>
                    <a:pt x="1919" y="10237"/>
                  </a:lnTo>
                  <a:lnTo>
                    <a:pt x="2314" y="9522"/>
                  </a:lnTo>
                  <a:lnTo>
                    <a:pt x="2728" y="8825"/>
                  </a:lnTo>
                  <a:lnTo>
                    <a:pt x="3180" y="8129"/>
                  </a:lnTo>
                  <a:lnTo>
                    <a:pt x="3669" y="7471"/>
                  </a:lnTo>
                  <a:lnTo>
                    <a:pt x="4196" y="6831"/>
                  </a:lnTo>
                  <a:lnTo>
                    <a:pt x="4760" y="6229"/>
                  </a:lnTo>
                  <a:lnTo>
                    <a:pt x="5344" y="5627"/>
                  </a:lnTo>
                  <a:lnTo>
                    <a:pt x="5965" y="5062"/>
                  </a:lnTo>
                  <a:lnTo>
                    <a:pt x="6604" y="4517"/>
                  </a:lnTo>
                  <a:lnTo>
                    <a:pt x="7282" y="4009"/>
                  </a:lnTo>
                  <a:lnTo>
                    <a:pt x="7978" y="3519"/>
                  </a:lnTo>
                  <a:lnTo>
                    <a:pt x="8693" y="3068"/>
                  </a:lnTo>
                  <a:lnTo>
                    <a:pt x="9446" y="2654"/>
                  </a:lnTo>
                  <a:lnTo>
                    <a:pt x="10217" y="2259"/>
                  </a:lnTo>
                  <a:lnTo>
                    <a:pt x="11007" y="1901"/>
                  </a:lnTo>
                  <a:lnTo>
                    <a:pt x="11816" y="1563"/>
                  </a:lnTo>
                  <a:lnTo>
                    <a:pt x="12644" y="1280"/>
                  </a:lnTo>
                  <a:lnTo>
                    <a:pt x="13491" y="1017"/>
                  </a:lnTo>
                  <a:lnTo>
                    <a:pt x="14356" y="810"/>
                  </a:lnTo>
                  <a:lnTo>
                    <a:pt x="15241" y="622"/>
                  </a:lnTo>
                  <a:lnTo>
                    <a:pt x="16144" y="471"/>
                  </a:lnTo>
                  <a:lnTo>
                    <a:pt x="17047" y="377"/>
                  </a:lnTo>
                  <a:lnTo>
                    <a:pt x="17969" y="302"/>
                  </a:lnTo>
                  <a:lnTo>
                    <a:pt x="18891" y="283"/>
                  </a:lnTo>
                  <a:close/>
                  <a:moveTo>
                    <a:pt x="18891" y="1"/>
                  </a:moveTo>
                  <a:lnTo>
                    <a:pt x="17969" y="20"/>
                  </a:lnTo>
                  <a:lnTo>
                    <a:pt x="17047" y="76"/>
                  </a:lnTo>
                  <a:lnTo>
                    <a:pt x="16125" y="170"/>
                  </a:lnTo>
                  <a:lnTo>
                    <a:pt x="15222" y="321"/>
                  </a:lnTo>
                  <a:lnTo>
                    <a:pt x="14338" y="490"/>
                  </a:lnTo>
                  <a:lnTo>
                    <a:pt x="13453" y="716"/>
                  </a:lnTo>
                  <a:lnTo>
                    <a:pt x="12588" y="960"/>
                  </a:lnTo>
                  <a:lnTo>
                    <a:pt x="11741" y="1261"/>
                  </a:lnTo>
                  <a:lnTo>
                    <a:pt x="10913" y="1581"/>
                  </a:lnTo>
                  <a:lnTo>
                    <a:pt x="10104" y="1958"/>
                  </a:lnTo>
                  <a:lnTo>
                    <a:pt x="9314" y="2353"/>
                  </a:lnTo>
                  <a:lnTo>
                    <a:pt x="8542" y="2786"/>
                  </a:lnTo>
                  <a:lnTo>
                    <a:pt x="7790" y="3256"/>
                  </a:lnTo>
                  <a:lnTo>
                    <a:pt x="7056" y="3764"/>
                  </a:lnTo>
                  <a:lnTo>
                    <a:pt x="6341" y="4310"/>
                  </a:lnTo>
                  <a:lnTo>
                    <a:pt x="5664" y="4874"/>
                  </a:lnTo>
                  <a:lnTo>
                    <a:pt x="5024" y="5476"/>
                  </a:lnTo>
                  <a:lnTo>
                    <a:pt x="4403" y="6116"/>
                  </a:lnTo>
                  <a:lnTo>
                    <a:pt x="3838" y="6756"/>
                  </a:lnTo>
                  <a:lnTo>
                    <a:pt x="3293" y="7433"/>
                  </a:lnTo>
                  <a:lnTo>
                    <a:pt x="2804" y="8110"/>
                  </a:lnTo>
                  <a:lnTo>
                    <a:pt x="2333" y="8825"/>
                  </a:lnTo>
                  <a:lnTo>
                    <a:pt x="1919" y="9559"/>
                  </a:lnTo>
                  <a:lnTo>
                    <a:pt x="1543" y="10293"/>
                  </a:lnTo>
                  <a:lnTo>
                    <a:pt x="1204" y="11064"/>
                  </a:lnTo>
                  <a:lnTo>
                    <a:pt x="903" y="11836"/>
                  </a:lnTo>
                  <a:lnTo>
                    <a:pt x="640" y="12626"/>
                  </a:lnTo>
                  <a:lnTo>
                    <a:pt x="433" y="13435"/>
                  </a:lnTo>
                  <a:lnTo>
                    <a:pt x="245" y="14244"/>
                  </a:lnTo>
                  <a:lnTo>
                    <a:pt x="113" y="15053"/>
                  </a:lnTo>
                  <a:lnTo>
                    <a:pt x="38" y="15900"/>
                  </a:lnTo>
                  <a:lnTo>
                    <a:pt x="0" y="16728"/>
                  </a:lnTo>
                  <a:lnTo>
                    <a:pt x="0" y="16784"/>
                  </a:lnTo>
                  <a:lnTo>
                    <a:pt x="38" y="16841"/>
                  </a:lnTo>
                  <a:lnTo>
                    <a:pt x="75" y="16878"/>
                  </a:lnTo>
                  <a:lnTo>
                    <a:pt x="12682" y="16878"/>
                  </a:lnTo>
                  <a:lnTo>
                    <a:pt x="12738" y="16841"/>
                  </a:lnTo>
                  <a:lnTo>
                    <a:pt x="12757" y="16803"/>
                  </a:lnTo>
                  <a:lnTo>
                    <a:pt x="12776" y="16747"/>
                  </a:lnTo>
                  <a:lnTo>
                    <a:pt x="12813" y="16483"/>
                  </a:lnTo>
                  <a:lnTo>
                    <a:pt x="12870" y="16220"/>
                  </a:lnTo>
                  <a:lnTo>
                    <a:pt x="12945" y="15957"/>
                  </a:lnTo>
                  <a:lnTo>
                    <a:pt x="13020" y="15712"/>
                  </a:lnTo>
                  <a:lnTo>
                    <a:pt x="13115" y="15467"/>
                  </a:lnTo>
                  <a:lnTo>
                    <a:pt x="13209" y="15223"/>
                  </a:lnTo>
                  <a:lnTo>
                    <a:pt x="13322" y="14978"/>
                  </a:lnTo>
                  <a:lnTo>
                    <a:pt x="13453" y="14752"/>
                  </a:lnTo>
                  <a:lnTo>
                    <a:pt x="13585" y="14527"/>
                  </a:lnTo>
                  <a:lnTo>
                    <a:pt x="13735" y="14301"/>
                  </a:lnTo>
                  <a:lnTo>
                    <a:pt x="13886" y="14094"/>
                  </a:lnTo>
                  <a:lnTo>
                    <a:pt x="14055" y="13887"/>
                  </a:lnTo>
                  <a:lnTo>
                    <a:pt x="14225" y="13699"/>
                  </a:lnTo>
                  <a:lnTo>
                    <a:pt x="14413" y="13510"/>
                  </a:lnTo>
                  <a:lnTo>
                    <a:pt x="14601" y="13322"/>
                  </a:lnTo>
                  <a:lnTo>
                    <a:pt x="14808" y="13153"/>
                  </a:lnTo>
                  <a:lnTo>
                    <a:pt x="15015" y="12984"/>
                  </a:lnTo>
                  <a:lnTo>
                    <a:pt x="15222" y="12833"/>
                  </a:lnTo>
                  <a:lnTo>
                    <a:pt x="15448" y="12683"/>
                  </a:lnTo>
                  <a:lnTo>
                    <a:pt x="15673" y="12551"/>
                  </a:lnTo>
                  <a:lnTo>
                    <a:pt x="15918" y="12419"/>
                  </a:lnTo>
                  <a:lnTo>
                    <a:pt x="16163" y="12306"/>
                  </a:lnTo>
                  <a:lnTo>
                    <a:pt x="16407" y="12193"/>
                  </a:lnTo>
                  <a:lnTo>
                    <a:pt x="16671" y="12099"/>
                  </a:lnTo>
                  <a:lnTo>
                    <a:pt x="16934" y="12005"/>
                  </a:lnTo>
                  <a:lnTo>
                    <a:pt x="17198" y="11930"/>
                  </a:lnTo>
                  <a:lnTo>
                    <a:pt x="17480" y="11855"/>
                  </a:lnTo>
                  <a:lnTo>
                    <a:pt x="17743" y="11798"/>
                  </a:lnTo>
                  <a:lnTo>
                    <a:pt x="18025" y="11761"/>
                  </a:lnTo>
                  <a:lnTo>
                    <a:pt x="18308" y="11742"/>
                  </a:lnTo>
                  <a:lnTo>
                    <a:pt x="18609" y="11723"/>
                  </a:lnTo>
                  <a:lnTo>
                    <a:pt x="18891" y="11704"/>
                  </a:lnTo>
                  <a:lnTo>
                    <a:pt x="19192" y="11723"/>
                  </a:lnTo>
                  <a:lnTo>
                    <a:pt x="19474" y="11742"/>
                  </a:lnTo>
                  <a:lnTo>
                    <a:pt x="19756" y="11761"/>
                  </a:lnTo>
                  <a:lnTo>
                    <a:pt x="20039" y="11798"/>
                  </a:lnTo>
                  <a:lnTo>
                    <a:pt x="20321" y="11855"/>
                  </a:lnTo>
                  <a:lnTo>
                    <a:pt x="20584" y="11930"/>
                  </a:lnTo>
                  <a:lnTo>
                    <a:pt x="20867" y="12005"/>
                  </a:lnTo>
                  <a:lnTo>
                    <a:pt x="21130" y="12099"/>
                  </a:lnTo>
                  <a:lnTo>
                    <a:pt x="21375" y="12193"/>
                  </a:lnTo>
                  <a:lnTo>
                    <a:pt x="21638" y="12306"/>
                  </a:lnTo>
                  <a:lnTo>
                    <a:pt x="21883" y="12419"/>
                  </a:lnTo>
                  <a:lnTo>
                    <a:pt x="22108" y="12551"/>
                  </a:lnTo>
                  <a:lnTo>
                    <a:pt x="22334" y="12683"/>
                  </a:lnTo>
                  <a:lnTo>
                    <a:pt x="22560" y="12833"/>
                  </a:lnTo>
                  <a:lnTo>
                    <a:pt x="22786" y="12984"/>
                  </a:lnTo>
                  <a:lnTo>
                    <a:pt x="22993" y="13153"/>
                  </a:lnTo>
                  <a:lnTo>
                    <a:pt x="23200" y="13322"/>
                  </a:lnTo>
                  <a:lnTo>
                    <a:pt x="23388" y="13510"/>
                  </a:lnTo>
                  <a:lnTo>
                    <a:pt x="23576" y="13699"/>
                  </a:lnTo>
                  <a:lnTo>
                    <a:pt x="23745" y="13887"/>
                  </a:lnTo>
                  <a:lnTo>
                    <a:pt x="23915" y="14094"/>
                  </a:lnTo>
                  <a:lnTo>
                    <a:pt x="24065" y="14301"/>
                  </a:lnTo>
                  <a:lnTo>
                    <a:pt x="24216" y="14527"/>
                  </a:lnTo>
                  <a:lnTo>
                    <a:pt x="24347" y="14752"/>
                  </a:lnTo>
                  <a:lnTo>
                    <a:pt x="24460" y="14978"/>
                  </a:lnTo>
                  <a:lnTo>
                    <a:pt x="24592" y="15223"/>
                  </a:lnTo>
                  <a:lnTo>
                    <a:pt x="24686" y="15467"/>
                  </a:lnTo>
                  <a:lnTo>
                    <a:pt x="24780" y="15712"/>
                  </a:lnTo>
                  <a:lnTo>
                    <a:pt x="24855" y="15957"/>
                  </a:lnTo>
                  <a:lnTo>
                    <a:pt x="24912" y="16220"/>
                  </a:lnTo>
                  <a:lnTo>
                    <a:pt x="24968" y="16483"/>
                  </a:lnTo>
                  <a:lnTo>
                    <a:pt x="25006" y="16747"/>
                  </a:lnTo>
                  <a:lnTo>
                    <a:pt x="25025" y="16803"/>
                  </a:lnTo>
                  <a:lnTo>
                    <a:pt x="25062" y="16841"/>
                  </a:lnTo>
                  <a:lnTo>
                    <a:pt x="25100" y="16878"/>
                  </a:lnTo>
                  <a:lnTo>
                    <a:pt x="37706" y="16878"/>
                  </a:lnTo>
                  <a:lnTo>
                    <a:pt x="37763" y="16841"/>
                  </a:lnTo>
                  <a:lnTo>
                    <a:pt x="37782" y="16784"/>
                  </a:lnTo>
                  <a:lnTo>
                    <a:pt x="37801" y="16728"/>
                  </a:lnTo>
                  <a:lnTo>
                    <a:pt x="37763" y="15900"/>
                  </a:lnTo>
                  <a:lnTo>
                    <a:pt x="37669" y="15053"/>
                  </a:lnTo>
                  <a:lnTo>
                    <a:pt x="37537" y="14244"/>
                  </a:lnTo>
                  <a:lnTo>
                    <a:pt x="37368" y="13435"/>
                  </a:lnTo>
                  <a:lnTo>
                    <a:pt x="37161" y="12626"/>
                  </a:lnTo>
                  <a:lnTo>
                    <a:pt x="36897" y="11836"/>
                  </a:lnTo>
                  <a:lnTo>
                    <a:pt x="36596" y="11064"/>
                  </a:lnTo>
                  <a:lnTo>
                    <a:pt x="36258" y="10293"/>
                  </a:lnTo>
                  <a:lnTo>
                    <a:pt x="35881" y="9559"/>
                  </a:lnTo>
                  <a:lnTo>
                    <a:pt x="35449" y="8825"/>
                  </a:lnTo>
                  <a:lnTo>
                    <a:pt x="34997" y="8110"/>
                  </a:lnTo>
                  <a:lnTo>
                    <a:pt x="34489" y="7433"/>
                  </a:lnTo>
                  <a:lnTo>
                    <a:pt x="33962" y="6756"/>
                  </a:lnTo>
                  <a:lnTo>
                    <a:pt x="33379" y="6116"/>
                  </a:lnTo>
                  <a:lnTo>
                    <a:pt x="32777" y="5476"/>
                  </a:lnTo>
                  <a:lnTo>
                    <a:pt x="32118" y="4874"/>
                  </a:lnTo>
                  <a:lnTo>
                    <a:pt x="31441" y="4310"/>
                  </a:lnTo>
                  <a:lnTo>
                    <a:pt x="30745" y="3764"/>
                  </a:lnTo>
                  <a:lnTo>
                    <a:pt x="30011" y="3256"/>
                  </a:lnTo>
                  <a:lnTo>
                    <a:pt x="29258" y="2786"/>
                  </a:lnTo>
                  <a:lnTo>
                    <a:pt x="28487" y="2353"/>
                  </a:lnTo>
                  <a:lnTo>
                    <a:pt x="27697" y="1958"/>
                  </a:lnTo>
                  <a:lnTo>
                    <a:pt x="26869" y="1581"/>
                  </a:lnTo>
                  <a:lnTo>
                    <a:pt x="26041" y="1261"/>
                  </a:lnTo>
                  <a:lnTo>
                    <a:pt x="25194" y="960"/>
                  </a:lnTo>
                  <a:lnTo>
                    <a:pt x="24329" y="716"/>
                  </a:lnTo>
                  <a:lnTo>
                    <a:pt x="23463" y="490"/>
                  </a:lnTo>
                  <a:lnTo>
                    <a:pt x="22560" y="321"/>
                  </a:lnTo>
                  <a:lnTo>
                    <a:pt x="21657" y="170"/>
                  </a:lnTo>
                  <a:lnTo>
                    <a:pt x="20754" y="76"/>
                  </a:lnTo>
                  <a:lnTo>
                    <a:pt x="19832" y="20"/>
                  </a:lnTo>
                  <a:lnTo>
                    <a:pt x="18891" y="1"/>
                  </a:lnTo>
                  <a:close/>
                </a:path>
              </a:pathLst>
            </a:custGeom>
            <a:solidFill>
              <a:srgbClr val="1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2969625" y="3790500"/>
              <a:ext cx="63525" cy="125150"/>
            </a:xfrm>
            <a:custGeom>
              <a:avLst/>
              <a:gdLst/>
              <a:ahLst/>
              <a:cxnLst/>
              <a:rect l="l" t="t" r="r" b="b"/>
              <a:pathLst>
                <a:path w="2541" h="5006" extrusionOk="0">
                  <a:moveTo>
                    <a:pt x="1280" y="1"/>
                  </a:moveTo>
                  <a:lnTo>
                    <a:pt x="1148" y="20"/>
                  </a:lnTo>
                  <a:lnTo>
                    <a:pt x="1017" y="38"/>
                  </a:lnTo>
                  <a:lnTo>
                    <a:pt x="904" y="57"/>
                  </a:lnTo>
                  <a:lnTo>
                    <a:pt x="791" y="114"/>
                  </a:lnTo>
                  <a:lnTo>
                    <a:pt x="678" y="151"/>
                  </a:lnTo>
                  <a:lnTo>
                    <a:pt x="565" y="227"/>
                  </a:lnTo>
                  <a:lnTo>
                    <a:pt x="471" y="302"/>
                  </a:lnTo>
                  <a:lnTo>
                    <a:pt x="377" y="377"/>
                  </a:lnTo>
                  <a:lnTo>
                    <a:pt x="302" y="471"/>
                  </a:lnTo>
                  <a:lnTo>
                    <a:pt x="226" y="565"/>
                  </a:lnTo>
                  <a:lnTo>
                    <a:pt x="151" y="678"/>
                  </a:lnTo>
                  <a:lnTo>
                    <a:pt x="113" y="791"/>
                  </a:lnTo>
                  <a:lnTo>
                    <a:pt x="57" y="904"/>
                  </a:lnTo>
                  <a:lnTo>
                    <a:pt x="38" y="1017"/>
                  </a:lnTo>
                  <a:lnTo>
                    <a:pt x="19" y="1149"/>
                  </a:lnTo>
                  <a:lnTo>
                    <a:pt x="0" y="1280"/>
                  </a:lnTo>
                  <a:lnTo>
                    <a:pt x="0" y="3726"/>
                  </a:lnTo>
                  <a:lnTo>
                    <a:pt x="19" y="3858"/>
                  </a:lnTo>
                  <a:lnTo>
                    <a:pt x="38" y="3990"/>
                  </a:lnTo>
                  <a:lnTo>
                    <a:pt x="57" y="4103"/>
                  </a:lnTo>
                  <a:lnTo>
                    <a:pt x="113" y="4234"/>
                  </a:lnTo>
                  <a:lnTo>
                    <a:pt x="151" y="4347"/>
                  </a:lnTo>
                  <a:lnTo>
                    <a:pt x="226" y="4441"/>
                  </a:lnTo>
                  <a:lnTo>
                    <a:pt x="302" y="4535"/>
                  </a:lnTo>
                  <a:lnTo>
                    <a:pt x="377" y="4630"/>
                  </a:lnTo>
                  <a:lnTo>
                    <a:pt x="471" y="4724"/>
                  </a:lnTo>
                  <a:lnTo>
                    <a:pt x="565" y="4780"/>
                  </a:lnTo>
                  <a:lnTo>
                    <a:pt x="678" y="4855"/>
                  </a:lnTo>
                  <a:lnTo>
                    <a:pt x="791" y="4912"/>
                  </a:lnTo>
                  <a:lnTo>
                    <a:pt x="904" y="4949"/>
                  </a:lnTo>
                  <a:lnTo>
                    <a:pt x="1017" y="4987"/>
                  </a:lnTo>
                  <a:lnTo>
                    <a:pt x="1148" y="5006"/>
                  </a:lnTo>
                  <a:lnTo>
                    <a:pt x="1412" y="5006"/>
                  </a:lnTo>
                  <a:lnTo>
                    <a:pt x="1525" y="4987"/>
                  </a:lnTo>
                  <a:lnTo>
                    <a:pt x="1656" y="4949"/>
                  </a:lnTo>
                  <a:lnTo>
                    <a:pt x="1769" y="4912"/>
                  </a:lnTo>
                  <a:lnTo>
                    <a:pt x="1882" y="4855"/>
                  </a:lnTo>
                  <a:lnTo>
                    <a:pt x="1995" y="4780"/>
                  </a:lnTo>
                  <a:lnTo>
                    <a:pt x="2089" y="4724"/>
                  </a:lnTo>
                  <a:lnTo>
                    <a:pt x="2183" y="4630"/>
                  </a:lnTo>
                  <a:lnTo>
                    <a:pt x="2258" y="4535"/>
                  </a:lnTo>
                  <a:lnTo>
                    <a:pt x="2334" y="4441"/>
                  </a:lnTo>
                  <a:lnTo>
                    <a:pt x="2390" y="4347"/>
                  </a:lnTo>
                  <a:lnTo>
                    <a:pt x="2447" y="4234"/>
                  </a:lnTo>
                  <a:lnTo>
                    <a:pt x="2484" y="4103"/>
                  </a:lnTo>
                  <a:lnTo>
                    <a:pt x="2522" y="3990"/>
                  </a:lnTo>
                  <a:lnTo>
                    <a:pt x="2541" y="3858"/>
                  </a:lnTo>
                  <a:lnTo>
                    <a:pt x="2541" y="3726"/>
                  </a:lnTo>
                  <a:lnTo>
                    <a:pt x="2541" y="1280"/>
                  </a:lnTo>
                  <a:lnTo>
                    <a:pt x="2541" y="1149"/>
                  </a:lnTo>
                  <a:lnTo>
                    <a:pt x="2522" y="1017"/>
                  </a:lnTo>
                  <a:lnTo>
                    <a:pt x="2484" y="904"/>
                  </a:lnTo>
                  <a:lnTo>
                    <a:pt x="2447" y="791"/>
                  </a:lnTo>
                  <a:lnTo>
                    <a:pt x="2390" y="678"/>
                  </a:lnTo>
                  <a:lnTo>
                    <a:pt x="2334" y="565"/>
                  </a:lnTo>
                  <a:lnTo>
                    <a:pt x="2258" y="471"/>
                  </a:lnTo>
                  <a:lnTo>
                    <a:pt x="2183" y="377"/>
                  </a:lnTo>
                  <a:lnTo>
                    <a:pt x="2089" y="302"/>
                  </a:lnTo>
                  <a:lnTo>
                    <a:pt x="1995" y="227"/>
                  </a:lnTo>
                  <a:lnTo>
                    <a:pt x="1882" y="151"/>
                  </a:lnTo>
                  <a:lnTo>
                    <a:pt x="1769" y="114"/>
                  </a:lnTo>
                  <a:lnTo>
                    <a:pt x="1656" y="57"/>
                  </a:lnTo>
                  <a:lnTo>
                    <a:pt x="1525" y="38"/>
                  </a:lnTo>
                  <a:lnTo>
                    <a:pt x="1412" y="20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2965850" y="3786750"/>
              <a:ext cx="71075" cy="132675"/>
            </a:xfrm>
            <a:custGeom>
              <a:avLst/>
              <a:gdLst/>
              <a:ahLst/>
              <a:cxnLst/>
              <a:rect l="l" t="t" r="r" b="b"/>
              <a:pathLst>
                <a:path w="2843" h="5307" extrusionOk="0">
                  <a:moveTo>
                    <a:pt x="1544" y="301"/>
                  </a:moveTo>
                  <a:lnTo>
                    <a:pt x="1657" y="320"/>
                  </a:lnTo>
                  <a:lnTo>
                    <a:pt x="1864" y="395"/>
                  </a:lnTo>
                  <a:lnTo>
                    <a:pt x="2052" y="490"/>
                  </a:lnTo>
                  <a:lnTo>
                    <a:pt x="2221" y="640"/>
                  </a:lnTo>
                  <a:lnTo>
                    <a:pt x="2353" y="791"/>
                  </a:lnTo>
                  <a:lnTo>
                    <a:pt x="2466" y="998"/>
                  </a:lnTo>
                  <a:lnTo>
                    <a:pt x="2522" y="1205"/>
                  </a:lnTo>
                  <a:lnTo>
                    <a:pt x="2541" y="1317"/>
                  </a:lnTo>
                  <a:lnTo>
                    <a:pt x="2560" y="1430"/>
                  </a:lnTo>
                  <a:lnTo>
                    <a:pt x="2560" y="3876"/>
                  </a:lnTo>
                  <a:lnTo>
                    <a:pt x="2541" y="3989"/>
                  </a:lnTo>
                  <a:lnTo>
                    <a:pt x="2522" y="4102"/>
                  </a:lnTo>
                  <a:lnTo>
                    <a:pt x="2466" y="4328"/>
                  </a:lnTo>
                  <a:lnTo>
                    <a:pt x="2353" y="4516"/>
                  </a:lnTo>
                  <a:lnTo>
                    <a:pt x="2221" y="4685"/>
                  </a:lnTo>
                  <a:lnTo>
                    <a:pt x="2052" y="4817"/>
                  </a:lnTo>
                  <a:lnTo>
                    <a:pt x="1864" y="4911"/>
                  </a:lnTo>
                  <a:lnTo>
                    <a:pt x="1657" y="4986"/>
                  </a:lnTo>
                  <a:lnTo>
                    <a:pt x="1544" y="5005"/>
                  </a:lnTo>
                  <a:lnTo>
                    <a:pt x="1318" y="5005"/>
                  </a:lnTo>
                  <a:lnTo>
                    <a:pt x="1205" y="4986"/>
                  </a:lnTo>
                  <a:lnTo>
                    <a:pt x="998" y="4911"/>
                  </a:lnTo>
                  <a:lnTo>
                    <a:pt x="791" y="4817"/>
                  </a:lnTo>
                  <a:lnTo>
                    <a:pt x="641" y="4685"/>
                  </a:lnTo>
                  <a:lnTo>
                    <a:pt x="490" y="4516"/>
                  </a:lnTo>
                  <a:lnTo>
                    <a:pt x="396" y="4328"/>
                  </a:lnTo>
                  <a:lnTo>
                    <a:pt x="321" y="4102"/>
                  </a:lnTo>
                  <a:lnTo>
                    <a:pt x="302" y="3989"/>
                  </a:lnTo>
                  <a:lnTo>
                    <a:pt x="302" y="3876"/>
                  </a:lnTo>
                  <a:lnTo>
                    <a:pt x="302" y="1430"/>
                  </a:lnTo>
                  <a:lnTo>
                    <a:pt x="302" y="1317"/>
                  </a:lnTo>
                  <a:lnTo>
                    <a:pt x="321" y="1205"/>
                  </a:lnTo>
                  <a:lnTo>
                    <a:pt x="396" y="998"/>
                  </a:lnTo>
                  <a:lnTo>
                    <a:pt x="490" y="791"/>
                  </a:lnTo>
                  <a:lnTo>
                    <a:pt x="641" y="640"/>
                  </a:lnTo>
                  <a:lnTo>
                    <a:pt x="791" y="490"/>
                  </a:lnTo>
                  <a:lnTo>
                    <a:pt x="998" y="395"/>
                  </a:lnTo>
                  <a:lnTo>
                    <a:pt x="1205" y="320"/>
                  </a:lnTo>
                  <a:lnTo>
                    <a:pt x="1318" y="301"/>
                  </a:lnTo>
                  <a:close/>
                  <a:moveTo>
                    <a:pt x="1431" y="0"/>
                  </a:moveTo>
                  <a:lnTo>
                    <a:pt x="1280" y="19"/>
                  </a:lnTo>
                  <a:lnTo>
                    <a:pt x="1149" y="38"/>
                  </a:lnTo>
                  <a:lnTo>
                    <a:pt x="998" y="76"/>
                  </a:lnTo>
                  <a:lnTo>
                    <a:pt x="885" y="113"/>
                  </a:lnTo>
                  <a:lnTo>
                    <a:pt x="754" y="188"/>
                  </a:lnTo>
                  <a:lnTo>
                    <a:pt x="641" y="245"/>
                  </a:lnTo>
                  <a:lnTo>
                    <a:pt x="528" y="339"/>
                  </a:lnTo>
                  <a:lnTo>
                    <a:pt x="434" y="433"/>
                  </a:lnTo>
                  <a:lnTo>
                    <a:pt x="340" y="527"/>
                  </a:lnTo>
                  <a:lnTo>
                    <a:pt x="246" y="640"/>
                  </a:lnTo>
                  <a:lnTo>
                    <a:pt x="189" y="753"/>
                  </a:lnTo>
                  <a:lnTo>
                    <a:pt x="114" y="885"/>
                  </a:lnTo>
                  <a:lnTo>
                    <a:pt x="76" y="998"/>
                  </a:lnTo>
                  <a:lnTo>
                    <a:pt x="39" y="1148"/>
                  </a:lnTo>
                  <a:lnTo>
                    <a:pt x="20" y="1280"/>
                  </a:lnTo>
                  <a:lnTo>
                    <a:pt x="1" y="1430"/>
                  </a:lnTo>
                  <a:lnTo>
                    <a:pt x="1" y="3876"/>
                  </a:lnTo>
                  <a:lnTo>
                    <a:pt x="20" y="4027"/>
                  </a:lnTo>
                  <a:lnTo>
                    <a:pt x="39" y="4177"/>
                  </a:lnTo>
                  <a:lnTo>
                    <a:pt x="76" y="4309"/>
                  </a:lnTo>
                  <a:lnTo>
                    <a:pt x="114" y="4441"/>
                  </a:lnTo>
                  <a:lnTo>
                    <a:pt x="189" y="4554"/>
                  </a:lnTo>
                  <a:lnTo>
                    <a:pt x="246" y="4667"/>
                  </a:lnTo>
                  <a:lnTo>
                    <a:pt x="340" y="4780"/>
                  </a:lnTo>
                  <a:lnTo>
                    <a:pt x="434" y="4892"/>
                  </a:lnTo>
                  <a:lnTo>
                    <a:pt x="528" y="4986"/>
                  </a:lnTo>
                  <a:lnTo>
                    <a:pt x="641" y="5062"/>
                  </a:lnTo>
                  <a:lnTo>
                    <a:pt x="754" y="5137"/>
                  </a:lnTo>
                  <a:lnTo>
                    <a:pt x="885" y="5193"/>
                  </a:lnTo>
                  <a:lnTo>
                    <a:pt x="998" y="5231"/>
                  </a:lnTo>
                  <a:lnTo>
                    <a:pt x="1149" y="5269"/>
                  </a:lnTo>
                  <a:lnTo>
                    <a:pt x="1280" y="5288"/>
                  </a:lnTo>
                  <a:lnTo>
                    <a:pt x="1431" y="5306"/>
                  </a:lnTo>
                  <a:lnTo>
                    <a:pt x="1581" y="5288"/>
                  </a:lnTo>
                  <a:lnTo>
                    <a:pt x="1713" y="5269"/>
                  </a:lnTo>
                  <a:lnTo>
                    <a:pt x="1845" y="5231"/>
                  </a:lnTo>
                  <a:lnTo>
                    <a:pt x="1977" y="5193"/>
                  </a:lnTo>
                  <a:lnTo>
                    <a:pt x="2108" y="5137"/>
                  </a:lnTo>
                  <a:lnTo>
                    <a:pt x="2221" y="5062"/>
                  </a:lnTo>
                  <a:lnTo>
                    <a:pt x="2334" y="4986"/>
                  </a:lnTo>
                  <a:lnTo>
                    <a:pt x="2428" y="4892"/>
                  </a:lnTo>
                  <a:lnTo>
                    <a:pt x="2522" y="4780"/>
                  </a:lnTo>
                  <a:lnTo>
                    <a:pt x="2598" y="4667"/>
                  </a:lnTo>
                  <a:lnTo>
                    <a:pt x="2673" y="4554"/>
                  </a:lnTo>
                  <a:lnTo>
                    <a:pt x="2729" y="4441"/>
                  </a:lnTo>
                  <a:lnTo>
                    <a:pt x="2786" y="4309"/>
                  </a:lnTo>
                  <a:lnTo>
                    <a:pt x="2823" y="4177"/>
                  </a:lnTo>
                  <a:lnTo>
                    <a:pt x="2842" y="4027"/>
                  </a:lnTo>
                  <a:lnTo>
                    <a:pt x="2842" y="3876"/>
                  </a:lnTo>
                  <a:lnTo>
                    <a:pt x="2842" y="1430"/>
                  </a:lnTo>
                  <a:lnTo>
                    <a:pt x="2842" y="1280"/>
                  </a:lnTo>
                  <a:lnTo>
                    <a:pt x="2823" y="1148"/>
                  </a:lnTo>
                  <a:lnTo>
                    <a:pt x="2786" y="998"/>
                  </a:lnTo>
                  <a:lnTo>
                    <a:pt x="2729" y="885"/>
                  </a:lnTo>
                  <a:lnTo>
                    <a:pt x="2673" y="753"/>
                  </a:lnTo>
                  <a:lnTo>
                    <a:pt x="2598" y="640"/>
                  </a:lnTo>
                  <a:lnTo>
                    <a:pt x="2522" y="527"/>
                  </a:lnTo>
                  <a:lnTo>
                    <a:pt x="2428" y="433"/>
                  </a:lnTo>
                  <a:lnTo>
                    <a:pt x="2334" y="339"/>
                  </a:lnTo>
                  <a:lnTo>
                    <a:pt x="2221" y="245"/>
                  </a:lnTo>
                  <a:lnTo>
                    <a:pt x="2108" y="188"/>
                  </a:lnTo>
                  <a:lnTo>
                    <a:pt x="1977" y="113"/>
                  </a:lnTo>
                  <a:lnTo>
                    <a:pt x="1845" y="76"/>
                  </a:lnTo>
                  <a:lnTo>
                    <a:pt x="1713" y="38"/>
                  </a:lnTo>
                  <a:lnTo>
                    <a:pt x="1581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2984200" y="3792850"/>
              <a:ext cx="34375" cy="70125"/>
            </a:xfrm>
            <a:custGeom>
              <a:avLst/>
              <a:gdLst/>
              <a:ahLst/>
              <a:cxnLst/>
              <a:rect l="l" t="t" r="r" b="b"/>
              <a:pathLst>
                <a:path w="1375" h="2805" extrusionOk="0">
                  <a:moveTo>
                    <a:pt x="697" y="1"/>
                  </a:moveTo>
                  <a:lnTo>
                    <a:pt x="546" y="20"/>
                  </a:lnTo>
                  <a:lnTo>
                    <a:pt x="434" y="57"/>
                  </a:lnTo>
                  <a:lnTo>
                    <a:pt x="302" y="133"/>
                  </a:lnTo>
                  <a:lnTo>
                    <a:pt x="208" y="208"/>
                  </a:lnTo>
                  <a:lnTo>
                    <a:pt x="132" y="302"/>
                  </a:lnTo>
                  <a:lnTo>
                    <a:pt x="57" y="434"/>
                  </a:lnTo>
                  <a:lnTo>
                    <a:pt x="20" y="565"/>
                  </a:lnTo>
                  <a:lnTo>
                    <a:pt x="1" y="697"/>
                  </a:lnTo>
                  <a:lnTo>
                    <a:pt x="1" y="1393"/>
                  </a:lnTo>
                  <a:lnTo>
                    <a:pt x="1" y="1431"/>
                  </a:lnTo>
                  <a:lnTo>
                    <a:pt x="1" y="2127"/>
                  </a:lnTo>
                  <a:lnTo>
                    <a:pt x="20" y="2259"/>
                  </a:lnTo>
                  <a:lnTo>
                    <a:pt x="57" y="2391"/>
                  </a:lnTo>
                  <a:lnTo>
                    <a:pt x="132" y="2503"/>
                  </a:lnTo>
                  <a:lnTo>
                    <a:pt x="208" y="2616"/>
                  </a:lnTo>
                  <a:lnTo>
                    <a:pt x="302" y="2692"/>
                  </a:lnTo>
                  <a:lnTo>
                    <a:pt x="434" y="2767"/>
                  </a:lnTo>
                  <a:lnTo>
                    <a:pt x="546" y="2804"/>
                  </a:lnTo>
                  <a:lnTo>
                    <a:pt x="829" y="2804"/>
                  </a:lnTo>
                  <a:lnTo>
                    <a:pt x="960" y="2767"/>
                  </a:lnTo>
                  <a:lnTo>
                    <a:pt x="1073" y="2692"/>
                  </a:lnTo>
                  <a:lnTo>
                    <a:pt x="1186" y="2616"/>
                  </a:lnTo>
                  <a:lnTo>
                    <a:pt x="1261" y="2503"/>
                  </a:lnTo>
                  <a:lnTo>
                    <a:pt x="1318" y="2391"/>
                  </a:lnTo>
                  <a:lnTo>
                    <a:pt x="1374" y="2259"/>
                  </a:lnTo>
                  <a:lnTo>
                    <a:pt x="1374" y="2127"/>
                  </a:lnTo>
                  <a:lnTo>
                    <a:pt x="1374" y="2014"/>
                  </a:lnTo>
                  <a:lnTo>
                    <a:pt x="1374" y="810"/>
                  </a:lnTo>
                  <a:lnTo>
                    <a:pt x="1374" y="697"/>
                  </a:lnTo>
                  <a:lnTo>
                    <a:pt x="1374" y="565"/>
                  </a:lnTo>
                  <a:lnTo>
                    <a:pt x="1318" y="434"/>
                  </a:lnTo>
                  <a:lnTo>
                    <a:pt x="1261" y="302"/>
                  </a:lnTo>
                  <a:lnTo>
                    <a:pt x="1186" y="208"/>
                  </a:lnTo>
                  <a:lnTo>
                    <a:pt x="1073" y="133"/>
                  </a:lnTo>
                  <a:lnTo>
                    <a:pt x="960" y="57"/>
                  </a:lnTo>
                  <a:lnTo>
                    <a:pt x="829" y="20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2980925" y="3789575"/>
              <a:ext cx="41400" cy="77150"/>
            </a:xfrm>
            <a:custGeom>
              <a:avLst/>
              <a:gdLst/>
              <a:ahLst/>
              <a:cxnLst/>
              <a:rect l="l" t="t" r="r" b="b"/>
              <a:pathLst>
                <a:path w="1656" h="3086" extrusionOk="0">
                  <a:moveTo>
                    <a:pt x="828" y="282"/>
                  </a:moveTo>
                  <a:lnTo>
                    <a:pt x="941" y="301"/>
                  </a:lnTo>
                  <a:lnTo>
                    <a:pt x="1035" y="339"/>
                  </a:lnTo>
                  <a:lnTo>
                    <a:pt x="1129" y="377"/>
                  </a:lnTo>
                  <a:lnTo>
                    <a:pt x="1204" y="452"/>
                  </a:lnTo>
                  <a:lnTo>
                    <a:pt x="1280" y="527"/>
                  </a:lnTo>
                  <a:lnTo>
                    <a:pt x="1317" y="621"/>
                  </a:lnTo>
                  <a:lnTo>
                    <a:pt x="1355" y="715"/>
                  </a:lnTo>
                  <a:lnTo>
                    <a:pt x="1355" y="828"/>
                  </a:lnTo>
                  <a:lnTo>
                    <a:pt x="1355" y="2258"/>
                  </a:lnTo>
                  <a:lnTo>
                    <a:pt x="1355" y="2371"/>
                  </a:lnTo>
                  <a:lnTo>
                    <a:pt x="1317" y="2465"/>
                  </a:lnTo>
                  <a:lnTo>
                    <a:pt x="1280" y="2559"/>
                  </a:lnTo>
                  <a:lnTo>
                    <a:pt x="1204" y="2634"/>
                  </a:lnTo>
                  <a:lnTo>
                    <a:pt x="1129" y="2710"/>
                  </a:lnTo>
                  <a:lnTo>
                    <a:pt x="1035" y="2747"/>
                  </a:lnTo>
                  <a:lnTo>
                    <a:pt x="941" y="2785"/>
                  </a:lnTo>
                  <a:lnTo>
                    <a:pt x="828" y="2804"/>
                  </a:lnTo>
                  <a:lnTo>
                    <a:pt x="715" y="2785"/>
                  </a:lnTo>
                  <a:lnTo>
                    <a:pt x="621" y="2747"/>
                  </a:lnTo>
                  <a:lnTo>
                    <a:pt x="527" y="2710"/>
                  </a:lnTo>
                  <a:lnTo>
                    <a:pt x="452" y="2634"/>
                  </a:lnTo>
                  <a:lnTo>
                    <a:pt x="376" y="2559"/>
                  </a:lnTo>
                  <a:lnTo>
                    <a:pt x="320" y="2465"/>
                  </a:lnTo>
                  <a:lnTo>
                    <a:pt x="301" y="2371"/>
                  </a:lnTo>
                  <a:lnTo>
                    <a:pt x="282" y="2258"/>
                  </a:lnTo>
                  <a:lnTo>
                    <a:pt x="282" y="828"/>
                  </a:lnTo>
                  <a:lnTo>
                    <a:pt x="301" y="715"/>
                  </a:lnTo>
                  <a:lnTo>
                    <a:pt x="320" y="621"/>
                  </a:lnTo>
                  <a:lnTo>
                    <a:pt x="376" y="527"/>
                  </a:lnTo>
                  <a:lnTo>
                    <a:pt x="452" y="452"/>
                  </a:lnTo>
                  <a:lnTo>
                    <a:pt x="527" y="377"/>
                  </a:lnTo>
                  <a:lnTo>
                    <a:pt x="621" y="339"/>
                  </a:lnTo>
                  <a:lnTo>
                    <a:pt x="715" y="301"/>
                  </a:lnTo>
                  <a:lnTo>
                    <a:pt x="828" y="282"/>
                  </a:lnTo>
                  <a:close/>
                  <a:moveTo>
                    <a:pt x="659" y="0"/>
                  </a:moveTo>
                  <a:lnTo>
                    <a:pt x="508" y="57"/>
                  </a:lnTo>
                  <a:lnTo>
                    <a:pt x="358" y="132"/>
                  </a:lnTo>
                  <a:lnTo>
                    <a:pt x="245" y="245"/>
                  </a:lnTo>
                  <a:lnTo>
                    <a:pt x="132" y="358"/>
                  </a:lnTo>
                  <a:lnTo>
                    <a:pt x="57" y="508"/>
                  </a:lnTo>
                  <a:lnTo>
                    <a:pt x="0" y="659"/>
                  </a:lnTo>
                  <a:lnTo>
                    <a:pt x="0" y="828"/>
                  </a:lnTo>
                  <a:lnTo>
                    <a:pt x="0" y="2258"/>
                  </a:lnTo>
                  <a:lnTo>
                    <a:pt x="0" y="2427"/>
                  </a:lnTo>
                  <a:lnTo>
                    <a:pt x="57" y="2578"/>
                  </a:lnTo>
                  <a:lnTo>
                    <a:pt x="132" y="2729"/>
                  </a:lnTo>
                  <a:lnTo>
                    <a:pt x="245" y="2841"/>
                  </a:lnTo>
                  <a:lnTo>
                    <a:pt x="358" y="2954"/>
                  </a:lnTo>
                  <a:lnTo>
                    <a:pt x="508" y="3030"/>
                  </a:lnTo>
                  <a:lnTo>
                    <a:pt x="659" y="3067"/>
                  </a:lnTo>
                  <a:lnTo>
                    <a:pt x="828" y="3086"/>
                  </a:lnTo>
                  <a:lnTo>
                    <a:pt x="997" y="3067"/>
                  </a:lnTo>
                  <a:lnTo>
                    <a:pt x="1148" y="3030"/>
                  </a:lnTo>
                  <a:lnTo>
                    <a:pt x="1298" y="2954"/>
                  </a:lnTo>
                  <a:lnTo>
                    <a:pt x="1411" y="2841"/>
                  </a:lnTo>
                  <a:lnTo>
                    <a:pt x="1524" y="2729"/>
                  </a:lnTo>
                  <a:lnTo>
                    <a:pt x="1599" y="2578"/>
                  </a:lnTo>
                  <a:lnTo>
                    <a:pt x="1637" y="2427"/>
                  </a:lnTo>
                  <a:lnTo>
                    <a:pt x="1656" y="2258"/>
                  </a:lnTo>
                  <a:lnTo>
                    <a:pt x="1656" y="828"/>
                  </a:lnTo>
                  <a:lnTo>
                    <a:pt x="1637" y="659"/>
                  </a:lnTo>
                  <a:lnTo>
                    <a:pt x="1599" y="508"/>
                  </a:lnTo>
                  <a:lnTo>
                    <a:pt x="1524" y="358"/>
                  </a:lnTo>
                  <a:lnTo>
                    <a:pt x="1411" y="245"/>
                  </a:lnTo>
                  <a:lnTo>
                    <a:pt x="1298" y="132"/>
                  </a:lnTo>
                  <a:lnTo>
                    <a:pt x="1148" y="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2881200" y="3790500"/>
              <a:ext cx="63525" cy="125150"/>
            </a:xfrm>
            <a:custGeom>
              <a:avLst/>
              <a:gdLst/>
              <a:ahLst/>
              <a:cxnLst/>
              <a:rect l="l" t="t" r="r" b="b"/>
              <a:pathLst>
                <a:path w="2541" h="5006" extrusionOk="0">
                  <a:moveTo>
                    <a:pt x="1280" y="1"/>
                  </a:moveTo>
                  <a:lnTo>
                    <a:pt x="1148" y="20"/>
                  </a:lnTo>
                  <a:lnTo>
                    <a:pt x="1016" y="38"/>
                  </a:lnTo>
                  <a:lnTo>
                    <a:pt x="903" y="57"/>
                  </a:lnTo>
                  <a:lnTo>
                    <a:pt x="790" y="114"/>
                  </a:lnTo>
                  <a:lnTo>
                    <a:pt x="678" y="151"/>
                  </a:lnTo>
                  <a:lnTo>
                    <a:pt x="565" y="227"/>
                  </a:lnTo>
                  <a:lnTo>
                    <a:pt x="471" y="302"/>
                  </a:lnTo>
                  <a:lnTo>
                    <a:pt x="376" y="377"/>
                  </a:lnTo>
                  <a:lnTo>
                    <a:pt x="301" y="471"/>
                  </a:lnTo>
                  <a:lnTo>
                    <a:pt x="226" y="565"/>
                  </a:lnTo>
                  <a:lnTo>
                    <a:pt x="151" y="678"/>
                  </a:lnTo>
                  <a:lnTo>
                    <a:pt x="113" y="791"/>
                  </a:lnTo>
                  <a:lnTo>
                    <a:pt x="57" y="904"/>
                  </a:lnTo>
                  <a:lnTo>
                    <a:pt x="38" y="1017"/>
                  </a:lnTo>
                  <a:lnTo>
                    <a:pt x="19" y="1149"/>
                  </a:lnTo>
                  <a:lnTo>
                    <a:pt x="0" y="1280"/>
                  </a:lnTo>
                  <a:lnTo>
                    <a:pt x="0" y="3726"/>
                  </a:lnTo>
                  <a:lnTo>
                    <a:pt x="19" y="3858"/>
                  </a:lnTo>
                  <a:lnTo>
                    <a:pt x="38" y="3990"/>
                  </a:lnTo>
                  <a:lnTo>
                    <a:pt x="57" y="4103"/>
                  </a:lnTo>
                  <a:lnTo>
                    <a:pt x="113" y="4234"/>
                  </a:lnTo>
                  <a:lnTo>
                    <a:pt x="151" y="4347"/>
                  </a:lnTo>
                  <a:lnTo>
                    <a:pt x="226" y="4441"/>
                  </a:lnTo>
                  <a:lnTo>
                    <a:pt x="301" y="4535"/>
                  </a:lnTo>
                  <a:lnTo>
                    <a:pt x="376" y="4630"/>
                  </a:lnTo>
                  <a:lnTo>
                    <a:pt x="471" y="4724"/>
                  </a:lnTo>
                  <a:lnTo>
                    <a:pt x="565" y="4780"/>
                  </a:lnTo>
                  <a:lnTo>
                    <a:pt x="678" y="4855"/>
                  </a:lnTo>
                  <a:lnTo>
                    <a:pt x="790" y="4912"/>
                  </a:lnTo>
                  <a:lnTo>
                    <a:pt x="903" y="4949"/>
                  </a:lnTo>
                  <a:lnTo>
                    <a:pt x="1016" y="4987"/>
                  </a:lnTo>
                  <a:lnTo>
                    <a:pt x="1148" y="5006"/>
                  </a:lnTo>
                  <a:lnTo>
                    <a:pt x="1411" y="5006"/>
                  </a:lnTo>
                  <a:lnTo>
                    <a:pt x="1524" y="4987"/>
                  </a:lnTo>
                  <a:lnTo>
                    <a:pt x="1656" y="4949"/>
                  </a:lnTo>
                  <a:lnTo>
                    <a:pt x="1769" y="4912"/>
                  </a:lnTo>
                  <a:lnTo>
                    <a:pt x="1882" y="4855"/>
                  </a:lnTo>
                  <a:lnTo>
                    <a:pt x="1995" y="4780"/>
                  </a:lnTo>
                  <a:lnTo>
                    <a:pt x="2089" y="4724"/>
                  </a:lnTo>
                  <a:lnTo>
                    <a:pt x="2183" y="4630"/>
                  </a:lnTo>
                  <a:lnTo>
                    <a:pt x="2258" y="4535"/>
                  </a:lnTo>
                  <a:lnTo>
                    <a:pt x="2333" y="4441"/>
                  </a:lnTo>
                  <a:lnTo>
                    <a:pt x="2390" y="4347"/>
                  </a:lnTo>
                  <a:lnTo>
                    <a:pt x="2446" y="4234"/>
                  </a:lnTo>
                  <a:lnTo>
                    <a:pt x="2484" y="4103"/>
                  </a:lnTo>
                  <a:lnTo>
                    <a:pt x="2521" y="3990"/>
                  </a:lnTo>
                  <a:lnTo>
                    <a:pt x="2540" y="3858"/>
                  </a:lnTo>
                  <a:lnTo>
                    <a:pt x="2540" y="3726"/>
                  </a:lnTo>
                  <a:lnTo>
                    <a:pt x="2540" y="1280"/>
                  </a:lnTo>
                  <a:lnTo>
                    <a:pt x="2540" y="1149"/>
                  </a:lnTo>
                  <a:lnTo>
                    <a:pt x="2521" y="1017"/>
                  </a:lnTo>
                  <a:lnTo>
                    <a:pt x="2484" y="904"/>
                  </a:lnTo>
                  <a:lnTo>
                    <a:pt x="2446" y="791"/>
                  </a:lnTo>
                  <a:lnTo>
                    <a:pt x="2390" y="678"/>
                  </a:lnTo>
                  <a:lnTo>
                    <a:pt x="2333" y="565"/>
                  </a:lnTo>
                  <a:lnTo>
                    <a:pt x="2258" y="471"/>
                  </a:lnTo>
                  <a:lnTo>
                    <a:pt x="2183" y="377"/>
                  </a:lnTo>
                  <a:lnTo>
                    <a:pt x="2089" y="302"/>
                  </a:lnTo>
                  <a:lnTo>
                    <a:pt x="1995" y="227"/>
                  </a:lnTo>
                  <a:lnTo>
                    <a:pt x="1882" y="151"/>
                  </a:lnTo>
                  <a:lnTo>
                    <a:pt x="1769" y="114"/>
                  </a:lnTo>
                  <a:lnTo>
                    <a:pt x="1656" y="57"/>
                  </a:lnTo>
                  <a:lnTo>
                    <a:pt x="1524" y="38"/>
                  </a:lnTo>
                  <a:lnTo>
                    <a:pt x="1411" y="20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2877425" y="3786750"/>
              <a:ext cx="71050" cy="132675"/>
            </a:xfrm>
            <a:custGeom>
              <a:avLst/>
              <a:gdLst/>
              <a:ahLst/>
              <a:cxnLst/>
              <a:rect l="l" t="t" r="r" b="b"/>
              <a:pathLst>
                <a:path w="2842" h="5307" extrusionOk="0">
                  <a:moveTo>
                    <a:pt x="1544" y="301"/>
                  </a:moveTo>
                  <a:lnTo>
                    <a:pt x="1656" y="320"/>
                  </a:lnTo>
                  <a:lnTo>
                    <a:pt x="1863" y="395"/>
                  </a:lnTo>
                  <a:lnTo>
                    <a:pt x="2052" y="490"/>
                  </a:lnTo>
                  <a:lnTo>
                    <a:pt x="2221" y="640"/>
                  </a:lnTo>
                  <a:lnTo>
                    <a:pt x="2353" y="791"/>
                  </a:lnTo>
                  <a:lnTo>
                    <a:pt x="2465" y="998"/>
                  </a:lnTo>
                  <a:lnTo>
                    <a:pt x="2522" y="1205"/>
                  </a:lnTo>
                  <a:lnTo>
                    <a:pt x="2541" y="1317"/>
                  </a:lnTo>
                  <a:lnTo>
                    <a:pt x="2560" y="1430"/>
                  </a:lnTo>
                  <a:lnTo>
                    <a:pt x="2560" y="3876"/>
                  </a:lnTo>
                  <a:lnTo>
                    <a:pt x="2541" y="3989"/>
                  </a:lnTo>
                  <a:lnTo>
                    <a:pt x="2522" y="4102"/>
                  </a:lnTo>
                  <a:lnTo>
                    <a:pt x="2465" y="4328"/>
                  </a:lnTo>
                  <a:lnTo>
                    <a:pt x="2353" y="4516"/>
                  </a:lnTo>
                  <a:lnTo>
                    <a:pt x="2221" y="4685"/>
                  </a:lnTo>
                  <a:lnTo>
                    <a:pt x="2052" y="4817"/>
                  </a:lnTo>
                  <a:lnTo>
                    <a:pt x="1863" y="4911"/>
                  </a:lnTo>
                  <a:lnTo>
                    <a:pt x="1656" y="4986"/>
                  </a:lnTo>
                  <a:lnTo>
                    <a:pt x="1544" y="5005"/>
                  </a:lnTo>
                  <a:lnTo>
                    <a:pt x="1318" y="5005"/>
                  </a:lnTo>
                  <a:lnTo>
                    <a:pt x="1205" y="4986"/>
                  </a:lnTo>
                  <a:lnTo>
                    <a:pt x="998" y="4911"/>
                  </a:lnTo>
                  <a:lnTo>
                    <a:pt x="791" y="4817"/>
                  </a:lnTo>
                  <a:lnTo>
                    <a:pt x="640" y="4685"/>
                  </a:lnTo>
                  <a:lnTo>
                    <a:pt x="490" y="4516"/>
                  </a:lnTo>
                  <a:lnTo>
                    <a:pt x="396" y="4328"/>
                  </a:lnTo>
                  <a:lnTo>
                    <a:pt x="321" y="4102"/>
                  </a:lnTo>
                  <a:lnTo>
                    <a:pt x="302" y="3989"/>
                  </a:lnTo>
                  <a:lnTo>
                    <a:pt x="302" y="3876"/>
                  </a:lnTo>
                  <a:lnTo>
                    <a:pt x="302" y="1430"/>
                  </a:lnTo>
                  <a:lnTo>
                    <a:pt x="302" y="1317"/>
                  </a:lnTo>
                  <a:lnTo>
                    <a:pt x="321" y="1205"/>
                  </a:lnTo>
                  <a:lnTo>
                    <a:pt x="396" y="998"/>
                  </a:lnTo>
                  <a:lnTo>
                    <a:pt x="490" y="791"/>
                  </a:lnTo>
                  <a:lnTo>
                    <a:pt x="640" y="640"/>
                  </a:lnTo>
                  <a:lnTo>
                    <a:pt x="791" y="490"/>
                  </a:lnTo>
                  <a:lnTo>
                    <a:pt x="998" y="395"/>
                  </a:lnTo>
                  <a:lnTo>
                    <a:pt x="1205" y="320"/>
                  </a:lnTo>
                  <a:lnTo>
                    <a:pt x="1318" y="301"/>
                  </a:lnTo>
                  <a:close/>
                  <a:moveTo>
                    <a:pt x="1431" y="0"/>
                  </a:moveTo>
                  <a:lnTo>
                    <a:pt x="1280" y="19"/>
                  </a:lnTo>
                  <a:lnTo>
                    <a:pt x="1148" y="38"/>
                  </a:lnTo>
                  <a:lnTo>
                    <a:pt x="998" y="76"/>
                  </a:lnTo>
                  <a:lnTo>
                    <a:pt x="885" y="113"/>
                  </a:lnTo>
                  <a:lnTo>
                    <a:pt x="753" y="188"/>
                  </a:lnTo>
                  <a:lnTo>
                    <a:pt x="640" y="245"/>
                  </a:lnTo>
                  <a:lnTo>
                    <a:pt x="527" y="339"/>
                  </a:lnTo>
                  <a:lnTo>
                    <a:pt x="433" y="433"/>
                  </a:lnTo>
                  <a:lnTo>
                    <a:pt x="339" y="527"/>
                  </a:lnTo>
                  <a:lnTo>
                    <a:pt x="245" y="640"/>
                  </a:lnTo>
                  <a:lnTo>
                    <a:pt x="189" y="753"/>
                  </a:lnTo>
                  <a:lnTo>
                    <a:pt x="114" y="885"/>
                  </a:lnTo>
                  <a:lnTo>
                    <a:pt x="76" y="998"/>
                  </a:lnTo>
                  <a:lnTo>
                    <a:pt x="38" y="1148"/>
                  </a:lnTo>
                  <a:lnTo>
                    <a:pt x="19" y="1280"/>
                  </a:lnTo>
                  <a:lnTo>
                    <a:pt x="1" y="1430"/>
                  </a:lnTo>
                  <a:lnTo>
                    <a:pt x="1" y="3876"/>
                  </a:lnTo>
                  <a:lnTo>
                    <a:pt x="19" y="4027"/>
                  </a:lnTo>
                  <a:lnTo>
                    <a:pt x="38" y="4177"/>
                  </a:lnTo>
                  <a:lnTo>
                    <a:pt x="76" y="4309"/>
                  </a:lnTo>
                  <a:lnTo>
                    <a:pt x="114" y="4441"/>
                  </a:lnTo>
                  <a:lnTo>
                    <a:pt x="189" y="4554"/>
                  </a:lnTo>
                  <a:lnTo>
                    <a:pt x="245" y="4667"/>
                  </a:lnTo>
                  <a:lnTo>
                    <a:pt x="339" y="4780"/>
                  </a:lnTo>
                  <a:lnTo>
                    <a:pt x="433" y="4892"/>
                  </a:lnTo>
                  <a:lnTo>
                    <a:pt x="527" y="4986"/>
                  </a:lnTo>
                  <a:lnTo>
                    <a:pt x="640" y="5062"/>
                  </a:lnTo>
                  <a:lnTo>
                    <a:pt x="753" y="5137"/>
                  </a:lnTo>
                  <a:lnTo>
                    <a:pt x="885" y="5193"/>
                  </a:lnTo>
                  <a:lnTo>
                    <a:pt x="998" y="5231"/>
                  </a:lnTo>
                  <a:lnTo>
                    <a:pt x="1148" y="5269"/>
                  </a:lnTo>
                  <a:lnTo>
                    <a:pt x="1280" y="5288"/>
                  </a:lnTo>
                  <a:lnTo>
                    <a:pt x="1431" y="5306"/>
                  </a:lnTo>
                  <a:lnTo>
                    <a:pt x="1581" y="5288"/>
                  </a:lnTo>
                  <a:lnTo>
                    <a:pt x="1713" y="5269"/>
                  </a:lnTo>
                  <a:lnTo>
                    <a:pt x="1845" y="5231"/>
                  </a:lnTo>
                  <a:lnTo>
                    <a:pt x="1976" y="5193"/>
                  </a:lnTo>
                  <a:lnTo>
                    <a:pt x="2108" y="5137"/>
                  </a:lnTo>
                  <a:lnTo>
                    <a:pt x="2221" y="5062"/>
                  </a:lnTo>
                  <a:lnTo>
                    <a:pt x="2334" y="4986"/>
                  </a:lnTo>
                  <a:lnTo>
                    <a:pt x="2428" y="4892"/>
                  </a:lnTo>
                  <a:lnTo>
                    <a:pt x="2522" y="4780"/>
                  </a:lnTo>
                  <a:lnTo>
                    <a:pt x="2597" y="4667"/>
                  </a:lnTo>
                  <a:lnTo>
                    <a:pt x="2672" y="4554"/>
                  </a:lnTo>
                  <a:lnTo>
                    <a:pt x="2729" y="4441"/>
                  </a:lnTo>
                  <a:lnTo>
                    <a:pt x="2785" y="4309"/>
                  </a:lnTo>
                  <a:lnTo>
                    <a:pt x="2823" y="4177"/>
                  </a:lnTo>
                  <a:lnTo>
                    <a:pt x="2842" y="4027"/>
                  </a:lnTo>
                  <a:lnTo>
                    <a:pt x="2842" y="3876"/>
                  </a:lnTo>
                  <a:lnTo>
                    <a:pt x="2842" y="1430"/>
                  </a:lnTo>
                  <a:lnTo>
                    <a:pt x="2842" y="1280"/>
                  </a:lnTo>
                  <a:lnTo>
                    <a:pt x="2823" y="1148"/>
                  </a:lnTo>
                  <a:lnTo>
                    <a:pt x="2785" y="998"/>
                  </a:lnTo>
                  <a:lnTo>
                    <a:pt x="2729" y="885"/>
                  </a:lnTo>
                  <a:lnTo>
                    <a:pt x="2672" y="753"/>
                  </a:lnTo>
                  <a:lnTo>
                    <a:pt x="2597" y="640"/>
                  </a:lnTo>
                  <a:lnTo>
                    <a:pt x="2522" y="527"/>
                  </a:lnTo>
                  <a:lnTo>
                    <a:pt x="2428" y="433"/>
                  </a:lnTo>
                  <a:lnTo>
                    <a:pt x="2334" y="339"/>
                  </a:lnTo>
                  <a:lnTo>
                    <a:pt x="2221" y="245"/>
                  </a:lnTo>
                  <a:lnTo>
                    <a:pt x="2108" y="188"/>
                  </a:lnTo>
                  <a:lnTo>
                    <a:pt x="1976" y="113"/>
                  </a:lnTo>
                  <a:lnTo>
                    <a:pt x="1845" y="76"/>
                  </a:lnTo>
                  <a:lnTo>
                    <a:pt x="1713" y="38"/>
                  </a:lnTo>
                  <a:lnTo>
                    <a:pt x="1581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2895775" y="3792850"/>
              <a:ext cx="34350" cy="70125"/>
            </a:xfrm>
            <a:custGeom>
              <a:avLst/>
              <a:gdLst/>
              <a:ahLst/>
              <a:cxnLst/>
              <a:rect l="l" t="t" r="r" b="b"/>
              <a:pathLst>
                <a:path w="1374" h="2805" extrusionOk="0">
                  <a:moveTo>
                    <a:pt x="697" y="1"/>
                  </a:moveTo>
                  <a:lnTo>
                    <a:pt x="546" y="20"/>
                  </a:lnTo>
                  <a:lnTo>
                    <a:pt x="433" y="57"/>
                  </a:lnTo>
                  <a:lnTo>
                    <a:pt x="301" y="133"/>
                  </a:lnTo>
                  <a:lnTo>
                    <a:pt x="207" y="208"/>
                  </a:lnTo>
                  <a:lnTo>
                    <a:pt x="132" y="302"/>
                  </a:lnTo>
                  <a:lnTo>
                    <a:pt x="57" y="434"/>
                  </a:lnTo>
                  <a:lnTo>
                    <a:pt x="19" y="565"/>
                  </a:lnTo>
                  <a:lnTo>
                    <a:pt x="0" y="697"/>
                  </a:lnTo>
                  <a:lnTo>
                    <a:pt x="0" y="1393"/>
                  </a:lnTo>
                  <a:lnTo>
                    <a:pt x="0" y="1431"/>
                  </a:lnTo>
                  <a:lnTo>
                    <a:pt x="0" y="2127"/>
                  </a:lnTo>
                  <a:lnTo>
                    <a:pt x="19" y="2259"/>
                  </a:lnTo>
                  <a:lnTo>
                    <a:pt x="57" y="2391"/>
                  </a:lnTo>
                  <a:lnTo>
                    <a:pt x="132" y="2503"/>
                  </a:lnTo>
                  <a:lnTo>
                    <a:pt x="207" y="2616"/>
                  </a:lnTo>
                  <a:lnTo>
                    <a:pt x="301" y="2692"/>
                  </a:lnTo>
                  <a:lnTo>
                    <a:pt x="433" y="2767"/>
                  </a:lnTo>
                  <a:lnTo>
                    <a:pt x="546" y="2804"/>
                  </a:lnTo>
                  <a:lnTo>
                    <a:pt x="828" y="2804"/>
                  </a:lnTo>
                  <a:lnTo>
                    <a:pt x="960" y="2767"/>
                  </a:lnTo>
                  <a:lnTo>
                    <a:pt x="1073" y="2692"/>
                  </a:lnTo>
                  <a:lnTo>
                    <a:pt x="1186" y="2616"/>
                  </a:lnTo>
                  <a:lnTo>
                    <a:pt x="1261" y="2503"/>
                  </a:lnTo>
                  <a:lnTo>
                    <a:pt x="1318" y="2391"/>
                  </a:lnTo>
                  <a:lnTo>
                    <a:pt x="1374" y="2259"/>
                  </a:lnTo>
                  <a:lnTo>
                    <a:pt x="1374" y="2127"/>
                  </a:lnTo>
                  <a:lnTo>
                    <a:pt x="1374" y="2014"/>
                  </a:lnTo>
                  <a:lnTo>
                    <a:pt x="1374" y="810"/>
                  </a:lnTo>
                  <a:lnTo>
                    <a:pt x="1374" y="697"/>
                  </a:lnTo>
                  <a:lnTo>
                    <a:pt x="1374" y="565"/>
                  </a:lnTo>
                  <a:lnTo>
                    <a:pt x="1318" y="434"/>
                  </a:lnTo>
                  <a:lnTo>
                    <a:pt x="1261" y="302"/>
                  </a:lnTo>
                  <a:lnTo>
                    <a:pt x="1186" y="208"/>
                  </a:lnTo>
                  <a:lnTo>
                    <a:pt x="1073" y="133"/>
                  </a:lnTo>
                  <a:lnTo>
                    <a:pt x="960" y="57"/>
                  </a:lnTo>
                  <a:lnTo>
                    <a:pt x="828" y="20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2892475" y="3789575"/>
              <a:ext cx="41425" cy="77150"/>
            </a:xfrm>
            <a:custGeom>
              <a:avLst/>
              <a:gdLst/>
              <a:ahLst/>
              <a:cxnLst/>
              <a:rect l="l" t="t" r="r" b="b"/>
              <a:pathLst>
                <a:path w="1657" h="3086" extrusionOk="0">
                  <a:moveTo>
                    <a:pt x="829" y="282"/>
                  </a:moveTo>
                  <a:lnTo>
                    <a:pt x="942" y="301"/>
                  </a:lnTo>
                  <a:lnTo>
                    <a:pt x="1036" y="339"/>
                  </a:lnTo>
                  <a:lnTo>
                    <a:pt x="1130" y="377"/>
                  </a:lnTo>
                  <a:lnTo>
                    <a:pt x="1205" y="452"/>
                  </a:lnTo>
                  <a:lnTo>
                    <a:pt x="1280" y="527"/>
                  </a:lnTo>
                  <a:lnTo>
                    <a:pt x="1318" y="621"/>
                  </a:lnTo>
                  <a:lnTo>
                    <a:pt x="1355" y="715"/>
                  </a:lnTo>
                  <a:lnTo>
                    <a:pt x="1355" y="828"/>
                  </a:lnTo>
                  <a:lnTo>
                    <a:pt x="1355" y="2258"/>
                  </a:lnTo>
                  <a:lnTo>
                    <a:pt x="1355" y="2371"/>
                  </a:lnTo>
                  <a:lnTo>
                    <a:pt x="1318" y="2465"/>
                  </a:lnTo>
                  <a:lnTo>
                    <a:pt x="1280" y="2559"/>
                  </a:lnTo>
                  <a:lnTo>
                    <a:pt x="1205" y="2634"/>
                  </a:lnTo>
                  <a:lnTo>
                    <a:pt x="1130" y="2710"/>
                  </a:lnTo>
                  <a:lnTo>
                    <a:pt x="1036" y="2747"/>
                  </a:lnTo>
                  <a:lnTo>
                    <a:pt x="942" y="2785"/>
                  </a:lnTo>
                  <a:lnTo>
                    <a:pt x="829" y="2804"/>
                  </a:lnTo>
                  <a:lnTo>
                    <a:pt x="716" y="2785"/>
                  </a:lnTo>
                  <a:lnTo>
                    <a:pt x="622" y="2747"/>
                  </a:lnTo>
                  <a:lnTo>
                    <a:pt x="528" y="2710"/>
                  </a:lnTo>
                  <a:lnTo>
                    <a:pt x="452" y="2634"/>
                  </a:lnTo>
                  <a:lnTo>
                    <a:pt x="377" y="2559"/>
                  </a:lnTo>
                  <a:lnTo>
                    <a:pt x="321" y="2465"/>
                  </a:lnTo>
                  <a:lnTo>
                    <a:pt x="302" y="2371"/>
                  </a:lnTo>
                  <a:lnTo>
                    <a:pt x="283" y="2258"/>
                  </a:lnTo>
                  <a:lnTo>
                    <a:pt x="283" y="828"/>
                  </a:lnTo>
                  <a:lnTo>
                    <a:pt x="302" y="715"/>
                  </a:lnTo>
                  <a:lnTo>
                    <a:pt x="321" y="621"/>
                  </a:lnTo>
                  <a:lnTo>
                    <a:pt x="377" y="527"/>
                  </a:lnTo>
                  <a:lnTo>
                    <a:pt x="452" y="452"/>
                  </a:lnTo>
                  <a:lnTo>
                    <a:pt x="528" y="377"/>
                  </a:lnTo>
                  <a:lnTo>
                    <a:pt x="622" y="339"/>
                  </a:lnTo>
                  <a:lnTo>
                    <a:pt x="716" y="301"/>
                  </a:lnTo>
                  <a:lnTo>
                    <a:pt x="829" y="282"/>
                  </a:lnTo>
                  <a:close/>
                  <a:moveTo>
                    <a:pt x="659" y="0"/>
                  </a:moveTo>
                  <a:lnTo>
                    <a:pt x="509" y="57"/>
                  </a:lnTo>
                  <a:lnTo>
                    <a:pt x="358" y="132"/>
                  </a:lnTo>
                  <a:lnTo>
                    <a:pt x="245" y="245"/>
                  </a:lnTo>
                  <a:lnTo>
                    <a:pt x="132" y="358"/>
                  </a:lnTo>
                  <a:lnTo>
                    <a:pt x="57" y="508"/>
                  </a:lnTo>
                  <a:lnTo>
                    <a:pt x="1" y="659"/>
                  </a:lnTo>
                  <a:lnTo>
                    <a:pt x="1" y="828"/>
                  </a:lnTo>
                  <a:lnTo>
                    <a:pt x="1" y="2258"/>
                  </a:lnTo>
                  <a:lnTo>
                    <a:pt x="1" y="2427"/>
                  </a:lnTo>
                  <a:lnTo>
                    <a:pt x="57" y="2578"/>
                  </a:lnTo>
                  <a:lnTo>
                    <a:pt x="132" y="2729"/>
                  </a:lnTo>
                  <a:lnTo>
                    <a:pt x="245" y="2841"/>
                  </a:lnTo>
                  <a:lnTo>
                    <a:pt x="358" y="2954"/>
                  </a:lnTo>
                  <a:lnTo>
                    <a:pt x="509" y="3030"/>
                  </a:lnTo>
                  <a:lnTo>
                    <a:pt x="659" y="3067"/>
                  </a:lnTo>
                  <a:lnTo>
                    <a:pt x="829" y="3086"/>
                  </a:lnTo>
                  <a:lnTo>
                    <a:pt x="998" y="3067"/>
                  </a:lnTo>
                  <a:lnTo>
                    <a:pt x="1148" y="3030"/>
                  </a:lnTo>
                  <a:lnTo>
                    <a:pt x="1299" y="2954"/>
                  </a:lnTo>
                  <a:lnTo>
                    <a:pt x="1412" y="2841"/>
                  </a:lnTo>
                  <a:lnTo>
                    <a:pt x="1525" y="2729"/>
                  </a:lnTo>
                  <a:lnTo>
                    <a:pt x="1600" y="2578"/>
                  </a:lnTo>
                  <a:lnTo>
                    <a:pt x="1638" y="2427"/>
                  </a:lnTo>
                  <a:lnTo>
                    <a:pt x="1657" y="2258"/>
                  </a:lnTo>
                  <a:lnTo>
                    <a:pt x="1657" y="828"/>
                  </a:lnTo>
                  <a:lnTo>
                    <a:pt x="1638" y="659"/>
                  </a:lnTo>
                  <a:lnTo>
                    <a:pt x="1600" y="508"/>
                  </a:lnTo>
                  <a:lnTo>
                    <a:pt x="1525" y="358"/>
                  </a:lnTo>
                  <a:lnTo>
                    <a:pt x="1412" y="245"/>
                  </a:lnTo>
                  <a:lnTo>
                    <a:pt x="1299" y="132"/>
                  </a:lnTo>
                  <a:lnTo>
                    <a:pt x="1148" y="57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2946100" y="3919400"/>
              <a:ext cx="22600" cy="11775"/>
            </a:xfrm>
            <a:custGeom>
              <a:avLst/>
              <a:gdLst/>
              <a:ahLst/>
              <a:cxnLst/>
              <a:rect l="l" t="t" r="r" b="b"/>
              <a:pathLst>
                <a:path w="904" h="471" extrusionOk="0">
                  <a:moveTo>
                    <a:pt x="452" y="0"/>
                  </a:moveTo>
                  <a:lnTo>
                    <a:pt x="264" y="19"/>
                  </a:lnTo>
                  <a:lnTo>
                    <a:pt x="132" y="76"/>
                  </a:lnTo>
                  <a:lnTo>
                    <a:pt x="76" y="113"/>
                  </a:lnTo>
                  <a:lnTo>
                    <a:pt x="20" y="151"/>
                  </a:lnTo>
                  <a:lnTo>
                    <a:pt x="1" y="189"/>
                  </a:lnTo>
                  <a:lnTo>
                    <a:pt x="1" y="245"/>
                  </a:lnTo>
                  <a:lnTo>
                    <a:pt x="1" y="283"/>
                  </a:lnTo>
                  <a:lnTo>
                    <a:pt x="20" y="339"/>
                  </a:lnTo>
                  <a:lnTo>
                    <a:pt x="76" y="377"/>
                  </a:lnTo>
                  <a:lnTo>
                    <a:pt x="132" y="414"/>
                  </a:lnTo>
                  <a:lnTo>
                    <a:pt x="264" y="452"/>
                  </a:lnTo>
                  <a:lnTo>
                    <a:pt x="452" y="471"/>
                  </a:lnTo>
                  <a:lnTo>
                    <a:pt x="622" y="452"/>
                  </a:lnTo>
                  <a:lnTo>
                    <a:pt x="772" y="414"/>
                  </a:lnTo>
                  <a:lnTo>
                    <a:pt x="829" y="377"/>
                  </a:lnTo>
                  <a:lnTo>
                    <a:pt x="866" y="339"/>
                  </a:lnTo>
                  <a:lnTo>
                    <a:pt x="904" y="283"/>
                  </a:lnTo>
                  <a:lnTo>
                    <a:pt x="904" y="245"/>
                  </a:lnTo>
                  <a:lnTo>
                    <a:pt x="904" y="189"/>
                  </a:lnTo>
                  <a:lnTo>
                    <a:pt x="866" y="151"/>
                  </a:lnTo>
                  <a:lnTo>
                    <a:pt x="829" y="113"/>
                  </a:lnTo>
                  <a:lnTo>
                    <a:pt x="772" y="76"/>
                  </a:lnTo>
                  <a:lnTo>
                    <a:pt x="622" y="1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2942350" y="3915625"/>
              <a:ext cx="30125" cy="19325"/>
            </a:xfrm>
            <a:custGeom>
              <a:avLst/>
              <a:gdLst/>
              <a:ahLst/>
              <a:cxnLst/>
              <a:rect l="l" t="t" r="r" b="b"/>
              <a:pathLst>
                <a:path w="1205" h="773" extrusionOk="0">
                  <a:moveTo>
                    <a:pt x="602" y="302"/>
                  </a:moveTo>
                  <a:lnTo>
                    <a:pt x="734" y="321"/>
                  </a:lnTo>
                  <a:lnTo>
                    <a:pt x="828" y="340"/>
                  </a:lnTo>
                  <a:lnTo>
                    <a:pt x="903" y="377"/>
                  </a:lnTo>
                  <a:lnTo>
                    <a:pt x="885" y="415"/>
                  </a:lnTo>
                  <a:lnTo>
                    <a:pt x="828" y="434"/>
                  </a:lnTo>
                  <a:lnTo>
                    <a:pt x="734" y="471"/>
                  </a:lnTo>
                  <a:lnTo>
                    <a:pt x="489" y="471"/>
                  </a:lnTo>
                  <a:lnTo>
                    <a:pt x="395" y="452"/>
                  </a:lnTo>
                  <a:lnTo>
                    <a:pt x="320" y="415"/>
                  </a:lnTo>
                  <a:lnTo>
                    <a:pt x="301" y="396"/>
                  </a:lnTo>
                  <a:lnTo>
                    <a:pt x="320" y="358"/>
                  </a:lnTo>
                  <a:lnTo>
                    <a:pt x="395" y="340"/>
                  </a:lnTo>
                  <a:lnTo>
                    <a:pt x="489" y="321"/>
                  </a:lnTo>
                  <a:lnTo>
                    <a:pt x="602" y="302"/>
                  </a:lnTo>
                  <a:close/>
                  <a:moveTo>
                    <a:pt x="602" y="1"/>
                  </a:moveTo>
                  <a:lnTo>
                    <a:pt x="471" y="20"/>
                  </a:lnTo>
                  <a:lnTo>
                    <a:pt x="358" y="38"/>
                  </a:lnTo>
                  <a:lnTo>
                    <a:pt x="264" y="76"/>
                  </a:lnTo>
                  <a:lnTo>
                    <a:pt x="170" y="114"/>
                  </a:lnTo>
                  <a:lnTo>
                    <a:pt x="94" y="170"/>
                  </a:lnTo>
                  <a:lnTo>
                    <a:pt x="38" y="245"/>
                  </a:lnTo>
                  <a:lnTo>
                    <a:pt x="0" y="302"/>
                  </a:lnTo>
                  <a:lnTo>
                    <a:pt x="0" y="396"/>
                  </a:lnTo>
                  <a:lnTo>
                    <a:pt x="0" y="471"/>
                  </a:lnTo>
                  <a:lnTo>
                    <a:pt x="38" y="546"/>
                  </a:lnTo>
                  <a:lnTo>
                    <a:pt x="94" y="603"/>
                  </a:lnTo>
                  <a:lnTo>
                    <a:pt x="170" y="659"/>
                  </a:lnTo>
                  <a:lnTo>
                    <a:pt x="264" y="716"/>
                  </a:lnTo>
                  <a:lnTo>
                    <a:pt x="358" y="753"/>
                  </a:lnTo>
                  <a:lnTo>
                    <a:pt x="471" y="772"/>
                  </a:lnTo>
                  <a:lnTo>
                    <a:pt x="734" y="772"/>
                  </a:lnTo>
                  <a:lnTo>
                    <a:pt x="847" y="753"/>
                  </a:lnTo>
                  <a:lnTo>
                    <a:pt x="941" y="716"/>
                  </a:lnTo>
                  <a:lnTo>
                    <a:pt x="1035" y="659"/>
                  </a:lnTo>
                  <a:lnTo>
                    <a:pt x="1110" y="603"/>
                  </a:lnTo>
                  <a:lnTo>
                    <a:pt x="1167" y="546"/>
                  </a:lnTo>
                  <a:lnTo>
                    <a:pt x="1186" y="471"/>
                  </a:lnTo>
                  <a:lnTo>
                    <a:pt x="1204" y="396"/>
                  </a:lnTo>
                  <a:lnTo>
                    <a:pt x="1186" y="302"/>
                  </a:lnTo>
                  <a:lnTo>
                    <a:pt x="1167" y="245"/>
                  </a:lnTo>
                  <a:lnTo>
                    <a:pt x="1110" y="170"/>
                  </a:lnTo>
                  <a:lnTo>
                    <a:pt x="1035" y="114"/>
                  </a:lnTo>
                  <a:lnTo>
                    <a:pt x="941" y="76"/>
                  </a:lnTo>
                  <a:lnTo>
                    <a:pt x="847" y="38"/>
                  </a:lnTo>
                  <a:lnTo>
                    <a:pt x="734" y="20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1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3032650" y="3929275"/>
              <a:ext cx="83300" cy="46600"/>
            </a:xfrm>
            <a:custGeom>
              <a:avLst/>
              <a:gdLst/>
              <a:ahLst/>
              <a:cxnLst/>
              <a:rect l="l" t="t" r="r" b="b"/>
              <a:pathLst>
                <a:path w="3332" h="1864" extrusionOk="0">
                  <a:moveTo>
                    <a:pt x="1657" y="0"/>
                  </a:moveTo>
                  <a:lnTo>
                    <a:pt x="1318" y="19"/>
                  </a:lnTo>
                  <a:lnTo>
                    <a:pt x="1017" y="76"/>
                  </a:lnTo>
                  <a:lnTo>
                    <a:pt x="735" y="170"/>
                  </a:lnTo>
                  <a:lnTo>
                    <a:pt x="490" y="283"/>
                  </a:lnTo>
                  <a:lnTo>
                    <a:pt x="283" y="414"/>
                  </a:lnTo>
                  <a:lnTo>
                    <a:pt x="189" y="490"/>
                  </a:lnTo>
                  <a:lnTo>
                    <a:pt x="132" y="584"/>
                  </a:lnTo>
                  <a:lnTo>
                    <a:pt x="76" y="659"/>
                  </a:lnTo>
                  <a:lnTo>
                    <a:pt x="38" y="753"/>
                  </a:lnTo>
                  <a:lnTo>
                    <a:pt x="1" y="847"/>
                  </a:lnTo>
                  <a:lnTo>
                    <a:pt x="1" y="941"/>
                  </a:lnTo>
                  <a:lnTo>
                    <a:pt x="1" y="1035"/>
                  </a:lnTo>
                  <a:lnTo>
                    <a:pt x="38" y="1129"/>
                  </a:lnTo>
                  <a:lnTo>
                    <a:pt x="76" y="1224"/>
                  </a:lnTo>
                  <a:lnTo>
                    <a:pt x="132" y="1299"/>
                  </a:lnTo>
                  <a:lnTo>
                    <a:pt x="189" y="1374"/>
                  </a:lnTo>
                  <a:lnTo>
                    <a:pt x="283" y="1449"/>
                  </a:lnTo>
                  <a:lnTo>
                    <a:pt x="490" y="1600"/>
                  </a:lnTo>
                  <a:lnTo>
                    <a:pt x="735" y="1713"/>
                  </a:lnTo>
                  <a:lnTo>
                    <a:pt x="1017" y="1788"/>
                  </a:lnTo>
                  <a:lnTo>
                    <a:pt x="1318" y="1844"/>
                  </a:lnTo>
                  <a:lnTo>
                    <a:pt x="1657" y="1863"/>
                  </a:lnTo>
                  <a:lnTo>
                    <a:pt x="1995" y="1844"/>
                  </a:lnTo>
                  <a:lnTo>
                    <a:pt x="2315" y="1788"/>
                  </a:lnTo>
                  <a:lnTo>
                    <a:pt x="2597" y="1713"/>
                  </a:lnTo>
                  <a:lnTo>
                    <a:pt x="2842" y="1600"/>
                  </a:lnTo>
                  <a:lnTo>
                    <a:pt x="3049" y="1449"/>
                  </a:lnTo>
                  <a:lnTo>
                    <a:pt x="3124" y="1374"/>
                  </a:lnTo>
                  <a:lnTo>
                    <a:pt x="3199" y="1299"/>
                  </a:lnTo>
                  <a:lnTo>
                    <a:pt x="3256" y="1224"/>
                  </a:lnTo>
                  <a:lnTo>
                    <a:pt x="3294" y="1129"/>
                  </a:lnTo>
                  <a:lnTo>
                    <a:pt x="3312" y="1035"/>
                  </a:lnTo>
                  <a:lnTo>
                    <a:pt x="3331" y="941"/>
                  </a:lnTo>
                  <a:lnTo>
                    <a:pt x="3312" y="847"/>
                  </a:lnTo>
                  <a:lnTo>
                    <a:pt x="3294" y="753"/>
                  </a:lnTo>
                  <a:lnTo>
                    <a:pt x="3256" y="659"/>
                  </a:lnTo>
                  <a:lnTo>
                    <a:pt x="3199" y="584"/>
                  </a:lnTo>
                  <a:lnTo>
                    <a:pt x="3124" y="490"/>
                  </a:lnTo>
                  <a:lnTo>
                    <a:pt x="3049" y="414"/>
                  </a:lnTo>
                  <a:lnTo>
                    <a:pt x="2842" y="283"/>
                  </a:lnTo>
                  <a:lnTo>
                    <a:pt x="2597" y="170"/>
                  </a:lnTo>
                  <a:lnTo>
                    <a:pt x="2315" y="76"/>
                  </a:lnTo>
                  <a:lnTo>
                    <a:pt x="1995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3028900" y="3925975"/>
              <a:ext cx="90800" cy="53650"/>
            </a:xfrm>
            <a:custGeom>
              <a:avLst/>
              <a:gdLst/>
              <a:ahLst/>
              <a:cxnLst/>
              <a:rect l="l" t="t" r="r" b="b"/>
              <a:pathLst>
                <a:path w="3632" h="2146" extrusionOk="0">
                  <a:moveTo>
                    <a:pt x="1807" y="283"/>
                  </a:moveTo>
                  <a:lnTo>
                    <a:pt x="2108" y="302"/>
                  </a:lnTo>
                  <a:lnTo>
                    <a:pt x="2390" y="358"/>
                  </a:lnTo>
                  <a:lnTo>
                    <a:pt x="2653" y="434"/>
                  </a:lnTo>
                  <a:lnTo>
                    <a:pt x="2879" y="528"/>
                  </a:lnTo>
                  <a:lnTo>
                    <a:pt x="3067" y="641"/>
                  </a:lnTo>
                  <a:lnTo>
                    <a:pt x="3218" y="772"/>
                  </a:lnTo>
                  <a:lnTo>
                    <a:pt x="3255" y="847"/>
                  </a:lnTo>
                  <a:lnTo>
                    <a:pt x="3293" y="923"/>
                  </a:lnTo>
                  <a:lnTo>
                    <a:pt x="3331" y="998"/>
                  </a:lnTo>
                  <a:lnTo>
                    <a:pt x="3331" y="1073"/>
                  </a:lnTo>
                  <a:lnTo>
                    <a:pt x="3331" y="1149"/>
                  </a:lnTo>
                  <a:lnTo>
                    <a:pt x="3293" y="1224"/>
                  </a:lnTo>
                  <a:lnTo>
                    <a:pt x="3255" y="1299"/>
                  </a:lnTo>
                  <a:lnTo>
                    <a:pt x="3218" y="1374"/>
                  </a:lnTo>
                  <a:lnTo>
                    <a:pt x="3067" y="1506"/>
                  </a:lnTo>
                  <a:lnTo>
                    <a:pt x="2879" y="1619"/>
                  </a:lnTo>
                  <a:lnTo>
                    <a:pt x="2653" y="1713"/>
                  </a:lnTo>
                  <a:lnTo>
                    <a:pt x="2390" y="1788"/>
                  </a:lnTo>
                  <a:lnTo>
                    <a:pt x="2108" y="1826"/>
                  </a:lnTo>
                  <a:lnTo>
                    <a:pt x="1807" y="1845"/>
                  </a:lnTo>
                  <a:lnTo>
                    <a:pt x="1505" y="1826"/>
                  </a:lnTo>
                  <a:lnTo>
                    <a:pt x="1223" y="1788"/>
                  </a:lnTo>
                  <a:lnTo>
                    <a:pt x="979" y="1713"/>
                  </a:lnTo>
                  <a:lnTo>
                    <a:pt x="753" y="1619"/>
                  </a:lnTo>
                  <a:lnTo>
                    <a:pt x="565" y="1506"/>
                  </a:lnTo>
                  <a:lnTo>
                    <a:pt x="414" y="1374"/>
                  </a:lnTo>
                  <a:lnTo>
                    <a:pt x="358" y="1299"/>
                  </a:lnTo>
                  <a:lnTo>
                    <a:pt x="320" y="1224"/>
                  </a:lnTo>
                  <a:lnTo>
                    <a:pt x="301" y="1149"/>
                  </a:lnTo>
                  <a:lnTo>
                    <a:pt x="301" y="1073"/>
                  </a:lnTo>
                  <a:lnTo>
                    <a:pt x="301" y="998"/>
                  </a:lnTo>
                  <a:lnTo>
                    <a:pt x="320" y="923"/>
                  </a:lnTo>
                  <a:lnTo>
                    <a:pt x="358" y="847"/>
                  </a:lnTo>
                  <a:lnTo>
                    <a:pt x="414" y="772"/>
                  </a:lnTo>
                  <a:lnTo>
                    <a:pt x="565" y="641"/>
                  </a:lnTo>
                  <a:lnTo>
                    <a:pt x="753" y="528"/>
                  </a:lnTo>
                  <a:lnTo>
                    <a:pt x="979" y="434"/>
                  </a:lnTo>
                  <a:lnTo>
                    <a:pt x="1223" y="358"/>
                  </a:lnTo>
                  <a:lnTo>
                    <a:pt x="1505" y="302"/>
                  </a:lnTo>
                  <a:lnTo>
                    <a:pt x="1807" y="283"/>
                  </a:lnTo>
                  <a:close/>
                  <a:moveTo>
                    <a:pt x="1807" y="1"/>
                  </a:moveTo>
                  <a:lnTo>
                    <a:pt x="1449" y="20"/>
                  </a:lnTo>
                  <a:lnTo>
                    <a:pt x="1092" y="76"/>
                  </a:lnTo>
                  <a:lnTo>
                    <a:pt x="791" y="170"/>
                  </a:lnTo>
                  <a:lnTo>
                    <a:pt x="659" y="245"/>
                  </a:lnTo>
                  <a:lnTo>
                    <a:pt x="527" y="302"/>
                  </a:lnTo>
                  <a:lnTo>
                    <a:pt x="414" y="377"/>
                  </a:lnTo>
                  <a:lnTo>
                    <a:pt x="301" y="471"/>
                  </a:lnTo>
                  <a:lnTo>
                    <a:pt x="207" y="546"/>
                  </a:lnTo>
                  <a:lnTo>
                    <a:pt x="132" y="641"/>
                  </a:lnTo>
                  <a:lnTo>
                    <a:pt x="76" y="753"/>
                  </a:lnTo>
                  <a:lnTo>
                    <a:pt x="38" y="847"/>
                  </a:lnTo>
                  <a:lnTo>
                    <a:pt x="0" y="960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38" y="1299"/>
                  </a:lnTo>
                  <a:lnTo>
                    <a:pt x="76" y="1393"/>
                  </a:lnTo>
                  <a:lnTo>
                    <a:pt x="132" y="1487"/>
                  </a:lnTo>
                  <a:lnTo>
                    <a:pt x="207" y="1581"/>
                  </a:lnTo>
                  <a:lnTo>
                    <a:pt x="301" y="1675"/>
                  </a:lnTo>
                  <a:lnTo>
                    <a:pt x="414" y="1751"/>
                  </a:lnTo>
                  <a:lnTo>
                    <a:pt x="527" y="1826"/>
                  </a:lnTo>
                  <a:lnTo>
                    <a:pt x="659" y="1901"/>
                  </a:lnTo>
                  <a:lnTo>
                    <a:pt x="791" y="1958"/>
                  </a:lnTo>
                  <a:lnTo>
                    <a:pt x="1092" y="2071"/>
                  </a:lnTo>
                  <a:lnTo>
                    <a:pt x="1449" y="2127"/>
                  </a:lnTo>
                  <a:lnTo>
                    <a:pt x="1807" y="2146"/>
                  </a:lnTo>
                  <a:lnTo>
                    <a:pt x="2183" y="2127"/>
                  </a:lnTo>
                  <a:lnTo>
                    <a:pt x="2522" y="2071"/>
                  </a:lnTo>
                  <a:lnTo>
                    <a:pt x="2841" y="1958"/>
                  </a:lnTo>
                  <a:lnTo>
                    <a:pt x="2973" y="1901"/>
                  </a:lnTo>
                  <a:lnTo>
                    <a:pt x="3105" y="1826"/>
                  </a:lnTo>
                  <a:lnTo>
                    <a:pt x="3218" y="1751"/>
                  </a:lnTo>
                  <a:lnTo>
                    <a:pt x="3312" y="1675"/>
                  </a:lnTo>
                  <a:lnTo>
                    <a:pt x="3406" y="1581"/>
                  </a:lnTo>
                  <a:lnTo>
                    <a:pt x="3481" y="1487"/>
                  </a:lnTo>
                  <a:lnTo>
                    <a:pt x="3538" y="1393"/>
                  </a:lnTo>
                  <a:lnTo>
                    <a:pt x="3594" y="1299"/>
                  </a:lnTo>
                  <a:lnTo>
                    <a:pt x="3613" y="1186"/>
                  </a:lnTo>
                  <a:lnTo>
                    <a:pt x="3632" y="1073"/>
                  </a:lnTo>
                  <a:lnTo>
                    <a:pt x="3613" y="960"/>
                  </a:lnTo>
                  <a:lnTo>
                    <a:pt x="3594" y="847"/>
                  </a:lnTo>
                  <a:lnTo>
                    <a:pt x="3538" y="753"/>
                  </a:lnTo>
                  <a:lnTo>
                    <a:pt x="3481" y="641"/>
                  </a:lnTo>
                  <a:lnTo>
                    <a:pt x="3406" y="546"/>
                  </a:lnTo>
                  <a:lnTo>
                    <a:pt x="3312" y="471"/>
                  </a:lnTo>
                  <a:lnTo>
                    <a:pt x="3218" y="377"/>
                  </a:lnTo>
                  <a:lnTo>
                    <a:pt x="3105" y="302"/>
                  </a:lnTo>
                  <a:lnTo>
                    <a:pt x="2973" y="245"/>
                  </a:lnTo>
                  <a:lnTo>
                    <a:pt x="2841" y="170"/>
                  </a:lnTo>
                  <a:lnTo>
                    <a:pt x="2522" y="76"/>
                  </a:lnTo>
                  <a:lnTo>
                    <a:pt x="2183" y="20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3076400" y="3936325"/>
              <a:ext cx="21675" cy="12250"/>
            </a:xfrm>
            <a:custGeom>
              <a:avLst/>
              <a:gdLst/>
              <a:ahLst/>
              <a:cxnLst/>
              <a:rect l="l" t="t" r="r" b="b"/>
              <a:pathLst>
                <a:path w="867" h="490" extrusionOk="0">
                  <a:moveTo>
                    <a:pt x="433" y="1"/>
                  </a:moveTo>
                  <a:lnTo>
                    <a:pt x="264" y="20"/>
                  </a:lnTo>
                  <a:lnTo>
                    <a:pt x="132" y="76"/>
                  </a:lnTo>
                  <a:lnTo>
                    <a:pt x="76" y="114"/>
                  </a:lnTo>
                  <a:lnTo>
                    <a:pt x="38" y="151"/>
                  </a:lnTo>
                  <a:lnTo>
                    <a:pt x="1" y="189"/>
                  </a:lnTo>
                  <a:lnTo>
                    <a:pt x="1" y="245"/>
                  </a:lnTo>
                  <a:lnTo>
                    <a:pt x="1" y="283"/>
                  </a:lnTo>
                  <a:lnTo>
                    <a:pt x="38" y="339"/>
                  </a:lnTo>
                  <a:lnTo>
                    <a:pt x="76" y="377"/>
                  </a:lnTo>
                  <a:lnTo>
                    <a:pt x="132" y="415"/>
                  </a:lnTo>
                  <a:lnTo>
                    <a:pt x="264" y="471"/>
                  </a:lnTo>
                  <a:lnTo>
                    <a:pt x="433" y="490"/>
                  </a:lnTo>
                  <a:lnTo>
                    <a:pt x="603" y="471"/>
                  </a:lnTo>
                  <a:lnTo>
                    <a:pt x="734" y="415"/>
                  </a:lnTo>
                  <a:lnTo>
                    <a:pt x="791" y="377"/>
                  </a:lnTo>
                  <a:lnTo>
                    <a:pt x="829" y="339"/>
                  </a:lnTo>
                  <a:lnTo>
                    <a:pt x="866" y="283"/>
                  </a:lnTo>
                  <a:lnTo>
                    <a:pt x="866" y="245"/>
                  </a:lnTo>
                  <a:lnTo>
                    <a:pt x="866" y="189"/>
                  </a:lnTo>
                  <a:lnTo>
                    <a:pt x="829" y="151"/>
                  </a:lnTo>
                  <a:lnTo>
                    <a:pt x="791" y="114"/>
                  </a:lnTo>
                  <a:lnTo>
                    <a:pt x="734" y="76"/>
                  </a:lnTo>
                  <a:lnTo>
                    <a:pt x="603" y="2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2823800" y="3936325"/>
              <a:ext cx="21675" cy="12250"/>
            </a:xfrm>
            <a:custGeom>
              <a:avLst/>
              <a:gdLst/>
              <a:ahLst/>
              <a:cxnLst/>
              <a:rect l="l" t="t" r="r" b="b"/>
              <a:pathLst>
                <a:path w="867" h="490" extrusionOk="0">
                  <a:moveTo>
                    <a:pt x="433" y="1"/>
                  </a:moveTo>
                  <a:lnTo>
                    <a:pt x="264" y="20"/>
                  </a:lnTo>
                  <a:lnTo>
                    <a:pt x="132" y="76"/>
                  </a:lnTo>
                  <a:lnTo>
                    <a:pt x="76" y="114"/>
                  </a:lnTo>
                  <a:lnTo>
                    <a:pt x="38" y="151"/>
                  </a:lnTo>
                  <a:lnTo>
                    <a:pt x="1" y="189"/>
                  </a:lnTo>
                  <a:lnTo>
                    <a:pt x="1" y="245"/>
                  </a:lnTo>
                  <a:lnTo>
                    <a:pt x="1" y="283"/>
                  </a:lnTo>
                  <a:lnTo>
                    <a:pt x="38" y="339"/>
                  </a:lnTo>
                  <a:lnTo>
                    <a:pt x="76" y="377"/>
                  </a:lnTo>
                  <a:lnTo>
                    <a:pt x="132" y="415"/>
                  </a:lnTo>
                  <a:lnTo>
                    <a:pt x="264" y="471"/>
                  </a:lnTo>
                  <a:lnTo>
                    <a:pt x="433" y="490"/>
                  </a:lnTo>
                  <a:lnTo>
                    <a:pt x="603" y="471"/>
                  </a:lnTo>
                  <a:lnTo>
                    <a:pt x="734" y="415"/>
                  </a:lnTo>
                  <a:lnTo>
                    <a:pt x="791" y="377"/>
                  </a:lnTo>
                  <a:lnTo>
                    <a:pt x="829" y="339"/>
                  </a:lnTo>
                  <a:lnTo>
                    <a:pt x="866" y="283"/>
                  </a:lnTo>
                  <a:lnTo>
                    <a:pt x="866" y="245"/>
                  </a:lnTo>
                  <a:lnTo>
                    <a:pt x="866" y="189"/>
                  </a:lnTo>
                  <a:lnTo>
                    <a:pt x="829" y="151"/>
                  </a:lnTo>
                  <a:lnTo>
                    <a:pt x="791" y="114"/>
                  </a:lnTo>
                  <a:lnTo>
                    <a:pt x="734" y="76"/>
                  </a:lnTo>
                  <a:lnTo>
                    <a:pt x="603" y="2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2801225" y="3929275"/>
              <a:ext cx="83275" cy="46600"/>
            </a:xfrm>
            <a:custGeom>
              <a:avLst/>
              <a:gdLst/>
              <a:ahLst/>
              <a:cxnLst/>
              <a:rect l="l" t="t" r="r" b="b"/>
              <a:pathLst>
                <a:path w="3331" h="1864" extrusionOk="0">
                  <a:moveTo>
                    <a:pt x="1656" y="0"/>
                  </a:moveTo>
                  <a:lnTo>
                    <a:pt x="1318" y="19"/>
                  </a:lnTo>
                  <a:lnTo>
                    <a:pt x="1017" y="76"/>
                  </a:lnTo>
                  <a:lnTo>
                    <a:pt x="734" y="170"/>
                  </a:lnTo>
                  <a:lnTo>
                    <a:pt x="490" y="283"/>
                  </a:lnTo>
                  <a:lnTo>
                    <a:pt x="283" y="414"/>
                  </a:lnTo>
                  <a:lnTo>
                    <a:pt x="189" y="490"/>
                  </a:lnTo>
                  <a:lnTo>
                    <a:pt x="132" y="584"/>
                  </a:lnTo>
                  <a:lnTo>
                    <a:pt x="76" y="659"/>
                  </a:lnTo>
                  <a:lnTo>
                    <a:pt x="38" y="753"/>
                  </a:lnTo>
                  <a:lnTo>
                    <a:pt x="1" y="847"/>
                  </a:lnTo>
                  <a:lnTo>
                    <a:pt x="1" y="941"/>
                  </a:lnTo>
                  <a:lnTo>
                    <a:pt x="1" y="1035"/>
                  </a:lnTo>
                  <a:lnTo>
                    <a:pt x="38" y="1129"/>
                  </a:lnTo>
                  <a:lnTo>
                    <a:pt x="76" y="1224"/>
                  </a:lnTo>
                  <a:lnTo>
                    <a:pt x="132" y="1299"/>
                  </a:lnTo>
                  <a:lnTo>
                    <a:pt x="189" y="1374"/>
                  </a:lnTo>
                  <a:lnTo>
                    <a:pt x="283" y="1449"/>
                  </a:lnTo>
                  <a:lnTo>
                    <a:pt x="490" y="1600"/>
                  </a:lnTo>
                  <a:lnTo>
                    <a:pt x="734" y="1713"/>
                  </a:lnTo>
                  <a:lnTo>
                    <a:pt x="1017" y="1788"/>
                  </a:lnTo>
                  <a:lnTo>
                    <a:pt x="1318" y="1844"/>
                  </a:lnTo>
                  <a:lnTo>
                    <a:pt x="1656" y="1863"/>
                  </a:lnTo>
                  <a:lnTo>
                    <a:pt x="1995" y="1844"/>
                  </a:lnTo>
                  <a:lnTo>
                    <a:pt x="2315" y="1788"/>
                  </a:lnTo>
                  <a:lnTo>
                    <a:pt x="2597" y="1713"/>
                  </a:lnTo>
                  <a:lnTo>
                    <a:pt x="2842" y="1600"/>
                  </a:lnTo>
                  <a:lnTo>
                    <a:pt x="3049" y="1449"/>
                  </a:lnTo>
                  <a:lnTo>
                    <a:pt x="3124" y="1374"/>
                  </a:lnTo>
                  <a:lnTo>
                    <a:pt x="3199" y="1299"/>
                  </a:lnTo>
                  <a:lnTo>
                    <a:pt x="3256" y="1224"/>
                  </a:lnTo>
                  <a:lnTo>
                    <a:pt x="3293" y="1129"/>
                  </a:lnTo>
                  <a:lnTo>
                    <a:pt x="3312" y="1035"/>
                  </a:lnTo>
                  <a:lnTo>
                    <a:pt x="3331" y="941"/>
                  </a:lnTo>
                  <a:lnTo>
                    <a:pt x="3312" y="847"/>
                  </a:lnTo>
                  <a:lnTo>
                    <a:pt x="3293" y="753"/>
                  </a:lnTo>
                  <a:lnTo>
                    <a:pt x="3256" y="659"/>
                  </a:lnTo>
                  <a:lnTo>
                    <a:pt x="3199" y="584"/>
                  </a:lnTo>
                  <a:lnTo>
                    <a:pt x="3124" y="490"/>
                  </a:lnTo>
                  <a:lnTo>
                    <a:pt x="3049" y="414"/>
                  </a:lnTo>
                  <a:lnTo>
                    <a:pt x="2842" y="283"/>
                  </a:lnTo>
                  <a:lnTo>
                    <a:pt x="2597" y="170"/>
                  </a:lnTo>
                  <a:lnTo>
                    <a:pt x="2315" y="76"/>
                  </a:lnTo>
                  <a:lnTo>
                    <a:pt x="1995" y="19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2797450" y="3925975"/>
              <a:ext cx="90825" cy="53650"/>
            </a:xfrm>
            <a:custGeom>
              <a:avLst/>
              <a:gdLst/>
              <a:ahLst/>
              <a:cxnLst/>
              <a:rect l="l" t="t" r="r" b="b"/>
              <a:pathLst>
                <a:path w="3633" h="2146" extrusionOk="0">
                  <a:moveTo>
                    <a:pt x="1807" y="283"/>
                  </a:moveTo>
                  <a:lnTo>
                    <a:pt x="2108" y="302"/>
                  </a:lnTo>
                  <a:lnTo>
                    <a:pt x="2391" y="358"/>
                  </a:lnTo>
                  <a:lnTo>
                    <a:pt x="2654" y="434"/>
                  </a:lnTo>
                  <a:lnTo>
                    <a:pt x="2880" y="528"/>
                  </a:lnTo>
                  <a:lnTo>
                    <a:pt x="3068" y="641"/>
                  </a:lnTo>
                  <a:lnTo>
                    <a:pt x="3218" y="772"/>
                  </a:lnTo>
                  <a:lnTo>
                    <a:pt x="3256" y="847"/>
                  </a:lnTo>
                  <a:lnTo>
                    <a:pt x="3294" y="923"/>
                  </a:lnTo>
                  <a:lnTo>
                    <a:pt x="3331" y="998"/>
                  </a:lnTo>
                  <a:lnTo>
                    <a:pt x="3331" y="1073"/>
                  </a:lnTo>
                  <a:lnTo>
                    <a:pt x="3331" y="1149"/>
                  </a:lnTo>
                  <a:lnTo>
                    <a:pt x="3294" y="1224"/>
                  </a:lnTo>
                  <a:lnTo>
                    <a:pt x="3256" y="1299"/>
                  </a:lnTo>
                  <a:lnTo>
                    <a:pt x="3218" y="1374"/>
                  </a:lnTo>
                  <a:lnTo>
                    <a:pt x="3068" y="1506"/>
                  </a:lnTo>
                  <a:lnTo>
                    <a:pt x="2880" y="1619"/>
                  </a:lnTo>
                  <a:lnTo>
                    <a:pt x="2654" y="1713"/>
                  </a:lnTo>
                  <a:lnTo>
                    <a:pt x="2391" y="1788"/>
                  </a:lnTo>
                  <a:lnTo>
                    <a:pt x="2108" y="1826"/>
                  </a:lnTo>
                  <a:lnTo>
                    <a:pt x="1807" y="1845"/>
                  </a:lnTo>
                  <a:lnTo>
                    <a:pt x="1506" y="1826"/>
                  </a:lnTo>
                  <a:lnTo>
                    <a:pt x="1224" y="1788"/>
                  </a:lnTo>
                  <a:lnTo>
                    <a:pt x="979" y="1713"/>
                  </a:lnTo>
                  <a:lnTo>
                    <a:pt x="754" y="1619"/>
                  </a:lnTo>
                  <a:lnTo>
                    <a:pt x="565" y="1506"/>
                  </a:lnTo>
                  <a:lnTo>
                    <a:pt x="415" y="1374"/>
                  </a:lnTo>
                  <a:lnTo>
                    <a:pt x="358" y="1299"/>
                  </a:lnTo>
                  <a:lnTo>
                    <a:pt x="321" y="1224"/>
                  </a:lnTo>
                  <a:lnTo>
                    <a:pt x="302" y="1149"/>
                  </a:lnTo>
                  <a:lnTo>
                    <a:pt x="302" y="1073"/>
                  </a:lnTo>
                  <a:lnTo>
                    <a:pt x="302" y="998"/>
                  </a:lnTo>
                  <a:lnTo>
                    <a:pt x="321" y="923"/>
                  </a:lnTo>
                  <a:lnTo>
                    <a:pt x="358" y="847"/>
                  </a:lnTo>
                  <a:lnTo>
                    <a:pt x="415" y="772"/>
                  </a:lnTo>
                  <a:lnTo>
                    <a:pt x="565" y="641"/>
                  </a:lnTo>
                  <a:lnTo>
                    <a:pt x="754" y="528"/>
                  </a:lnTo>
                  <a:lnTo>
                    <a:pt x="979" y="434"/>
                  </a:lnTo>
                  <a:lnTo>
                    <a:pt x="1224" y="358"/>
                  </a:lnTo>
                  <a:lnTo>
                    <a:pt x="1506" y="302"/>
                  </a:lnTo>
                  <a:lnTo>
                    <a:pt x="1807" y="283"/>
                  </a:lnTo>
                  <a:close/>
                  <a:moveTo>
                    <a:pt x="1807" y="1"/>
                  </a:moveTo>
                  <a:lnTo>
                    <a:pt x="1450" y="20"/>
                  </a:lnTo>
                  <a:lnTo>
                    <a:pt x="1092" y="76"/>
                  </a:lnTo>
                  <a:lnTo>
                    <a:pt x="791" y="170"/>
                  </a:lnTo>
                  <a:lnTo>
                    <a:pt x="660" y="245"/>
                  </a:lnTo>
                  <a:lnTo>
                    <a:pt x="528" y="302"/>
                  </a:lnTo>
                  <a:lnTo>
                    <a:pt x="415" y="377"/>
                  </a:lnTo>
                  <a:lnTo>
                    <a:pt x="302" y="471"/>
                  </a:lnTo>
                  <a:lnTo>
                    <a:pt x="208" y="546"/>
                  </a:lnTo>
                  <a:lnTo>
                    <a:pt x="133" y="641"/>
                  </a:lnTo>
                  <a:lnTo>
                    <a:pt x="76" y="753"/>
                  </a:lnTo>
                  <a:lnTo>
                    <a:pt x="39" y="847"/>
                  </a:lnTo>
                  <a:lnTo>
                    <a:pt x="1" y="960"/>
                  </a:lnTo>
                  <a:lnTo>
                    <a:pt x="1" y="1073"/>
                  </a:lnTo>
                  <a:lnTo>
                    <a:pt x="1" y="1186"/>
                  </a:lnTo>
                  <a:lnTo>
                    <a:pt x="39" y="1299"/>
                  </a:lnTo>
                  <a:lnTo>
                    <a:pt x="76" y="1393"/>
                  </a:lnTo>
                  <a:lnTo>
                    <a:pt x="133" y="1487"/>
                  </a:lnTo>
                  <a:lnTo>
                    <a:pt x="208" y="1581"/>
                  </a:lnTo>
                  <a:lnTo>
                    <a:pt x="302" y="1675"/>
                  </a:lnTo>
                  <a:lnTo>
                    <a:pt x="415" y="1751"/>
                  </a:lnTo>
                  <a:lnTo>
                    <a:pt x="528" y="1826"/>
                  </a:lnTo>
                  <a:lnTo>
                    <a:pt x="660" y="1901"/>
                  </a:lnTo>
                  <a:lnTo>
                    <a:pt x="791" y="1958"/>
                  </a:lnTo>
                  <a:lnTo>
                    <a:pt x="1092" y="2071"/>
                  </a:lnTo>
                  <a:lnTo>
                    <a:pt x="1450" y="2127"/>
                  </a:lnTo>
                  <a:lnTo>
                    <a:pt x="1807" y="2146"/>
                  </a:lnTo>
                  <a:lnTo>
                    <a:pt x="2184" y="2127"/>
                  </a:lnTo>
                  <a:lnTo>
                    <a:pt x="2522" y="2071"/>
                  </a:lnTo>
                  <a:lnTo>
                    <a:pt x="2842" y="1958"/>
                  </a:lnTo>
                  <a:lnTo>
                    <a:pt x="2974" y="1901"/>
                  </a:lnTo>
                  <a:lnTo>
                    <a:pt x="3106" y="1826"/>
                  </a:lnTo>
                  <a:lnTo>
                    <a:pt x="3218" y="1751"/>
                  </a:lnTo>
                  <a:lnTo>
                    <a:pt x="3313" y="1675"/>
                  </a:lnTo>
                  <a:lnTo>
                    <a:pt x="3407" y="1581"/>
                  </a:lnTo>
                  <a:lnTo>
                    <a:pt x="3482" y="1487"/>
                  </a:lnTo>
                  <a:lnTo>
                    <a:pt x="3538" y="1393"/>
                  </a:lnTo>
                  <a:lnTo>
                    <a:pt x="3595" y="1299"/>
                  </a:lnTo>
                  <a:lnTo>
                    <a:pt x="3614" y="1186"/>
                  </a:lnTo>
                  <a:lnTo>
                    <a:pt x="3632" y="1073"/>
                  </a:lnTo>
                  <a:lnTo>
                    <a:pt x="3614" y="960"/>
                  </a:lnTo>
                  <a:lnTo>
                    <a:pt x="3595" y="847"/>
                  </a:lnTo>
                  <a:lnTo>
                    <a:pt x="3538" y="753"/>
                  </a:lnTo>
                  <a:lnTo>
                    <a:pt x="3482" y="641"/>
                  </a:lnTo>
                  <a:lnTo>
                    <a:pt x="3407" y="546"/>
                  </a:lnTo>
                  <a:lnTo>
                    <a:pt x="3313" y="471"/>
                  </a:lnTo>
                  <a:lnTo>
                    <a:pt x="3218" y="377"/>
                  </a:lnTo>
                  <a:lnTo>
                    <a:pt x="3106" y="302"/>
                  </a:lnTo>
                  <a:lnTo>
                    <a:pt x="2974" y="245"/>
                  </a:lnTo>
                  <a:lnTo>
                    <a:pt x="2842" y="170"/>
                  </a:lnTo>
                  <a:lnTo>
                    <a:pt x="2522" y="76"/>
                  </a:lnTo>
                  <a:lnTo>
                    <a:pt x="2184" y="20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rgbClr val="12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2823800" y="3936325"/>
              <a:ext cx="21675" cy="12250"/>
            </a:xfrm>
            <a:custGeom>
              <a:avLst/>
              <a:gdLst/>
              <a:ahLst/>
              <a:cxnLst/>
              <a:rect l="l" t="t" r="r" b="b"/>
              <a:pathLst>
                <a:path w="867" h="490" extrusionOk="0">
                  <a:moveTo>
                    <a:pt x="433" y="1"/>
                  </a:moveTo>
                  <a:lnTo>
                    <a:pt x="264" y="20"/>
                  </a:lnTo>
                  <a:lnTo>
                    <a:pt x="132" y="76"/>
                  </a:lnTo>
                  <a:lnTo>
                    <a:pt x="76" y="114"/>
                  </a:lnTo>
                  <a:lnTo>
                    <a:pt x="38" y="151"/>
                  </a:lnTo>
                  <a:lnTo>
                    <a:pt x="1" y="189"/>
                  </a:lnTo>
                  <a:lnTo>
                    <a:pt x="1" y="245"/>
                  </a:lnTo>
                  <a:lnTo>
                    <a:pt x="1" y="283"/>
                  </a:lnTo>
                  <a:lnTo>
                    <a:pt x="38" y="339"/>
                  </a:lnTo>
                  <a:lnTo>
                    <a:pt x="76" y="377"/>
                  </a:lnTo>
                  <a:lnTo>
                    <a:pt x="132" y="415"/>
                  </a:lnTo>
                  <a:lnTo>
                    <a:pt x="264" y="471"/>
                  </a:lnTo>
                  <a:lnTo>
                    <a:pt x="433" y="490"/>
                  </a:lnTo>
                  <a:lnTo>
                    <a:pt x="603" y="471"/>
                  </a:lnTo>
                  <a:lnTo>
                    <a:pt x="734" y="415"/>
                  </a:lnTo>
                  <a:lnTo>
                    <a:pt x="791" y="377"/>
                  </a:lnTo>
                  <a:lnTo>
                    <a:pt x="829" y="339"/>
                  </a:lnTo>
                  <a:lnTo>
                    <a:pt x="866" y="283"/>
                  </a:lnTo>
                  <a:lnTo>
                    <a:pt x="866" y="245"/>
                  </a:lnTo>
                  <a:lnTo>
                    <a:pt x="866" y="189"/>
                  </a:lnTo>
                  <a:lnTo>
                    <a:pt x="829" y="151"/>
                  </a:lnTo>
                  <a:lnTo>
                    <a:pt x="791" y="114"/>
                  </a:lnTo>
                  <a:lnTo>
                    <a:pt x="734" y="76"/>
                  </a:lnTo>
                  <a:lnTo>
                    <a:pt x="603" y="2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2896250" y="3932100"/>
              <a:ext cx="121850" cy="50825"/>
            </a:xfrm>
            <a:custGeom>
              <a:avLst/>
              <a:gdLst/>
              <a:ahLst/>
              <a:cxnLst/>
              <a:rect l="l" t="t" r="r" b="b"/>
              <a:pathLst>
                <a:path w="4874" h="2033" extrusionOk="0">
                  <a:moveTo>
                    <a:pt x="734" y="0"/>
                  </a:moveTo>
                  <a:lnTo>
                    <a:pt x="602" y="19"/>
                  </a:lnTo>
                  <a:lnTo>
                    <a:pt x="471" y="38"/>
                  </a:lnTo>
                  <a:lnTo>
                    <a:pt x="358" y="94"/>
                  </a:lnTo>
                  <a:lnTo>
                    <a:pt x="245" y="170"/>
                  </a:lnTo>
                  <a:lnTo>
                    <a:pt x="151" y="264"/>
                  </a:lnTo>
                  <a:lnTo>
                    <a:pt x="76" y="377"/>
                  </a:lnTo>
                  <a:lnTo>
                    <a:pt x="38" y="490"/>
                  </a:lnTo>
                  <a:lnTo>
                    <a:pt x="19" y="602"/>
                  </a:lnTo>
                  <a:lnTo>
                    <a:pt x="0" y="715"/>
                  </a:lnTo>
                  <a:lnTo>
                    <a:pt x="19" y="847"/>
                  </a:lnTo>
                  <a:lnTo>
                    <a:pt x="57" y="960"/>
                  </a:lnTo>
                  <a:lnTo>
                    <a:pt x="113" y="1054"/>
                  </a:lnTo>
                  <a:lnTo>
                    <a:pt x="207" y="1148"/>
                  </a:lnTo>
                  <a:lnTo>
                    <a:pt x="339" y="1299"/>
                  </a:lnTo>
                  <a:lnTo>
                    <a:pt x="546" y="1449"/>
                  </a:lnTo>
                  <a:lnTo>
                    <a:pt x="753" y="1581"/>
                  </a:lnTo>
                  <a:lnTo>
                    <a:pt x="979" y="1694"/>
                  </a:lnTo>
                  <a:lnTo>
                    <a:pt x="1280" y="1826"/>
                  </a:lnTo>
                  <a:lnTo>
                    <a:pt x="1600" y="1920"/>
                  </a:lnTo>
                  <a:lnTo>
                    <a:pt x="1825" y="1976"/>
                  </a:lnTo>
                  <a:lnTo>
                    <a:pt x="2089" y="2014"/>
                  </a:lnTo>
                  <a:lnTo>
                    <a:pt x="2427" y="2032"/>
                  </a:lnTo>
                  <a:lnTo>
                    <a:pt x="2785" y="2014"/>
                  </a:lnTo>
                  <a:lnTo>
                    <a:pt x="2973" y="1995"/>
                  </a:lnTo>
                  <a:lnTo>
                    <a:pt x="3180" y="1957"/>
                  </a:lnTo>
                  <a:lnTo>
                    <a:pt x="3387" y="1901"/>
                  </a:lnTo>
                  <a:lnTo>
                    <a:pt x="3594" y="1826"/>
                  </a:lnTo>
                  <a:lnTo>
                    <a:pt x="3933" y="1694"/>
                  </a:lnTo>
                  <a:lnTo>
                    <a:pt x="4196" y="1543"/>
                  </a:lnTo>
                  <a:lnTo>
                    <a:pt x="4460" y="1374"/>
                  </a:lnTo>
                  <a:lnTo>
                    <a:pt x="4572" y="1280"/>
                  </a:lnTo>
                  <a:lnTo>
                    <a:pt x="4610" y="1261"/>
                  </a:lnTo>
                  <a:lnTo>
                    <a:pt x="4704" y="1167"/>
                  </a:lnTo>
                  <a:lnTo>
                    <a:pt x="4779" y="1054"/>
                  </a:lnTo>
                  <a:lnTo>
                    <a:pt x="4836" y="941"/>
                  </a:lnTo>
                  <a:lnTo>
                    <a:pt x="4873" y="809"/>
                  </a:lnTo>
                  <a:lnTo>
                    <a:pt x="4873" y="678"/>
                  </a:lnTo>
                  <a:lnTo>
                    <a:pt x="4855" y="546"/>
                  </a:lnTo>
                  <a:lnTo>
                    <a:pt x="4817" y="433"/>
                  </a:lnTo>
                  <a:lnTo>
                    <a:pt x="4742" y="301"/>
                  </a:lnTo>
                  <a:lnTo>
                    <a:pt x="4648" y="207"/>
                  </a:lnTo>
                  <a:lnTo>
                    <a:pt x="4535" y="132"/>
                  </a:lnTo>
                  <a:lnTo>
                    <a:pt x="4422" y="76"/>
                  </a:lnTo>
                  <a:lnTo>
                    <a:pt x="4290" y="38"/>
                  </a:lnTo>
                  <a:lnTo>
                    <a:pt x="4159" y="38"/>
                  </a:lnTo>
                  <a:lnTo>
                    <a:pt x="4046" y="57"/>
                  </a:lnTo>
                  <a:lnTo>
                    <a:pt x="3914" y="113"/>
                  </a:lnTo>
                  <a:lnTo>
                    <a:pt x="3801" y="170"/>
                  </a:lnTo>
                  <a:lnTo>
                    <a:pt x="3613" y="301"/>
                  </a:lnTo>
                  <a:lnTo>
                    <a:pt x="3444" y="414"/>
                  </a:lnTo>
                  <a:lnTo>
                    <a:pt x="3255" y="490"/>
                  </a:lnTo>
                  <a:lnTo>
                    <a:pt x="3086" y="565"/>
                  </a:lnTo>
                  <a:lnTo>
                    <a:pt x="2898" y="621"/>
                  </a:lnTo>
                  <a:lnTo>
                    <a:pt x="2672" y="659"/>
                  </a:lnTo>
                  <a:lnTo>
                    <a:pt x="2220" y="659"/>
                  </a:lnTo>
                  <a:lnTo>
                    <a:pt x="1995" y="602"/>
                  </a:lnTo>
                  <a:lnTo>
                    <a:pt x="1769" y="527"/>
                  </a:lnTo>
                  <a:lnTo>
                    <a:pt x="1543" y="433"/>
                  </a:lnTo>
                  <a:lnTo>
                    <a:pt x="1317" y="301"/>
                  </a:lnTo>
                  <a:lnTo>
                    <a:pt x="1092" y="151"/>
                  </a:lnTo>
                  <a:lnTo>
                    <a:pt x="979" y="76"/>
                  </a:lnTo>
                  <a:lnTo>
                    <a:pt x="866" y="1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9"/>
            <p:cNvSpPr/>
            <p:nvPr/>
          </p:nvSpPr>
          <p:spPr>
            <a:xfrm>
              <a:off x="2892950" y="3928325"/>
              <a:ext cx="128925" cy="58350"/>
            </a:xfrm>
            <a:custGeom>
              <a:avLst/>
              <a:gdLst/>
              <a:ahLst/>
              <a:cxnLst/>
              <a:rect l="l" t="t" r="r" b="b"/>
              <a:pathLst>
                <a:path w="5157" h="2334" extrusionOk="0">
                  <a:moveTo>
                    <a:pt x="847" y="302"/>
                  </a:moveTo>
                  <a:lnTo>
                    <a:pt x="960" y="321"/>
                  </a:lnTo>
                  <a:lnTo>
                    <a:pt x="1054" y="358"/>
                  </a:lnTo>
                  <a:lnTo>
                    <a:pt x="1148" y="415"/>
                  </a:lnTo>
                  <a:lnTo>
                    <a:pt x="1374" y="584"/>
                  </a:lnTo>
                  <a:lnTo>
                    <a:pt x="1619" y="716"/>
                  </a:lnTo>
                  <a:lnTo>
                    <a:pt x="1844" y="829"/>
                  </a:lnTo>
                  <a:lnTo>
                    <a:pt x="2089" y="904"/>
                  </a:lnTo>
                  <a:lnTo>
                    <a:pt x="2334" y="942"/>
                  </a:lnTo>
                  <a:lnTo>
                    <a:pt x="2578" y="960"/>
                  </a:lnTo>
                  <a:lnTo>
                    <a:pt x="2823" y="960"/>
                  </a:lnTo>
                  <a:lnTo>
                    <a:pt x="3067" y="923"/>
                  </a:lnTo>
                  <a:lnTo>
                    <a:pt x="3274" y="866"/>
                  </a:lnTo>
                  <a:lnTo>
                    <a:pt x="3463" y="791"/>
                  </a:lnTo>
                  <a:lnTo>
                    <a:pt x="3651" y="697"/>
                  </a:lnTo>
                  <a:lnTo>
                    <a:pt x="3839" y="584"/>
                  </a:lnTo>
                  <a:lnTo>
                    <a:pt x="4008" y="452"/>
                  </a:lnTo>
                  <a:lnTo>
                    <a:pt x="4102" y="396"/>
                  </a:lnTo>
                  <a:lnTo>
                    <a:pt x="4196" y="358"/>
                  </a:lnTo>
                  <a:lnTo>
                    <a:pt x="4309" y="340"/>
                  </a:lnTo>
                  <a:lnTo>
                    <a:pt x="4403" y="340"/>
                  </a:lnTo>
                  <a:lnTo>
                    <a:pt x="4497" y="377"/>
                  </a:lnTo>
                  <a:lnTo>
                    <a:pt x="4592" y="415"/>
                  </a:lnTo>
                  <a:lnTo>
                    <a:pt x="4686" y="471"/>
                  </a:lnTo>
                  <a:lnTo>
                    <a:pt x="4761" y="547"/>
                  </a:lnTo>
                  <a:lnTo>
                    <a:pt x="4817" y="641"/>
                  </a:lnTo>
                  <a:lnTo>
                    <a:pt x="4855" y="735"/>
                  </a:lnTo>
                  <a:lnTo>
                    <a:pt x="4855" y="848"/>
                  </a:lnTo>
                  <a:lnTo>
                    <a:pt x="4855" y="942"/>
                  </a:lnTo>
                  <a:lnTo>
                    <a:pt x="4836" y="1036"/>
                  </a:lnTo>
                  <a:lnTo>
                    <a:pt x="4799" y="1130"/>
                  </a:lnTo>
                  <a:lnTo>
                    <a:pt x="4723" y="1224"/>
                  </a:lnTo>
                  <a:lnTo>
                    <a:pt x="4648" y="1299"/>
                  </a:lnTo>
                  <a:lnTo>
                    <a:pt x="4610" y="1318"/>
                  </a:lnTo>
                  <a:lnTo>
                    <a:pt x="4497" y="1412"/>
                  </a:lnTo>
                  <a:lnTo>
                    <a:pt x="4253" y="1563"/>
                  </a:lnTo>
                  <a:lnTo>
                    <a:pt x="3971" y="1713"/>
                  </a:lnTo>
                  <a:lnTo>
                    <a:pt x="3670" y="1845"/>
                  </a:lnTo>
                  <a:lnTo>
                    <a:pt x="3312" y="1958"/>
                  </a:lnTo>
                  <a:lnTo>
                    <a:pt x="2955" y="2014"/>
                  </a:lnTo>
                  <a:lnTo>
                    <a:pt x="2597" y="2033"/>
                  </a:lnTo>
                  <a:lnTo>
                    <a:pt x="2221" y="2014"/>
                  </a:lnTo>
                  <a:lnTo>
                    <a:pt x="1995" y="1995"/>
                  </a:lnTo>
                  <a:lnTo>
                    <a:pt x="1769" y="1939"/>
                  </a:lnTo>
                  <a:lnTo>
                    <a:pt x="1468" y="1845"/>
                  </a:lnTo>
                  <a:lnTo>
                    <a:pt x="1186" y="1713"/>
                  </a:lnTo>
                  <a:lnTo>
                    <a:pt x="960" y="1600"/>
                  </a:lnTo>
                  <a:lnTo>
                    <a:pt x="772" y="1487"/>
                  </a:lnTo>
                  <a:lnTo>
                    <a:pt x="565" y="1337"/>
                  </a:lnTo>
                  <a:lnTo>
                    <a:pt x="490" y="1262"/>
                  </a:lnTo>
                  <a:lnTo>
                    <a:pt x="433" y="1205"/>
                  </a:lnTo>
                  <a:lnTo>
                    <a:pt x="377" y="1130"/>
                  </a:lnTo>
                  <a:lnTo>
                    <a:pt x="339" y="1036"/>
                  </a:lnTo>
                  <a:lnTo>
                    <a:pt x="302" y="960"/>
                  </a:lnTo>
                  <a:lnTo>
                    <a:pt x="283" y="866"/>
                  </a:lnTo>
                  <a:lnTo>
                    <a:pt x="302" y="772"/>
                  </a:lnTo>
                  <a:lnTo>
                    <a:pt x="320" y="678"/>
                  </a:lnTo>
                  <a:lnTo>
                    <a:pt x="339" y="584"/>
                  </a:lnTo>
                  <a:lnTo>
                    <a:pt x="396" y="509"/>
                  </a:lnTo>
                  <a:lnTo>
                    <a:pt x="471" y="434"/>
                  </a:lnTo>
                  <a:lnTo>
                    <a:pt x="546" y="377"/>
                  </a:lnTo>
                  <a:lnTo>
                    <a:pt x="640" y="340"/>
                  </a:lnTo>
                  <a:lnTo>
                    <a:pt x="753" y="302"/>
                  </a:lnTo>
                  <a:close/>
                  <a:moveTo>
                    <a:pt x="885" y="1"/>
                  </a:moveTo>
                  <a:lnTo>
                    <a:pt x="716" y="20"/>
                  </a:lnTo>
                  <a:lnTo>
                    <a:pt x="546" y="57"/>
                  </a:lnTo>
                  <a:lnTo>
                    <a:pt x="414" y="114"/>
                  </a:lnTo>
                  <a:lnTo>
                    <a:pt x="283" y="208"/>
                  </a:lnTo>
                  <a:lnTo>
                    <a:pt x="170" y="321"/>
                  </a:lnTo>
                  <a:lnTo>
                    <a:pt x="76" y="452"/>
                  </a:lnTo>
                  <a:lnTo>
                    <a:pt x="38" y="584"/>
                  </a:lnTo>
                  <a:lnTo>
                    <a:pt x="1" y="735"/>
                  </a:lnTo>
                  <a:lnTo>
                    <a:pt x="1" y="885"/>
                  </a:lnTo>
                  <a:lnTo>
                    <a:pt x="19" y="1017"/>
                  </a:lnTo>
                  <a:lnTo>
                    <a:pt x="57" y="1167"/>
                  </a:lnTo>
                  <a:lnTo>
                    <a:pt x="132" y="1299"/>
                  </a:lnTo>
                  <a:lnTo>
                    <a:pt x="226" y="1412"/>
                  </a:lnTo>
                  <a:lnTo>
                    <a:pt x="264" y="1450"/>
                  </a:lnTo>
                  <a:lnTo>
                    <a:pt x="377" y="1563"/>
                  </a:lnTo>
                  <a:lnTo>
                    <a:pt x="603" y="1732"/>
                  </a:lnTo>
                  <a:lnTo>
                    <a:pt x="810" y="1864"/>
                  </a:lnTo>
                  <a:lnTo>
                    <a:pt x="1054" y="1977"/>
                  </a:lnTo>
                  <a:lnTo>
                    <a:pt x="1374" y="2127"/>
                  </a:lnTo>
                  <a:lnTo>
                    <a:pt x="1694" y="2221"/>
                  </a:lnTo>
                  <a:lnTo>
                    <a:pt x="1939" y="2278"/>
                  </a:lnTo>
                  <a:lnTo>
                    <a:pt x="2202" y="2315"/>
                  </a:lnTo>
                  <a:lnTo>
                    <a:pt x="2578" y="2334"/>
                  </a:lnTo>
                  <a:lnTo>
                    <a:pt x="2879" y="2315"/>
                  </a:lnTo>
                  <a:lnTo>
                    <a:pt x="3180" y="2278"/>
                  </a:lnTo>
                  <a:lnTo>
                    <a:pt x="3481" y="2221"/>
                  </a:lnTo>
                  <a:lnTo>
                    <a:pt x="3764" y="2127"/>
                  </a:lnTo>
                  <a:lnTo>
                    <a:pt x="4102" y="1995"/>
                  </a:lnTo>
                  <a:lnTo>
                    <a:pt x="4403" y="1826"/>
                  </a:lnTo>
                  <a:lnTo>
                    <a:pt x="4667" y="1657"/>
                  </a:lnTo>
                  <a:lnTo>
                    <a:pt x="4799" y="1544"/>
                  </a:lnTo>
                  <a:lnTo>
                    <a:pt x="4836" y="1525"/>
                  </a:lnTo>
                  <a:lnTo>
                    <a:pt x="4949" y="1412"/>
                  </a:lnTo>
                  <a:lnTo>
                    <a:pt x="5043" y="1280"/>
                  </a:lnTo>
                  <a:lnTo>
                    <a:pt x="5118" y="1130"/>
                  </a:lnTo>
                  <a:lnTo>
                    <a:pt x="5156" y="979"/>
                  </a:lnTo>
                  <a:lnTo>
                    <a:pt x="5156" y="829"/>
                  </a:lnTo>
                  <a:lnTo>
                    <a:pt x="5137" y="659"/>
                  </a:lnTo>
                  <a:lnTo>
                    <a:pt x="5081" y="509"/>
                  </a:lnTo>
                  <a:lnTo>
                    <a:pt x="4987" y="377"/>
                  </a:lnTo>
                  <a:lnTo>
                    <a:pt x="4874" y="245"/>
                  </a:lnTo>
                  <a:lnTo>
                    <a:pt x="4742" y="151"/>
                  </a:lnTo>
                  <a:lnTo>
                    <a:pt x="4610" y="95"/>
                  </a:lnTo>
                  <a:lnTo>
                    <a:pt x="4441" y="57"/>
                  </a:lnTo>
                  <a:lnTo>
                    <a:pt x="4291" y="38"/>
                  </a:lnTo>
                  <a:lnTo>
                    <a:pt x="4140" y="76"/>
                  </a:lnTo>
                  <a:lnTo>
                    <a:pt x="3971" y="133"/>
                  </a:lnTo>
                  <a:lnTo>
                    <a:pt x="3839" y="208"/>
                  </a:lnTo>
                  <a:lnTo>
                    <a:pt x="3670" y="321"/>
                  </a:lnTo>
                  <a:lnTo>
                    <a:pt x="3500" y="434"/>
                  </a:lnTo>
                  <a:lnTo>
                    <a:pt x="3331" y="509"/>
                  </a:lnTo>
                  <a:lnTo>
                    <a:pt x="3180" y="584"/>
                  </a:lnTo>
                  <a:lnTo>
                    <a:pt x="2992" y="622"/>
                  </a:lnTo>
                  <a:lnTo>
                    <a:pt x="2785" y="659"/>
                  </a:lnTo>
                  <a:lnTo>
                    <a:pt x="2578" y="678"/>
                  </a:lnTo>
                  <a:lnTo>
                    <a:pt x="2371" y="659"/>
                  </a:lnTo>
                  <a:lnTo>
                    <a:pt x="2146" y="603"/>
                  </a:lnTo>
                  <a:lnTo>
                    <a:pt x="1939" y="547"/>
                  </a:lnTo>
                  <a:lnTo>
                    <a:pt x="1732" y="452"/>
                  </a:lnTo>
                  <a:lnTo>
                    <a:pt x="1525" y="321"/>
                  </a:lnTo>
                  <a:lnTo>
                    <a:pt x="1318" y="189"/>
                  </a:lnTo>
                  <a:lnTo>
                    <a:pt x="1186" y="95"/>
                  </a:lnTo>
                  <a:lnTo>
                    <a:pt x="1035" y="38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9"/>
            <p:cNvSpPr/>
            <p:nvPr/>
          </p:nvSpPr>
          <p:spPr>
            <a:xfrm>
              <a:off x="2983275" y="3941500"/>
              <a:ext cx="17900" cy="29675"/>
            </a:xfrm>
            <a:custGeom>
              <a:avLst/>
              <a:gdLst/>
              <a:ahLst/>
              <a:cxnLst/>
              <a:rect l="l" t="t" r="r" b="b"/>
              <a:pathLst>
                <a:path w="716" h="1187" extrusionOk="0">
                  <a:moveTo>
                    <a:pt x="715" y="118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2983275" y="3941500"/>
              <a:ext cx="17900" cy="29675"/>
            </a:xfrm>
            <a:custGeom>
              <a:avLst/>
              <a:gdLst/>
              <a:ahLst/>
              <a:cxnLst/>
              <a:rect l="l" t="t" r="r" b="b"/>
              <a:pathLst>
                <a:path w="716" h="1187" fill="none" extrusionOk="0">
                  <a:moveTo>
                    <a:pt x="715" y="1186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9"/>
            <p:cNvSpPr/>
            <p:nvPr/>
          </p:nvSpPr>
          <p:spPr>
            <a:xfrm>
              <a:off x="2979975" y="3937750"/>
              <a:ext cx="24475" cy="36700"/>
            </a:xfrm>
            <a:custGeom>
              <a:avLst/>
              <a:gdLst/>
              <a:ahLst/>
              <a:cxnLst/>
              <a:rect l="l" t="t" r="r" b="b"/>
              <a:pathLst>
                <a:path w="979" h="1468" extrusionOk="0">
                  <a:moveTo>
                    <a:pt x="113" y="0"/>
                  </a:moveTo>
                  <a:lnTo>
                    <a:pt x="57" y="19"/>
                  </a:lnTo>
                  <a:lnTo>
                    <a:pt x="19" y="75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19" y="226"/>
                  </a:lnTo>
                  <a:lnTo>
                    <a:pt x="715" y="1411"/>
                  </a:lnTo>
                  <a:lnTo>
                    <a:pt x="772" y="1449"/>
                  </a:lnTo>
                  <a:lnTo>
                    <a:pt x="847" y="1468"/>
                  </a:lnTo>
                  <a:lnTo>
                    <a:pt x="922" y="1449"/>
                  </a:lnTo>
                  <a:lnTo>
                    <a:pt x="960" y="1411"/>
                  </a:lnTo>
                  <a:lnTo>
                    <a:pt x="979" y="1355"/>
                  </a:lnTo>
                  <a:lnTo>
                    <a:pt x="979" y="1298"/>
                  </a:lnTo>
                  <a:lnTo>
                    <a:pt x="960" y="1261"/>
                  </a:lnTo>
                  <a:lnTo>
                    <a:pt x="264" y="75"/>
                  </a:lnTo>
                  <a:lnTo>
                    <a:pt x="226" y="38"/>
                  </a:lnTo>
                  <a:lnTo>
                    <a:pt x="17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9"/>
            <p:cNvSpPr/>
            <p:nvPr/>
          </p:nvSpPr>
          <p:spPr>
            <a:xfrm>
              <a:off x="2955975" y="3948550"/>
              <a:ext cx="2375" cy="33900"/>
            </a:xfrm>
            <a:custGeom>
              <a:avLst/>
              <a:gdLst/>
              <a:ahLst/>
              <a:cxnLst/>
              <a:rect l="l" t="t" r="r" b="b"/>
              <a:pathLst>
                <a:path w="95" h="1356" extrusionOk="0">
                  <a:moveTo>
                    <a:pt x="1" y="1"/>
                  </a:moveTo>
                  <a:lnTo>
                    <a:pt x="95" y="1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9"/>
            <p:cNvSpPr/>
            <p:nvPr/>
          </p:nvSpPr>
          <p:spPr>
            <a:xfrm>
              <a:off x="2955975" y="3948550"/>
              <a:ext cx="2375" cy="33900"/>
            </a:xfrm>
            <a:custGeom>
              <a:avLst/>
              <a:gdLst/>
              <a:ahLst/>
              <a:cxnLst/>
              <a:rect l="l" t="t" r="r" b="b"/>
              <a:pathLst>
                <a:path w="95" h="1356" fill="none" extrusionOk="0">
                  <a:moveTo>
                    <a:pt x="1" y="1"/>
                  </a:moveTo>
                  <a:lnTo>
                    <a:pt x="95" y="1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9"/>
            <p:cNvSpPr/>
            <p:nvPr/>
          </p:nvSpPr>
          <p:spPr>
            <a:xfrm>
              <a:off x="2952225" y="3944800"/>
              <a:ext cx="9900" cy="41425"/>
            </a:xfrm>
            <a:custGeom>
              <a:avLst/>
              <a:gdLst/>
              <a:ahLst/>
              <a:cxnLst/>
              <a:rect l="l" t="t" r="r" b="b"/>
              <a:pathLst>
                <a:path w="396" h="1657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57"/>
                  </a:lnTo>
                  <a:lnTo>
                    <a:pt x="19" y="94"/>
                  </a:lnTo>
                  <a:lnTo>
                    <a:pt x="0" y="151"/>
                  </a:lnTo>
                  <a:lnTo>
                    <a:pt x="94" y="1506"/>
                  </a:lnTo>
                  <a:lnTo>
                    <a:pt x="113" y="1562"/>
                  </a:lnTo>
                  <a:lnTo>
                    <a:pt x="151" y="1600"/>
                  </a:lnTo>
                  <a:lnTo>
                    <a:pt x="188" y="1637"/>
                  </a:lnTo>
                  <a:lnTo>
                    <a:pt x="245" y="1656"/>
                  </a:lnTo>
                  <a:lnTo>
                    <a:pt x="264" y="1656"/>
                  </a:lnTo>
                  <a:lnTo>
                    <a:pt x="320" y="1637"/>
                  </a:lnTo>
                  <a:lnTo>
                    <a:pt x="358" y="1600"/>
                  </a:lnTo>
                  <a:lnTo>
                    <a:pt x="395" y="1543"/>
                  </a:lnTo>
                  <a:lnTo>
                    <a:pt x="395" y="1487"/>
                  </a:lnTo>
                  <a:lnTo>
                    <a:pt x="301" y="132"/>
                  </a:lnTo>
                  <a:lnTo>
                    <a:pt x="283" y="76"/>
                  </a:lnTo>
                  <a:lnTo>
                    <a:pt x="245" y="38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2912225" y="3941500"/>
              <a:ext cx="20275" cy="28250"/>
            </a:xfrm>
            <a:custGeom>
              <a:avLst/>
              <a:gdLst/>
              <a:ahLst/>
              <a:cxnLst/>
              <a:rect l="l" t="t" r="r" b="b"/>
              <a:pathLst>
                <a:path w="811" h="1130" extrusionOk="0">
                  <a:moveTo>
                    <a:pt x="810" y="1"/>
                  </a:moveTo>
                  <a:lnTo>
                    <a:pt x="1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2912225" y="3941500"/>
              <a:ext cx="20275" cy="28250"/>
            </a:xfrm>
            <a:custGeom>
              <a:avLst/>
              <a:gdLst/>
              <a:ahLst/>
              <a:cxnLst/>
              <a:rect l="l" t="t" r="r" b="b"/>
              <a:pathLst>
                <a:path w="811" h="1130" fill="none" extrusionOk="0">
                  <a:moveTo>
                    <a:pt x="810" y="1"/>
                  </a:moveTo>
                  <a:lnTo>
                    <a:pt x="1" y="1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2908475" y="3937750"/>
              <a:ext cx="27775" cy="35775"/>
            </a:xfrm>
            <a:custGeom>
              <a:avLst/>
              <a:gdLst/>
              <a:ahLst/>
              <a:cxnLst/>
              <a:rect l="l" t="t" r="r" b="b"/>
              <a:pathLst>
                <a:path w="1111" h="1431" extrusionOk="0">
                  <a:moveTo>
                    <a:pt x="941" y="0"/>
                  </a:moveTo>
                  <a:lnTo>
                    <a:pt x="885" y="19"/>
                  </a:lnTo>
                  <a:lnTo>
                    <a:pt x="847" y="75"/>
                  </a:lnTo>
                  <a:lnTo>
                    <a:pt x="19" y="1204"/>
                  </a:lnTo>
                  <a:lnTo>
                    <a:pt x="0" y="1261"/>
                  </a:lnTo>
                  <a:lnTo>
                    <a:pt x="0" y="1317"/>
                  </a:lnTo>
                  <a:lnTo>
                    <a:pt x="19" y="1355"/>
                  </a:lnTo>
                  <a:lnTo>
                    <a:pt x="57" y="1411"/>
                  </a:lnTo>
                  <a:lnTo>
                    <a:pt x="95" y="1430"/>
                  </a:lnTo>
                  <a:lnTo>
                    <a:pt x="151" y="1430"/>
                  </a:lnTo>
                  <a:lnTo>
                    <a:pt x="207" y="1411"/>
                  </a:lnTo>
                  <a:lnTo>
                    <a:pt x="264" y="1374"/>
                  </a:lnTo>
                  <a:lnTo>
                    <a:pt x="1073" y="245"/>
                  </a:lnTo>
                  <a:lnTo>
                    <a:pt x="1111" y="188"/>
                  </a:lnTo>
                  <a:lnTo>
                    <a:pt x="1111" y="132"/>
                  </a:lnTo>
                  <a:lnTo>
                    <a:pt x="1092" y="75"/>
                  </a:lnTo>
                  <a:lnTo>
                    <a:pt x="1054" y="38"/>
                  </a:lnTo>
                  <a:lnTo>
                    <a:pt x="998" y="1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2889200" y="3741125"/>
              <a:ext cx="52225" cy="27300"/>
            </a:xfrm>
            <a:custGeom>
              <a:avLst/>
              <a:gdLst/>
              <a:ahLst/>
              <a:cxnLst/>
              <a:rect l="l" t="t" r="r" b="b"/>
              <a:pathLst>
                <a:path w="2089" h="1092" extrusionOk="0">
                  <a:moveTo>
                    <a:pt x="866" y="0"/>
                  </a:moveTo>
                  <a:lnTo>
                    <a:pt x="659" y="57"/>
                  </a:lnTo>
                  <a:lnTo>
                    <a:pt x="470" y="151"/>
                  </a:lnTo>
                  <a:lnTo>
                    <a:pt x="320" y="282"/>
                  </a:lnTo>
                  <a:lnTo>
                    <a:pt x="169" y="433"/>
                  </a:lnTo>
                  <a:lnTo>
                    <a:pt x="56" y="621"/>
                  </a:lnTo>
                  <a:lnTo>
                    <a:pt x="0" y="828"/>
                  </a:lnTo>
                  <a:lnTo>
                    <a:pt x="0" y="903"/>
                  </a:lnTo>
                  <a:lnTo>
                    <a:pt x="19" y="997"/>
                  </a:lnTo>
                  <a:lnTo>
                    <a:pt x="75" y="1054"/>
                  </a:lnTo>
                  <a:lnTo>
                    <a:pt x="151" y="1092"/>
                  </a:lnTo>
                  <a:lnTo>
                    <a:pt x="207" y="1092"/>
                  </a:lnTo>
                  <a:lnTo>
                    <a:pt x="282" y="1073"/>
                  </a:lnTo>
                  <a:lnTo>
                    <a:pt x="339" y="1054"/>
                  </a:lnTo>
                  <a:lnTo>
                    <a:pt x="395" y="997"/>
                  </a:lnTo>
                  <a:lnTo>
                    <a:pt x="433" y="922"/>
                  </a:lnTo>
                  <a:lnTo>
                    <a:pt x="470" y="809"/>
                  </a:lnTo>
                  <a:lnTo>
                    <a:pt x="527" y="696"/>
                  </a:lnTo>
                  <a:lnTo>
                    <a:pt x="621" y="602"/>
                  </a:lnTo>
                  <a:lnTo>
                    <a:pt x="715" y="527"/>
                  </a:lnTo>
                  <a:lnTo>
                    <a:pt x="809" y="471"/>
                  </a:lnTo>
                  <a:lnTo>
                    <a:pt x="941" y="452"/>
                  </a:lnTo>
                  <a:lnTo>
                    <a:pt x="1054" y="433"/>
                  </a:lnTo>
                  <a:lnTo>
                    <a:pt x="1185" y="452"/>
                  </a:lnTo>
                  <a:lnTo>
                    <a:pt x="1279" y="471"/>
                  </a:lnTo>
                  <a:lnTo>
                    <a:pt x="1355" y="508"/>
                  </a:lnTo>
                  <a:lnTo>
                    <a:pt x="1430" y="565"/>
                  </a:lnTo>
                  <a:lnTo>
                    <a:pt x="1486" y="621"/>
                  </a:lnTo>
                  <a:lnTo>
                    <a:pt x="1543" y="678"/>
                  </a:lnTo>
                  <a:lnTo>
                    <a:pt x="1599" y="753"/>
                  </a:lnTo>
                  <a:lnTo>
                    <a:pt x="1637" y="828"/>
                  </a:lnTo>
                  <a:lnTo>
                    <a:pt x="1656" y="922"/>
                  </a:lnTo>
                  <a:lnTo>
                    <a:pt x="1693" y="997"/>
                  </a:lnTo>
                  <a:lnTo>
                    <a:pt x="1750" y="1054"/>
                  </a:lnTo>
                  <a:lnTo>
                    <a:pt x="1844" y="1092"/>
                  </a:lnTo>
                  <a:lnTo>
                    <a:pt x="1919" y="1092"/>
                  </a:lnTo>
                  <a:lnTo>
                    <a:pt x="2013" y="1054"/>
                  </a:lnTo>
                  <a:lnTo>
                    <a:pt x="2070" y="979"/>
                  </a:lnTo>
                  <a:lnTo>
                    <a:pt x="2089" y="903"/>
                  </a:lnTo>
                  <a:lnTo>
                    <a:pt x="2089" y="809"/>
                  </a:lnTo>
                  <a:lnTo>
                    <a:pt x="2051" y="678"/>
                  </a:lnTo>
                  <a:lnTo>
                    <a:pt x="1976" y="546"/>
                  </a:lnTo>
                  <a:lnTo>
                    <a:pt x="1900" y="414"/>
                  </a:lnTo>
                  <a:lnTo>
                    <a:pt x="1806" y="301"/>
                  </a:lnTo>
                  <a:lnTo>
                    <a:pt x="1693" y="207"/>
                  </a:lnTo>
                  <a:lnTo>
                    <a:pt x="1562" y="132"/>
                  </a:lnTo>
                  <a:lnTo>
                    <a:pt x="1430" y="57"/>
                  </a:lnTo>
                  <a:lnTo>
                    <a:pt x="1298" y="1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2981850" y="3737350"/>
              <a:ext cx="52725" cy="27775"/>
            </a:xfrm>
            <a:custGeom>
              <a:avLst/>
              <a:gdLst/>
              <a:ahLst/>
              <a:cxnLst/>
              <a:rect l="l" t="t" r="r" b="b"/>
              <a:pathLst>
                <a:path w="2109" h="1111" extrusionOk="0">
                  <a:moveTo>
                    <a:pt x="1073" y="1"/>
                  </a:moveTo>
                  <a:lnTo>
                    <a:pt x="866" y="20"/>
                  </a:lnTo>
                  <a:lnTo>
                    <a:pt x="659" y="76"/>
                  </a:lnTo>
                  <a:lnTo>
                    <a:pt x="490" y="170"/>
                  </a:lnTo>
                  <a:lnTo>
                    <a:pt x="321" y="283"/>
                  </a:lnTo>
                  <a:lnTo>
                    <a:pt x="170" y="433"/>
                  </a:lnTo>
                  <a:lnTo>
                    <a:pt x="76" y="622"/>
                  </a:lnTo>
                  <a:lnTo>
                    <a:pt x="1" y="829"/>
                  </a:lnTo>
                  <a:lnTo>
                    <a:pt x="1" y="923"/>
                  </a:lnTo>
                  <a:lnTo>
                    <a:pt x="20" y="998"/>
                  </a:lnTo>
                  <a:lnTo>
                    <a:pt x="76" y="1054"/>
                  </a:lnTo>
                  <a:lnTo>
                    <a:pt x="170" y="1092"/>
                  </a:lnTo>
                  <a:lnTo>
                    <a:pt x="208" y="1111"/>
                  </a:lnTo>
                  <a:lnTo>
                    <a:pt x="283" y="1092"/>
                  </a:lnTo>
                  <a:lnTo>
                    <a:pt x="358" y="1054"/>
                  </a:lnTo>
                  <a:lnTo>
                    <a:pt x="396" y="998"/>
                  </a:lnTo>
                  <a:lnTo>
                    <a:pt x="433" y="941"/>
                  </a:lnTo>
                  <a:lnTo>
                    <a:pt x="471" y="810"/>
                  </a:lnTo>
                  <a:lnTo>
                    <a:pt x="528" y="697"/>
                  </a:lnTo>
                  <a:lnTo>
                    <a:pt x="622" y="622"/>
                  </a:lnTo>
                  <a:lnTo>
                    <a:pt x="716" y="546"/>
                  </a:lnTo>
                  <a:lnTo>
                    <a:pt x="829" y="490"/>
                  </a:lnTo>
                  <a:lnTo>
                    <a:pt x="941" y="452"/>
                  </a:lnTo>
                  <a:lnTo>
                    <a:pt x="1186" y="452"/>
                  </a:lnTo>
                  <a:lnTo>
                    <a:pt x="1280" y="490"/>
                  </a:lnTo>
                  <a:lnTo>
                    <a:pt x="1355" y="528"/>
                  </a:lnTo>
                  <a:lnTo>
                    <a:pt x="1431" y="565"/>
                  </a:lnTo>
                  <a:lnTo>
                    <a:pt x="1487" y="622"/>
                  </a:lnTo>
                  <a:lnTo>
                    <a:pt x="1544" y="697"/>
                  </a:lnTo>
                  <a:lnTo>
                    <a:pt x="1600" y="772"/>
                  </a:lnTo>
                  <a:lnTo>
                    <a:pt x="1638" y="847"/>
                  </a:lnTo>
                  <a:lnTo>
                    <a:pt x="1656" y="923"/>
                  </a:lnTo>
                  <a:lnTo>
                    <a:pt x="1694" y="1017"/>
                  </a:lnTo>
                  <a:lnTo>
                    <a:pt x="1769" y="1073"/>
                  </a:lnTo>
                  <a:lnTo>
                    <a:pt x="1845" y="1092"/>
                  </a:lnTo>
                  <a:lnTo>
                    <a:pt x="1939" y="1092"/>
                  </a:lnTo>
                  <a:lnTo>
                    <a:pt x="2014" y="1054"/>
                  </a:lnTo>
                  <a:lnTo>
                    <a:pt x="2070" y="998"/>
                  </a:lnTo>
                  <a:lnTo>
                    <a:pt x="2108" y="904"/>
                  </a:lnTo>
                  <a:lnTo>
                    <a:pt x="2089" y="829"/>
                  </a:lnTo>
                  <a:lnTo>
                    <a:pt x="2052" y="678"/>
                  </a:lnTo>
                  <a:lnTo>
                    <a:pt x="1976" y="546"/>
                  </a:lnTo>
                  <a:lnTo>
                    <a:pt x="1901" y="415"/>
                  </a:lnTo>
                  <a:lnTo>
                    <a:pt x="1807" y="321"/>
                  </a:lnTo>
                  <a:lnTo>
                    <a:pt x="1694" y="226"/>
                  </a:lnTo>
                  <a:lnTo>
                    <a:pt x="1581" y="132"/>
                  </a:lnTo>
                  <a:lnTo>
                    <a:pt x="1431" y="76"/>
                  </a:lnTo>
                  <a:lnTo>
                    <a:pt x="1299" y="38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2914125" y="3814500"/>
              <a:ext cx="20725" cy="31075"/>
            </a:xfrm>
            <a:custGeom>
              <a:avLst/>
              <a:gdLst/>
              <a:ahLst/>
              <a:cxnLst/>
              <a:rect l="l" t="t" r="r" b="b"/>
              <a:pathLst>
                <a:path w="829" h="1243" extrusionOk="0">
                  <a:moveTo>
                    <a:pt x="828" y="0"/>
                  </a:moveTo>
                  <a:lnTo>
                    <a:pt x="0" y="527"/>
                  </a:lnTo>
                  <a:lnTo>
                    <a:pt x="828" y="1242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3005375" y="3814500"/>
              <a:ext cx="20725" cy="31075"/>
            </a:xfrm>
            <a:custGeom>
              <a:avLst/>
              <a:gdLst/>
              <a:ahLst/>
              <a:cxnLst/>
              <a:rect l="l" t="t" r="r" b="b"/>
              <a:pathLst>
                <a:path w="829" h="1243" extrusionOk="0">
                  <a:moveTo>
                    <a:pt x="828" y="0"/>
                  </a:moveTo>
                  <a:lnTo>
                    <a:pt x="0" y="527"/>
                  </a:lnTo>
                  <a:lnTo>
                    <a:pt x="828" y="1242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3584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713" name="Google Shape;713;p6"/>
          <p:cNvGrpSpPr/>
          <p:nvPr/>
        </p:nvGrpSpPr>
        <p:grpSpPr>
          <a:xfrm rot="-5400000">
            <a:off x="5853565" y="488327"/>
            <a:ext cx="520017" cy="12227128"/>
            <a:chOff x="219" y="-6350"/>
            <a:chExt cx="713004" cy="5143500"/>
          </a:xfrm>
        </p:grpSpPr>
        <p:sp>
          <p:nvSpPr>
            <p:cNvPr id="714" name="Google Shape;714;p6"/>
            <p:cNvSpPr/>
            <p:nvPr/>
          </p:nvSpPr>
          <p:spPr>
            <a:xfrm rot="5400000">
              <a:off x="-2450181" y="2444050"/>
              <a:ext cx="5143500" cy="24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6"/>
            <p:cNvSpPr/>
            <p:nvPr/>
          </p:nvSpPr>
          <p:spPr>
            <a:xfrm rot="5400000">
              <a:off x="-2210904" y="2444050"/>
              <a:ext cx="51435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6"/>
            <p:cNvSpPr/>
            <p:nvPr/>
          </p:nvSpPr>
          <p:spPr>
            <a:xfrm rot="5400000">
              <a:off x="-1979878" y="2444050"/>
              <a:ext cx="5143500" cy="24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7" name="Google Shape;717;p6"/>
          <p:cNvSpPr/>
          <p:nvPr/>
        </p:nvSpPr>
        <p:spPr>
          <a:xfrm>
            <a:off x="11750734" y="2995900"/>
            <a:ext cx="178000" cy="178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18" name="Google Shape;718;p6"/>
          <p:cNvSpPr/>
          <p:nvPr/>
        </p:nvSpPr>
        <p:spPr>
          <a:xfrm>
            <a:off x="11802134" y="3564567"/>
            <a:ext cx="75200" cy="752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19" name="Google Shape;719;p6"/>
          <p:cNvSpPr/>
          <p:nvPr/>
        </p:nvSpPr>
        <p:spPr>
          <a:xfrm>
            <a:off x="206200" y="5488700"/>
            <a:ext cx="178000" cy="178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20" name="Google Shape;720;p6"/>
          <p:cNvSpPr/>
          <p:nvPr/>
        </p:nvSpPr>
        <p:spPr>
          <a:xfrm>
            <a:off x="257600" y="6057367"/>
            <a:ext cx="75200" cy="752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21" name="Google Shape;721;p6"/>
          <p:cNvGrpSpPr/>
          <p:nvPr/>
        </p:nvGrpSpPr>
        <p:grpSpPr>
          <a:xfrm rot="-5400000">
            <a:off x="-663048" y="1067919"/>
            <a:ext cx="2198767" cy="388233"/>
            <a:chOff x="6770700" y="159850"/>
            <a:chExt cx="1649075" cy="291175"/>
          </a:xfrm>
        </p:grpSpPr>
        <p:sp>
          <p:nvSpPr>
            <p:cNvPr id="722" name="Google Shape;722;p6"/>
            <p:cNvSpPr/>
            <p:nvPr/>
          </p:nvSpPr>
          <p:spPr>
            <a:xfrm>
              <a:off x="8358275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60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81313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72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6" y="650"/>
                  </a:lnTo>
                  <a:lnTo>
                    <a:pt x="109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6" y="1098"/>
                  </a:lnTo>
                  <a:lnTo>
                    <a:pt x="1" y="1238"/>
                  </a:lnTo>
                  <a:lnTo>
                    <a:pt x="16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109" y="1702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59" y="2367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9" y="2243"/>
                  </a:lnTo>
                  <a:lnTo>
                    <a:pt x="2011" y="2181"/>
                  </a:lnTo>
                  <a:lnTo>
                    <a:pt x="2104" y="2104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5" y="1361"/>
                  </a:lnTo>
                  <a:lnTo>
                    <a:pt x="2460" y="1238"/>
                  </a:lnTo>
                  <a:lnTo>
                    <a:pt x="2445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67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82" y="449"/>
                  </a:lnTo>
                  <a:lnTo>
                    <a:pt x="2104" y="371"/>
                  </a:lnTo>
                  <a:lnTo>
                    <a:pt x="2011" y="279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7904725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9"/>
                  </a:lnTo>
                  <a:lnTo>
                    <a:pt x="357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4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4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104"/>
                  </a:lnTo>
                  <a:lnTo>
                    <a:pt x="434" y="2181"/>
                  </a:lnTo>
                  <a:lnTo>
                    <a:pt x="527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2"/>
                  </a:lnTo>
                  <a:lnTo>
                    <a:pt x="2383" y="1593"/>
                  </a:lnTo>
                  <a:lnTo>
                    <a:pt x="2414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14" y="990"/>
                  </a:lnTo>
                  <a:lnTo>
                    <a:pt x="2383" y="866"/>
                  </a:lnTo>
                  <a:lnTo>
                    <a:pt x="2352" y="758"/>
                  </a:lnTo>
                  <a:lnTo>
                    <a:pt x="2290" y="650"/>
                  </a:lnTo>
                  <a:lnTo>
                    <a:pt x="2228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7677775" y="159850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1" y="542"/>
                  </a:lnTo>
                  <a:lnTo>
                    <a:pt x="139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0" y="1098"/>
                  </a:lnTo>
                  <a:lnTo>
                    <a:pt x="0" y="1238"/>
                  </a:lnTo>
                  <a:lnTo>
                    <a:pt x="0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4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5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5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745080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4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94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2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7223850" y="159850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58" y="2367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67"/>
                  </a:lnTo>
                  <a:lnTo>
                    <a:pt x="1841" y="2305"/>
                  </a:lnTo>
                  <a:lnTo>
                    <a:pt x="1933" y="2243"/>
                  </a:lnTo>
                  <a:lnTo>
                    <a:pt x="2026" y="2181"/>
                  </a:lnTo>
                  <a:lnTo>
                    <a:pt x="2119" y="2104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2"/>
                  </a:lnTo>
                  <a:lnTo>
                    <a:pt x="2428" y="1593"/>
                  </a:lnTo>
                  <a:lnTo>
                    <a:pt x="2444" y="1485"/>
                  </a:lnTo>
                  <a:lnTo>
                    <a:pt x="2475" y="1361"/>
                  </a:lnTo>
                  <a:lnTo>
                    <a:pt x="2475" y="1238"/>
                  </a:lnTo>
                  <a:lnTo>
                    <a:pt x="2475" y="1098"/>
                  </a:lnTo>
                  <a:lnTo>
                    <a:pt x="2444" y="990"/>
                  </a:lnTo>
                  <a:lnTo>
                    <a:pt x="2428" y="866"/>
                  </a:lnTo>
                  <a:lnTo>
                    <a:pt x="2382" y="758"/>
                  </a:lnTo>
                  <a:lnTo>
                    <a:pt x="2336" y="650"/>
                  </a:lnTo>
                  <a:lnTo>
                    <a:pt x="2274" y="542"/>
                  </a:lnTo>
                  <a:lnTo>
                    <a:pt x="2196" y="449"/>
                  </a:lnTo>
                  <a:lnTo>
                    <a:pt x="2119" y="371"/>
                  </a:lnTo>
                  <a:lnTo>
                    <a:pt x="2026" y="279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109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699765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67707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8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5" y="1098"/>
                  </a:lnTo>
                  <a:lnTo>
                    <a:pt x="0" y="1238"/>
                  </a:lnTo>
                  <a:lnTo>
                    <a:pt x="15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42" y="2367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59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4" y="650"/>
                  </a:lnTo>
                  <a:lnTo>
                    <a:pt x="2243" y="542"/>
                  </a:lnTo>
                  <a:lnTo>
                    <a:pt x="2165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109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8358275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60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81313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72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6" y="650"/>
                  </a:lnTo>
                  <a:lnTo>
                    <a:pt x="109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6" y="1098"/>
                  </a:lnTo>
                  <a:lnTo>
                    <a:pt x="1" y="1222"/>
                  </a:lnTo>
                  <a:lnTo>
                    <a:pt x="16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109" y="1701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59" y="2351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9" y="2243"/>
                  </a:lnTo>
                  <a:lnTo>
                    <a:pt x="2011" y="2165"/>
                  </a:lnTo>
                  <a:lnTo>
                    <a:pt x="2104" y="2088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5" y="1346"/>
                  </a:lnTo>
                  <a:lnTo>
                    <a:pt x="2460" y="1222"/>
                  </a:lnTo>
                  <a:lnTo>
                    <a:pt x="2445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67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82" y="449"/>
                  </a:lnTo>
                  <a:lnTo>
                    <a:pt x="2104" y="356"/>
                  </a:lnTo>
                  <a:lnTo>
                    <a:pt x="2011" y="278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7904725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8"/>
                  </a:lnTo>
                  <a:lnTo>
                    <a:pt x="357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4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4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088"/>
                  </a:lnTo>
                  <a:lnTo>
                    <a:pt x="434" y="2165"/>
                  </a:lnTo>
                  <a:lnTo>
                    <a:pt x="527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1"/>
                  </a:lnTo>
                  <a:lnTo>
                    <a:pt x="2383" y="1593"/>
                  </a:lnTo>
                  <a:lnTo>
                    <a:pt x="2414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14" y="974"/>
                  </a:lnTo>
                  <a:lnTo>
                    <a:pt x="2383" y="866"/>
                  </a:lnTo>
                  <a:lnTo>
                    <a:pt x="2352" y="742"/>
                  </a:lnTo>
                  <a:lnTo>
                    <a:pt x="2290" y="650"/>
                  </a:lnTo>
                  <a:lnTo>
                    <a:pt x="2228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7677775" y="389525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1" y="541"/>
                  </a:lnTo>
                  <a:lnTo>
                    <a:pt x="139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0" y="1098"/>
                  </a:lnTo>
                  <a:lnTo>
                    <a:pt x="0" y="1222"/>
                  </a:lnTo>
                  <a:lnTo>
                    <a:pt x="0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4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5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5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745080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4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94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2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7223850" y="389525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58" y="2351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37" y="2444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51"/>
                  </a:lnTo>
                  <a:lnTo>
                    <a:pt x="1841" y="2304"/>
                  </a:lnTo>
                  <a:lnTo>
                    <a:pt x="1933" y="2243"/>
                  </a:lnTo>
                  <a:lnTo>
                    <a:pt x="2026" y="2165"/>
                  </a:lnTo>
                  <a:lnTo>
                    <a:pt x="2119" y="2088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1"/>
                  </a:lnTo>
                  <a:lnTo>
                    <a:pt x="2428" y="1593"/>
                  </a:lnTo>
                  <a:lnTo>
                    <a:pt x="2444" y="1469"/>
                  </a:lnTo>
                  <a:lnTo>
                    <a:pt x="2475" y="1346"/>
                  </a:lnTo>
                  <a:lnTo>
                    <a:pt x="2475" y="1222"/>
                  </a:lnTo>
                  <a:lnTo>
                    <a:pt x="2475" y="1098"/>
                  </a:lnTo>
                  <a:lnTo>
                    <a:pt x="2444" y="974"/>
                  </a:lnTo>
                  <a:lnTo>
                    <a:pt x="2428" y="866"/>
                  </a:lnTo>
                  <a:lnTo>
                    <a:pt x="2382" y="742"/>
                  </a:lnTo>
                  <a:lnTo>
                    <a:pt x="2336" y="650"/>
                  </a:lnTo>
                  <a:lnTo>
                    <a:pt x="2274" y="541"/>
                  </a:lnTo>
                  <a:lnTo>
                    <a:pt x="2196" y="449"/>
                  </a:lnTo>
                  <a:lnTo>
                    <a:pt x="2119" y="356"/>
                  </a:lnTo>
                  <a:lnTo>
                    <a:pt x="2026" y="278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93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699765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67707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8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5" y="1098"/>
                  </a:lnTo>
                  <a:lnTo>
                    <a:pt x="0" y="1222"/>
                  </a:lnTo>
                  <a:lnTo>
                    <a:pt x="15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42" y="2351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59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4" y="650"/>
                  </a:lnTo>
                  <a:lnTo>
                    <a:pt x="2243" y="541"/>
                  </a:lnTo>
                  <a:lnTo>
                    <a:pt x="2165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93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38" name="Google Shape;738;p6"/>
          <p:cNvGrpSpPr/>
          <p:nvPr/>
        </p:nvGrpSpPr>
        <p:grpSpPr>
          <a:xfrm rot="-5400000">
            <a:off x="10675318" y="4920202"/>
            <a:ext cx="2198767" cy="388233"/>
            <a:chOff x="6770700" y="159850"/>
            <a:chExt cx="1649075" cy="291175"/>
          </a:xfrm>
        </p:grpSpPr>
        <p:sp>
          <p:nvSpPr>
            <p:cNvPr id="739" name="Google Shape;739;p6"/>
            <p:cNvSpPr/>
            <p:nvPr/>
          </p:nvSpPr>
          <p:spPr>
            <a:xfrm>
              <a:off x="8358275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60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81313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72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6" y="650"/>
                  </a:lnTo>
                  <a:lnTo>
                    <a:pt x="109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6" y="1098"/>
                  </a:lnTo>
                  <a:lnTo>
                    <a:pt x="1" y="1238"/>
                  </a:lnTo>
                  <a:lnTo>
                    <a:pt x="16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109" y="1702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59" y="2367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9" y="2243"/>
                  </a:lnTo>
                  <a:lnTo>
                    <a:pt x="2011" y="2181"/>
                  </a:lnTo>
                  <a:lnTo>
                    <a:pt x="2104" y="2104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5" y="1361"/>
                  </a:lnTo>
                  <a:lnTo>
                    <a:pt x="2460" y="1238"/>
                  </a:lnTo>
                  <a:lnTo>
                    <a:pt x="2445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67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82" y="449"/>
                  </a:lnTo>
                  <a:lnTo>
                    <a:pt x="2104" y="371"/>
                  </a:lnTo>
                  <a:lnTo>
                    <a:pt x="2011" y="279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7904725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9"/>
                  </a:lnTo>
                  <a:lnTo>
                    <a:pt x="357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4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4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104"/>
                  </a:lnTo>
                  <a:lnTo>
                    <a:pt x="434" y="2181"/>
                  </a:lnTo>
                  <a:lnTo>
                    <a:pt x="527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2"/>
                  </a:lnTo>
                  <a:lnTo>
                    <a:pt x="2383" y="1593"/>
                  </a:lnTo>
                  <a:lnTo>
                    <a:pt x="2414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14" y="990"/>
                  </a:lnTo>
                  <a:lnTo>
                    <a:pt x="2383" y="866"/>
                  </a:lnTo>
                  <a:lnTo>
                    <a:pt x="2352" y="758"/>
                  </a:lnTo>
                  <a:lnTo>
                    <a:pt x="2290" y="650"/>
                  </a:lnTo>
                  <a:lnTo>
                    <a:pt x="2228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7677775" y="159850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1" y="542"/>
                  </a:lnTo>
                  <a:lnTo>
                    <a:pt x="139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0" y="1098"/>
                  </a:lnTo>
                  <a:lnTo>
                    <a:pt x="0" y="1238"/>
                  </a:lnTo>
                  <a:lnTo>
                    <a:pt x="0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4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5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5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745080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4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94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2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7223850" y="159850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58" y="2367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67"/>
                  </a:lnTo>
                  <a:lnTo>
                    <a:pt x="1841" y="2305"/>
                  </a:lnTo>
                  <a:lnTo>
                    <a:pt x="1933" y="2243"/>
                  </a:lnTo>
                  <a:lnTo>
                    <a:pt x="2026" y="2181"/>
                  </a:lnTo>
                  <a:lnTo>
                    <a:pt x="2119" y="2104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2"/>
                  </a:lnTo>
                  <a:lnTo>
                    <a:pt x="2428" y="1593"/>
                  </a:lnTo>
                  <a:lnTo>
                    <a:pt x="2444" y="1485"/>
                  </a:lnTo>
                  <a:lnTo>
                    <a:pt x="2475" y="1361"/>
                  </a:lnTo>
                  <a:lnTo>
                    <a:pt x="2475" y="1238"/>
                  </a:lnTo>
                  <a:lnTo>
                    <a:pt x="2475" y="1098"/>
                  </a:lnTo>
                  <a:lnTo>
                    <a:pt x="2444" y="990"/>
                  </a:lnTo>
                  <a:lnTo>
                    <a:pt x="2428" y="866"/>
                  </a:lnTo>
                  <a:lnTo>
                    <a:pt x="2382" y="758"/>
                  </a:lnTo>
                  <a:lnTo>
                    <a:pt x="2336" y="650"/>
                  </a:lnTo>
                  <a:lnTo>
                    <a:pt x="2274" y="542"/>
                  </a:lnTo>
                  <a:lnTo>
                    <a:pt x="2196" y="449"/>
                  </a:lnTo>
                  <a:lnTo>
                    <a:pt x="2119" y="371"/>
                  </a:lnTo>
                  <a:lnTo>
                    <a:pt x="2026" y="279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109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699765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67707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8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5" y="1098"/>
                  </a:lnTo>
                  <a:lnTo>
                    <a:pt x="0" y="1238"/>
                  </a:lnTo>
                  <a:lnTo>
                    <a:pt x="15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42" y="2367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59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4" y="650"/>
                  </a:lnTo>
                  <a:lnTo>
                    <a:pt x="2243" y="542"/>
                  </a:lnTo>
                  <a:lnTo>
                    <a:pt x="2165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109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8358275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60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81313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72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6" y="650"/>
                  </a:lnTo>
                  <a:lnTo>
                    <a:pt x="109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6" y="1098"/>
                  </a:lnTo>
                  <a:lnTo>
                    <a:pt x="1" y="1222"/>
                  </a:lnTo>
                  <a:lnTo>
                    <a:pt x="16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109" y="1701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59" y="2351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9" y="2243"/>
                  </a:lnTo>
                  <a:lnTo>
                    <a:pt x="2011" y="2165"/>
                  </a:lnTo>
                  <a:lnTo>
                    <a:pt x="2104" y="2088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5" y="1346"/>
                  </a:lnTo>
                  <a:lnTo>
                    <a:pt x="2460" y="1222"/>
                  </a:lnTo>
                  <a:lnTo>
                    <a:pt x="2445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67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82" y="449"/>
                  </a:lnTo>
                  <a:lnTo>
                    <a:pt x="2104" y="356"/>
                  </a:lnTo>
                  <a:lnTo>
                    <a:pt x="2011" y="278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7904725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8"/>
                  </a:lnTo>
                  <a:lnTo>
                    <a:pt x="357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4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4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088"/>
                  </a:lnTo>
                  <a:lnTo>
                    <a:pt x="434" y="2165"/>
                  </a:lnTo>
                  <a:lnTo>
                    <a:pt x="527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1"/>
                  </a:lnTo>
                  <a:lnTo>
                    <a:pt x="2383" y="1593"/>
                  </a:lnTo>
                  <a:lnTo>
                    <a:pt x="2414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14" y="974"/>
                  </a:lnTo>
                  <a:lnTo>
                    <a:pt x="2383" y="866"/>
                  </a:lnTo>
                  <a:lnTo>
                    <a:pt x="2352" y="742"/>
                  </a:lnTo>
                  <a:lnTo>
                    <a:pt x="2290" y="650"/>
                  </a:lnTo>
                  <a:lnTo>
                    <a:pt x="2228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677775" y="389525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1" y="541"/>
                  </a:lnTo>
                  <a:lnTo>
                    <a:pt x="139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0" y="1098"/>
                  </a:lnTo>
                  <a:lnTo>
                    <a:pt x="0" y="1222"/>
                  </a:lnTo>
                  <a:lnTo>
                    <a:pt x="0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4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5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5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45080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4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94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2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7223850" y="389525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58" y="2351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37" y="2444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51"/>
                  </a:lnTo>
                  <a:lnTo>
                    <a:pt x="1841" y="2304"/>
                  </a:lnTo>
                  <a:lnTo>
                    <a:pt x="1933" y="2243"/>
                  </a:lnTo>
                  <a:lnTo>
                    <a:pt x="2026" y="2165"/>
                  </a:lnTo>
                  <a:lnTo>
                    <a:pt x="2119" y="2088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1"/>
                  </a:lnTo>
                  <a:lnTo>
                    <a:pt x="2428" y="1593"/>
                  </a:lnTo>
                  <a:lnTo>
                    <a:pt x="2444" y="1469"/>
                  </a:lnTo>
                  <a:lnTo>
                    <a:pt x="2475" y="1346"/>
                  </a:lnTo>
                  <a:lnTo>
                    <a:pt x="2475" y="1222"/>
                  </a:lnTo>
                  <a:lnTo>
                    <a:pt x="2475" y="1098"/>
                  </a:lnTo>
                  <a:lnTo>
                    <a:pt x="2444" y="974"/>
                  </a:lnTo>
                  <a:lnTo>
                    <a:pt x="2428" y="866"/>
                  </a:lnTo>
                  <a:lnTo>
                    <a:pt x="2382" y="742"/>
                  </a:lnTo>
                  <a:lnTo>
                    <a:pt x="2336" y="650"/>
                  </a:lnTo>
                  <a:lnTo>
                    <a:pt x="2274" y="541"/>
                  </a:lnTo>
                  <a:lnTo>
                    <a:pt x="2196" y="449"/>
                  </a:lnTo>
                  <a:lnTo>
                    <a:pt x="2119" y="356"/>
                  </a:lnTo>
                  <a:lnTo>
                    <a:pt x="2026" y="278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93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99765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7707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8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5" y="1098"/>
                  </a:lnTo>
                  <a:lnTo>
                    <a:pt x="0" y="1222"/>
                  </a:lnTo>
                  <a:lnTo>
                    <a:pt x="15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42" y="2351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59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4" y="650"/>
                  </a:lnTo>
                  <a:lnTo>
                    <a:pt x="2243" y="541"/>
                  </a:lnTo>
                  <a:lnTo>
                    <a:pt x="2165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93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5" name="Google Shape;755;p6"/>
          <p:cNvGrpSpPr/>
          <p:nvPr/>
        </p:nvGrpSpPr>
        <p:grpSpPr>
          <a:xfrm>
            <a:off x="11470234" y="719329"/>
            <a:ext cx="522621" cy="1899349"/>
            <a:chOff x="164776" y="769496"/>
            <a:chExt cx="391966" cy="1424512"/>
          </a:xfrm>
        </p:grpSpPr>
        <p:grpSp>
          <p:nvGrpSpPr>
            <p:cNvPr id="756" name="Google Shape;756;p6"/>
            <p:cNvGrpSpPr/>
            <p:nvPr/>
          </p:nvGrpSpPr>
          <p:grpSpPr>
            <a:xfrm>
              <a:off x="226072" y="769496"/>
              <a:ext cx="268826" cy="377426"/>
              <a:chOff x="2554375" y="2062675"/>
              <a:chExt cx="1119175" cy="1574575"/>
            </a:xfrm>
          </p:grpSpPr>
          <p:sp>
            <p:nvSpPr>
              <p:cNvPr id="757" name="Google Shape;757;p6"/>
              <p:cNvSpPr/>
              <p:nvPr/>
            </p:nvSpPr>
            <p:spPr>
              <a:xfrm>
                <a:off x="2608950" y="2111550"/>
                <a:ext cx="1026150" cy="1448750"/>
              </a:xfrm>
              <a:custGeom>
                <a:avLst/>
                <a:gdLst/>
                <a:ahLst/>
                <a:cxnLst/>
                <a:rect l="l" t="t" r="r" b="b"/>
                <a:pathLst>
                  <a:path w="41046" h="57950" extrusionOk="0">
                    <a:moveTo>
                      <a:pt x="6363" y="6405"/>
                    </a:moveTo>
                    <a:lnTo>
                      <a:pt x="6467" y="6425"/>
                    </a:lnTo>
                    <a:lnTo>
                      <a:pt x="6571" y="6467"/>
                    </a:lnTo>
                    <a:lnTo>
                      <a:pt x="6654" y="6508"/>
                    </a:lnTo>
                    <a:lnTo>
                      <a:pt x="6737" y="6571"/>
                    </a:lnTo>
                    <a:lnTo>
                      <a:pt x="6800" y="6633"/>
                    </a:lnTo>
                    <a:lnTo>
                      <a:pt x="6862" y="6716"/>
                    </a:lnTo>
                    <a:lnTo>
                      <a:pt x="6966" y="6904"/>
                    </a:lnTo>
                    <a:lnTo>
                      <a:pt x="7049" y="7132"/>
                    </a:lnTo>
                    <a:lnTo>
                      <a:pt x="7091" y="7382"/>
                    </a:lnTo>
                    <a:lnTo>
                      <a:pt x="7132" y="7631"/>
                    </a:lnTo>
                    <a:lnTo>
                      <a:pt x="7132" y="7881"/>
                    </a:lnTo>
                    <a:lnTo>
                      <a:pt x="7132" y="10106"/>
                    </a:lnTo>
                    <a:lnTo>
                      <a:pt x="7091" y="12351"/>
                    </a:lnTo>
                    <a:lnTo>
                      <a:pt x="7070" y="13453"/>
                    </a:lnTo>
                    <a:lnTo>
                      <a:pt x="7007" y="14576"/>
                    </a:lnTo>
                    <a:lnTo>
                      <a:pt x="6945" y="15699"/>
                    </a:lnTo>
                    <a:lnTo>
                      <a:pt x="6862" y="16801"/>
                    </a:lnTo>
                    <a:lnTo>
                      <a:pt x="6841" y="16884"/>
                    </a:lnTo>
                    <a:lnTo>
                      <a:pt x="6800" y="17009"/>
                    </a:lnTo>
                    <a:lnTo>
                      <a:pt x="6675" y="16967"/>
                    </a:lnTo>
                    <a:lnTo>
                      <a:pt x="6592" y="16926"/>
                    </a:lnTo>
                    <a:lnTo>
                      <a:pt x="6529" y="16863"/>
                    </a:lnTo>
                    <a:lnTo>
                      <a:pt x="6488" y="16780"/>
                    </a:lnTo>
                    <a:lnTo>
                      <a:pt x="6425" y="16614"/>
                    </a:lnTo>
                    <a:lnTo>
                      <a:pt x="6384" y="16447"/>
                    </a:lnTo>
                    <a:lnTo>
                      <a:pt x="6134" y="15637"/>
                    </a:lnTo>
                    <a:lnTo>
                      <a:pt x="5926" y="14826"/>
                    </a:lnTo>
                    <a:lnTo>
                      <a:pt x="5760" y="13994"/>
                    </a:lnTo>
                    <a:lnTo>
                      <a:pt x="5635" y="13162"/>
                    </a:lnTo>
                    <a:lnTo>
                      <a:pt x="5531" y="12330"/>
                    </a:lnTo>
                    <a:lnTo>
                      <a:pt x="5469" y="11499"/>
                    </a:lnTo>
                    <a:lnTo>
                      <a:pt x="5406" y="10646"/>
                    </a:lnTo>
                    <a:lnTo>
                      <a:pt x="5365" y="9794"/>
                    </a:lnTo>
                    <a:lnTo>
                      <a:pt x="5365" y="9274"/>
                    </a:lnTo>
                    <a:lnTo>
                      <a:pt x="5365" y="8754"/>
                    </a:lnTo>
                    <a:lnTo>
                      <a:pt x="5406" y="7694"/>
                    </a:lnTo>
                    <a:lnTo>
                      <a:pt x="5427" y="7465"/>
                    </a:lnTo>
                    <a:lnTo>
                      <a:pt x="5469" y="7257"/>
                    </a:lnTo>
                    <a:lnTo>
                      <a:pt x="5552" y="7049"/>
                    </a:lnTo>
                    <a:lnTo>
                      <a:pt x="5656" y="6841"/>
                    </a:lnTo>
                    <a:lnTo>
                      <a:pt x="5760" y="6675"/>
                    </a:lnTo>
                    <a:lnTo>
                      <a:pt x="5843" y="6592"/>
                    </a:lnTo>
                    <a:lnTo>
                      <a:pt x="5905" y="6529"/>
                    </a:lnTo>
                    <a:lnTo>
                      <a:pt x="5989" y="6488"/>
                    </a:lnTo>
                    <a:lnTo>
                      <a:pt x="6093" y="6446"/>
                    </a:lnTo>
                    <a:lnTo>
                      <a:pt x="6197" y="6425"/>
                    </a:lnTo>
                    <a:lnTo>
                      <a:pt x="6301" y="6405"/>
                    </a:lnTo>
                    <a:close/>
                    <a:moveTo>
                      <a:pt x="6696" y="19005"/>
                    </a:moveTo>
                    <a:lnTo>
                      <a:pt x="6820" y="19026"/>
                    </a:lnTo>
                    <a:lnTo>
                      <a:pt x="6945" y="19067"/>
                    </a:lnTo>
                    <a:lnTo>
                      <a:pt x="7070" y="19130"/>
                    </a:lnTo>
                    <a:lnTo>
                      <a:pt x="7174" y="19234"/>
                    </a:lnTo>
                    <a:lnTo>
                      <a:pt x="7236" y="19338"/>
                    </a:lnTo>
                    <a:lnTo>
                      <a:pt x="7299" y="19462"/>
                    </a:lnTo>
                    <a:lnTo>
                      <a:pt x="7361" y="19587"/>
                    </a:lnTo>
                    <a:lnTo>
                      <a:pt x="7403" y="19753"/>
                    </a:lnTo>
                    <a:lnTo>
                      <a:pt x="7444" y="20086"/>
                    </a:lnTo>
                    <a:lnTo>
                      <a:pt x="7465" y="20440"/>
                    </a:lnTo>
                    <a:lnTo>
                      <a:pt x="7444" y="20814"/>
                    </a:lnTo>
                    <a:lnTo>
                      <a:pt x="7382" y="21167"/>
                    </a:lnTo>
                    <a:lnTo>
                      <a:pt x="7340" y="21313"/>
                    </a:lnTo>
                    <a:lnTo>
                      <a:pt x="7278" y="21458"/>
                    </a:lnTo>
                    <a:lnTo>
                      <a:pt x="7215" y="21604"/>
                    </a:lnTo>
                    <a:lnTo>
                      <a:pt x="7132" y="21708"/>
                    </a:lnTo>
                    <a:lnTo>
                      <a:pt x="7007" y="21646"/>
                    </a:lnTo>
                    <a:lnTo>
                      <a:pt x="6862" y="21542"/>
                    </a:lnTo>
                    <a:lnTo>
                      <a:pt x="6758" y="21438"/>
                    </a:lnTo>
                    <a:lnTo>
                      <a:pt x="6633" y="21313"/>
                    </a:lnTo>
                    <a:lnTo>
                      <a:pt x="6529" y="21167"/>
                    </a:lnTo>
                    <a:lnTo>
                      <a:pt x="6425" y="21022"/>
                    </a:lnTo>
                    <a:lnTo>
                      <a:pt x="6342" y="20856"/>
                    </a:lnTo>
                    <a:lnTo>
                      <a:pt x="6259" y="20689"/>
                    </a:lnTo>
                    <a:lnTo>
                      <a:pt x="6197" y="20502"/>
                    </a:lnTo>
                    <a:lnTo>
                      <a:pt x="6155" y="20336"/>
                    </a:lnTo>
                    <a:lnTo>
                      <a:pt x="6113" y="20169"/>
                    </a:lnTo>
                    <a:lnTo>
                      <a:pt x="6093" y="19982"/>
                    </a:lnTo>
                    <a:lnTo>
                      <a:pt x="6072" y="19816"/>
                    </a:lnTo>
                    <a:lnTo>
                      <a:pt x="6093" y="19670"/>
                    </a:lnTo>
                    <a:lnTo>
                      <a:pt x="6113" y="19525"/>
                    </a:lnTo>
                    <a:lnTo>
                      <a:pt x="6155" y="19379"/>
                    </a:lnTo>
                    <a:lnTo>
                      <a:pt x="6197" y="19296"/>
                    </a:lnTo>
                    <a:lnTo>
                      <a:pt x="6259" y="19213"/>
                    </a:lnTo>
                    <a:lnTo>
                      <a:pt x="6321" y="19150"/>
                    </a:lnTo>
                    <a:lnTo>
                      <a:pt x="6384" y="19109"/>
                    </a:lnTo>
                    <a:lnTo>
                      <a:pt x="6529" y="19047"/>
                    </a:lnTo>
                    <a:lnTo>
                      <a:pt x="6696" y="19005"/>
                    </a:lnTo>
                    <a:close/>
                    <a:moveTo>
                      <a:pt x="27135" y="21043"/>
                    </a:moveTo>
                    <a:lnTo>
                      <a:pt x="27301" y="21063"/>
                    </a:lnTo>
                    <a:lnTo>
                      <a:pt x="27447" y="21084"/>
                    </a:lnTo>
                    <a:lnTo>
                      <a:pt x="27634" y="21126"/>
                    </a:lnTo>
                    <a:lnTo>
                      <a:pt x="27800" y="21188"/>
                    </a:lnTo>
                    <a:lnTo>
                      <a:pt x="29006" y="21666"/>
                    </a:lnTo>
                    <a:lnTo>
                      <a:pt x="29609" y="21937"/>
                    </a:lnTo>
                    <a:lnTo>
                      <a:pt x="30191" y="22207"/>
                    </a:lnTo>
                    <a:lnTo>
                      <a:pt x="30774" y="22519"/>
                    </a:lnTo>
                    <a:lnTo>
                      <a:pt x="31314" y="22872"/>
                    </a:lnTo>
                    <a:lnTo>
                      <a:pt x="31585" y="23060"/>
                    </a:lnTo>
                    <a:lnTo>
                      <a:pt x="31855" y="23267"/>
                    </a:lnTo>
                    <a:lnTo>
                      <a:pt x="32104" y="23475"/>
                    </a:lnTo>
                    <a:lnTo>
                      <a:pt x="32354" y="23704"/>
                    </a:lnTo>
                    <a:lnTo>
                      <a:pt x="32562" y="23912"/>
                    </a:lnTo>
                    <a:lnTo>
                      <a:pt x="32749" y="24120"/>
                    </a:lnTo>
                    <a:lnTo>
                      <a:pt x="32811" y="24224"/>
                    </a:lnTo>
                    <a:lnTo>
                      <a:pt x="32894" y="24390"/>
                    </a:lnTo>
                    <a:lnTo>
                      <a:pt x="32645" y="24411"/>
                    </a:lnTo>
                    <a:lnTo>
                      <a:pt x="32416" y="24432"/>
                    </a:lnTo>
                    <a:lnTo>
                      <a:pt x="32229" y="24432"/>
                    </a:lnTo>
                    <a:lnTo>
                      <a:pt x="32042" y="24411"/>
                    </a:lnTo>
                    <a:lnTo>
                      <a:pt x="31688" y="24349"/>
                    </a:lnTo>
                    <a:lnTo>
                      <a:pt x="31023" y="24162"/>
                    </a:lnTo>
                    <a:lnTo>
                      <a:pt x="29110" y="23663"/>
                    </a:lnTo>
                    <a:lnTo>
                      <a:pt x="27176" y="23122"/>
                    </a:lnTo>
                    <a:lnTo>
                      <a:pt x="26885" y="22997"/>
                    </a:lnTo>
                    <a:lnTo>
                      <a:pt x="26615" y="22872"/>
                    </a:lnTo>
                    <a:lnTo>
                      <a:pt x="26407" y="22727"/>
                    </a:lnTo>
                    <a:lnTo>
                      <a:pt x="26241" y="22540"/>
                    </a:lnTo>
                    <a:lnTo>
                      <a:pt x="26178" y="22457"/>
                    </a:lnTo>
                    <a:lnTo>
                      <a:pt x="26116" y="22353"/>
                    </a:lnTo>
                    <a:lnTo>
                      <a:pt x="26074" y="22249"/>
                    </a:lnTo>
                    <a:lnTo>
                      <a:pt x="26054" y="22145"/>
                    </a:lnTo>
                    <a:lnTo>
                      <a:pt x="26033" y="22041"/>
                    </a:lnTo>
                    <a:lnTo>
                      <a:pt x="26054" y="21937"/>
                    </a:lnTo>
                    <a:lnTo>
                      <a:pt x="26054" y="21833"/>
                    </a:lnTo>
                    <a:lnTo>
                      <a:pt x="26095" y="21708"/>
                    </a:lnTo>
                    <a:lnTo>
                      <a:pt x="26158" y="21562"/>
                    </a:lnTo>
                    <a:lnTo>
                      <a:pt x="26241" y="21438"/>
                    </a:lnTo>
                    <a:lnTo>
                      <a:pt x="26345" y="21334"/>
                    </a:lnTo>
                    <a:lnTo>
                      <a:pt x="26469" y="21230"/>
                    </a:lnTo>
                    <a:lnTo>
                      <a:pt x="26615" y="21147"/>
                    </a:lnTo>
                    <a:lnTo>
                      <a:pt x="26781" y="21105"/>
                    </a:lnTo>
                    <a:lnTo>
                      <a:pt x="26948" y="21063"/>
                    </a:lnTo>
                    <a:lnTo>
                      <a:pt x="27135" y="21043"/>
                    </a:lnTo>
                    <a:close/>
                    <a:moveTo>
                      <a:pt x="5781" y="42522"/>
                    </a:moveTo>
                    <a:lnTo>
                      <a:pt x="5905" y="42563"/>
                    </a:lnTo>
                    <a:lnTo>
                      <a:pt x="6030" y="42605"/>
                    </a:lnTo>
                    <a:lnTo>
                      <a:pt x="6155" y="42688"/>
                    </a:lnTo>
                    <a:lnTo>
                      <a:pt x="6696" y="43000"/>
                    </a:lnTo>
                    <a:lnTo>
                      <a:pt x="7236" y="43270"/>
                    </a:lnTo>
                    <a:lnTo>
                      <a:pt x="7798" y="43540"/>
                    </a:lnTo>
                    <a:lnTo>
                      <a:pt x="8359" y="43769"/>
                    </a:lnTo>
                    <a:lnTo>
                      <a:pt x="8920" y="43977"/>
                    </a:lnTo>
                    <a:lnTo>
                      <a:pt x="9503" y="44164"/>
                    </a:lnTo>
                    <a:lnTo>
                      <a:pt x="10085" y="44331"/>
                    </a:lnTo>
                    <a:lnTo>
                      <a:pt x="10667" y="44497"/>
                    </a:lnTo>
                    <a:lnTo>
                      <a:pt x="11249" y="44622"/>
                    </a:lnTo>
                    <a:lnTo>
                      <a:pt x="11831" y="44746"/>
                    </a:lnTo>
                    <a:lnTo>
                      <a:pt x="12434" y="44850"/>
                    </a:lnTo>
                    <a:lnTo>
                      <a:pt x="13037" y="44954"/>
                    </a:lnTo>
                    <a:lnTo>
                      <a:pt x="14243" y="45100"/>
                    </a:lnTo>
                    <a:lnTo>
                      <a:pt x="15470" y="45245"/>
                    </a:lnTo>
                    <a:lnTo>
                      <a:pt x="16738" y="45370"/>
                    </a:lnTo>
                    <a:lnTo>
                      <a:pt x="17383" y="45433"/>
                    </a:lnTo>
                    <a:lnTo>
                      <a:pt x="18028" y="45537"/>
                    </a:lnTo>
                    <a:lnTo>
                      <a:pt x="18236" y="45557"/>
                    </a:lnTo>
                    <a:lnTo>
                      <a:pt x="18818" y="45557"/>
                    </a:lnTo>
                    <a:lnTo>
                      <a:pt x="19192" y="45537"/>
                    </a:lnTo>
                    <a:lnTo>
                      <a:pt x="19546" y="45557"/>
                    </a:lnTo>
                    <a:lnTo>
                      <a:pt x="19379" y="45745"/>
                    </a:lnTo>
                    <a:lnTo>
                      <a:pt x="19213" y="45890"/>
                    </a:lnTo>
                    <a:lnTo>
                      <a:pt x="19005" y="45994"/>
                    </a:lnTo>
                    <a:lnTo>
                      <a:pt x="18818" y="46098"/>
                    </a:lnTo>
                    <a:lnTo>
                      <a:pt x="18610" y="46160"/>
                    </a:lnTo>
                    <a:lnTo>
                      <a:pt x="18381" y="46223"/>
                    </a:lnTo>
                    <a:lnTo>
                      <a:pt x="17944" y="46306"/>
                    </a:lnTo>
                    <a:lnTo>
                      <a:pt x="17341" y="46389"/>
                    </a:lnTo>
                    <a:lnTo>
                      <a:pt x="16718" y="46431"/>
                    </a:lnTo>
                    <a:lnTo>
                      <a:pt x="16094" y="46472"/>
                    </a:lnTo>
                    <a:lnTo>
                      <a:pt x="15491" y="46493"/>
                    </a:lnTo>
                    <a:lnTo>
                      <a:pt x="14846" y="46472"/>
                    </a:lnTo>
                    <a:lnTo>
                      <a:pt x="14181" y="46431"/>
                    </a:lnTo>
                    <a:lnTo>
                      <a:pt x="13536" y="46389"/>
                    </a:lnTo>
                    <a:lnTo>
                      <a:pt x="12892" y="46306"/>
                    </a:lnTo>
                    <a:lnTo>
                      <a:pt x="12247" y="46202"/>
                    </a:lnTo>
                    <a:lnTo>
                      <a:pt x="11603" y="46077"/>
                    </a:lnTo>
                    <a:lnTo>
                      <a:pt x="10958" y="45952"/>
                    </a:lnTo>
                    <a:lnTo>
                      <a:pt x="10334" y="45807"/>
                    </a:lnTo>
                    <a:lnTo>
                      <a:pt x="9399" y="45578"/>
                    </a:lnTo>
                    <a:lnTo>
                      <a:pt x="8484" y="45349"/>
                    </a:lnTo>
                    <a:lnTo>
                      <a:pt x="8026" y="45204"/>
                    </a:lnTo>
                    <a:lnTo>
                      <a:pt x="7569" y="45058"/>
                    </a:lnTo>
                    <a:lnTo>
                      <a:pt x="7132" y="44871"/>
                    </a:lnTo>
                    <a:lnTo>
                      <a:pt x="6696" y="44663"/>
                    </a:lnTo>
                    <a:lnTo>
                      <a:pt x="6342" y="44476"/>
                    </a:lnTo>
                    <a:lnTo>
                      <a:pt x="6009" y="44268"/>
                    </a:lnTo>
                    <a:lnTo>
                      <a:pt x="5677" y="44039"/>
                    </a:lnTo>
                    <a:lnTo>
                      <a:pt x="5365" y="43790"/>
                    </a:lnTo>
                    <a:lnTo>
                      <a:pt x="5261" y="43686"/>
                    </a:lnTo>
                    <a:lnTo>
                      <a:pt x="5178" y="43582"/>
                    </a:lnTo>
                    <a:lnTo>
                      <a:pt x="5095" y="43457"/>
                    </a:lnTo>
                    <a:lnTo>
                      <a:pt x="5053" y="43333"/>
                    </a:lnTo>
                    <a:lnTo>
                      <a:pt x="5032" y="43208"/>
                    </a:lnTo>
                    <a:lnTo>
                      <a:pt x="5053" y="43083"/>
                    </a:lnTo>
                    <a:lnTo>
                      <a:pt x="5095" y="42937"/>
                    </a:lnTo>
                    <a:lnTo>
                      <a:pt x="5157" y="42813"/>
                    </a:lnTo>
                    <a:lnTo>
                      <a:pt x="5261" y="42667"/>
                    </a:lnTo>
                    <a:lnTo>
                      <a:pt x="5386" y="42584"/>
                    </a:lnTo>
                    <a:lnTo>
                      <a:pt x="5510" y="42522"/>
                    </a:lnTo>
                    <a:close/>
                    <a:moveTo>
                      <a:pt x="19982" y="0"/>
                    </a:moveTo>
                    <a:lnTo>
                      <a:pt x="18651" y="21"/>
                    </a:lnTo>
                    <a:lnTo>
                      <a:pt x="17009" y="83"/>
                    </a:lnTo>
                    <a:lnTo>
                      <a:pt x="15366" y="146"/>
                    </a:lnTo>
                    <a:lnTo>
                      <a:pt x="13724" y="229"/>
                    </a:lnTo>
                    <a:lnTo>
                      <a:pt x="12081" y="333"/>
                    </a:lnTo>
                    <a:lnTo>
                      <a:pt x="10459" y="479"/>
                    </a:lnTo>
                    <a:lnTo>
                      <a:pt x="9627" y="562"/>
                    </a:lnTo>
                    <a:lnTo>
                      <a:pt x="8816" y="666"/>
                    </a:lnTo>
                    <a:lnTo>
                      <a:pt x="8006" y="770"/>
                    </a:lnTo>
                    <a:lnTo>
                      <a:pt x="7195" y="915"/>
                    </a:lnTo>
                    <a:lnTo>
                      <a:pt x="6384" y="1061"/>
                    </a:lnTo>
                    <a:lnTo>
                      <a:pt x="5573" y="1206"/>
                    </a:lnTo>
                    <a:lnTo>
                      <a:pt x="5344" y="1269"/>
                    </a:lnTo>
                    <a:lnTo>
                      <a:pt x="5136" y="1352"/>
                    </a:lnTo>
                    <a:lnTo>
                      <a:pt x="4949" y="1435"/>
                    </a:lnTo>
                    <a:lnTo>
                      <a:pt x="4803" y="1560"/>
                    </a:lnTo>
                    <a:lnTo>
                      <a:pt x="4679" y="1705"/>
                    </a:lnTo>
                    <a:lnTo>
                      <a:pt x="4595" y="1872"/>
                    </a:lnTo>
                    <a:lnTo>
                      <a:pt x="4512" y="2059"/>
                    </a:lnTo>
                    <a:lnTo>
                      <a:pt x="4471" y="2288"/>
                    </a:lnTo>
                    <a:lnTo>
                      <a:pt x="4346" y="3057"/>
                    </a:lnTo>
                    <a:lnTo>
                      <a:pt x="4221" y="3826"/>
                    </a:lnTo>
                    <a:lnTo>
                      <a:pt x="4117" y="4596"/>
                    </a:lnTo>
                    <a:lnTo>
                      <a:pt x="4076" y="4970"/>
                    </a:lnTo>
                    <a:lnTo>
                      <a:pt x="4034" y="5365"/>
                    </a:lnTo>
                    <a:lnTo>
                      <a:pt x="3930" y="7195"/>
                    </a:lnTo>
                    <a:lnTo>
                      <a:pt x="3847" y="9024"/>
                    </a:lnTo>
                    <a:lnTo>
                      <a:pt x="3805" y="10854"/>
                    </a:lnTo>
                    <a:lnTo>
                      <a:pt x="3785" y="12684"/>
                    </a:lnTo>
                    <a:lnTo>
                      <a:pt x="3805" y="14347"/>
                    </a:lnTo>
                    <a:lnTo>
                      <a:pt x="3847" y="16011"/>
                    </a:lnTo>
                    <a:lnTo>
                      <a:pt x="3930" y="17674"/>
                    </a:lnTo>
                    <a:lnTo>
                      <a:pt x="4055" y="19338"/>
                    </a:lnTo>
                    <a:lnTo>
                      <a:pt x="4117" y="19899"/>
                    </a:lnTo>
                    <a:lnTo>
                      <a:pt x="4180" y="20481"/>
                    </a:lnTo>
                    <a:lnTo>
                      <a:pt x="4263" y="21043"/>
                    </a:lnTo>
                    <a:lnTo>
                      <a:pt x="4388" y="21604"/>
                    </a:lnTo>
                    <a:lnTo>
                      <a:pt x="4512" y="22165"/>
                    </a:lnTo>
                    <a:lnTo>
                      <a:pt x="4679" y="22706"/>
                    </a:lnTo>
                    <a:lnTo>
                      <a:pt x="4866" y="23247"/>
                    </a:lnTo>
                    <a:lnTo>
                      <a:pt x="5074" y="23787"/>
                    </a:lnTo>
                    <a:lnTo>
                      <a:pt x="5282" y="24182"/>
                    </a:lnTo>
                    <a:lnTo>
                      <a:pt x="5510" y="24536"/>
                    </a:lnTo>
                    <a:lnTo>
                      <a:pt x="5760" y="24848"/>
                    </a:lnTo>
                    <a:lnTo>
                      <a:pt x="5905" y="24993"/>
                    </a:lnTo>
                    <a:lnTo>
                      <a:pt x="6051" y="25139"/>
                    </a:lnTo>
                    <a:lnTo>
                      <a:pt x="6197" y="25264"/>
                    </a:lnTo>
                    <a:lnTo>
                      <a:pt x="6363" y="25368"/>
                    </a:lnTo>
                    <a:lnTo>
                      <a:pt x="6550" y="25472"/>
                    </a:lnTo>
                    <a:lnTo>
                      <a:pt x="6716" y="25575"/>
                    </a:lnTo>
                    <a:lnTo>
                      <a:pt x="6924" y="25659"/>
                    </a:lnTo>
                    <a:lnTo>
                      <a:pt x="7111" y="25742"/>
                    </a:lnTo>
                    <a:lnTo>
                      <a:pt x="7319" y="25804"/>
                    </a:lnTo>
                    <a:lnTo>
                      <a:pt x="7548" y="25846"/>
                    </a:lnTo>
                    <a:lnTo>
                      <a:pt x="8109" y="25971"/>
                    </a:lnTo>
                    <a:lnTo>
                      <a:pt x="8671" y="26054"/>
                    </a:lnTo>
                    <a:lnTo>
                      <a:pt x="9232" y="26116"/>
                    </a:lnTo>
                    <a:lnTo>
                      <a:pt x="9814" y="26158"/>
                    </a:lnTo>
                    <a:lnTo>
                      <a:pt x="10501" y="26158"/>
                    </a:lnTo>
                    <a:lnTo>
                      <a:pt x="11644" y="26137"/>
                    </a:lnTo>
                    <a:lnTo>
                      <a:pt x="12788" y="26095"/>
                    </a:lnTo>
                    <a:lnTo>
                      <a:pt x="13931" y="26075"/>
                    </a:lnTo>
                    <a:lnTo>
                      <a:pt x="15075" y="26054"/>
                    </a:lnTo>
                    <a:lnTo>
                      <a:pt x="15678" y="26054"/>
                    </a:lnTo>
                    <a:lnTo>
                      <a:pt x="16281" y="26075"/>
                    </a:lnTo>
                    <a:lnTo>
                      <a:pt x="17279" y="26137"/>
                    </a:lnTo>
                    <a:lnTo>
                      <a:pt x="17778" y="26199"/>
                    </a:lnTo>
                    <a:lnTo>
                      <a:pt x="18256" y="26262"/>
                    </a:lnTo>
                    <a:lnTo>
                      <a:pt x="18755" y="26345"/>
                    </a:lnTo>
                    <a:lnTo>
                      <a:pt x="19234" y="26470"/>
                    </a:lnTo>
                    <a:lnTo>
                      <a:pt x="19712" y="26594"/>
                    </a:lnTo>
                    <a:lnTo>
                      <a:pt x="20190" y="26761"/>
                    </a:lnTo>
                    <a:lnTo>
                      <a:pt x="20523" y="26885"/>
                    </a:lnTo>
                    <a:lnTo>
                      <a:pt x="20855" y="27031"/>
                    </a:lnTo>
                    <a:lnTo>
                      <a:pt x="21167" y="27197"/>
                    </a:lnTo>
                    <a:lnTo>
                      <a:pt x="21458" y="27364"/>
                    </a:lnTo>
                    <a:lnTo>
                      <a:pt x="21750" y="27551"/>
                    </a:lnTo>
                    <a:lnTo>
                      <a:pt x="22020" y="27759"/>
                    </a:lnTo>
                    <a:lnTo>
                      <a:pt x="22290" y="27967"/>
                    </a:lnTo>
                    <a:lnTo>
                      <a:pt x="22540" y="28195"/>
                    </a:lnTo>
                    <a:lnTo>
                      <a:pt x="22768" y="28445"/>
                    </a:lnTo>
                    <a:lnTo>
                      <a:pt x="23018" y="28674"/>
                    </a:lnTo>
                    <a:lnTo>
                      <a:pt x="23455" y="29193"/>
                    </a:lnTo>
                    <a:lnTo>
                      <a:pt x="23891" y="29755"/>
                    </a:lnTo>
                    <a:lnTo>
                      <a:pt x="24286" y="30337"/>
                    </a:lnTo>
                    <a:lnTo>
                      <a:pt x="24640" y="30919"/>
                    </a:lnTo>
                    <a:lnTo>
                      <a:pt x="24993" y="31522"/>
                    </a:lnTo>
                    <a:lnTo>
                      <a:pt x="25284" y="32146"/>
                    </a:lnTo>
                    <a:lnTo>
                      <a:pt x="25534" y="32749"/>
                    </a:lnTo>
                    <a:lnTo>
                      <a:pt x="25659" y="33061"/>
                    </a:lnTo>
                    <a:lnTo>
                      <a:pt x="25742" y="33373"/>
                    </a:lnTo>
                    <a:lnTo>
                      <a:pt x="25825" y="33705"/>
                    </a:lnTo>
                    <a:lnTo>
                      <a:pt x="25908" y="34017"/>
                    </a:lnTo>
                    <a:lnTo>
                      <a:pt x="25950" y="34350"/>
                    </a:lnTo>
                    <a:lnTo>
                      <a:pt x="25991" y="34662"/>
                    </a:lnTo>
                    <a:lnTo>
                      <a:pt x="26033" y="34995"/>
                    </a:lnTo>
                    <a:lnTo>
                      <a:pt x="26033" y="35327"/>
                    </a:lnTo>
                    <a:lnTo>
                      <a:pt x="26012" y="35889"/>
                    </a:lnTo>
                    <a:lnTo>
                      <a:pt x="25929" y="36450"/>
                    </a:lnTo>
                    <a:lnTo>
                      <a:pt x="25825" y="37012"/>
                    </a:lnTo>
                    <a:lnTo>
                      <a:pt x="25638" y="37594"/>
                    </a:lnTo>
                    <a:lnTo>
                      <a:pt x="25451" y="38114"/>
                    </a:lnTo>
                    <a:lnTo>
                      <a:pt x="25243" y="38613"/>
                    </a:lnTo>
                    <a:lnTo>
                      <a:pt x="24993" y="39070"/>
                    </a:lnTo>
                    <a:lnTo>
                      <a:pt x="24744" y="39527"/>
                    </a:lnTo>
                    <a:lnTo>
                      <a:pt x="24473" y="39964"/>
                    </a:lnTo>
                    <a:lnTo>
                      <a:pt x="24161" y="40359"/>
                    </a:lnTo>
                    <a:lnTo>
                      <a:pt x="23850" y="40754"/>
                    </a:lnTo>
                    <a:lnTo>
                      <a:pt x="23496" y="41108"/>
                    </a:lnTo>
                    <a:lnTo>
                      <a:pt x="23143" y="41440"/>
                    </a:lnTo>
                    <a:lnTo>
                      <a:pt x="22748" y="41752"/>
                    </a:lnTo>
                    <a:lnTo>
                      <a:pt x="22353" y="42064"/>
                    </a:lnTo>
                    <a:lnTo>
                      <a:pt x="21916" y="42334"/>
                    </a:lnTo>
                    <a:lnTo>
                      <a:pt x="21479" y="42584"/>
                    </a:lnTo>
                    <a:lnTo>
                      <a:pt x="21001" y="42792"/>
                    </a:lnTo>
                    <a:lnTo>
                      <a:pt x="20523" y="43000"/>
                    </a:lnTo>
                    <a:lnTo>
                      <a:pt x="20024" y="43187"/>
                    </a:lnTo>
                    <a:lnTo>
                      <a:pt x="19379" y="43374"/>
                    </a:lnTo>
                    <a:lnTo>
                      <a:pt x="18714" y="43520"/>
                    </a:lnTo>
                    <a:lnTo>
                      <a:pt x="18028" y="43665"/>
                    </a:lnTo>
                    <a:lnTo>
                      <a:pt x="17321" y="43769"/>
                    </a:lnTo>
                    <a:lnTo>
                      <a:pt x="16635" y="43811"/>
                    </a:lnTo>
                    <a:lnTo>
                      <a:pt x="15928" y="43832"/>
                    </a:lnTo>
                    <a:lnTo>
                      <a:pt x="15221" y="43811"/>
                    </a:lnTo>
                    <a:lnTo>
                      <a:pt x="14514" y="43748"/>
                    </a:lnTo>
                    <a:lnTo>
                      <a:pt x="13786" y="43665"/>
                    </a:lnTo>
                    <a:lnTo>
                      <a:pt x="13079" y="43520"/>
                    </a:lnTo>
                    <a:lnTo>
                      <a:pt x="12372" y="43353"/>
                    </a:lnTo>
                    <a:lnTo>
                      <a:pt x="11665" y="43145"/>
                    </a:lnTo>
                    <a:lnTo>
                      <a:pt x="10979" y="42875"/>
                    </a:lnTo>
                    <a:lnTo>
                      <a:pt x="10272" y="42605"/>
                    </a:lnTo>
                    <a:lnTo>
                      <a:pt x="9128" y="42106"/>
                    </a:lnTo>
                    <a:lnTo>
                      <a:pt x="7985" y="41628"/>
                    </a:lnTo>
                    <a:lnTo>
                      <a:pt x="7403" y="41399"/>
                    </a:lnTo>
                    <a:lnTo>
                      <a:pt x="6820" y="41191"/>
                    </a:lnTo>
                    <a:lnTo>
                      <a:pt x="6217" y="41004"/>
                    </a:lnTo>
                    <a:lnTo>
                      <a:pt x="5614" y="40837"/>
                    </a:lnTo>
                    <a:lnTo>
                      <a:pt x="5282" y="40754"/>
                    </a:lnTo>
                    <a:lnTo>
                      <a:pt x="4970" y="40733"/>
                    </a:lnTo>
                    <a:lnTo>
                      <a:pt x="4762" y="40754"/>
                    </a:lnTo>
                    <a:lnTo>
                      <a:pt x="4575" y="40796"/>
                    </a:lnTo>
                    <a:lnTo>
                      <a:pt x="4367" y="40837"/>
                    </a:lnTo>
                    <a:lnTo>
                      <a:pt x="4180" y="40921"/>
                    </a:lnTo>
                    <a:lnTo>
                      <a:pt x="4013" y="41025"/>
                    </a:lnTo>
                    <a:lnTo>
                      <a:pt x="3826" y="41149"/>
                    </a:lnTo>
                    <a:lnTo>
                      <a:pt x="3681" y="41295"/>
                    </a:lnTo>
                    <a:lnTo>
                      <a:pt x="3514" y="41461"/>
                    </a:lnTo>
                    <a:lnTo>
                      <a:pt x="3119" y="41960"/>
                    </a:lnTo>
                    <a:lnTo>
                      <a:pt x="2766" y="42438"/>
                    </a:lnTo>
                    <a:lnTo>
                      <a:pt x="2412" y="42937"/>
                    </a:lnTo>
                    <a:lnTo>
                      <a:pt x="2100" y="43457"/>
                    </a:lnTo>
                    <a:lnTo>
                      <a:pt x="1788" y="43956"/>
                    </a:lnTo>
                    <a:lnTo>
                      <a:pt x="1518" y="44497"/>
                    </a:lnTo>
                    <a:lnTo>
                      <a:pt x="1269" y="45017"/>
                    </a:lnTo>
                    <a:lnTo>
                      <a:pt x="1040" y="45557"/>
                    </a:lnTo>
                    <a:lnTo>
                      <a:pt x="832" y="46119"/>
                    </a:lnTo>
                    <a:lnTo>
                      <a:pt x="645" y="46680"/>
                    </a:lnTo>
                    <a:lnTo>
                      <a:pt x="479" y="47242"/>
                    </a:lnTo>
                    <a:lnTo>
                      <a:pt x="333" y="47824"/>
                    </a:lnTo>
                    <a:lnTo>
                      <a:pt x="229" y="48427"/>
                    </a:lnTo>
                    <a:lnTo>
                      <a:pt x="125" y="49030"/>
                    </a:lnTo>
                    <a:lnTo>
                      <a:pt x="63" y="49633"/>
                    </a:lnTo>
                    <a:lnTo>
                      <a:pt x="21" y="50257"/>
                    </a:lnTo>
                    <a:lnTo>
                      <a:pt x="0" y="50610"/>
                    </a:lnTo>
                    <a:lnTo>
                      <a:pt x="21" y="50964"/>
                    </a:lnTo>
                    <a:lnTo>
                      <a:pt x="42" y="51296"/>
                    </a:lnTo>
                    <a:lnTo>
                      <a:pt x="83" y="51629"/>
                    </a:lnTo>
                    <a:lnTo>
                      <a:pt x="167" y="51941"/>
                    </a:lnTo>
                    <a:lnTo>
                      <a:pt x="250" y="52253"/>
                    </a:lnTo>
                    <a:lnTo>
                      <a:pt x="333" y="52565"/>
                    </a:lnTo>
                    <a:lnTo>
                      <a:pt x="458" y="52856"/>
                    </a:lnTo>
                    <a:lnTo>
                      <a:pt x="603" y="53147"/>
                    </a:lnTo>
                    <a:lnTo>
                      <a:pt x="749" y="53417"/>
                    </a:lnTo>
                    <a:lnTo>
                      <a:pt x="915" y="53687"/>
                    </a:lnTo>
                    <a:lnTo>
                      <a:pt x="1102" y="53958"/>
                    </a:lnTo>
                    <a:lnTo>
                      <a:pt x="1310" y="54228"/>
                    </a:lnTo>
                    <a:lnTo>
                      <a:pt x="1518" y="54477"/>
                    </a:lnTo>
                    <a:lnTo>
                      <a:pt x="1747" y="54727"/>
                    </a:lnTo>
                    <a:lnTo>
                      <a:pt x="1996" y="54956"/>
                    </a:lnTo>
                    <a:lnTo>
                      <a:pt x="2267" y="55184"/>
                    </a:lnTo>
                    <a:lnTo>
                      <a:pt x="2537" y="55413"/>
                    </a:lnTo>
                    <a:lnTo>
                      <a:pt x="2807" y="55621"/>
                    </a:lnTo>
                    <a:lnTo>
                      <a:pt x="3098" y="55829"/>
                    </a:lnTo>
                    <a:lnTo>
                      <a:pt x="3390" y="55995"/>
                    </a:lnTo>
                    <a:lnTo>
                      <a:pt x="3701" y="56183"/>
                    </a:lnTo>
                    <a:lnTo>
                      <a:pt x="3993" y="56328"/>
                    </a:lnTo>
                    <a:lnTo>
                      <a:pt x="4304" y="56474"/>
                    </a:lnTo>
                    <a:lnTo>
                      <a:pt x="4616" y="56619"/>
                    </a:lnTo>
                    <a:lnTo>
                      <a:pt x="5261" y="56848"/>
                    </a:lnTo>
                    <a:lnTo>
                      <a:pt x="5926" y="57035"/>
                    </a:lnTo>
                    <a:lnTo>
                      <a:pt x="6592" y="57201"/>
                    </a:lnTo>
                    <a:lnTo>
                      <a:pt x="7278" y="57347"/>
                    </a:lnTo>
                    <a:lnTo>
                      <a:pt x="8151" y="57472"/>
                    </a:lnTo>
                    <a:lnTo>
                      <a:pt x="9024" y="57596"/>
                    </a:lnTo>
                    <a:lnTo>
                      <a:pt x="9918" y="57700"/>
                    </a:lnTo>
                    <a:lnTo>
                      <a:pt x="10792" y="57784"/>
                    </a:lnTo>
                    <a:lnTo>
                      <a:pt x="11686" y="57867"/>
                    </a:lnTo>
                    <a:lnTo>
                      <a:pt x="12559" y="57908"/>
                    </a:lnTo>
                    <a:lnTo>
                      <a:pt x="13432" y="57929"/>
                    </a:lnTo>
                    <a:lnTo>
                      <a:pt x="14327" y="57950"/>
                    </a:lnTo>
                    <a:lnTo>
                      <a:pt x="15740" y="57929"/>
                    </a:lnTo>
                    <a:lnTo>
                      <a:pt x="17154" y="57846"/>
                    </a:lnTo>
                    <a:lnTo>
                      <a:pt x="18568" y="57721"/>
                    </a:lnTo>
                    <a:lnTo>
                      <a:pt x="19982" y="57555"/>
                    </a:lnTo>
                    <a:lnTo>
                      <a:pt x="21167" y="57368"/>
                    </a:lnTo>
                    <a:lnTo>
                      <a:pt x="22353" y="57160"/>
                    </a:lnTo>
                    <a:lnTo>
                      <a:pt x="23517" y="56889"/>
                    </a:lnTo>
                    <a:lnTo>
                      <a:pt x="24099" y="56744"/>
                    </a:lnTo>
                    <a:lnTo>
                      <a:pt x="24661" y="56598"/>
                    </a:lnTo>
                    <a:lnTo>
                      <a:pt x="25243" y="56411"/>
                    </a:lnTo>
                    <a:lnTo>
                      <a:pt x="25804" y="56224"/>
                    </a:lnTo>
                    <a:lnTo>
                      <a:pt x="26366" y="56037"/>
                    </a:lnTo>
                    <a:lnTo>
                      <a:pt x="26906" y="55808"/>
                    </a:lnTo>
                    <a:lnTo>
                      <a:pt x="27468" y="55580"/>
                    </a:lnTo>
                    <a:lnTo>
                      <a:pt x="28008" y="55330"/>
                    </a:lnTo>
                    <a:lnTo>
                      <a:pt x="28549" y="55060"/>
                    </a:lnTo>
                    <a:lnTo>
                      <a:pt x="29089" y="54769"/>
                    </a:lnTo>
                    <a:lnTo>
                      <a:pt x="30004" y="54249"/>
                    </a:lnTo>
                    <a:lnTo>
                      <a:pt x="30898" y="53667"/>
                    </a:lnTo>
                    <a:lnTo>
                      <a:pt x="31751" y="53064"/>
                    </a:lnTo>
                    <a:lnTo>
                      <a:pt x="32562" y="52440"/>
                    </a:lnTo>
                    <a:lnTo>
                      <a:pt x="33352" y="51774"/>
                    </a:lnTo>
                    <a:lnTo>
                      <a:pt x="34100" y="51067"/>
                    </a:lnTo>
                    <a:lnTo>
                      <a:pt x="34807" y="50340"/>
                    </a:lnTo>
                    <a:lnTo>
                      <a:pt x="35494" y="49591"/>
                    </a:lnTo>
                    <a:lnTo>
                      <a:pt x="36117" y="48801"/>
                    </a:lnTo>
                    <a:lnTo>
                      <a:pt x="36741" y="47990"/>
                    </a:lnTo>
                    <a:lnTo>
                      <a:pt x="37303" y="47138"/>
                    </a:lnTo>
                    <a:lnTo>
                      <a:pt x="37864" y="46264"/>
                    </a:lnTo>
                    <a:lnTo>
                      <a:pt x="38363" y="45370"/>
                    </a:lnTo>
                    <a:lnTo>
                      <a:pt x="38841" y="44435"/>
                    </a:lnTo>
                    <a:lnTo>
                      <a:pt x="39278" y="43478"/>
                    </a:lnTo>
                    <a:lnTo>
                      <a:pt x="39694" y="42501"/>
                    </a:lnTo>
                    <a:lnTo>
                      <a:pt x="40006" y="41669"/>
                    </a:lnTo>
                    <a:lnTo>
                      <a:pt x="40276" y="40837"/>
                    </a:lnTo>
                    <a:lnTo>
                      <a:pt x="40505" y="39985"/>
                    </a:lnTo>
                    <a:lnTo>
                      <a:pt x="40692" y="39153"/>
                    </a:lnTo>
                    <a:lnTo>
                      <a:pt x="40837" y="38321"/>
                    </a:lnTo>
                    <a:lnTo>
                      <a:pt x="40941" y="37469"/>
                    </a:lnTo>
                    <a:lnTo>
                      <a:pt x="41024" y="36637"/>
                    </a:lnTo>
                    <a:lnTo>
                      <a:pt x="41045" y="35806"/>
                    </a:lnTo>
                    <a:lnTo>
                      <a:pt x="41004" y="34953"/>
                    </a:lnTo>
                    <a:lnTo>
                      <a:pt x="40941" y="34101"/>
                    </a:lnTo>
                    <a:lnTo>
                      <a:pt x="40837" y="33269"/>
                    </a:lnTo>
                    <a:lnTo>
                      <a:pt x="40692" y="32416"/>
                    </a:lnTo>
                    <a:lnTo>
                      <a:pt x="40505" y="31585"/>
                    </a:lnTo>
                    <a:lnTo>
                      <a:pt x="40255" y="30732"/>
                    </a:lnTo>
                    <a:lnTo>
                      <a:pt x="39985" y="29900"/>
                    </a:lnTo>
                    <a:lnTo>
                      <a:pt x="39652" y="29048"/>
                    </a:lnTo>
                    <a:lnTo>
                      <a:pt x="39340" y="28320"/>
                    </a:lnTo>
                    <a:lnTo>
                      <a:pt x="38987" y="27613"/>
                    </a:lnTo>
                    <a:lnTo>
                      <a:pt x="38612" y="26927"/>
                    </a:lnTo>
                    <a:lnTo>
                      <a:pt x="38217" y="26262"/>
                    </a:lnTo>
                    <a:lnTo>
                      <a:pt x="37802" y="25638"/>
                    </a:lnTo>
                    <a:lnTo>
                      <a:pt x="37344" y="25035"/>
                    </a:lnTo>
                    <a:lnTo>
                      <a:pt x="36866" y="24453"/>
                    </a:lnTo>
                    <a:lnTo>
                      <a:pt x="36346" y="23912"/>
                    </a:lnTo>
                    <a:lnTo>
                      <a:pt x="35805" y="23392"/>
                    </a:lnTo>
                    <a:lnTo>
                      <a:pt x="35223" y="22914"/>
                    </a:lnTo>
                    <a:lnTo>
                      <a:pt x="34641" y="22457"/>
                    </a:lnTo>
                    <a:lnTo>
                      <a:pt x="33996" y="22041"/>
                    </a:lnTo>
                    <a:lnTo>
                      <a:pt x="33331" y="21646"/>
                    </a:lnTo>
                    <a:lnTo>
                      <a:pt x="32645" y="21271"/>
                    </a:lnTo>
                    <a:lnTo>
                      <a:pt x="31917" y="20939"/>
                    </a:lnTo>
                    <a:lnTo>
                      <a:pt x="31148" y="20648"/>
                    </a:lnTo>
                    <a:lnTo>
                      <a:pt x="30337" y="20356"/>
                    </a:lnTo>
                    <a:lnTo>
                      <a:pt x="29505" y="20107"/>
                    </a:lnTo>
                    <a:lnTo>
                      <a:pt x="28674" y="19857"/>
                    </a:lnTo>
                    <a:lnTo>
                      <a:pt x="27842" y="19650"/>
                    </a:lnTo>
                    <a:lnTo>
                      <a:pt x="26989" y="19442"/>
                    </a:lnTo>
                    <a:lnTo>
                      <a:pt x="26137" y="19254"/>
                    </a:lnTo>
                    <a:lnTo>
                      <a:pt x="24453" y="18901"/>
                    </a:lnTo>
                    <a:lnTo>
                      <a:pt x="23247" y="18672"/>
                    </a:lnTo>
                    <a:lnTo>
                      <a:pt x="22852" y="18568"/>
                    </a:lnTo>
                    <a:lnTo>
                      <a:pt x="22519" y="18464"/>
                    </a:lnTo>
                    <a:lnTo>
                      <a:pt x="22373" y="18423"/>
                    </a:lnTo>
                    <a:lnTo>
                      <a:pt x="22269" y="18340"/>
                    </a:lnTo>
                    <a:lnTo>
                      <a:pt x="22145" y="18277"/>
                    </a:lnTo>
                    <a:lnTo>
                      <a:pt x="22061" y="18194"/>
                    </a:lnTo>
                    <a:lnTo>
                      <a:pt x="21957" y="18090"/>
                    </a:lnTo>
                    <a:lnTo>
                      <a:pt x="21895" y="17986"/>
                    </a:lnTo>
                    <a:lnTo>
                      <a:pt x="21812" y="17861"/>
                    </a:lnTo>
                    <a:lnTo>
                      <a:pt x="21770" y="17716"/>
                    </a:lnTo>
                    <a:lnTo>
                      <a:pt x="21666" y="17404"/>
                    </a:lnTo>
                    <a:lnTo>
                      <a:pt x="21583" y="16988"/>
                    </a:lnTo>
                    <a:lnTo>
                      <a:pt x="21479" y="16198"/>
                    </a:lnTo>
                    <a:lnTo>
                      <a:pt x="21396" y="15429"/>
                    </a:lnTo>
                    <a:lnTo>
                      <a:pt x="21354" y="14638"/>
                    </a:lnTo>
                    <a:lnTo>
                      <a:pt x="21334" y="13848"/>
                    </a:lnTo>
                    <a:lnTo>
                      <a:pt x="21354" y="13058"/>
                    </a:lnTo>
                    <a:lnTo>
                      <a:pt x="21375" y="12809"/>
                    </a:lnTo>
                    <a:lnTo>
                      <a:pt x="21417" y="12580"/>
                    </a:lnTo>
                    <a:lnTo>
                      <a:pt x="21500" y="12393"/>
                    </a:lnTo>
                    <a:lnTo>
                      <a:pt x="21604" y="12247"/>
                    </a:lnTo>
                    <a:lnTo>
                      <a:pt x="21729" y="12143"/>
                    </a:lnTo>
                    <a:lnTo>
                      <a:pt x="21895" y="12060"/>
                    </a:lnTo>
                    <a:lnTo>
                      <a:pt x="22103" y="12019"/>
                    </a:lnTo>
                    <a:lnTo>
                      <a:pt x="22332" y="11998"/>
                    </a:lnTo>
                    <a:lnTo>
                      <a:pt x="22498" y="12019"/>
                    </a:lnTo>
                    <a:lnTo>
                      <a:pt x="25264" y="12185"/>
                    </a:lnTo>
                    <a:lnTo>
                      <a:pt x="26636" y="12289"/>
                    </a:lnTo>
                    <a:lnTo>
                      <a:pt x="28008" y="12372"/>
                    </a:lnTo>
                    <a:lnTo>
                      <a:pt x="29277" y="12476"/>
                    </a:lnTo>
                    <a:lnTo>
                      <a:pt x="30524" y="12580"/>
                    </a:lnTo>
                    <a:lnTo>
                      <a:pt x="31772" y="12663"/>
                    </a:lnTo>
                    <a:lnTo>
                      <a:pt x="32395" y="12684"/>
                    </a:lnTo>
                    <a:lnTo>
                      <a:pt x="33040" y="12705"/>
                    </a:lnTo>
                    <a:lnTo>
                      <a:pt x="33518" y="12705"/>
                    </a:lnTo>
                    <a:lnTo>
                      <a:pt x="33996" y="12684"/>
                    </a:lnTo>
                    <a:lnTo>
                      <a:pt x="34496" y="12622"/>
                    </a:lnTo>
                    <a:lnTo>
                      <a:pt x="34703" y="12580"/>
                    </a:lnTo>
                    <a:lnTo>
                      <a:pt x="34911" y="12538"/>
                    </a:lnTo>
                    <a:lnTo>
                      <a:pt x="35099" y="12476"/>
                    </a:lnTo>
                    <a:lnTo>
                      <a:pt x="35265" y="12414"/>
                    </a:lnTo>
                    <a:lnTo>
                      <a:pt x="35410" y="12310"/>
                    </a:lnTo>
                    <a:lnTo>
                      <a:pt x="35535" y="12206"/>
                    </a:lnTo>
                    <a:lnTo>
                      <a:pt x="35660" y="12102"/>
                    </a:lnTo>
                    <a:lnTo>
                      <a:pt x="35764" y="11956"/>
                    </a:lnTo>
                    <a:lnTo>
                      <a:pt x="35847" y="11811"/>
                    </a:lnTo>
                    <a:lnTo>
                      <a:pt x="35930" y="11644"/>
                    </a:lnTo>
                    <a:lnTo>
                      <a:pt x="35993" y="11457"/>
                    </a:lnTo>
                    <a:lnTo>
                      <a:pt x="36055" y="11249"/>
                    </a:lnTo>
                    <a:lnTo>
                      <a:pt x="36097" y="11021"/>
                    </a:lnTo>
                    <a:lnTo>
                      <a:pt x="36138" y="10771"/>
                    </a:lnTo>
                    <a:lnTo>
                      <a:pt x="36284" y="9274"/>
                    </a:lnTo>
                    <a:lnTo>
                      <a:pt x="36408" y="7798"/>
                    </a:lnTo>
                    <a:lnTo>
                      <a:pt x="36471" y="6301"/>
                    </a:lnTo>
                    <a:lnTo>
                      <a:pt x="36492" y="5552"/>
                    </a:lnTo>
                    <a:lnTo>
                      <a:pt x="36492" y="4824"/>
                    </a:lnTo>
                    <a:lnTo>
                      <a:pt x="36492" y="4055"/>
                    </a:lnTo>
                    <a:lnTo>
                      <a:pt x="36471" y="3306"/>
                    </a:lnTo>
                    <a:lnTo>
                      <a:pt x="36429" y="2558"/>
                    </a:lnTo>
                    <a:lnTo>
                      <a:pt x="36367" y="1788"/>
                    </a:lnTo>
                    <a:lnTo>
                      <a:pt x="36325" y="1289"/>
                    </a:lnTo>
                    <a:lnTo>
                      <a:pt x="36263" y="915"/>
                    </a:lnTo>
                    <a:lnTo>
                      <a:pt x="36221" y="770"/>
                    </a:lnTo>
                    <a:lnTo>
                      <a:pt x="36159" y="624"/>
                    </a:lnTo>
                    <a:lnTo>
                      <a:pt x="36097" y="520"/>
                    </a:lnTo>
                    <a:lnTo>
                      <a:pt x="36013" y="437"/>
                    </a:lnTo>
                    <a:lnTo>
                      <a:pt x="35930" y="375"/>
                    </a:lnTo>
                    <a:lnTo>
                      <a:pt x="35826" y="312"/>
                    </a:lnTo>
                    <a:lnTo>
                      <a:pt x="35681" y="271"/>
                    </a:lnTo>
                    <a:lnTo>
                      <a:pt x="35535" y="229"/>
                    </a:lnTo>
                    <a:lnTo>
                      <a:pt x="35140" y="187"/>
                    </a:lnTo>
                    <a:lnTo>
                      <a:pt x="34641" y="146"/>
                    </a:lnTo>
                    <a:lnTo>
                      <a:pt x="33685" y="125"/>
                    </a:lnTo>
                    <a:lnTo>
                      <a:pt x="32728" y="83"/>
                    </a:lnTo>
                    <a:lnTo>
                      <a:pt x="26844" y="83"/>
                    </a:lnTo>
                    <a:lnTo>
                      <a:pt x="25367" y="42"/>
                    </a:lnTo>
                    <a:lnTo>
                      <a:pt x="24203" y="63"/>
                    </a:lnTo>
                    <a:lnTo>
                      <a:pt x="23143" y="42"/>
                    </a:lnTo>
                    <a:lnTo>
                      <a:pt x="22103" y="21"/>
                    </a:lnTo>
                    <a:lnTo>
                      <a:pt x="21043" y="21"/>
                    </a:lnTo>
                    <a:lnTo>
                      <a:pt x="19982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2734750" y="3174575"/>
                <a:ext cx="362850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3973" fill="none" extrusionOk="0">
                    <a:moveTo>
                      <a:pt x="10459" y="3972"/>
                    </a:moveTo>
                    <a:lnTo>
                      <a:pt x="10459" y="3972"/>
                    </a:lnTo>
                    <a:lnTo>
                      <a:pt x="9814" y="3951"/>
                    </a:lnTo>
                    <a:lnTo>
                      <a:pt x="9149" y="3910"/>
                    </a:lnTo>
                    <a:lnTo>
                      <a:pt x="8504" y="3868"/>
                    </a:lnTo>
                    <a:lnTo>
                      <a:pt x="7860" y="3785"/>
                    </a:lnTo>
                    <a:lnTo>
                      <a:pt x="7215" y="3681"/>
                    </a:lnTo>
                    <a:lnTo>
                      <a:pt x="6571" y="3556"/>
                    </a:lnTo>
                    <a:lnTo>
                      <a:pt x="5926" y="3431"/>
                    </a:lnTo>
                    <a:lnTo>
                      <a:pt x="5302" y="3286"/>
                    </a:lnTo>
                    <a:lnTo>
                      <a:pt x="5302" y="3286"/>
                    </a:lnTo>
                    <a:lnTo>
                      <a:pt x="4367" y="3057"/>
                    </a:lnTo>
                    <a:lnTo>
                      <a:pt x="3452" y="2828"/>
                    </a:lnTo>
                    <a:lnTo>
                      <a:pt x="2994" y="2683"/>
                    </a:lnTo>
                    <a:lnTo>
                      <a:pt x="2537" y="2537"/>
                    </a:lnTo>
                    <a:lnTo>
                      <a:pt x="2100" y="2350"/>
                    </a:lnTo>
                    <a:lnTo>
                      <a:pt x="1664" y="2142"/>
                    </a:lnTo>
                    <a:lnTo>
                      <a:pt x="1664" y="2142"/>
                    </a:lnTo>
                    <a:lnTo>
                      <a:pt x="1310" y="1955"/>
                    </a:lnTo>
                    <a:lnTo>
                      <a:pt x="977" y="1747"/>
                    </a:lnTo>
                    <a:lnTo>
                      <a:pt x="645" y="1518"/>
                    </a:lnTo>
                    <a:lnTo>
                      <a:pt x="333" y="1269"/>
                    </a:lnTo>
                    <a:lnTo>
                      <a:pt x="333" y="1269"/>
                    </a:lnTo>
                    <a:lnTo>
                      <a:pt x="229" y="1165"/>
                    </a:lnTo>
                    <a:lnTo>
                      <a:pt x="146" y="1061"/>
                    </a:lnTo>
                    <a:lnTo>
                      <a:pt x="63" y="936"/>
                    </a:lnTo>
                    <a:lnTo>
                      <a:pt x="21" y="812"/>
                    </a:lnTo>
                    <a:lnTo>
                      <a:pt x="0" y="687"/>
                    </a:lnTo>
                    <a:lnTo>
                      <a:pt x="21" y="562"/>
                    </a:lnTo>
                    <a:lnTo>
                      <a:pt x="63" y="416"/>
                    </a:lnTo>
                    <a:lnTo>
                      <a:pt x="125" y="292"/>
                    </a:lnTo>
                    <a:lnTo>
                      <a:pt x="125" y="292"/>
                    </a:lnTo>
                    <a:lnTo>
                      <a:pt x="229" y="146"/>
                    </a:lnTo>
                    <a:lnTo>
                      <a:pt x="354" y="63"/>
                    </a:lnTo>
                    <a:lnTo>
                      <a:pt x="478" y="1"/>
                    </a:lnTo>
                    <a:lnTo>
                      <a:pt x="624" y="1"/>
                    </a:lnTo>
                    <a:lnTo>
                      <a:pt x="624" y="1"/>
                    </a:lnTo>
                    <a:lnTo>
                      <a:pt x="749" y="1"/>
                    </a:lnTo>
                    <a:lnTo>
                      <a:pt x="873" y="42"/>
                    </a:lnTo>
                    <a:lnTo>
                      <a:pt x="998" y="84"/>
                    </a:lnTo>
                    <a:lnTo>
                      <a:pt x="1123" y="167"/>
                    </a:lnTo>
                    <a:lnTo>
                      <a:pt x="1123" y="167"/>
                    </a:lnTo>
                    <a:lnTo>
                      <a:pt x="1664" y="479"/>
                    </a:lnTo>
                    <a:lnTo>
                      <a:pt x="2204" y="749"/>
                    </a:lnTo>
                    <a:lnTo>
                      <a:pt x="2766" y="1019"/>
                    </a:lnTo>
                    <a:lnTo>
                      <a:pt x="3327" y="1248"/>
                    </a:lnTo>
                    <a:lnTo>
                      <a:pt x="3888" y="1456"/>
                    </a:lnTo>
                    <a:lnTo>
                      <a:pt x="4471" y="1643"/>
                    </a:lnTo>
                    <a:lnTo>
                      <a:pt x="5053" y="1810"/>
                    </a:lnTo>
                    <a:lnTo>
                      <a:pt x="5635" y="1976"/>
                    </a:lnTo>
                    <a:lnTo>
                      <a:pt x="6217" y="2101"/>
                    </a:lnTo>
                    <a:lnTo>
                      <a:pt x="6799" y="2225"/>
                    </a:lnTo>
                    <a:lnTo>
                      <a:pt x="7402" y="2329"/>
                    </a:lnTo>
                    <a:lnTo>
                      <a:pt x="8005" y="2433"/>
                    </a:lnTo>
                    <a:lnTo>
                      <a:pt x="9211" y="2579"/>
                    </a:lnTo>
                    <a:lnTo>
                      <a:pt x="10438" y="2724"/>
                    </a:lnTo>
                    <a:lnTo>
                      <a:pt x="10438" y="2724"/>
                    </a:lnTo>
                    <a:lnTo>
                      <a:pt x="11706" y="2849"/>
                    </a:lnTo>
                    <a:lnTo>
                      <a:pt x="12351" y="2912"/>
                    </a:lnTo>
                    <a:lnTo>
                      <a:pt x="12996" y="3016"/>
                    </a:lnTo>
                    <a:lnTo>
                      <a:pt x="12996" y="3016"/>
                    </a:lnTo>
                    <a:lnTo>
                      <a:pt x="13204" y="3036"/>
                    </a:lnTo>
                    <a:lnTo>
                      <a:pt x="13411" y="3036"/>
                    </a:lnTo>
                    <a:lnTo>
                      <a:pt x="13411" y="3036"/>
                    </a:lnTo>
                    <a:lnTo>
                      <a:pt x="13786" y="3036"/>
                    </a:lnTo>
                    <a:lnTo>
                      <a:pt x="13786" y="3036"/>
                    </a:lnTo>
                    <a:lnTo>
                      <a:pt x="14160" y="3016"/>
                    </a:lnTo>
                    <a:lnTo>
                      <a:pt x="14160" y="3016"/>
                    </a:lnTo>
                    <a:lnTo>
                      <a:pt x="14514" y="3036"/>
                    </a:lnTo>
                    <a:lnTo>
                      <a:pt x="14514" y="3036"/>
                    </a:lnTo>
                    <a:lnTo>
                      <a:pt x="14347" y="3224"/>
                    </a:lnTo>
                    <a:lnTo>
                      <a:pt x="14181" y="3369"/>
                    </a:lnTo>
                    <a:lnTo>
                      <a:pt x="13973" y="3473"/>
                    </a:lnTo>
                    <a:lnTo>
                      <a:pt x="13786" y="3577"/>
                    </a:lnTo>
                    <a:lnTo>
                      <a:pt x="13578" y="3639"/>
                    </a:lnTo>
                    <a:lnTo>
                      <a:pt x="13349" y="3702"/>
                    </a:lnTo>
                    <a:lnTo>
                      <a:pt x="12912" y="3785"/>
                    </a:lnTo>
                    <a:lnTo>
                      <a:pt x="12912" y="3785"/>
                    </a:lnTo>
                    <a:lnTo>
                      <a:pt x="12309" y="3868"/>
                    </a:lnTo>
                    <a:lnTo>
                      <a:pt x="11686" y="3910"/>
                    </a:lnTo>
                    <a:lnTo>
                      <a:pt x="11062" y="3951"/>
                    </a:lnTo>
                    <a:lnTo>
                      <a:pt x="10459" y="39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3259750" y="2637600"/>
                <a:ext cx="171575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3390" fill="none" extrusionOk="0">
                    <a:moveTo>
                      <a:pt x="6384" y="3390"/>
                    </a:moveTo>
                    <a:lnTo>
                      <a:pt x="6384" y="3390"/>
                    </a:lnTo>
                    <a:lnTo>
                      <a:pt x="6197" y="3390"/>
                    </a:lnTo>
                    <a:lnTo>
                      <a:pt x="6010" y="3369"/>
                    </a:lnTo>
                    <a:lnTo>
                      <a:pt x="5656" y="3307"/>
                    </a:lnTo>
                    <a:lnTo>
                      <a:pt x="4991" y="3120"/>
                    </a:lnTo>
                    <a:lnTo>
                      <a:pt x="4991" y="3120"/>
                    </a:lnTo>
                    <a:lnTo>
                      <a:pt x="3078" y="2621"/>
                    </a:lnTo>
                    <a:lnTo>
                      <a:pt x="1144" y="2080"/>
                    </a:lnTo>
                    <a:lnTo>
                      <a:pt x="1144" y="2080"/>
                    </a:lnTo>
                    <a:lnTo>
                      <a:pt x="853" y="1955"/>
                    </a:lnTo>
                    <a:lnTo>
                      <a:pt x="583" y="1830"/>
                    </a:lnTo>
                    <a:lnTo>
                      <a:pt x="375" y="1685"/>
                    </a:lnTo>
                    <a:lnTo>
                      <a:pt x="209" y="1498"/>
                    </a:lnTo>
                    <a:lnTo>
                      <a:pt x="146" y="1415"/>
                    </a:lnTo>
                    <a:lnTo>
                      <a:pt x="84" y="1311"/>
                    </a:lnTo>
                    <a:lnTo>
                      <a:pt x="42" y="1207"/>
                    </a:lnTo>
                    <a:lnTo>
                      <a:pt x="22" y="1103"/>
                    </a:lnTo>
                    <a:lnTo>
                      <a:pt x="1" y="999"/>
                    </a:lnTo>
                    <a:lnTo>
                      <a:pt x="22" y="895"/>
                    </a:lnTo>
                    <a:lnTo>
                      <a:pt x="22" y="791"/>
                    </a:lnTo>
                    <a:lnTo>
                      <a:pt x="63" y="666"/>
                    </a:lnTo>
                    <a:lnTo>
                      <a:pt x="63" y="666"/>
                    </a:lnTo>
                    <a:lnTo>
                      <a:pt x="126" y="520"/>
                    </a:lnTo>
                    <a:lnTo>
                      <a:pt x="209" y="396"/>
                    </a:lnTo>
                    <a:lnTo>
                      <a:pt x="313" y="292"/>
                    </a:lnTo>
                    <a:lnTo>
                      <a:pt x="437" y="188"/>
                    </a:lnTo>
                    <a:lnTo>
                      <a:pt x="583" y="105"/>
                    </a:lnTo>
                    <a:lnTo>
                      <a:pt x="749" y="63"/>
                    </a:lnTo>
                    <a:lnTo>
                      <a:pt x="916" y="21"/>
                    </a:lnTo>
                    <a:lnTo>
                      <a:pt x="1103" y="1"/>
                    </a:lnTo>
                    <a:lnTo>
                      <a:pt x="1103" y="1"/>
                    </a:lnTo>
                    <a:lnTo>
                      <a:pt x="1269" y="21"/>
                    </a:lnTo>
                    <a:lnTo>
                      <a:pt x="1415" y="42"/>
                    </a:lnTo>
                    <a:lnTo>
                      <a:pt x="1602" y="84"/>
                    </a:lnTo>
                    <a:lnTo>
                      <a:pt x="1768" y="146"/>
                    </a:lnTo>
                    <a:lnTo>
                      <a:pt x="1768" y="146"/>
                    </a:lnTo>
                    <a:lnTo>
                      <a:pt x="2974" y="624"/>
                    </a:lnTo>
                    <a:lnTo>
                      <a:pt x="3577" y="895"/>
                    </a:lnTo>
                    <a:lnTo>
                      <a:pt x="4159" y="1165"/>
                    </a:lnTo>
                    <a:lnTo>
                      <a:pt x="4742" y="1477"/>
                    </a:lnTo>
                    <a:lnTo>
                      <a:pt x="5282" y="1830"/>
                    </a:lnTo>
                    <a:lnTo>
                      <a:pt x="5553" y="2018"/>
                    </a:lnTo>
                    <a:lnTo>
                      <a:pt x="5823" y="2225"/>
                    </a:lnTo>
                    <a:lnTo>
                      <a:pt x="6072" y="2433"/>
                    </a:lnTo>
                    <a:lnTo>
                      <a:pt x="6322" y="2662"/>
                    </a:lnTo>
                    <a:lnTo>
                      <a:pt x="6322" y="2662"/>
                    </a:lnTo>
                    <a:lnTo>
                      <a:pt x="6530" y="2870"/>
                    </a:lnTo>
                    <a:lnTo>
                      <a:pt x="6717" y="3078"/>
                    </a:lnTo>
                    <a:lnTo>
                      <a:pt x="6717" y="3078"/>
                    </a:lnTo>
                    <a:lnTo>
                      <a:pt x="6779" y="3182"/>
                    </a:lnTo>
                    <a:lnTo>
                      <a:pt x="6862" y="3348"/>
                    </a:lnTo>
                    <a:lnTo>
                      <a:pt x="6862" y="3348"/>
                    </a:lnTo>
                    <a:lnTo>
                      <a:pt x="6613" y="3369"/>
                    </a:lnTo>
                    <a:lnTo>
                      <a:pt x="6384" y="33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2760725" y="2586650"/>
                <a:ext cx="34850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705" fill="none" extrusionOk="0">
                    <a:moveTo>
                      <a:pt x="1061" y="2704"/>
                    </a:moveTo>
                    <a:lnTo>
                      <a:pt x="1061" y="2704"/>
                    </a:lnTo>
                    <a:lnTo>
                      <a:pt x="936" y="2642"/>
                    </a:lnTo>
                    <a:lnTo>
                      <a:pt x="791" y="2538"/>
                    </a:lnTo>
                    <a:lnTo>
                      <a:pt x="687" y="2434"/>
                    </a:lnTo>
                    <a:lnTo>
                      <a:pt x="562" y="2309"/>
                    </a:lnTo>
                    <a:lnTo>
                      <a:pt x="458" y="2163"/>
                    </a:lnTo>
                    <a:lnTo>
                      <a:pt x="354" y="2018"/>
                    </a:lnTo>
                    <a:lnTo>
                      <a:pt x="271" y="1852"/>
                    </a:lnTo>
                    <a:lnTo>
                      <a:pt x="188" y="1685"/>
                    </a:lnTo>
                    <a:lnTo>
                      <a:pt x="126" y="1498"/>
                    </a:lnTo>
                    <a:lnTo>
                      <a:pt x="84" y="1332"/>
                    </a:lnTo>
                    <a:lnTo>
                      <a:pt x="42" y="1165"/>
                    </a:lnTo>
                    <a:lnTo>
                      <a:pt x="22" y="978"/>
                    </a:lnTo>
                    <a:lnTo>
                      <a:pt x="1" y="812"/>
                    </a:lnTo>
                    <a:lnTo>
                      <a:pt x="22" y="666"/>
                    </a:lnTo>
                    <a:lnTo>
                      <a:pt x="42" y="521"/>
                    </a:lnTo>
                    <a:lnTo>
                      <a:pt x="84" y="375"/>
                    </a:lnTo>
                    <a:lnTo>
                      <a:pt x="84" y="375"/>
                    </a:lnTo>
                    <a:lnTo>
                      <a:pt x="126" y="292"/>
                    </a:lnTo>
                    <a:lnTo>
                      <a:pt x="188" y="209"/>
                    </a:lnTo>
                    <a:lnTo>
                      <a:pt x="250" y="146"/>
                    </a:lnTo>
                    <a:lnTo>
                      <a:pt x="313" y="105"/>
                    </a:lnTo>
                    <a:lnTo>
                      <a:pt x="458" y="43"/>
                    </a:lnTo>
                    <a:lnTo>
                      <a:pt x="625" y="1"/>
                    </a:lnTo>
                    <a:lnTo>
                      <a:pt x="625" y="1"/>
                    </a:lnTo>
                    <a:lnTo>
                      <a:pt x="749" y="22"/>
                    </a:lnTo>
                    <a:lnTo>
                      <a:pt x="874" y="63"/>
                    </a:lnTo>
                    <a:lnTo>
                      <a:pt x="999" y="126"/>
                    </a:lnTo>
                    <a:lnTo>
                      <a:pt x="1103" y="230"/>
                    </a:lnTo>
                    <a:lnTo>
                      <a:pt x="1103" y="230"/>
                    </a:lnTo>
                    <a:lnTo>
                      <a:pt x="1165" y="334"/>
                    </a:lnTo>
                    <a:lnTo>
                      <a:pt x="1228" y="458"/>
                    </a:lnTo>
                    <a:lnTo>
                      <a:pt x="1290" y="583"/>
                    </a:lnTo>
                    <a:lnTo>
                      <a:pt x="1332" y="749"/>
                    </a:lnTo>
                    <a:lnTo>
                      <a:pt x="1373" y="1082"/>
                    </a:lnTo>
                    <a:lnTo>
                      <a:pt x="1394" y="1436"/>
                    </a:lnTo>
                    <a:lnTo>
                      <a:pt x="1373" y="1810"/>
                    </a:lnTo>
                    <a:lnTo>
                      <a:pt x="1311" y="2163"/>
                    </a:lnTo>
                    <a:lnTo>
                      <a:pt x="1269" y="2309"/>
                    </a:lnTo>
                    <a:lnTo>
                      <a:pt x="1207" y="2454"/>
                    </a:lnTo>
                    <a:lnTo>
                      <a:pt x="1144" y="2600"/>
                    </a:lnTo>
                    <a:lnTo>
                      <a:pt x="1061" y="27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2743050" y="2271650"/>
                <a:ext cx="44225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605" fill="none" extrusionOk="0">
                    <a:moveTo>
                      <a:pt x="1436" y="10605"/>
                    </a:moveTo>
                    <a:lnTo>
                      <a:pt x="1436" y="10605"/>
                    </a:lnTo>
                    <a:lnTo>
                      <a:pt x="1311" y="10563"/>
                    </a:lnTo>
                    <a:lnTo>
                      <a:pt x="1228" y="10522"/>
                    </a:lnTo>
                    <a:lnTo>
                      <a:pt x="1165" y="10459"/>
                    </a:lnTo>
                    <a:lnTo>
                      <a:pt x="1124" y="10376"/>
                    </a:lnTo>
                    <a:lnTo>
                      <a:pt x="1061" y="10210"/>
                    </a:lnTo>
                    <a:lnTo>
                      <a:pt x="1020" y="10043"/>
                    </a:lnTo>
                    <a:lnTo>
                      <a:pt x="1020" y="10043"/>
                    </a:lnTo>
                    <a:lnTo>
                      <a:pt x="770" y="9233"/>
                    </a:lnTo>
                    <a:lnTo>
                      <a:pt x="562" y="8422"/>
                    </a:lnTo>
                    <a:lnTo>
                      <a:pt x="396" y="7590"/>
                    </a:lnTo>
                    <a:lnTo>
                      <a:pt x="271" y="6758"/>
                    </a:lnTo>
                    <a:lnTo>
                      <a:pt x="167" y="5926"/>
                    </a:lnTo>
                    <a:lnTo>
                      <a:pt x="105" y="5095"/>
                    </a:lnTo>
                    <a:lnTo>
                      <a:pt x="42" y="4242"/>
                    </a:lnTo>
                    <a:lnTo>
                      <a:pt x="1" y="3390"/>
                    </a:lnTo>
                    <a:lnTo>
                      <a:pt x="1" y="3390"/>
                    </a:lnTo>
                    <a:lnTo>
                      <a:pt x="1" y="2870"/>
                    </a:lnTo>
                    <a:lnTo>
                      <a:pt x="1" y="2350"/>
                    </a:lnTo>
                    <a:lnTo>
                      <a:pt x="42" y="1290"/>
                    </a:lnTo>
                    <a:lnTo>
                      <a:pt x="42" y="1290"/>
                    </a:lnTo>
                    <a:lnTo>
                      <a:pt x="63" y="1061"/>
                    </a:lnTo>
                    <a:lnTo>
                      <a:pt x="105" y="853"/>
                    </a:lnTo>
                    <a:lnTo>
                      <a:pt x="188" y="645"/>
                    </a:lnTo>
                    <a:lnTo>
                      <a:pt x="292" y="437"/>
                    </a:lnTo>
                    <a:lnTo>
                      <a:pt x="292" y="437"/>
                    </a:lnTo>
                    <a:lnTo>
                      <a:pt x="396" y="271"/>
                    </a:lnTo>
                    <a:lnTo>
                      <a:pt x="479" y="188"/>
                    </a:lnTo>
                    <a:lnTo>
                      <a:pt x="541" y="125"/>
                    </a:lnTo>
                    <a:lnTo>
                      <a:pt x="625" y="84"/>
                    </a:lnTo>
                    <a:lnTo>
                      <a:pt x="729" y="42"/>
                    </a:lnTo>
                    <a:lnTo>
                      <a:pt x="833" y="21"/>
                    </a:lnTo>
                    <a:lnTo>
                      <a:pt x="937" y="1"/>
                    </a:lnTo>
                    <a:lnTo>
                      <a:pt x="937" y="1"/>
                    </a:lnTo>
                    <a:lnTo>
                      <a:pt x="999" y="1"/>
                    </a:lnTo>
                    <a:lnTo>
                      <a:pt x="999" y="1"/>
                    </a:lnTo>
                    <a:lnTo>
                      <a:pt x="1103" y="21"/>
                    </a:lnTo>
                    <a:lnTo>
                      <a:pt x="1207" y="63"/>
                    </a:lnTo>
                    <a:lnTo>
                      <a:pt x="1290" y="104"/>
                    </a:lnTo>
                    <a:lnTo>
                      <a:pt x="1373" y="167"/>
                    </a:lnTo>
                    <a:lnTo>
                      <a:pt x="1436" y="229"/>
                    </a:lnTo>
                    <a:lnTo>
                      <a:pt x="1498" y="312"/>
                    </a:lnTo>
                    <a:lnTo>
                      <a:pt x="1602" y="500"/>
                    </a:lnTo>
                    <a:lnTo>
                      <a:pt x="1602" y="500"/>
                    </a:lnTo>
                    <a:lnTo>
                      <a:pt x="1685" y="728"/>
                    </a:lnTo>
                    <a:lnTo>
                      <a:pt x="1727" y="978"/>
                    </a:lnTo>
                    <a:lnTo>
                      <a:pt x="1768" y="1227"/>
                    </a:lnTo>
                    <a:lnTo>
                      <a:pt x="1768" y="1477"/>
                    </a:lnTo>
                    <a:lnTo>
                      <a:pt x="1768" y="1477"/>
                    </a:lnTo>
                    <a:lnTo>
                      <a:pt x="1768" y="3702"/>
                    </a:lnTo>
                    <a:lnTo>
                      <a:pt x="1727" y="5947"/>
                    </a:lnTo>
                    <a:lnTo>
                      <a:pt x="1706" y="7049"/>
                    </a:lnTo>
                    <a:lnTo>
                      <a:pt x="1643" y="8172"/>
                    </a:lnTo>
                    <a:lnTo>
                      <a:pt x="1581" y="9295"/>
                    </a:lnTo>
                    <a:lnTo>
                      <a:pt x="1498" y="10397"/>
                    </a:lnTo>
                    <a:lnTo>
                      <a:pt x="1498" y="10397"/>
                    </a:lnTo>
                    <a:lnTo>
                      <a:pt x="1477" y="10480"/>
                    </a:lnTo>
                    <a:lnTo>
                      <a:pt x="1436" y="106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608950" y="2111550"/>
                <a:ext cx="1026150" cy="1448750"/>
              </a:xfrm>
              <a:custGeom>
                <a:avLst/>
                <a:gdLst/>
                <a:ahLst/>
                <a:cxnLst/>
                <a:rect l="l" t="t" r="r" b="b"/>
                <a:pathLst>
                  <a:path w="41046" h="57950" fill="none" extrusionOk="0">
                    <a:moveTo>
                      <a:pt x="19982" y="0"/>
                    </a:moveTo>
                    <a:lnTo>
                      <a:pt x="19982" y="0"/>
                    </a:lnTo>
                    <a:lnTo>
                      <a:pt x="18651" y="21"/>
                    </a:lnTo>
                    <a:lnTo>
                      <a:pt x="18651" y="21"/>
                    </a:lnTo>
                    <a:lnTo>
                      <a:pt x="17009" y="83"/>
                    </a:lnTo>
                    <a:lnTo>
                      <a:pt x="15366" y="146"/>
                    </a:lnTo>
                    <a:lnTo>
                      <a:pt x="13724" y="229"/>
                    </a:lnTo>
                    <a:lnTo>
                      <a:pt x="12081" y="333"/>
                    </a:lnTo>
                    <a:lnTo>
                      <a:pt x="10459" y="479"/>
                    </a:lnTo>
                    <a:lnTo>
                      <a:pt x="9627" y="562"/>
                    </a:lnTo>
                    <a:lnTo>
                      <a:pt x="8816" y="666"/>
                    </a:lnTo>
                    <a:lnTo>
                      <a:pt x="8006" y="770"/>
                    </a:lnTo>
                    <a:lnTo>
                      <a:pt x="7195" y="915"/>
                    </a:lnTo>
                    <a:lnTo>
                      <a:pt x="6384" y="1061"/>
                    </a:lnTo>
                    <a:lnTo>
                      <a:pt x="5573" y="1206"/>
                    </a:lnTo>
                    <a:lnTo>
                      <a:pt x="5573" y="1206"/>
                    </a:lnTo>
                    <a:lnTo>
                      <a:pt x="5344" y="1269"/>
                    </a:lnTo>
                    <a:lnTo>
                      <a:pt x="5136" y="1352"/>
                    </a:lnTo>
                    <a:lnTo>
                      <a:pt x="4949" y="1435"/>
                    </a:lnTo>
                    <a:lnTo>
                      <a:pt x="4803" y="1560"/>
                    </a:lnTo>
                    <a:lnTo>
                      <a:pt x="4679" y="1705"/>
                    </a:lnTo>
                    <a:lnTo>
                      <a:pt x="4595" y="1872"/>
                    </a:lnTo>
                    <a:lnTo>
                      <a:pt x="4512" y="2059"/>
                    </a:lnTo>
                    <a:lnTo>
                      <a:pt x="4471" y="2288"/>
                    </a:lnTo>
                    <a:lnTo>
                      <a:pt x="4471" y="2288"/>
                    </a:lnTo>
                    <a:lnTo>
                      <a:pt x="4346" y="3057"/>
                    </a:lnTo>
                    <a:lnTo>
                      <a:pt x="4221" y="3826"/>
                    </a:lnTo>
                    <a:lnTo>
                      <a:pt x="4117" y="4596"/>
                    </a:lnTo>
                    <a:lnTo>
                      <a:pt x="4076" y="4970"/>
                    </a:lnTo>
                    <a:lnTo>
                      <a:pt x="4034" y="5365"/>
                    </a:lnTo>
                    <a:lnTo>
                      <a:pt x="4034" y="5365"/>
                    </a:lnTo>
                    <a:lnTo>
                      <a:pt x="3930" y="7195"/>
                    </a:lnTo>
                    <a:lnTo>
                      <a:pt x="3847" y="9024"/>
                    </a:lnTo>
                    <a:lnTo>
                      <a:pt x="3805" y="10854"/>
                    </a:lnTo>
                    <a:lnTo>
                      <a:pt x="3785" y="12684"/>
                    </a:lnTo>
                    <a:lnTo>
                      <a:pt x="3785" y="12684"/>
                    </a:lnTo>
                    <a:lnTo>
                      <a:pt x="3805" y="14347"/>
                    </a:lnTo>
                    <a:lnTo>
                      <a:pt x="3847" y="16011"/>
                    </a:lnTo>
                    <a:lnTo>
                      <a:pt x="3930" y="17674"/>
                    </a:lnTo>
                    <a:lnTo>
                      <a:pt x="4055" y="19338"/>
                    </a:lnTo>
                    <a:lnTo>
                      <a:pt x="4055" y="19338"/>
                    </a:lnTo>
                    <a:lnTo>
                      <a:pt x="4117" y="19899"/>
                    </a:lnTo>
                    <a:lnTo>
                      <a:pt x="4180" y="20481"/>
                    </a:lnTo>
                    <a:lnTo>
                      <a:pt x="4263" y="21043"/>
                    </a:lnTo>
                    <a:lnTo>
                      <a:pt x="4388" y="21604"/>
                    </a:lnTo>
                    <a:lnTo>
                      <a:pt x="4388" y="21604"/>
                    </a:lnTo>
                    <a:lnTo>
                      <a:pt x="4512" y="22165"/>
                    </a:lnTo>
                    <a:lnTo>
                      <a:pt x="4679" y="22706"/>
                    </a:lnTo>
                    <a:lnTo>
                      <a:pt x="4866" y="23247"/>
                    </a:lnTo>
                    <a:lnTo>
                      <a:pt x="5074" y="23787"/>
                    </a:lnTo>
                    <a:lnTo>
                      <a:pt x="5074" y="23787"/>
                    </a:lnTo>
                    <a:lnTo>
                      <a:pt x="5282" y="24182"/>
                    </a:lnTo>
                    <a:lnTo>
                      <a:pt x="5510" y="24536"/>
                    </a:lnTo>
                    <a:lnTo>
                      <a:pt x="5760" y="24848"/>
                    </a:lnTo>
                    <a:lnTo>
                      <a:pt x="5905" y="24993"/>
                    </a:lnTo>
                    <a:lnTo>
                      <a:pt x="6051" y="25139"/>
                    </a:lnTo>
                    <a:lnTo>
                      <a:pt x="6197" y="25264"/>
                    </a:lnTo>
                    <a:lnTo>
                      <a:pt x="6363" y="25368"/>
                    </a:lnTo>
                    <a:lnTo>
                      <a:pt x="6550" y="25472"/>
                    </a:lnTo>
                    <a:lnTo>
                      <a:pt x="6716" y="25575"/>
                    </a:lnTo>
                    <a:lnTo>
                      <a:pt x="6924" y="25659"/>
                    </a:lnTo>
                    <a:lnTo>
                      <a:pt x="7111" y="25742"/>
                    </a:lnTo>
                    <a:lnTo>
                      <a:pt x="7319" y="25804"/>
                    </a:lnTo>
                    <a:lnTo>
                      <a:pt x="7548" y="25846"/>
                    </a:lnTo>
                    <a:lnTo>
                      <a:pt x="7548" y="25846"/>
                    </a:lnTo>
                    <a:lnTo>
                      <a:pt x="8109" y="25971"/>
                    </a:lnTo>
                    <a:lnTo>
                      <a:pt x="8671" y="26054"/>
                    </a:lnTo>
                    <a:lnTo>
                      <a:pt x="9232" y="26116"/>
                    </a:lnTo>
                    <a:lnTo>
                      <a:pt x="9814" y="26158"/>
                    </a:lnTo>
                    <a:lnTo>
                      <a:pt x="9814" y="26158"/>
                    </a:lnTo>
                    <a:lnTo>
                      <a:pt x="10501" y="26158"/>
                    </a:lnTo>
                    <a:lnTo>
                      <a:pt x="10501" y="26158"/>
                    </a:lnTo>
                    <a:lnTo>
                      <a:pt x="11644" y="26137"/>
                    </a:lnTo>
                    <a:lnTo>
                      <a:pt x="12788" y="26095"/>
                    </a:lnTo>
                    <a:lnTo>
                      <a:pt x="12788" y="26095"/>
                    </a:lnTo>
                    <a:lnTo>
                      <a:pt x="13931" y="26075"/>
                    </a:lnTo>
                    <a:lnTo>
                      <a:pt x="15075" y="26054"/>
                    </a:lnTo>
                    <a:lnTo>
                      <a:pt x="15075" y="26054"/>
                    </a:lnTo>
                    <a:lnTo>
                      <a:pt x="15678" y="26054"/>
                    </a:lnTo>
                    <a:lnTo>
                      <a:pt x="16281" y="26075"/>
                    </a:lnTo>
                    <a:lnTo>
                      <a:pt x="16281" y="26075"/>
                    </a:lnTo>
                    <a:lnTo>
                      <a:pt x="17279" y="26137"/>
                    </a:lnTo>
                    <a:lnTo>
                      <a:pt x="17778" y="26199"/>
                    </a:lnTo>
                    <a:lnTo>
                      <a:pt x="18256" y="26262"/>
                    </a:lnTo>
                    <a:lnTo>
                      <a:pt x="18755" y="26345"/>
                    </a:lnTo>
                    <a:lnTo>
                      <a:pt x="19234" y="26470"/>
                    </a:lnTo>
                    <a:lnTo>
                      <a:pt x="19712" y="26594"/>
                    </a:lnTo>
                    <a:lnTo>
                      <a:pt x="20190" y="26761"/>
                    </a:lnTo>
                    <a:lnTo>
                      <a:pt x="20190" y="26761"/>
                    </a:lnTo>
                    <a:lnTo>
                      <a:pt x="20523" y="26885"/>
                    </a:lnTo>
                    <a:lnTo>
                      <a:pt x="20855" y="27031"/>
                    </a:lnTo>
                    <a:lnTo>
                      <a:pt x="21167" y="27197"/>
                    </a:lnTo>
                    <a:lnTo>
                      <a:pt x="21458" y="27364"/>
                    </a:lnTo>
                    <a:lnTo>
                      <a:pt x="21750" y="27551"/>
                    </a:lnTo>
                    <a:lnTo>
                      <a:pt x="22020" y="27759"/>
                    </a:lnTo>
                    <a:lnTo>
                      <a:pt x="22290" y="27967"/>
                    </a:lnTo>
                    <a:lnTo>
                      <a:pt x="22540" y="28195"/>
                    </a:lnTo>
                    <a:lnTo>
                      <a:pt x="22768" y="28445"/>
                    </a:lnTo>
                    <a:lnTo>
                      <a:pt x="23018" y="28674"/>
                    </a:lnTo>
                    <a:lnTo>
                      <a:pt x="23455" y="29193"/>
                    </a:lnTo>
                    <a:lnTo>
                      <a:pt x="23891" y="29755"/>
                    </a:lnTo>
                    <a:lnTo>
                      <a:pt x="24286" y="30337"/>
                    </a:lnTo>
                    <a:lnTo>
                      <a:pt x="24286" y="30337"/>
                    </a:lnTo>
                    <a:lnTo>
                      <a:pt x="24640" y="30919"/>
                    </a:lnTo>
                    <a:lnTo>
                      <a:pt x="24993" y="31522"/>
                    </a:lnTo>
                    <a:lnTo>
                      <a:pt x="25284" y="32146"/>
                    </a:lnTo>
                    <a:lnTo>
                      <a:pt x="25534" y="32749"/>
                    </a:lnTo>
                    <a:lnTo>
                      <a:pt x="25659" y="33061"/>
                    </a:lnTo>
                    <a:lnTo>
                      <a:pt x="25742" y="33373"/>
                    </a:lnTo>
                    <a:lnTo>
                      <a:pt x="25825" y="33705"/>
                    </a:lnTo>
                    <a:lnTo>
                      <a:pt x="25908" y="34017"/>
                    </a:lnTo>
                    <a:lnTo>
                      <a:pt x="25950" y="34350"/>
                    </a:lnTo>
                    <a:lnTo>
                      <a:pt x="25991" y="34662"/>
                    </a:lnTo>
                    <a:lnTo>
                      <a:pt x="26033" y="34995"/>
                    </a:lnTo>
                    <a:lnTo>
                      <a:pt x="26033" y="35327"/>
                    </a:lnTo>
                    <a:lnTo>
                      <a:pt x="26033" y="35327"/>
                    </a:lnTo>
                    <a:lnTo>
                      <a:pt x="26012" y="35889"/>
                    </a:lnTo>
                    <a:lnTo>
                      <a:pt x="25929" y="36450"/>
                    </a:lnTo>
                    <a:lnTo>
                      <a:pt x="25825" y="37012"/>
                    </a:lnTo>
                    <a:lnTo>
                      <a:pt x="25638" y="37594"/>
                    </a:lnTo>
                    <a:lnTo>
                      <a:pt x="25638" y="37594"/>
                    </a:lnTo>
                    <a:lnTo>
                      <a:pt x="25451" y="38114"/>
                    </a:lnTo>
                    <a:lnTo>
                      <a:pt x="25243" y="38613"/>
                    </a:lnTo>
                    <a:lnTo>
                      <a:pt x="24993" y="39070"/>
                    </a:lnTo>
                    <a:lnTo>
                      <a:pt x="24744" y="39527"/>
                    </a:lnTo>
                    <a:lnTo>
                      <a:pt x="24473" y="39964"/>
                    </a:lnTo>
                    <a:lnTo>
                      <a:pt x="24161" y="40359"/>
                    </a:lnTo>
                    <a:lnTo>
                      <a:pt x="23850" y="40754"/>
                    </a:lnTo>
                    <a:lnTo>
                      <a:pt x="23496" y="41108"/>
                    </a:lnTo>
                    <a:lnTo>
                      <a:pt x="23143" y="41440"/>
                    </a:lnTo>
                    <a:lnTo>
                      <a:pt x="22748" y="41752"/>
                    </a:lnTo>
                    <a:lnTo>
                      <a:pt x="22353" y="42064"/>
                    </a:lnTo>
                    <a:lnTo>
                      <a:pt x="21916" y="42334"/>
                    </a:lnTo>
                    <a:lnTo>
                      <a:pt x="21479" y="42584"/>
                    </a:lnTo>
                    <a:lnTo>
                      <a:pt x="21001" y="42792"/>
                    </a:lnTo>
                    <a:lnTo>
                      <a:pt x="20523" y="43000"/>
                    </a:lnTo>
                    <a:lnTo>
                      <a:pt x="20024" y="43187"/>
                    </a:lnTo>
                    <a:lnTo>
                      <a:pt x="20024" y="43187"/>
                    </a:lnTo>
                    <a:lnTo>
                      <a:pt x="19379" y="43374"/>
                    </a:lnTo>
                    <a:lnTo>
                      <a:pt x="18714" y="43520"/>
                    </a:lnTo>
                    <a:lnTo>
                      <a:pt x="18714" y="43520"/>
                    </a:lnTo>
                    <a:lnTo>
                      <a:pt x="18028" y="43665"/>
                    </a:lnTo>
                    <a:lnTo>
                      <a:pt x="17321" y="43769"/>
                    </a:lnTo>
                    <a:lnTo>
                      <a:pt x="16635" y="43811"/>
                    </a:lnTo>
                    <a:lnTo>
                      <a:pt x="15928" y="43832"/>
                    </a:lnTo>
                    <a:lnTo>
                      <a:pt x="15928" y="43832"/>
                    </a:lnTo>
                    <a:lnTo>
                      <a:pt x="15221" y="43811"/>
                    </a:lnTo>
                    <a:lnTo>
                      <a:pt x="14514" y="43748"/>
                    </a:lnTo>
                    <a:lnTo>
                      <a:pt x="13786" y="43665"/>
                    </a:lnTo>
                    <a:lnTo>
                      <a:pt x="13079" y="43520"/>
                    </a:lnTo>
                    <a:lnTo>
                      <a:pt x="12372" y="43353"/>
                    </a:lnTo>
                    <a:lnTo>
                      <a:pt x="11665" y="43145"/>
                    </a:lnTo>
                    <a:lnTo>
                      <a:pt x="10979" y="42875"/>
                    </a:lnTo>
                    <a:lnTo>
                      <a:pt x="10272" y="42605"/>
                    </a:lnTo>
                    <a:lnTo>
                      <a:pt x="10272" y="42605"/>
                    </a:lnTo>
                    <a:lnTo>
                      <a:pt x="9128" y="42106"/>
                    </a:lnTo>
                    <a:lnTo>
                      <a:pt x="7985" y="41628"/>
                    </a:lnTo>
                    <a:lnTo>
                      <a:pt x="7403" y="41399"/>
                    </a:lnTo>
                    <a:lnTo>
                      <a:pt x="6820" y="41191"/>
                    </a:lnTo>
                    <a:lnTo>
                      <a:pt x="6217" y="41004"/>
                    </a:lnTo>
                    <a:lnTo>
                      <a:pt x="5614" y="40837"/>
                    </a:lnTo>
                    <a:lnTo>
                      <a:pt x="5614" y="40837"/>
                    </a:lnTo>
                    <a:lnTo>
                      <a:pt x="5282" y="40754"/>
                    </a:lnTo>
                    <a:lnTo>
                      <a:pt x="4970" y="40733"/>
                    </a:lnTo>
                    <a:lnTo>
                      <a:pt x="4970" y="40733"/>
                    </a:lnTo>
                    <a:lnTo>
                      <a:pt x="4762" y="40754"/>
                    </a:lnTo>
                    <a:lnTo>
                      <a:pt x="4575" y="40796"/>
                    </a:lnTo>
                    <a:lnTo>
                      <a:pt x="4367" y="40837"/>
                    </a:lnTo>
                    <a:lnTo>
                      <a:pt x="4180" y="40921"/>
                    </a:lnTo>
                    <a:lnTo>
                      <a:pt x="4013" y="41025"/>
                    </a:lnTo>
                    <a:lnTo>
                      <a:pt x="3826" y="41149"/>
                    </a:lnTo>
                    <a:lnTo>
                      <a:pt x="3681" y="41295"/>
                    </a:lnTo>
                    <a:lnTo>
                      <a:pt x="3514" y="41461"/>
                    </a:lnTo>
                    <a:lnTo>
                      <a:pt x="3514" y="41461"/>
                    </a:lnTo>
                    <a:lnTo>
                      <a:pt x="3119" y="41960"/>
                    </a:lnTo>
                    <a:lnTo>
                      <a:pt x="2766" y="42438"/>
                    </a:lnTo>
                    <a:lnTo>
                      <a:pt x="2412" y="42937"/>
                    </a:lnTo>
                    <a:lnTo>
                      <a:pt x="2100" y="43457"/>
                    </a:lnTo>
                    <a:lnTo>
                      <a:pt x="1788" y="43956"/>
                    </a:lnTo>
                    <a:lnTo>
                      <a:pt x="1518" y="44497"/>
                    </a:lnTo>
                    <a:lnTo>
                      <a:pt x="1269" y="45017"/>
                    </a:lnTo>
                    <a:lnTo>
                      <a:pt x="1040" y="45557"/>
                    </a:lnTo>
                    <a:lnTo>
                      <a:pt x="832" y="46119"/>
                    </a:lnTo>
                    <a:lnTo>
                      <a:pt x="645" y="46680"/>
                    </a:lnTo>
                    <a:lnTo>
                      <a:pt x="479" y="47242"/>
                    </a:lnTo>
                    <a:lnTo>
                      <a:pt x="333" y="47824"/>
                    </a:lnTo>
                    <a:lnTo>
                      <a:pt x="229" y="48427"/>
                    </a:lnTo>
                    <a:lnTo>
                      <a:pt x="125" y="49030"/>
                    </a:lnTo>
                    <a:lnTo>
                      <a:pt x="63" y="49633"/>
                    </a:lnTo>
                    <a:lnTo>
                      <a:pt x="21" y="50257"/>
                    </a:lnTo>
                    <a:lnTo>
                      <a:pt x="21" y="50257"/>
                    </a:lnTo>
                    <a:lnTo>
                      <a:pt x="0" y="50610"/>
                    </a:lnTo>
                    <a:lnTo>
                      <a:pt x="0" y="50610"/>
                    </a:lnTo>
                    <a:lnTo>
                      <a:pt x="21" y="50964"/>
                    </a:lnTo>
                    <a:lnTo>
                      <a:pt x="42" y="51296"/>
                    </a:lnTo>
                    <a:lnTo>
                      <a:pt x="83" y="51629"/>
                    </a:lnTo>
                    <a:lnTo>
                      <a:pt x="167" y="51941"/>
                    </a:lnTo>
                    <a:lnTo>
                      <a:pt x="250" y="52253"/>
                    </a:lnTo>
                    <a:lnTo>
                      <a:pt x="333" y="52565"/>
                    </a:lnTo>
                    <a:lnTo>
                      <a:pt x="458" y="52856"/>
                    </a:lnTo>
                    <a:lnTo>
                      <a:pt x="603" y="53147"/>
                    </a:lnTo>
                    <a:lnTo>
                      <a:pt x="749" y="53417"/>
                    </a:lnTo>
                    <a:lnTo>
                      <a:pt x="915" y="53687"/>
                    </a:lnTo>
                    <a:lnTo>
                      <a:pt x="1102" y="53958"/>
                    </a:lnTo>
                    <a:lnTo>
                      <a:pt x="1310" y="54228"/>
                    </a:lnTo>
                    <a:lnTo>
                      <a:pt x="1518" y="54477"/>
                    </a:lnTo>
                    <a:lnTo>
                      <a:pt x="1747" y="54727"/>
                    </a:lnTo>
                    <a:lnTo>
                      <a:pt x="1996" y="54956"/>
                    </a:lnTo>
                    <a:lnTo>
                      <a:pt x="2267" y="55184"/>
                    </a:lnTo>
                    <a:lnTo>
                      <a:pt x="2267" y="55184"/>
                    </a:lnTo>
                    <a:lnTo>
                      <a:pt x="2537" y="55413"/>
                    </a:lnTo>
                    <a:lnTo>
                      <a:pt x="2807" y="55621"/>
                    </a:lnTo>
                    <a:lnTo>
                      <a:pt x="3098" y="55829"/>
                    </a:lnTo>
                    <a:lnTo>
                      <a:pt x="3390" y="55995"/>
                    </a:lnTo>
                    <a:lnTo>
                      <a:pt x="3701" y="56183"/>
                    </a:lnTo>
                    <a:lnTo>
                      <a:pt x="3993" y="56328"/>
                    </a:lnTo>
                    <a:lnTo>
                      <a:pt x="4304" y="56474"/>
                    </a:lnTo>
                    <a:lnTo>
                      <a:pt x="4616" y="56619"/>
                    </a:lnTo>
                    <a:lnTo>
                      <a:pt x="5261" y="56848"/>
                    </a:lnTo>
                    <a:lnTo>
                      <a:pt x="5926" y="57035"/>
                    </a:lnTo>
                    <a:lnTo>
                      <a:pt x="6592" y="57201"/>
                    </a:lnTo>
                    <a:lnTo>
                      <a:pt x="7278" y="57347"/>
                    </a:lnTo>
                    <a:lnTo>
                      <a:pt x="7278" y="57347"/>
                    </a:lnTo>
                    <a:lnTo>
                      <a:pt x="8151" y="57472"/>
                    </a:lnTo>
                    <a:lnTo>
                      <a:pt x="9024" y="57596"/>
                    </a:lnTo>
                    <a:lnTo>
                      <a:pt x="9918" y="57700"/>
                    </a:lnTo>
                    <a:lnTo>
                      <a:pt x="10792" y="57784"/>
                    </a:lnTo>
                    <a:lnTo>
                      <a:pt x="11686" y="57867"/>
                    </a:lnTo>
                    <a:lnTo>
                      <a:pt x="12559" y="57908"/>
                    </a:lnTo>
                    <a:lnTo>
                      <a:pt x="13432" y="57929"/>
                    </a:lnTo>
                    <a:lnTo>
                      <a:pt x="14327" y="57950"/>
                    </a:lnTo>
                    <a:lnTo>
                      <a:pt x="14327" y="57950"/>
                    </a:lnTo>
                    <a:lnTo>
                      <a:pt x="15740" y="57929"/>
                    </a:lnTo>
                    <a:lnTo>
                      <a:pt x="17154" y="57846"/>
                    </a:lnTo>
                    <a:lnTo>
                      <a:pt x="18568" y="57721"/>
                    </a:lnTo>
                    <a:lnTo>
                      <a:pt x="19982" y="57555"/>
                    </a:lnTo>
                    <a:lnTo>
                      <a:pt x="19982" y="57555"/>
                    </a:lnTo>
                    <a:lnTo>
                      <a:pt x="21167" y="57368"/>
                    </a:lnTo>
                    <a:lnTo>
                      <a:pt x="22353" y="57160"/>
                    </a:lnTo>
                    <a:lnTo>
                      <a:pt x="23517" y="56889"/>
                    </a:lnTo>
                    <a:lnTo>
                      <a:pt x="24099" y="56744"/>
                    </a:lnTo>
                    <a:lnTo>
                      <a:pt x="24661" y="56598"/>
                    </a:lnTo>
                    <a:lnTo>
                      <a:pt x="25243" y="56411"/>
                    </a:lnTo>
                    <a:lnTo>
                      <a:pt x="25804" y="56224"/>
                    </a:lnTo>
                    <a:lnTo>
                      <a:pt x="26366" y="56037"/>
                    </a:lnTo>
                    <a:lnTo>
                      <a:pt x="26906" y="55808"/>
                    </a:lnTo>
                    <a:lnTo>
                      <a:pt x="27468" y="55580"/>
                    </a:lnTo>
                    <a:lnTo>
                      <a:pt x="28008" y="55330"/>
                    </a:lnTo>
                    <a:lnTo>
                      <a:pt x="28549" y="55060"/>
                    </a:lnTo>
                    <a:lnTo>
                      <a:pt x="29089" y="54769"/>
                    </a:lnTo>
                    <a:lnTo>
                      <a:pt x="29089" y="54769"/>
                    </a:lnTo>
                    <a:lnTo>
                      <a:pt x="30004" y="54249"/>
                    </a:lnTo>
                    <a:lnTo>
                      <a:pt x="30898" y="53667"/>
                    </a:lnTo>
                    <a:lnTo>
                      <a:pt x="31751" y="53064"/>
                    </a:lnTo>
                    <a:lnTo>
                      <a:pt x="32562" y="52440"/>
                    </a:lnTo>
                    <a:lnTo>
                      <a:pt x="33352" y="51774"/>
                    </a:lnTo>
                    <a:lnTo>
                      <a:pt x="34100" y="51067"/>
                    </a:lnTo>
                    <a:lnTo>
                      <a:pt x="34807" y="50340"/>
                    </a:lnTo>
                    <a:lnTo>
                      <a:pt x="35494" y="49591"/>
                    </a:lnTo>
                    <a:lnTo>
                      <a:pt x="36117" y="48801"/>
                    </a:lnTo>
                    <a:lnTo>
                      <a:pt x="36741" y="47990"/>
                    </a:lnTo>
                    <a:lnTo>
                      <a:pt x="37303" y="47138"/>
                    </a:lnTo>
                    <a:lnTo>
                      <a:pt x="37864" y="46264"/>
                    </a:lnTo>
                    <a:lnTo>
                      <a:pt x="38363" y="45370"/>
                    </a:lnTo>
                    <a:lnTo>
                      <a:pt x="38841" y="44435"/>
                    </a:lnTo>
                    <a:lnTo>
                      <a:pt x="39278" y="43478"/>
                    </a:lnTo>
                    <a:lnTo>
                      <a:pt x="39694" y="42501"/>
                    </a:lnTo>
                    <a:lnTo>
                      <a:pt x="39694" y="42501"/>
                    </a:lnTo>
                    <a:lnTo>
                      <a:pt x="40006" y="41669"/>
                    </a:lnTo>
                    <a:lnTo>
                      <a:pt x="40276" y="40837"/>
                    </a:lnTo>
                    <a:lnTo>
                      <a:pt x="40505" y="39985"/>
                    </a:lnTo>
                    <a:lnTo>
                      <a:pt x="40692" y="39153"/>
                    </a:lnTo>
                    <a:lnTo>
                      <a:pt x="40837" y="38321"/>
                    </a:lnTo>
                    <a:lnTo>
                      <a:pt x="40941" y="37469"/>
                    </a:lnTo>
                    <a:lnTo>
                      <a:pt x="41024" y="36637"/>
                    </a:lnTo>
                    <a:lnTo>
                      <a:pt x="41045" y="35806"/>
                    </a:lnTo>
                    <a:lnTo>
                      <a:pt x="41045" y="35806"/>
                    </a:lnTo>
                    <a:lnTo>
                      <a:pt x="41004" y="34953"/>
                    </a:lnTo>
                    <a:lnTo>
                      <a:pt x="40941" y="34101"/>
                    </a:lnTo>
                    <a:lnTo>
                      <a:pt x="40837" y="33269"/>
                    </a:lnTo>
                    <a:lnTo>
                      <a:pt x="40692" y="32416"/>
                    </a:lnTo>
                    <a:lnTo>
                      <a:pt x="40505" y="31585"/>
                    </a:lnTo>
                    <a:lnTo>
                      <a:pt x="40255" y="30732"/>
                    </a:lnTo>
                    <a:lnTo>
                      <a:pt x="39985" y="29900"/>
                    </a:lnTo>
                    <a:lnTo>
                      <a:pt x="39652" y="29048"/>
                    </a:lnTo>
                    <a:lnTo>
                      <a:pt x="39652" y="29048"/>
                    </a:lnTo>
                    <a:lnTo>
                      <a:pt x="39340" y="28320"/>
                    </a:lnTo>
                    <a:lnTo>
                      <a:pt x="38987" y="27613"/>
                    </a:lnTo>
                    <a:lnTo>
                      <a:pt x="38612" y="26927"/>
                    </a:lnTo>
                    <a:lnTo>
                      <a:pt x="38217" y="26262"/>
                    </a:lnTo>
                    <a:lnTo>
                      <a:pt x="37802" y="25638"/>
                    </a:lnTo>
                    <a:lnTo>
                      <a:pt x="37344" y="25035"/>
                    </a:lnTo>
                    <a:lnTo>
                      <a:pt x="36866" y="24453"/>
                    </a:lnTo>
                    <a:lnTo>
                      <a:pt x="36346" y="23912"/>
                    </a:lnTo>
                    <a:lnTo>
                      <a:pt x="35805" y="23392"/>
                    </a:lnTo>
                    <a:lnTo>
                      <a:pt x="35223" y="22914"/>
                    </a:lnTo>
                    <a:lnTo>
                      <a:pt x="34641" y="22457"/>
                    </a:lnTo>
                    <a:lnTo>
                      <a:pt x="33996" y="22041"/>
                    </a:lnTo>
                    <a:lnTo>
                      <a:pt x="33331" y="21646"/>
                    </a:lnTo>
                    <a:lnTo>
                      <a:pt x="32645" y="21271"/>
                    </a:lnTo>
                    <a:lnTo>
                      <a:pt x="31917" y="20939"/>
                    </a:lnTo>
                    <a:lnTo>
                      <a:pt x="31148" y="20648"/>
                    </a:lnTo>
                    <a:lnTo>
                      <a:pt x="31148" y="20648"/>
                    </a:lnTo>
                    <a:lnTo>
                      <a:pt x="30337" y="20356"/>
                    </a:lnTo>
                    <a:lnTo>
                      <a:pt x="29505" y="20107"/>
                    </a:lnTo>
                    <a:lnTo>
                      <a:pt x="28674" y="19857"/>
                    </a:lnTo>
                    <a:lnTo>
                      <a:pt x="27842" y="19650"/>
                    </a:lnTo>
                    <a:lnTo>
                      <a:pt x="26989" y="19442"/>
                    </a:lnTo>
                    <a:lnTo>
                      <a:pt x="26137" y="19254"/>
                    </a:lnTo>
                    <a:lnTo>
                      <a:pt x="24453" y="18901"/>
                    </a:lnTo>
                    <a:lnTo>
                      <a:pt x="24453" y="18901"/>
                    </a:lnTo>
                    <a:lnTo>
                      <a:pt x="23247" y="18672"/>
                    </a:lnTo>
                    <a:lnTo>
                      <a:pt x="23247" y="18672"/>
                    </a:lnTo>
                    <a:lnTo>
                      <a:pt x="22852" y="18568"/>
                    </a:lnTo>
                    <a:lnTo>
                      <a:pt x="22519" y="18464"/>
                    </a:lnTo>
                    <a:lnTo>
                      <a:pt x="22373" y="18423"/>
                    </a:lnTo>
                    <a:lnTo>
                      <a:pt x="22269" y="18340"/>
                    </a:lnTo>
                    <a:lnTo>
                      <a:pt x="22145" y="18277"/>
                    </a:lnTo>
                    <a:lnTo>
                      <a:pt x="22061" y="18194"/>
                    </a:lnTo>
                    <a:lnTo>
                      <a:pt x="21957" y="18090"/>
                    </a:lnTo>
                    <a:lnTo>
                      <a:pt x="21895" y="17986"/>
                    </a:lnTo>
                    <a:lnTo>
                      <a:pt x="21812" y="17861"/>
                    </a:lnTo>
                    <a:lnTo>
                      <a:pt x="21770" y="17716"/>
                    </a:lnTo>
                    <a:lnTo>
                      <a:pt x="21666" y="17404"/>
                    </a:lnTo>
                    <a:lnTo>
                      <a:pt x="21583" y="16988"/>
                    </a:lnTo>
                    <a:lnTo>
                      <a:pt x="21583" y="16988"/>
                    </a:lnTo>
                    <a:lnTo>
                      <a:pt x="21479" y="16198"/>
                    </a:lnTo>
                    <a:lnTo>
                      <a:pt x="21396" y="15429"/>
                    </a:lnTo>
                    <a:lnTo>
                      <a:pt x="21354" y="14638"/>
                    </a:lnTo>
                    <a:lnTo>
                      <a:pt x="21334" y="13848"/>
                    </a:lnTo>
                    <a:lnTo>
                      <a:pt x="21334" y="13848"/>
                    </a:lnTo>
                    <a:lnTo>
                      <a:pt x="21354" y="13058"/>
                    </a:lnTo>
                    <a:lnTo>
                      <a:pt x="21354" y="13058"/>
                    </a:lnTo>
                    <a:lnTo>
                      <a:pt x="21375" y="12809"/>
                    </a:lnTo>
                    <a:lnTo>
                      <a:pt x="21417" y="12580"/>
                    </a:lnTo>
                    <a:lnTo>
                      <a:pt x="21500" y="12393"/>
                    </a:lnTo>
                    <a:lnTo>
                      <a:pt x="21604" y="12247"/>
                    </a:lnTo>
                    <a:lnTo>
                      <a:pt x="21729" y="12143"/>
                    </a:lnTo>
                    <a:lnTo>
                      <a:pt x="21895" y="12060"/>
                    </a:lnTo>
                    <a:lnTo>
                      <a:pt x="22103" y="12019"/>
                    </a:lnTo>
                    <a:lnTo>
                      <a:pt x="22332" y="11998"/>
                    </a:lnTo>
                    <a:lnTo>
                      <a:pt x="22332" y="11998"/>
                    </a:lnTo>
                    <a:lnTo>
                      <a:pt x="22498" y="12019"/>
                    </a:lnTo>
                    <a:lnTo>
                      <a:pt x="22498" y="12019"/>
                    </a:lnTo>
                    <a:lnTo>
                      <a:pt x="25264" y="12185"/>
                    </a:lnTo>
                    <a:lnTo>
                      <a:pt x="26636" y="12289"/>
                    </a:lnTo>
                    <a:lnTo>
                      <a:pt x="28008" y="12372"/>
                    </a:lnTo>
                    <a:lnTo>
                      <a:pt x="28008" y="12372"/>
                    </a:lnTo>
                    <a:lnTo>
                      <a:pt x="29277" y="12476"/>
                    </a:lnTo>
                    <a:lnTo>
                      <a:pt x="30524" y="12580"/>
                    </a:lnTo>
                    <a:lnTo>
                      <a:pt x="31772" y="12663"/>
                    </a:lnTo>
                    <a:lnTo>
                      <a:pt x="32395" y="12684"/>
                    </a:lnTo>
                    <a:lnTo>
                      <a:pt x="33040" y="12705"/>
                    </a:lnTo>
                    <a:lnTo>
                      <a:pt x="33040" y="12705"/>
                    </a:lnTo>
                    <a:lnTo>
                      <a:pt x="33518" y="12705"/>
                    </a:lnTo>
                    <a:lnTo>
                      <a:pt x="33996" y="12684"/>
                    </a:lnTo>
                    <a:lnTo>
                      <a:pt x="33996" y="12684"/>
                    </a:lnTo>
                    <a:lnTo>
                      <a:pt x="34496" y="12622"/>
                    </a:lnTo>
                    <a:lnTo>
                      <a:pt x="34703" y="12580"/>
                    </a:lnTo>
                    <a:lnTo>
                      <a:pt x="34911" y="12538"/>
                    </a:lnTo>
                    <a:lnTo>
                      <a:pt x="35099" y="12476"/>
                    </a:lnTo>
                    <a:lnTo>
                      <a:pt x="35265" y="12414"/>
                    </a:lnTo>
                    <a:lnTo>
                      <a:pt x="35410" y="12310"/>
                    </a:lnTo>
                    <a:lnTo>
                      <a:pt x="35535" y="12206"/>
                    </a:lnTo>
                    <a:lnTo>
                      <a:pt x="35660" y="12102"/>
                    </a:lnTo>
                    <a:lnTo>
                      <a:pt x="35764" y="11956"/>
                    </a:lnTo>
                    <a:lnTo>
                      <a:pt x="35847" y="11811"/>
                    </a:lnTo>
                    <a:lnTo>
                      <a:pt x="35930" y="11644"/>
                    </a:lnTo>
                    <a:lnTo>
                      <a:pt x="35993" y="11457"/>
                    </a:lnTo>
                    <a:lnTo>
                      <a:pt x="36055" y="11249"/>
                    </a:lnTo>
                    <a:lnTo>
                      <a:pt x="36097" y="11021"/>
                    </a:lnTo>
                    <a:lnTo>
                      <a:pt x="36138" y="10771"/>
                    </a:lnTo>
                    <a:lnTo>
                      <a:pt x="36138" y="10771"/>
                    </a:lnTo>
                    <a:lnTo>
                      <a:pt x="36284" y="9274"/>
                    </a:lnTo>
                    <a:lnTo>
                      <a:pt x="36408" y="7798"/>
                    </a:lnTo>
                    <a:lnTo>
                      <a:pt x="36471" y="6301"/>
                    </a:lnTo>
                    <a:lnTo>
                      <a:pt x="36492" y="5552"/>
                    </a:lnTo>
                    <a:lnTo>
                      <a:pt x="36492" y="4824"/>
                    </a:lnTo>
                    <a:lnTo>
                      <a:pt x="36492" y="4824"/>
                    </a:lnTo>
                    <a:lnTo>
                      <a:pt x="36492" y="4055"/>
                    </a:lnTo>
                    <a:lnTo>
                      <a:pt x="36471" y="3306"/>
                    </a:lnTo>
                    <a:lnTo>
                      <a:pt x="36429" y="2558"/>
                    </a:lnTo>
                    <a:lnTo>
                      <a:pt x="36367" y="1788"/>
                    </a:lnTo>
                    <a:lnTo>
                      <a:pt x="36367" y="1788"/>
                    </a:lnTo>
                    <a:lnTo>
                      <a:pt x="36325" y="1289"/>
                    </a:lnTo>
                    <a:lnTo>
                      <a:pt x="36263" y="915"/>
                    </a:lnTo>
                    <a:lnTo>
                      <a:pt x="36221" y="770"/>
                    </a:lnTo>
                    <a:lnTo>
                      <a:pt x="36159" y="624"/>
                    </a:lnTo>
                    <a:lnTo>
                      <a:pt x="36097" y="520"/>
                    </a:lnTo>
                    <a:lnTo>
                      <a:pt x="36013" y="437"/>
                    </a:lnTo>
                    <a:lnTo>
                      <a:pt x="35930" y="375"/>
                    </a:lnTo>
                    <a:lnTo>
                      <a:pt x="35826" y="312"/>
                    </a:lnTo>
                    <a:lnTo>
                      <a:pt x="35681" y="271"/>
                    </a:lnTo>
                    <a:lnTo>
                      <a:pt x="35535" y="229"/>
                    </a:lnTo>
                    <a:lnTo>
                      <a:pt x="35140" y="187"/>
                    </a:lnTo>
                    <a:lnTo>
                      <a:pt x="34641" y="146"/>
                    </a:lnTo>
                    <a:lnTo>
                      <a:pt x="34641" y="146"/>
                    </a:lnTo>
                    <a:lnTo>
                      <a:pt x="33685" y="125"/>
                    </a:lnTo>
                    <a:lnTo>
                      <a:pt x="32728" y="83"/>
                    </a:lnTo>
                    <a:lnTo>
                      <a:pt x="30815" y="83"/>
                    </a:lnTo>
                    <a:lnTo>
                      <a:pt x="30815" y="83"/>
                    </a:lnTo>
                    <a:lnTo>
                      <a:pt x="29568" y="83"/>
                    </a:lnTo>
                    <a:lnTo>
                      <a:pt x="29568" y="83"/>
                    </a:lnTo>
                    <a:lnTo>
                      <a:pt x="28341" y="83"/>
                    </a:lnTo>
                    <a:lnTo>
                      <a:pt x="28341" y="83"/>
                    </a:lnTo>
                    <a:lnTo>
                      <a:pt x="26844" y="83"/>
                    </a:lnTo>
                    <a:lnTo>
                      <a:pt x="25367" y="42"/>
                    </a:lnTo>
                    <a:lnTo>
                      <a:pt x="25367" y="42"/>
                    </a:lnTo>
                    <a:lnTo>
                      <a:pt x="24203" y="63"/>
                    </a:lnTo>
                    <a:lnTo>
                      <a:pt x="24203" y="63"/>
                    </a:lnTo>
                    <a:lnTo>
                      <a:pt x="23143" y="42"/>
                    </a:lnTo>
                    <a:lnTo>
                      <a:pt x="22103" y="21"/>
                    </a:lnTo>
                    <a:lnTo>
                      <a:pt x="22103" y="21"/>
                    </a:lnTo>
                    <a:lnTo>
                      <a:pt x="21043" y="21"/>
                    </a:lnTo>
                    <a:lnTo>
                      <a:pt x="1998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2554375" y="2068925"/>
                <a:ext cx="1115025" cy="1568325"/>
              </a:xfrm>
              <a:custGeom>
                <a:avLst/>
                <a:gdLst/>
                <a:ahLst/>
                <a:cxnLst/>
                <a:rect l="l" t="t" r="r" b="b"/>
                <a:pathLst>
                  <a:path w="44601" h="62733" extrusionOk="0">
                    <a:moveTo>
                      <a:pt x="22165" y="1705"/>
                    </a:moveTo>
                    <a:lnTo>
                      <a:pt x="23226" y="1726"/>
                    </a:lnTo>
                    <a:lnTo>
                      <a:pt x="24286" y="1726"/>
                    </a:lnTo>
                    <a:lnTo>
                      <a:pt x="25326" y="1747"/>
                    </a:lnTo>
                    <a:lnTo>
                      <a:pt x="26386" y="1768"/>
                    </a:lnTo>
                    <a:lnTo>
                      <a:pt x="27550" y="1747"/>
                    </a:lnTo>
                    <a:lnTo>
                      <a:pt x="29027" y="1788"/>
                    </a:lnTo>
                    <a:lnTo>
                      <a:pt x="34911" y="1788"/>
                    </a:lnTo>
                    <a:lnTo>
                      <a:pt x="35868" y="1830"/>
                    </a:lnTo>
                    <a:lnTo>
                      <a:pt x="36824" y="1851"/>
                    </a:lnTo>
                    <a:lnTo>
                      <a:pt x="37323" y="1892"/>
                    </a:lnTo>
                    <a:lnTo>
                      <a:pt x="37718" y="1934"/>
                    </a:lnTo>
                    <a:lnTo>
                      <a:pt x="37864" y="1976"/>
                    </a:lnTo>
                    <a:lnTo>
                      <a:pt x="38009" y="2017"/>
                    </a:lnTo>
                    <a:lnTo>
                      <a:pt x="38113" y="2080"/>
                    </a:lnTo>
                    <a:lnTo>
                      <a:pt x="38196" y="2142"/>
                    </a:lnTo>
                    <a:lnTo>
                      <a:pt x="38280" y="2225"/>
                    </a:lnTo>
                    <a:lnTo>
                      <a:pt x="38342" y="2329"/>
                    </a:lnTo>
                    <a:lnTo>
                      <a:pt x="38404" y="2475"/>
                    </a:lnTo>
                    <a:lnTo>
                      <a:pt x="38446" y="2620"/>
                    </a:lnTo>
                    <a:lnTo>
                      <a:pt x="38508" y="2994"/>
                    </a:lnTo>
                    <a:lnTo>
                      <a:pt x="38550" y="3493"/>
                    </a:lnTo>
                    <a:lnTo>
                      <a:pt x="38612" y="4263"/>
                    </a:lnTo>
                    <a:lnTo>
                      <a:pt x="38654" y="5011"/>
                    </a:lnTo>
                    <a:lnTo>
                      <a:pt x="38675" y="5760"/>
                    </a:lnTo>
                    <a:lnTo>
                      <a:pt x="38675" y="6529"/>
                    </a:lnTo>
                    <a:lnTo>
                      <a:pt x="38675" y="7257"/>
                    </a:lnTo>
                    <a:lnTo>
                      <a:pt x="38654" y="8006"/>
                    </a:lnTo>
                    <a:lnTo>
                      <a:pt x="38591" y="9503"/>
                    </a:lnTo>
                    <a:lnTo>
                      <a:pt x="38467" y="10979"/>
                    </a:lnTo>
                    <a:lnTo>
                      <a:pt x="38321" y="12476"/>
                    </a:lnTo>
                    <a:lnTo>
                      <a:pt x="38280" y="12726"/>
                    </a:lnTo>
                    <a:lnTo>
                      <a:pt x="38238" y="12954"/>
                    </a:lnTo>
                    <a:lnTo>
                      <a:pt x="38176" y="13162"/>
                    </a:lnTo>
                    <a:lnTo>
                      <a:pt x="38113" y="13349"/>
                    </a:lnTo>
                    <a:lnTo>
                      <a:pt x="38030" y="13516"/>
                    </a:lnTo>
                    <a:lnTo>
                      <a:pt x="37947" y="13661"/>
                    </a:lnTo>
                    <a:lnTo>
                      <a:pt x="37843" y="13807"/>
                    </a:lnTo>
                    <a:lnTo>
                      <a:pt x="37718" y="13911"/>
                    </a:lnTo>
                    <a:lnTo>
                      <a:pt x="37593" y="14015"/>
                    </a:lnTo>
                    <a:lnTo>
                      <a:pt x="37448" y="14119"/>
                    </a:lnTo>
                    <a:lnTo>
                      <a:pt x="37282" y="14181"/>
                    </a:lnTo>
                    <a:lnTo>
                      <a:pt x="37094" y="14243"/>
                    </a:lnTo>
                    <a:lnTo>
                      <a:pt x="36886" y="14285"/>
                    </a:lnTo>
                    <a:lnTo>
                      <a:pt x="36679" y="14327"/>
                    </a:lnTo>
                    <a:lnTo>
                      <a:pt x="36179" y="14389"/>
                    </a:lnTo>
                    <a:lnTo>
                      <a:pt x="35701" y="14410"/>
                    </a:lnTo>
                    <a:lnTo>
                      <a:pt x="35223" y="14410"/>
                    </a:lnTo>
                    <a:lnTo>
                      <a:pt x="34578" y="14389"/>
                    </a:lnTo>
                    <a:lnTo>
                      <a:pt x="33955" y="14368"/>
                    </a:lnTo>
                    <a:lnTo>
                      <a:pt x="32707" y="14285"/>
                    </a:lnTo>
                    <a:lnTo>
                      <a:pt x="31460" y="14181"/>
                    </a:lnTo>
                    <a:lnTo>
                      <a:pt x="30191" y="14077"/>
                    </a:lnTo>
                    <a:lnTo>
                      <a:pt x="28819" y="13994"/>
                    </a:lnTo>
                    <a:lnTo>
                      <a:pt x="27447" y="13890"/>
                    </a:lnTo>
                    <a:lnTo>
                      <a:pt x="24681" y="13724"/>
                    </a:lnTo>
                    <a:lnTo>
                      <a:pt x="24515" y="13703"/>
                    </a:lnTo>
                    <a:lnTo>
                      <a:pt x="24286" y="13724"/>
                    </a:lnTo>
                    <a:lnTo>
                      <a:pt x="24078" y="13765"/>
                    </a:lnTo>
                    <a:lnTo>
                      <a:pt x="23912" y="13848"/>
                    </a:lnTo>
                    <a:lnTo>
                      <a:pt x="23787" y="13952"/>
                    </a:lnTo>
                    <a:lnTo>
                      <a:pt x="23683" y="14098"/>
                    </a:lnTo>
                    <a:lnTo>
                      <a:pt x="23600" y="14285"/>
                    </a:lnTo>
                    <a:lnTo>
                      <a:pt x="23558" y="14514"/>
                    </a:lnTo>
                    <a:lnTo>
                      <a:pt x="23537" y="14763"/>
                    </a:lnTo>
                    <a:lnTo>
                      <a:pt x="23517" y="15553"/>
                    </a:lnTo>
                    <a:lnTo>
                      <a:pt x="23537" y="16343"/>
                    </a:lnTo>
                    <a:lnTo>
                      <a:pt x="23579" y="17134"/>
                    </a:lnTo>
                    <a:lnTo>
                      <a:pt x="23662" y="17903"/>
                    </a:lnTo>
                    <a:lnTo>
                      <a:pt x="23766" y="18693"/>
                    </a:lnTo>
                    <a:lnTo>
                      <a:pt x="23849" y="19109"/>
                    </a:lnTo>
                    <a:lnTo>
                      <a:pt x="23953" y="19421"/>
                    </a:lnTo>
                    <a:lnTo>
                      <a:pt x="23995" y="19566"/>
                    </a:lnTo>
                    <a:lnTo>
                      <a:pt x="24078" y="19691"/>
                    </a:lnTo>
                    <a:lnTo>
                      <a:pt x="24140" y="19795"/>
                    </a:lnTo>
                    <a:lnTo>
                      <a:pt x="24244" y="19899"/>
                    </a:lnTo>
                    <a:lnTo>
                      <a:pt x="24328" y="19982"/>
                    </a:lnTo>
                    <a:lnTo>
                      <a:pt x="24452" y="20045"/>
                    </a:lnTo>
                    <a:lnTo>
                      <a:pt x="24556" y="20128"/>
                    </a:lnTo>
                    <a:lnTo>
                      <a:pt x="24702" y="20169"/>
                    </a:lnTo>
                    <a:lnTo>
                      <a:pt x="25035" y="20273"/>
                    </a:lnTo>
                    <a:lnTo>
                      <a:pt x="25430" y="20377"/>
                    </a:lnTo>
                    <a:lnTo>
                      <a:pt x="26636" y="20606"/>
                    </a:lnTo>
                    <a:lnTo>
                      <a:pt x="28320" y="20959"/>
                    </a:lnTo>
                    <a:lnTo>
                      <a:pt x="29172" y="21147"/>
                    </a:lnTo>
                    <a:lnTo>
                      <a:pt x="30025" y="21355"/>
                    </a:lnTo>
                    <a:lnTo>
                      <a:pt x="30857" y="21562"/>
                    </a:lnTo>
                    <a:lnTo>
                      <a:pt x="31688" y="21812"/>
                    </a:lnTo>
                    <a:lnTo>
                      <a:pt x="32520" y="22061"/>
                    </a:lnTo>
                    <a:lnTo>
                      <a:pt x="33331" y="22353"/>
                    </a:lnTo>
                    <a:lnTo>
                      <a:pt x="34100" y="22644"/>
                    </a:lnTo>
                    <a:lnTo>
                      <a:pt x="34828" y="22976"/>
                    </a:lnTo>
                    <a:lnTo>
                      <a:pt x="35514" y="23351"/>
                    </a:lnTo>
                    <a:lnTo>
                      <a:pt x="36179" y="23746"/>
                    </a:lnTo>
                    <a:lnTo>
                      <a:pt x="36824" y="24162"/>
                    </a:lnTo>
                    <a:lnTo>
                      <a:pt x="37406" y="24619"/>
                    </a:lnTo>
                    <a:lnTo>
                      <a:pt x="37988" y="25097"/>
                    </a:lnTo>
                    <a:lnTo>
                      <a:pt x="38529" y="25617"/>
                    </a:lnTo>
                    <a:lnTo>
                      <a:pt x="39049" y="26158"/>
                    </a:lnTo>
                    <a:lnTo>
                      <a:pt x="39527" y="26740"/>
                    </a:lnTo>
                    <a:lnTo>
                      <a:pt x="39985" y="27343"/>
                    </a:lnTo>
                    <a:lnTo>
                      <a:pt x="40400" y="27967"/>
                    </a:lnTo>
                    <a:lnTo>
                      <a:pt x="40795" y="28632"/>
                    </a:lnTo>
                    <a:lnTo>
                      <a:pt x="41170" y="29318"/>
                    </a:lnTo>
                    <a:lnTo>
                      <a:pt x="41523" y="30025"/>
                    </a:lnTo>
                    <a:lnTo>
                      <a:pt x="41835" y="30753"/>
                    </a:lnTo>
                    <a:lnTo>
                      <a:pt x="42168" y="31605"/>
                    </a:lnTo>
                    <a:lnTo>
                      <a:pt x="42438" y="32437"/>
                    </a:lnTo>
                    <a:lnTo>
                      <a:pt x="42688" y="33290"/>
                    </a:lnTo>
                    <a:lnTo>
                      <a:pt x="42875" y="34121"/>
                    </a:lnTo>
                    <a:lnTo>
                      <a:pt x="43020" y="34974"/>
                    </a:lnTo>
                    <a:lnTo>
                      <a:pt x="43124" y="35806"/>
                    </a:lnTo>
                    <a:lnTo>
                      <a:pt x="43187" y="36658"/>
                    </a:lnTo>
                    <a:lnTo>
                      <a:pt x="43228" y="37511"/>
                    </a:lnTo>
                    <a:lnTo>
                      <a:pt x="43207" y="38342"/>
                    </a:lnTo>
                    <a:lnTo>
                      <a:pt x="43124" y="39174"/>
                    </a:lnTo>
                    <a:lnTo>
                      <a:pt x="43020" y="40026"/>
                    </a:lnTo>
                    <a:lnTo>
                      <a:pt x="42875" y="40858"/>
                    </a:lnTo>
                    <a:lnTo>
                      <a:pt x="42688" y="41690"/>
                    </a:lnTo>
                    <a:lnTo>
                      <a:pt x="42459" y="42542"/>
                    </a:lnTo>
                    <a:lnTo>
                      <a:pt x="42189" y="43374"/>
                    </a:lnTo>
                    <a:lnTo>
                      <a:pt x="41877" y="44206"/>
                    </a:lnTo>
                    <a:lnTo>
                      <a:pt x="41461" y="45183"/>
                    </a:lnTo>
                    <a:lnTo>
                      <a:pt x="41024" y="46140"/>
                    </a:lnTo>
                    <a:lnTo>
                      <a:pt x="40546" y="47075"/>
                    </a:lnTo>
                    <a:lnTo>
                      <a:pt x="40047" y="47969"/>
                    </a:lnTo>
                    <a:lnTo>
                      <a:pt x="39486" y="48843"/>
                    </a:lnTo>
                    <a:lnTo>
                      <a:pt x="38924" y="49695"/>
                    </a:lnTo>
                    <a:lnTo>
                      <a:pt x="38300" y="50506"/>
                    </a:lnTo>
                    <a:lnTo>
                      <a:pt x="37677" y="51296"/>
                    </a:lnTo>
                    <a:lnTo>
                      <a:pt x="36990" y="52045"/>
                    </a:lnTo>
                    <a:lnTo>
                      <a:pt x="36283" y="52772"/>
                    </a:lnTo>
                    <a:lnTo>
                      <a:pt x="35535" y="53479"/>
                    </a:lnTo>
                    <a:lnTo>
                      <a:pt x="34745" y="54145"/>
                    </a:lnTo>
                    <a:lnTo>
                      <a:pt x="33934" y="54769"/>
                    </a:lnTo>
                    <a:lnTo>
                      <a:pt x="33081" y="55372"/>
                    </a:lnTo>
                    <a:lnTo>
                      <a:pt x="32187" y="55954"/>
                    </a:lnTo>
                    <a:lnTo>
                      <a:pt x="31272" y="56474"/>
                    </a:lnTo>
                    <a:lnTo>
                      <a:pt x="30732" y="56765"/>
                    </a:lnTo>
                    <a:lnTo>
                      <a:pt x="30191" y="57035"/>
                    </a:lnTo>
                    <a:lnTo>
                      <a:pt x="29651" y="57285"/>
                    </a:lnTo>
                    <a:lnTo>
                      <a:pt x="29089" y="57513"/>
                    </a:lnTo>
                    <a:lnTo>
                      <a:pt x="28549" y="57742"/>
                    </a:lnTo>
                    <a:lnTo>
                      <a:pt x="27987" y="57929"/>
                    </a:lnTo>
                    <a:lnTo>
                      <a:pt x="27426" y="58116"/>
                    </a:lnTo>
                    <a:lnTo>
                      <a:pt x="26844" y="58303"/>
                    </a:lnTo>
                    <a:lnTo>
                      <a:pt x="26282" y="58449"/>
                    </a:lnTo>
                    <a:lnTo>
                      <a:pt x="25700" y="58594"/>
                    </a:lnTo>
                    <a:lnTo>
                      <a:pt x="24536" y="58865"/>
                    </a:lnTo>
                    <a:lnTo>
                      <a:pt x="23350" y="59073"/>
                    </a:lnTo>
                    <a:lnTo>
                      <a:pt x="22165" y="59260"/>
                    </a:lnTo>
                    <a:lnTo>
                      <a:pt x="20751" y="59426"/>
                    </a:lnTo>
                    <a:lnTo>
                      <a:pt x="19337" y="59551"/>
                    </a:lnTo>
                    <a:lnTo>
                      <a:pt x="17923" y="59634"/>
                    </a:lnTo>
                    <a:lnTo>
                      <a:pt x="16510" y="59655"/>
                    </a:lnTo>
                    <a:lnTo>
                      <a:pt x="15615" y="59634"/>
                    </a:lnTo>
                    <a:lnTo>
                      <a:pt x="14742" y="59613"/>
                    </a:lnTo>
                    <a:lnTo>
                      <a:pt x="13869" y="59572"/>
                    </a:lnTo>
                    <a:lnTo>
                      <a:pt x="12975" y="59489"/>
                    </a:lnTo>
                    <a:lnTo>
                      <a:pt x="12101" y="59405"/>
                    </a:lnTo>
                    <a:lnTo>
                      <a:pt x="11207" y="59301"/>
                    </a:lnTo>
                    <a:lnTo>
                      <a:pt x="10334" y="59177"/>
                    </a:lnTo>
                    <a:lnTo>
                      <a:pt x="9461" y="59052"/>
                    </a:lnTo>
                    <a:lnTo>
                      <a:pt x="8775" y="58906"/>
                    </a:lnTo>
                    <a:lnTo>
                      <a:pt x="8109" y="58740"/>
                    </a:lnTo>
                    <a:lnTo>
                      <a:pt x="7444" y="58553"/>
                    </a:lnTo>
                    <a:lnTo>
                      <a:pt x="6799" y="58324"/>
                    </a:lnTo>
                    <a:lnTo>
                      <a:pt x="6487" y="58179"/>
                    </a:lnTo>
                    <a:lnTo>
                      <a:pt x="6176" y="58033"/>
                    </a:lnTo>
                    <a:lnTo>
                      <a:pt x="5884" y="57888"/>
                    </a:lnTo>
                    <a:lnTo>
                      <a:pt x="5573" y="57700"/>
                    </a:lnTo>
                    <a:lnTo>
                      <a:pt x="5281" y="57534"/>
                    </a:lnTo>
                    <a:lnTo>
                      <a:pt x="4990" y="57326"/>
                    </a:lnTo>
                    <a:lnTo>
                      <a:pt x="4720" y="57118"/>
                    </a:lnTo>
                    <a:lnTo>
                      <a:pt x="4450" y="56889"/>
                    </a:lnTo>
                    <a:lnTo>
                      <a:pt x="4179" y="56661"/>
                    </a:lnTo>
                    <a:lnTo>
                      <a:pt x="3930" y="56432"/>
                    </a:lnTo>
                    <a:lnTo>
                      <a:pt x="3701" y="56182"/>
                    </a:lnTo>
                    <a:lnTo>
                      <a:pt x="3493" y="55933"/>
                    </a:lnTo>
                    <a:lnTo>
                      <a:pt x="3285" y="55663"/>
                    </a:lnTo>
                    <a:lnTo>
                      <a:pt x="3098" y="55392"/>
                    </a:lnTo>
                    <a:lnTo>
                      <a:pt x="2932" y="55122"/>
                    </a:lnTo>
                    <a:lnTo>
                      <a:pt x="2786" y="54852"/>
                    </a:lnTo>
                    <a:lnTo>
                      <a:pt x="2641" y="54561"/>
                    </a:lnTo>
                    <a:lnTo>
                      <a:pt x="2516" y="54270"/>
                    </a:lnTo>
                    <a:lnTo>
                      <a:pt x="2433" y="53958"/>
                    </a:lnTo>
                    <a:lnTo>
                      <a:pt x="2350" y="53646"/>
                    </a:lnTo>
                    <a:lnTo>
                      <a:pt x="2266" y="53334"/>
                    </a:lnTo>
                    <a:lnTo>
                      <a:pt x="2225" y="53001"/>
                    </a:lnTo>
                    <a:lnTo>
                      <a:pt x="2204" y="52669"/>
                    </a:lnTo>
                    <a:lnTo>
                      <a:pt x="2183" y="52315"/>
                    </a:lnTo>
                    <a:lnTo>
                      <a:pt x="2204" y="51962"/>
                    </a:lnTo>
                    <a:lnTo>
                      <a:pt x="2246" y="51338"/>
                    </a:lnTo>
                    <a:lnTo>
                      <a:pt x="2308" y="50735"/>
                    </a:lnTo>
                    <a:lnTo>
                      <a:pt x="2412" y="50132"/>
                    </a:lnTo>
                    <a:lnTo>
                      <a:pt x="2516" y="49529"/>
                    </a:lnTo>
                    <a:lnTo>
                      <a:pt x="2662" y="48947"/>
                    </a:lnTo>
                    <a:lnTo>
                      <a:pt x="2828" y="48385"/>
                    </a:lnTo>
                    <a:lnTo>
                      <a:pt x="3015" y="47824"/>
                    </a:lnTo>
                    <a:lnTo>
                      <a:pt x="3223" y="47262"/>
                    </a:lnTo>
                    <a:lnTo>
                      <a:pt x="3452" y="46722"/>
                    </a:lnTo>
                    <a:lnTo>
                      <a:pt x="3701" y="46202"/>
                    </a:lnTo>
                    <a:lnTo>
                      <a:pt x="3971" y="45661"/>
                    </a:lnTo>
                    <a:lnTo>
                      <a:pt x="4283" y="45162"/>
                    </a:lnTo>
                    <a:lnTo>
                      <a:pt x="4595" y="44642"/>
                    </a:lnTo>
                    <a:lnTo>
                      <a:pt x="4949" y="44143"/>
                    </a:lnTo>
                    <a:lnTo>
                      <a:pt x="5302" y="43665"/>
                    </a:lnTo>
                    <a:lnTo>
                      <a:pt x="5697" y="43166"/>
                    </a:lnTo>
                    <a:lnTo>
                      <a:pt x="5864" y="43000"/>
                    </a:lnTo>
                    <a:lnTo>
                      <a:pt x="6009" y="42854"/>
                    </a:lnTo>
                    <a:lnTo>
                      <a:pt x="6196" y="42730"/>
                    </a:lnTo>
                    <a:lnTo>
                      <a:pt x="6363" y="42626"/>
                    </a:lnTo>
                    <a:lnTo>
                      <a:pt x="6550" y="42542"/>
                    </a:lnTo>
                    <a:lnTo>
                      <a:pt x="6758" y="42501"/>
                    </a:lnTo>
                    <a:lnTo>
                      <a:pt x="6945" y="42459"/>
                    </a:lnTo>
                    <a:lnTo>
                      <a:pt x="7153" y="42438"/>
                    </a:lnTo>
                    <a:lnTo>
                      <a:pt x="7465" y="42459"/>
                    </a:lnTo>
                    <a:lnTo>
                      <a:pt x="7797" y="42542"/>
                    </a:lnTo>
                    <a:lnTo>
                      <a:pt x="8400" y="42709"/>
                    </a:lnTo>
                    <a:lnTo>
                      <a:pt x="9003" y="42896"/>
                    </a:lnTo>
                    <a:lnTo>
                      <a:pt x="9586" y="43104"/>
                    </a:lnTo>
                    <a:lnTo>
                      <a:pt x="10168" y="43333"/>
                    </a:lnTo>
                    <a:lnTo>
                      <a:pt x="11311" y="43811"/>
                    </a:lnTo>
                    <a:lnTo>
                      <a:pt x="12455" y="44310"/>
                    </a:lnTo>
                    <a:lnTo>
                      <a:pt x="13162" y="44580"/>
                    </a:lnTo>
                    <a:lnTo>
                      <a:pt x="13848" y="44850"/>
                    </a:lnTo>
                    <a:lnTo>
                      <a:pt x="14555" y="45058"/>
                    </a:lnTo>
                    <a:lnTo>
                      <a:pt x="15262" y="45225"/>
                    </a:lnTo>
                    <a:lnTo>
                      <a:pt x="15969" y="45370"/>
                    </a:lnTo>
                    <a:lnTo>
                      <a:pt x="16697" y="45453"/>
                    </a:lnTo>
                    <a:lnTo>
                      <a:pt x="17404" y="45516"/>
                    </a:lnTo>
                    <a:lnTo>
                      <a:pt x="18111" y="45537"/>
                    </a:lnTo>
                    <a:lnTo>
                      <a:pt x="18818" y="45516"/>
                    </a:lnTo>
                    <a:lnTo>
                      <a:pt x="19504" y="45474"/>
                    </a:lnTo>
                    <a:lnTo>
                      <a:pt x="20211" y="45370"/>
                    </a:lnTo>
                    <a:lnTo>
                      <a:pt x="20897" y="45225"/>
                    </a:lnTo>
                    <a:lnTo>
                      <a:pt x="21562" y="45079"/>
                    </a:lnTo>
                    <a:lnTo>
                      <a:pt x="22207" y="44892"/>
                    </a:lnTo>
                    <a:lnTo>
                      <a:pt x="22706" y="44705"/>
                    </a:lnTo>
                    <a:lnTo>
                      <a:pt x="23184" y="44497"/>
                    </a:lnTo>
                    <a:lnTo>
                      <a:pt x="23662" y="44289"/>
                    </a:lnTo>
                    <a:lnTo>
                      <a:pt x="24099" y="44039"/>
                    </a:lnTo>
                    <a:lnTo>
                      <a:pt x="24536" y="43769"/>
                    </a:lnTo>
                    <a:lnTo>
                      <a:pt x="24931" y="43457"/>
                    </a:lnTo>
                    <a:lnTo>
                      <a:pt x="25326" y="43145"/>
                    </a:lnTo>
                    <a:lnTo>
                      <a:pt x="25679" y="42813"/>
                    </a:lnTo>
                    <a:lnTo>
                      <a:pt x="26033" y="42459"/>
                    </a:lnTo>
                    <a:lnTo>
                      <a:pt x="26344" y="42064"/>
                    </a:lnTo>
                    <a:lnTo>
                      <a:pt x="26656" y="41669"/>
                    </a:lnTo>
                    <a:lnTo>
                      <a:pt x="26927" y="41232"/>
                    </a:lnTo>
                    <a:lnTo>
                      <a:pt x="27176" y="40775"/>
                    </a:lnTo>
                    <a:lnTo>
                      <a:pt x="27426" y="40318"/>
                    </a:lnTo>
                    <a:lnTo>
                      <a:pt x="27634" y="39819"/>
                    </a:lnTo>
                    <a:lnTo>
                      <a:pt x="27821" y="39299"/>
                    </a:lnTo>
                    <a:lnTo>
                      <a:pt x="28008" y="38717"/>
                    </a:lnTo>
                    <a:lnTo>
                      <a:pt x="28112" y="38155"/>
                    </a:lnTo>
                    <a:lnTo>
                      <a:pt x="28195" y="37594"/>
                    </a:lnTo>
                    <a:lnTo>
                      <a:pt x="28216" y="37032"/>
                    </a:lnTo>
                    <a:lnTo>
                      <a:pt x="28216" y="36700"/>
                    </a:lnTo>
                    <a:lnTo>
                      <a:pt x="28174" y="36367"/>
                    </a:lnTo>
                    <a:lnTo>
                      <a:pt x="28133" y="36055"/>
                    </a:lnTo>
                    <a:lnTo>
                      <a:pt x="28091" y="35722"/>
                    </a:lnTo>
                    <a:lnTo>
                      <a:pt x="28008" y="35410"/>
                    </a:lnTo>
                    <a:lnTo>
                      <a:pt x="27925" y="35078"/>
                    </a:lnTo>
                    <a:lnTo>
                      <a:pt x="27842" y="34766"/>
                    </a:lnTo>
                    <a:lnTo>
                      <a:pt x="27717" y="34454"/>
                    </a:lnTo>
                    <a:lnTo>
                      <a:pt x="27467" y="33851"/>
                    </a:lnTo>
                    <a:lnTo>
                      <a:pt x="27176" y="33227"/>
                    </a:lnTo>
                    <a:lnTo>
                      <a:pt x="26823" y="32624"/>
                    </a:lnTo>
                    <a:lnTo>
                      <a:pt x="26469" y="32042"/>
                    </a:lnTo>
                    <a:lnTo>
                      <a:pt x="26074" y="31460"/>
                    </a:lnTo>
                    <a:lnTo>
                      <a:pt x="25638" y="30898"/>
                    </a:lnTo>
                    <a:lnTo>
                      <a:pt x="25201" y="30379"/>
                    </a:lnTo>
                    <a:lnTo>
                      <a:pt x="24951" y="30150"/>
                    </a:lnTo>
                    <a:lnTo>
                      <a:pt x="24723" y="29900"/>
                    </a:lnTo>
                    <a:lnTo>
                      <a:pt x="24473" y="29672"/>
                    </a:lnTo>
                    <a:lnTo>
                      <a:pt x="24203" y="29464"/>
                    </a:lnTo>
                    <a:lnTo>
                      <a:pt x="23933" y="29256"/>
                    </a:lnTo>
                    <a:lnTo>
                      <a:pt x="23641" y="29069"/>
                    </a:lnTo>
                    <a:lnTo>
                      <a:pt x="23350" y="28902"/>
                    </a:lnTo>
                    <a:lnTo>
                      <a:pt x="23038" y="28736"/>
                    </a:lnTo>
                    <a:lnTo>
                      <a:pt x="22706" y="28590"/>
                    </a:lnTo>
                    <a:lnTo>
                      <a:pt x="22373" y="28466"/>
                    </a:lnTo>
                    <a:lnTo>
                      <a:pt x="21895" y="28299"/>
                    </a:lnTo>
                    <a:lnTo>
                      <a:pt x="21417" y="28175"/>
                    </a:lnTo>
                    <a:lnTo>
                      <a:pt x="20938" y="28050"/>
                    </a:lnTo>
                    <a:lnTo>
                      <a:pt x="20439" y="27967"/>
                    </a:lnTo>
                    <a:lnTo>
                      <a:pt x="19961" y="27904"/>
                    </a:lnTo>
                    <a:lnTo>
                      <a:pt x="19462" y="27842"/>
                    </a:lnTo>
                    <a:lnTo>
                      <a:pt x="18464" y="27780"/>
                    </a:lnTo>
                    <a:lnTo>
                      <a:pt x="17861" y="27759"/>
                    </a:lnTo>
                    <a:lnTo>
                      <a:pt x="17258" y="27759"/>
                    </a:lnTo>
                    <a:lnTo>
                      <a:pt x="16114" y="27780"/>
                    </a:lnTo>
                    <a:lnTo>
                      <a:pt x="14971" y="27800"/>
                    </a:lnTo>
                    <a:lnTo>
                      <a:pt x="13827" y="27842"/>
                    </a:lnTo>
                    <a:lnTo>
                      <a:pt x="12684" y="27863"/>
                    </a:lnTo>
                    <a:lnTo>
                      <a:pt x="11997" y="27863"/>
                    </a:lnTo>
                    <a:lnTo>
                      <a:pt x="11415" y="27821"/>
                    </a:lnTo>
                    <a:lnTo>
                      <a:pt x="10854" y="27759"/>
                    </a:lnTo>
                    <a:lnTo>
                      <a:pt x="10292" y="27676"/>
                    </a:lnTo>
                    <a:lnTo>
                      <a:pt x="9731" y="27551"/>
                    </a:lnTo>
                    <a:lnTo>
                      <a:pt x="9502" y="27509"/>
                    </a:lnTo>
                    <a:lnTo>
                      <a:pt x="9294" y="27447"/>
                    </a:lnTo>
                    <a:lnTo>
                      <a:pt x="9107" y="27364"/>
                    </a:lnTo>
                    <a:lnTo>
                      <a:pt x="8899" y="27280"/>
                    </a:lnTo>
                    <a:lnTo>
                      <a:pt x="8733" y="27177"/>
                    </a:lnTo>
                    <a:lnTo>
                      <a:pt x="8546" y="27073"/>
                    </a:lnTo>
                    <a:lnTo>
                      <a:pt x="8380" y="26969"/>
                    </a:lnTo>
                    <a:lnTo>
                      <a:pt x="8234" y="26844"/>
                    </a:lnTo>
                    <a:lnTo>
                      <a:pt x="8088" y="26698"/>
                    </a:lnTo>
                    <a:lnTo>
                      <a:pt x="7943" y="26553"/>
                    </a:lnTo>
                    <a:lnTo>
                      <a:pt x="7693" y="26241"/>
                    </a:lnTo>
                    <a:lnTo>
                      <a:pt x="7465" y="25887"/>
                    </a:lnTo>
                    <a:lnTo>
                      <a:pt x="7257" y="25492"/>
                    </a:lnTo>
                    <a:lnTo>
                      <a:pt x="7049" y="24952"/>
                    </a:lnTo>
                    <a:lnTo>
                      <a:pt x="6862" y="24411"/>
                    </a:lnTo>
                    <a:lnTo>
                      <a:pt x="6695" y="23870"/>
                    </a:lnTo>
                    <a:lnTo>
                      <a:pt x="6571" y="23309"/>
                    </a:lnTo>
                    <a:lnTo>
                      <a:pt x="6446" y="22748"/>
                    </a:lnTo>
                    <a:lnTo>
                      <a:pt x="6363" y="22186"/>
                    </a:lnTo>
                    <a:lnTo>
                      <a:pt x="6300" y="21604"/>
                    </a:lnTo>
                    <a:lnTo>
                      <a:pt x="6238" y="21043"/>
                    </a:lnTo>
                    <a:lnTo>
                      <a:pt x="6113" y="19379"/>
                    </a:lnTo>
                    <a:lnTo>
                      <a:pt x="6030" y="17716"/>
                    </a:lnTo>
                    <a:lnTo>
                      <a:pt x="5988" y="16052"/>
                    </a:lnTo>
                    <a:lnTo>
                      <a:pt x="5968" y="14389"/>
                    </a:lnTo>
                    <a:lnTo>
                      <a:pt x="5988" y="12559"/>
                    </a:lnTo>
                    <a:lnTo>
                      <a:pt x="6030" y="10729"/>
                    </a:lnTo>
                    <a:lnTo>
                      <a:pt x="6113" y="8900"/>
                    </a:lnTo>
                    <a:lnTo>
                      <a:pt x="6217" y="7070"/>
                    </a:lnTo>
                    <a:lnTo>
                      <a:pt x="6259" y="6675"/>
                    </a:lnTo>
                    <a:lnTo>
                      <a:pt x="6300" y="6301"/>
                    </a:lnTo>
                    <a:lnTo>
                      <a:pt x="6404" y="5531"/>
                    </a:lnTo>
                    <a:lnTo>
                      <a:pt x="6529" y="4762"/>
                    </a:lnTo>
                    <a:lnTo>
                      <a:pt x="6654" y="3993"/>
                    </a:lnTo>
                    <a:lnTo>
                      <a:pt x="6695" y="3764"/>
                    </a:lnTo>
                    <a:lnTo>
                      <a:pt x="6778" y="3577"/>
                    </a:lnTo>
                    <a:lnTo>
                      <a:pt x="6862" y="3410"/>
                    </a:lnTo>
                    <a:lnTo>
                      <a:pt x="6986" y="3265"/>
                    </a:lnTo>
                    <a:lnTo>
                      <a:pt x="7132" y="3140"/>
                    </a:lnTo>
                    <a:lnTo>
                      <a:pt x="7319" y="3057"/>
                    </a:lnTo>
                    <a:lnTo>
                      <a:pt x="7527" y="2974"/>
                    </a:lnTo>
                    <a:lnTo>
                      <a:pt x="7756" y="2911"/>
                    </a:lnTo>
                    <a:lnTo>
                      <a:pt x="8567" y="2766"/>
                    </a:lnTo>
                    <a:lnTo>
                      <a:pt x="9378" y="2620"/>
                    </a:lnTo>
                    <a:lnTo>
                      <a:pt x="10189" y="2475"/>
                    </a:lnTo>
                    <a:lnTo>
                      <a:pt x="10999" y="2371"/>
                    </a:lnTo>
                    <a:lnTo>
                      <a:pt x="11810" y="2267"/>
                    </a:lnTo>
                    <a:lnTo>
                      <a:pt x="12642" y="2184"/>
                    </a:lnTo>
                    <a:lnTo>
                      <a:pt x="14264" y="2038"/>
                    </a:lnTo>
                    <a:lnTo>
                      <a:pt x="15907" y="1934"/>
                    </a:lnTo>
                    <a:lnTo>
                      <a:pt x="17549" y="1851"/>
                    </a:lnTo>
                    <a:lnTo>
                      <a:pt x="19192" y="1788"/>
                    </a:lnTo>
                    <a:lnTo>
                      <a:pt x="20834" y="1726"/>
                    </a:lnTo>
                    <a:lnTo>
                      <a:pt x="22165" y="1705"/>
                    </a:lnTo>
                    <a:close/>
                    <a:moveTo>
                      <a:pt x="21770" y="0"/>
                    </a:moveTo>
                    <a:lnTo>
                      <a:pt x="19878" y="21"/>
                    </a:lnTo>
                    <a:lnTo>
                      <a:pt x="17965" y="83"/>
                    </a:lnTo>
                    <a:lnTo>
                      <a:pt x="17029" y="125"/>
                    </a:lnTo>
                    <a:lnTo>
                      <a:pt x="16073" y="187"/>
                    </a:lnTo>
                    <a:lnTo>
                      <a:pt x="15137" y="271"/>
                    </a:lnTo>
                    <a:lnTo>
                      <a:pt x="14181" y="354"/>
                    </a:lnTo>
                    <a:lnTo>
                      <a:pt x="12393" y="562"/>
                    </a:lnTo>
                    <a:lnTo>
                      <a:pt x="11498" y="686"/>
                    </a:lnTo>
                    <a:lnTo>
                      <a:pt x="10604" y="832"/>
                    </a:lnTo>
                    <a:lnTo>
                      <a:pt x="9710" y="978"/>
                    </a:lnTo>
                    <a:lnTo>
                      <a:pt x="8837" y="1185"/>
                    </a:lnTo>
                    <a:lnTo>
                      <a:pt x="7964" y="1393"/>
                    </a:lnTo>
                    <a:lnTo>
                      <a:pt x="7090" y="1643"/>
                    </a:lnTo>
                    <a:lnTo>
                      <a:pt x="6695" y="1788"/>
                    </a:lnTo>
                    <a:lnTo>
                      <a:pt x="6508" y="1872"/>
                    </a:lnTo>
                    <a:lnTo>
                      <a:pt x="6321" y="1976"/>
                    </a:lnTo>
                    <a:lnTo>
                      <a:pt x="6155" y="2080"/>
                    </a:lnTo>
                    <a:lnTo>
                      <a:pt x="6009" y="2204"/>
                    </a:lnTo>
                    <a:lnTo>
                      <a:pt x="5864" y="2329"/>
                    </a:lnTo>
                    <a:lnTo>
                      <a:pt x="5739" y="2454"/>
                    </a:lnTo>
                    <a:lnTo>
                      <a:pt x="5635" y="2599"/>
                    </a:lnTo>
                    <a:lnTo>
                      <a:pt x="5510" y="2745"/>
                    </a:lnTo>
                    <a:lnTo>
                      <a:pt x="5427" y="2911"/>
                    </a:lnTo>
                    <a:lnTo>
                      <a:pt x="5344" y="3098"/>
                    </a:lnTo>
                    <a:lnTo>
                      <a:pt x="5281" y="3265"/>
                    </a:lnTo>
                    <a:lnTo>
                      <a:pt x="5219" y="3473"/>
                    </a:lnTo>
                    <a:lnTo>
                      <a:pt x="5177" y="3681"/>
                    </a:lnTo>
                    <a:lnTo>
                      <a:pt x="5157" y="3889"/>
                    </a:lnTo>
                    <a:lnTo>
                      <a:pt x="5073" y="4637"/>
                    </a:lnTo>
                    <a:lnTo>
                      <a:pt x="5032" y="5386"/>
                    </a:lnTo>
                    <a:lnTo>
                      <a:pt x="4886" y="6883"/>
                    </a:lnTo>
                    <a:lnTo>
                      <a:pt x="4762" y="8172"/>
                    </a:lnTo>
                    <a:lnTo>
                      <a:pt x="4658" y="9461"/>
                    </a:lnTo>
                    <a:lnTo>
                      <a:pt x="4574" y="10771"/>
                    </a:lnTo>
                    <a:lnTo>
                      <a:pt x="4512" y="12060"/>
                    </a:lnTo>
                    <a:lnTo>
                      <a:pt x="4470" y="13349"/>
                    </a:lnTo>
                    <a:lnTo>
                      <a:pt x="4470" y="14659"/>
                    </a:lnTo>
                    <a:lnTo>
                      <a:pt x="4491" y="15948"/>
                    </a:lnTo>
                    <a:lnTo>
                      <a:pt x="4574" y="17258"/>
                    </a:lnTo>
                    <a:lnTo>
                      <a:pt x="4720" y="18839"/>
                    </a:lnTo>
                    <a:lnTo>
                      <a:pt x="4907" y="20419"/>
                    </a:lnTo>
                    <a:lnTo>
                      <a:pt x="5157" y="21978"/>
                    </a:lnTo>
                    <a:lnTo>
                      <a:pt x="5427" y="23538"/>
                    </a:lnTo>
                    <a:lnTo>
                      <a:pt x="5593" y="24328"/>
                    </a:lnTo>
                    <a:lnTo>
                      <a:pt x="5760" y="25118"/>
                    </a:lnTo>
                    <a:lnTo>
                      <a:pt x="5947" y="25908"/>
                    </a:lnTo>
                    <a:lnTo>
                      <a:pt x="6155" y="26677"/>
                    </a:lnTo>
                    <a:lnTo>
                      <a:pt x="6300" y="27177"/>
                    </a:lnTo>
                    <a:lnTo>
                      <a:pt x="6487" y="27655"/>
                    </a:lnTo>
                    <a:lnTo>
                      <a:pt x="6591" y="27883"/>
                    </a:lnTo>
                    <a:lnTo>
                      <a:pt x="6716" y="28091"/>
                    </a:lnTo>
                    <a:lnTo>
                      <a:pt x="6841" y="28299"/>
                    </a:lnTo>
                    <a:lnTo>
                      <a:pt x="6986" y="28507"/>
                    </a:lnTo>
                    <a:lnTo>
                      <a:pt x="7132" y="28694"/>
                    </a:lnTo>
                    <a:lnTo>
                      <a:pt x="7298" y="28882"/>
                    </a:lnTo>
                    <a:lnTo>
                      <a:pt x="7485" y="29069"/>
                    </a:lnTo>
                    <a:lnTo>
                      <a:pt x="7673" y="29235"/>
                    </a:lnTo>
                    <a:lnTo>
                      <a:pt x="7860" y="29381"/>
                    </a:lnTo>
                    <a:lnTo>
                      <a:pt x="8088" y="29526"/>
                    </a:lnTo>
                    <a:lnTo>
                      <a:pt x="8317" y="29672"/>
                    </a:lnTo>
                    <a:lnTo>
                      <a:pt x="8546" y="29796"/>
                    </a:lnTo>
                    <a:lnTo>
                      <a:pt x="8816" y="29900"/>
                    </a:lnTo>
                    <a:lnTo>
                      <a:pt x="9066" y="30004"/>
                    </a:lnTo>
                    <a:lnTo>
                      <a:pt x="9336" y="30088"/>
                    </a:lnTo>
                    <a:lnTo>
                      <a:pt x="9606" y="30150"/>
                    </a:lnTo>
                    <a:lnTo>
                      <a:pt x="10147" y="30254"/>
                    </a:lnTo>
                    <a:lnTo>
                      <a:pt x="10708" y="30316"/>
                    </a:lnTo>
                    <a:lnTo>
                      <a:pt x="13224" y="30503"/>
                    </a:lnTo>
                    <a:lnTo>
                      <a:pt x="14493" y="30607"/>
                    </a:lnTo>
                    <a:lnTo>
                      <a:pt x="15740" y="30711"/>
                    </a:lnTo>
                    <a:lnTo>
                      <a:pt x="16530" y="30815"/>
                    </a:lnTo>
                    <a:lnTo>
                      <a:pt x="17320" y="30919"/>
                    </a:lnTo>
                    <a:lnTo>
                      <a:pt x="18090" y="31065"/>
                    </a:lnTo>
                    <a:lnTo>
                      <a:pt x="18838" y="31252"/>
                    </a:lnTo>
                    <a:lnTo>
                      <a:pt x="19587" y="31481"/>
                    </a:lnTo>
                    <a:lnTo>
                      <a:pt x="19961" y="31605"/>
                    </a:lnTo>
                    <a:lnTo>
                      <a:pt x="20315" y="31751"/>
                    </a:lnTo>
                    <a:lnTo>
                      <a:pt x="20689" y="31896"/>
                    </a:lnTo>
                    <a:lnTo>
                      <a:pt x="21042" y="32084"/>
                    </a:lnTo>
                    <a:lnTo>
                      <a:pt x="21396" y="32271"/>
                    </a:lnTo>
                    <a:lnTo>
                      <a:pt x="21729" y="32458"/>
                    </a:lnTo>
                    <a:lnTo>
                      <a:pt x="22186" y="32749"/>
                    </a:lnTo>
                    <a:lnTo>
                      <a:pt x="22602" y="33040"/>
                    </a:lnTo>
                    <a:lnTo>
                      <a:pt x="22997" y="33352"/>
                    </a:lnTo>
                    <a:lnTo>
                      <a:pt x="23371" y="33685"/>
                    </a:lnTo>
                    <a:lnTo>
                      <a:pt x="23725" y="34038"/>
                    </a:lnTo>
                    <a:lnTo>
                      <a:pt x="24037" y="34392"/>
                    </a:lnTo>
                    <a:lnTo>
                      <a:pt x="24307" y="34766"/>
                    </a:lnTo>
                    <a:lnTo>
                      <a:pt x="24556" y="35161"/>
                    </a:lnTo>
                    <a:lnTo>
                      <a:pt x="24785" y="35577"/>
                    </a:lnTo>
                    <a:lnTo>
                      <a:pt x="24951" y="36013"/>
                    </a:lnTo>
                    <a:lnTo>
                      <a:pt x="25118" y="36471"/>
                    </a:lnTo>
                    <a:lnTo>
                      <a:pt x="25222" y="36928"/>
                    </a:lnTo>
                    <a:lnTo>
                      <a:pt x="25284" y="37427"/>
                    </a:lnTo>
                    <a:lnTo>
                      <a:pt x="25326" y="37926"/>
                    </a:lnTo>
                    <a:lnTo>
                      <a:pt x="25305" y="38467"/>
                    </a:lnTo>
                    <a:lnTo>
                      <a:pt x="25263" y="39008"/>
                    </a:lnTo>
                    <a:lnTo>
                      <a:pt x="25201" y="39444"/>
                    </a:lnTo>
                    <a:lnTo>
                      <a:pt x="25118" y="39860"/>
                    </a:lnTo>
                    <a:lnTo>
                      <a:pt x="24993" y="40276"/>
                    </a:lnTo>
                    <a:lnTo>
                      <a:pt x="24847" y="40713"/>
                    </a:lnTo>
                    <a:lnTo>
                      <a:pt x="24681" y="41128"/>
                    </a:lnTo>
                    <a:lnTo>
                      <a:pt x="24494" y="41524"/>
                    </a:lnTo>
                    <a:lnTo>
                      <a:pt x="24265" y="41919"/>
                    </a:lnTo>
                    <a:lnTo>
                      <a:pt x="24016" y="42293"/>
                    </a:lnTo>
                    <a:lnTo>
                      <a:pt x="23725" y="42646"/>
                    </a:lnTo>
                    <a:lnTo>
                      <a:pt x="23392" y="42979"/>
                    </a:lnTo>
                    <a:lnTo>
                      <a:pt x="23038" y="43291"/>
                    </a:lnTo>
                    <a:lnTo>
                      <a:pt x="22643" y="43582"/>
                    </a:lnTo>
                    <a:lnTo>
                      <a:pt x="22228" y="43832"/>
                    </a:lnTo>
                    <a:lnTo>
                      <a:pt x="21749" y="44039"/>
                    </a:lnTo>
                    <a:lnTo>
                      <a:pt x="21500" y="44123"/>
                    </a:lnTo>
                    <a:lnTo>
                      <a:pt x="21250" y="44206"/>
                    </a:lnTo>
                    <a:lnTo>
                      <a:pt x="20980" y="44289"/>
                    </a:lnTo>
                    <a:lnTo>
                      <a:pt x="20710" y="44351"/>
                    </a:lnTo>
                    <a:lnTo>
                      <a:pt x="20398" y="44393"/>
                    </a:lnTo>
                    <a:lnTo>
                      <a:pt x="20086" y="44435"/>
                    </a:lnTo>
                    <a:lnTo>
                      <a:pt x="19337" y="44497"/>
                    </a:lnTo>
                    <a:lnTo>
                      <a:pt x="18589" y="44518"/>
                    </a:lnTo>
                    <a:lnTo>
                      <a:pt x="17861" y="44497"/>
                    </a:lnTo>
                    <a:lnTo>
                      <a:pt x="17133" y="44435"/>
                    </a:lnTo>
                    <a:lnTo>
                      <a:pt x="16406" y="44351"/>
                    </a:lnTo>
                    <a:lnTo>
                      <a:pt x="15678" y="44206"/>
                    </a:lnTo>
                    <a:lnTo>
                      <a:pt x="14971" y="44039"/>
                    </a:lnTo>
                    <a:lnTo>
                      <a:pt x="14264" y="43852"/>
                    </a:lnTo>
                    <a:lnTo>
                      <a:pt x="13557" y="43603"/>
                    </a:lnTo>
                    <a:lnTo>
                      <a:pt x="12850" y="43333"/>
                    </a:lnTo>
                    <a:lnTo>
                      <a:pt x="11706" y="42854"/>
                    </a:lnTo>
                    <a:lnTo>
                      <a:pt x="10563" y="42355"/>
                    </a:lnTo>
                    <a:lnTo>
                      <a:pt x="9981" y="42106"/>
                    </a:lnTo>
                    <a:lnTo>
                      <a:pt x="9398" y="41898"/>
                    </a:lnTo>
                    <a:lnTo>
                      <a:pt x="8816" y="41690"/>
                    </a:lnTo>
                    <a:lnTo>
                      <a:pt x="8213" y="41524"/>
                    </a:lnTo>
                    <a:lnTo>
                      <a:pt x="7964" y="41461"/>
                    </a:lnTo>
                    <a:lnTo>
                      <a:pt x="7735" y="41420"/>
                    </a:lnTo>
                    <a:lnTo>
                      <a:pt x="7506" y="41399"/>
                    </a:lnTo>
                    <a:lnTo>
                      <a:pt x="7028" y="41399"/>
                    </a:lnTo>
                    <a:lnTo>
                      <a:pt x="6778" y="41440"/>
                    </a:lnTo>
                    <a:lnTo>
                      <a:pt x="6550" y="41482"/>
                    </a:lnTo>
                    <a:lnTo>
                      <a:pt x="6300" y="41565"/>
                    </a:lnTo>
                    <a:lnTo>
                      <a:pt x="6072" y="41669"/>
                    </a:lnTo>
                    <a:lnTo>
                      <a:pt x="5843" y="41773"/>
                    </a:lnTo>
                    <a:lnTo>
                      <a:pt x="5614" y="41919"/>
                    </a:lnTo>
                    <a:lnTo>
                      <a:pt x="5385" y="42085"/>
                    </a:lnTo>
                    <a:lnTo>
                      <a:pt x="4782" y="42626"/>
                    </a:lnTo>
                    <a:lnTo>
                      <a:pt x="4200" y="43166"/>
                    </a:lnTo>
                    <a:lnTo>
                      <a:pt x="3660" y="43728"/>
                    </a:lnTo>
                    <a:lnTo>
                      <a:pt x="3140" y="44331"/>
                    </a:lnTo>
                    <a:lnTo>
                      <a:pt x="2682" y="44934"/>
                    </a:lnTo>
                    <a:lnTo>
                      <a:pt x="2246" y="45557"/>
                    </a:lnTo>
                    <a:lnTo>
                      <a:pt x="1851" y="46202"/>
                    </a:lnTo>
                    <a:lnTo>
                      <a:pt x="1497" y="46867"/>
                    </a:lnTo>
                    <a:lnTo>
                      <a:pt x="1185" y="47533"/>
                    </a:lnTo>
                    <a:lnTo>
                      <a:pt x="894" y="48240"/>
                    </a:lnTo>
                    <a:lnTo>
                      <a:pt x="645" y="48947"/>
                    </a:lnTo>
                    <a:lnTo>
                      <a:pt x="437" y="49695"/>
                    </a:lnTo>
                    <a:lnTo>
                      <a:pt x="270" y="50444"/>
                    </a:lnTo>
                    <a:lnTo>
                      <a:pt x="146" y="51213"/>
                    </a:lnTo>
                    <a:lnTo>
                      <a:pt x="62" y="52003"/>
                    </a:lnTo>
                    <a:lnTo>
                      <a:pt x="0" y="52814"/>
                    </a:lnTo>
                    <a:lnTo>
                      <a:pt x="0" y="53438"/>
                    </a:lnTo>
                    <a:lnTo>
                      <a:pt x="21" y="54020"/>
                    </a:lnTo>
                    <a:lnTo>
                      <a:pt x="83" y="54602"/>
                    </a:lnTo>
                    <a:lnTo>
                      <a:pt x="166" y="55164"/>
                    </a:lnTo>
                    <a:lnTo>
                      <a:pt x="312" y="55683"/>
                    </a:lnTo>
                    <a:lnTo>
                      <a:pt x="478" y="56203"/>
                    </a:lnTo>
                    <a:lnTo>
                      <a:pt x="686" y="56702"/>
                    </a:lnTo>
                    <a:lnTo>
                      <a:pt x="936" y="57160"/>
                    </a:lnTo>
                    <a:lnTo>
                      <a:pt x="1206" y="57617"/>
                    </a:lnTo>
                    <a:lnTo>
                      <a:pt x="1539" y="58033"/>
                    </a:lnTo>
                    <a:lnTo>
                      <a:pt x="1892" y="58449"/>
                    </a:lnTo>
                    <a:lnTo>
                      <a:pt x="2287" y="58823"/>
                    </a:lnTo>
                    <a:lnTo>
                      <a:pt x="2724" y="59197"/>
                    </a:lnTo>
                    <a:lnTo>
                      <a:pt x="3202" y="59530"/>
                    </a:lnTo>
                    <a:lnTo>
                      <a:pt x="3722" y="59842"/>
                    </a:lnTo>
                    <a:lnTo>
                      <a:pt x="4283" y="60133"/>
                    </a:lnTo>
                    <a:lnTo>
                      <a:pt x="4907" y="60424"/>
                    </a:lnTo>
                    <a:lnTo>
                      <a:pt x="5531" y="60715"/>
                    </a:lnTo>
                    <a:lnTo>
                      <a:pt x="6155" y="60965"/>
                    </a:lnTo>
                    <a:lnTo>
                      <a:pt x="6799" y="61214"/>
                    </a:lnTo>
                    <a:lnTo>
                      <a:pt x="7423" y="61443"/>
                    </a:lnTo>
                    <a:lnTo>
                      <a:pt x="8068" y="61651"/>
                    </a:lnTo>
                    <a:lnTo>
                      <a:pt x="8712" y="61838"/>
                    </a:lnTo>
                    <a:lnTo>
                      <a:pt x="9378" y="62004"/>
                    </a:lnTo>
                    <a:lnTo>
                      <a:pt x="10022" y="62171"/>
                    </a:lnTo>
                    <a:lnTo>
                      <a:pt x="10688" y="62296"/>
                    </a:lnTo>
                    <a:lnTo>
                      <a:pt x="11353" y="62420"/>
                    </a:lnTo>
                    <a:lnTo>
                      <a:pt x="12018" y="62524"/>
                    </a:lnTo>
                    <a:lnTo>
                      <a:pt x="12684" y="62607"/>
                    </a:lnTo>
                    <a:lnTo>
                      <a:pt x="13370" y="62670"/>
                    </a:lnTo>
                    <a:lnTo>
                      <a:pt x="14056" y="62711"/>
                    </a:lnTo>
                    <a:lnTo>
                      <a:pt x="14742" y="62732"/>
                    </a:lnTo>
                    <a:lnTo>
                      <a:pt x="16177" y="62732"/>
                    </a:lnTo>
                    <a:lnTo>
                      <a:pt x="16905" y="62711"/>
                    </a:lnTo>
                    <a:lnTo>
                      <a:pt x="17632" y="62670"/>
                    </a:lnTo>
                    <a:lnTo>
                      <a:pt x="18360" y="62628"/>
                    </a:lnTo>
                    <a:lnTo>
                      <a:pt x="19067" y="62566"/>
                    </a:lnTo>
                    <a:lnTo>
                      <a:pt x="19795" y="62483"/>
                    </a:lnTo>
                    <a:lnTo>
                      <a:pt x="20502" y="62400"/>
                    </a:lnTo>
                    <a:lnTo>
                      <a:pt x="21209" y="62296"/>
                    </a:lnTo>
                    <a:lnTo>
                      <a:pt x="21936" y="62171"/>
                    </a:lnTo>
                    <a:lnTo>
                      <a:pt x="22643" y="62046"/>
                    </a:lnTo>
                    <a:lnTo>
                      <a:pt x="23350" y="61901"/>
                    </a:lnTo>
                    <a:lnTo>
                      <a:pt x="24057" y="61755"/>
                    </a:lnTo>
                    <a:lnTo>
                      <a:pt x="24764" y="61589"/>
                    </a:lnTo>
                    <a:lnTo>
                      <a:pt x="25450" y="61401"/>
                    </a:lnTo>
                    <a:lnTo>
                      <a:pt x="26157" y="61214"/>
                    </a:lnTo>
                    <a:lnTo>
                      <a:pt x="26844" y="61006"/>
                    </a:lnTo>
                    <a:lnTo>
                      <a:pt x="27426" y="60819"/>
                    </a:lnTo>
                    <a:lnTo>
                      <a:pt x="28008" y="60632"/>
                    </a:lnTo>
                    <a:lnTo>
                      <a:pt x="28569" y="60424"/>
                    </a:lnTo>
                    <a:lnTo>
                      <a:pt x="29131" y="60216"/>
                    </a:lnTo>
                    <a:lnTo>
                      <a:pt x="29671" y="59988"/>
                    </a:lnTo>
                    <a:lnTo>
                      <a:pt x="30212" y="59738"/>
                    </a:lnTo>
                    <a:lnTo>
                      <a:pt x="30732" y="59489"/>
                    </a:lnTo>
                    <a:lnTo>
                      <a:pt x="31252" y="59239"/>
                    </a:lnTo>
                    <a:lnTo>
                      <a:pt x="31771" y="58969"/>
                    </a:lnTo>
                    <a:lnTo>
                      <a:pt x="32270" y="58678"/>
                    </a:lnTo>
                    <a:lnTo>
                      <a:pt x="32769" y="58387"/>
                    </a:lnTo>
                    <a:lnTo>
                      <a:pt x="33268" y="58075"/>
                    </a:lnTo>
                    <a:lnTo>
                      <a:pt x="33747" y="57763"/>
                    </a:lnTo>
                    <a:lnTo>
                      <a:pt x="34225" y="57430"/>
                    </a:lnTo>
                    <a:lnTo>
                      <a:pt x="34682" y="57097"/>
                    </a:lnTo>
                    <a:lnTo>
                      <a:pt x="35140" y="56765"/>
                    </a:lnTo>
                    <a:lnTo>
                      <a:pt x="35597" y="56390"/>
                    </a:lnTo>
                    <a:lnTo>
                      <a:pt x="36034" y="56037"/>
                    </a:lnTo>
                    <a:lnTo>
                      <a:pt x="36471" y="55663"/>
                    </a:lnTo>
                    <a:lnTo>
                      <a:pt x="36886" y="55268"/>
                    </a:lnTo>
                    <a:lnTo>
                      <a:pt x="37302" y="54873"/>
                    </a:lnTo>
                    <a:lnTo>
                      <a:pt x="37718" y="54457"/>
                    </a:lnTo>
                    <a:lnTo>
                      <a:pt x="38529" y="53604"/>
                    </a:lnTo>
                    <a:lnTo>
                      <a:pt x="39298" y="52731"/>
                    </a:lnTo>
                    <a:lnTo>
                      <a:pt x="40026" y="51795"/>
                    </a:lnTo>
                    <a:lnTo>
                      <a:pt x="40733" y="50839"/>
                    </a:lnTo>
                    <a:lnTo>
                      <a:pt x="41419" y="49841"/>
                    </a:lnTo>
                    <a:lnTo>
                      <a:pt x="41731" y="49321"/>
                    </a:lnTo>
                    <a:lnTo>
                      <a:pt x="42043" y="48780"/>
                    </a:lnTo>
                    <a:lnTo>
                      <a:pt x="42334" y="48219"/>
                    </a:lnTo>
                    <a:lnTo>
                      <a:pt x="42604" y="47637"/>
                    </a:lnTo>
                    <a:lnTo>
                      <a:pt x="42875" y="47034"/>
                    </a:lnTo>
                    <a:lnTo>
                      <a:pt x="43124" y="46431"/>
                    </a:lnTo>
                    <a:lnTo>
                      <a:pt x="43332" y="45807"/>
                    </a:lnTo>
                    <a:lnTo>
                      <a:pt x="43540" y="45162"/>
                    </a:lnTo>
                    <a:lnTo>
                      <a:pt x="43727" y="44518"/>
                    </a:lnTo>
                    <a:lnTo>
                      <a:pt x="43914" y="43873"/>
                    </a:lnTo>
                    <a:lnTo>
                      <a:pt x="44060" y="43208"/>
                    </a:lnTo>
                    <a:lnTo>
                      <a:pt x="44205" y="42522"/>
                    </a:lnTo>
                    <a:lnTo>
                      <a:pt x="44309" y="41835"/>
                    </a:lnTo>
                    <a:lnTo>
                      <a:pt x="44413" y="41149"/>
                    </a:lnTo>
                    <a:lnTo>
                      <a:pt x="44497" y="40463"/>
                    </a:lnTo>
                    <a:lnTo>
                      <a:pt x="44538" y="39756"/>
                    </a:lnTo>
                    <a:lnTo>
                      <a:pt x="44580" y="39070"/>
                    </a:lnTo>
                    <a:lnTo>
                      <a:pt x="44601" y="38363"/>
                    </a:lnTo>
                    <a:lnTo>
                      <a:pt x="44601" y="37677"/>
                    </a:lnTo>
                    <a:lnTo>
                      <a:pt x="44580" y="36970"/>
                    </a:lnTo>
                    <a:lnTo>
                      <a:pt x="44538" y="36284"/>
                    </a:lnTo>
                    <a:lnTo>
                      <a:pt x="44476" y="35577"/>
                    </a:lnTo>
                    <a:lnTo>
                      <a:pt x="44393" y="34891"/>
                    </a:lnTo>
                    <a:lnTo>
                      <a:pt x="44289" y="34204"/>
                    </a:lnTo>
                    <a:lnTo>
                      <a:pt x="44143" y="33539"/>
                    </a:lnTo>
                    <a:lnTo>
                      <a:pt x="43998" y="32874"/>
                    </a:lnTo>
                    <a:lnTo>
                      <a:pt x="43831" y="32208"/>
                    </a:lnTo>
                    <a:lnTo>
                      <a:pt x="43623" y="31564"/>
                    </a:lnTo>
                    <a:lnTo>
                      <a:pt x="43415" y="30940"/>
                    </a:lnTo>
                    <a:lnTo>
                      <a:pt x="43166" y="30316"/>
                    </a:lnTo>
                    <a:lnTo>
                      <a:pt x="42896" y="29713"/>
                    </a:lnTo>
                    <a:lnTo>
                      <a:pt x="42625" y="29110"/>
                    </a:lnTo>
                    <a:lnTo>
                      <a:pt x="42168" y="28279"/>
                    </a:lnTo>
                    <a:lnTo>
                      <a:pt x="41690" y="27468"/>
                    </a:lnTo>
                    <a:lnTo>
                      <a:pt x="41191" y="26677"/>
                    </a:lnTo>
                    <a:lnTo>
                      <a:pt x="40920" y="26303"/>
                    </a:lnTo>
                    <a:lnTo>
                      <a:pt x="40629" y="25929"/>
                    </a:lnTo>
                    <a:lnTo>
                      <a:pt x="40338" y="25575"/>
                    </a:lnTo>
                    <a:lnTo>
                      <a:pt x="40047" y="25201"/>
                    </a:lnTo>
                    <a:lnTo>
                      <a:pt x="39735" y="24869"/>
                    </a:lnTo>
                    <a:lnTo>
                      <a:pt x="39423" y="24515"/>
                    </a:lnTo>
                    <a:lnTo>
                      <a:pt x="39070" y="24203"/>
                    </a:lnTo>
                    <a:lnTo>
                      <a:pt x="38737" y="23870"/>
                    </a:lnTo>
                    <a:lnTo>
                      <a:pt x="38363" y="23579"/>
                    </a:lnTo>
                    <a:lnTo>
                      <a:pt x="37988" y="23267"/>
                    </a:lnTo>
                    <a:lnTo>
                      <a:pt x="37531" y="22935"/>
                    </a:lnTo>
                    <a:lnTo>
                      <a:pt x="37053" y="22623"/>
                    </a:lnTo>
                    <a:lnTo>
                      <a:pt x="36575" y="22332"/>
                    </a:lnTo>
                    <a:lnTo>
                      <a:pt x="36096" y="22082"/>
                    </a:lnTo>
                    <a:lnTo>
                      <a:pt x="35597" y="21833"/>
                    </a:lnTo>
                    <a:lnTo>
                      <a:pt x="35098" y="21604"/>
                    </a:lnTo>
                    <a:lnTo>
                      <a:pt x="34599" y="21375"/>
                    </a:lnTo>
                    <a:lnTo>
                      <a:pt x="34079" y="21188"/>
                    </a:lnTo>
                    <a:lnTo>
                      <a:pt x="33560" y="21001"/>
                    </a:lnTo>
                    <a:lnTo>
                      <a:pt x="33040" y="20835"/>
                    </a:lnTo>
                    <a:lnTo>
                      <a:pt x="31979" y="20523"/>
                    </a:lnTo>
                    <a:lnTo>
                      <a:pt x="30898" y="20253"/>
                    </a:lnTo>
                    <a:lnTo>
                      <a:pt x="29817" y="20003"/>
                    </a:lnTo>
                    <a:lnTo>
                      <a:pt x="29089" y="19878"/>
                    </a:lnTo>
                    <a:lnTo>
                      <a:pt x="28341" y="19753"/>
                    </a:lnTo>
                    <a:lnTo>
                      <a:pt x="27592" y="19650"/>
                    </a:lnTo>
                    <a:lnTo>
                      <a:pt x="26864" y="19504"/>
                    </a:lnTo>
                    <a:lnTo>
                      <a:pt x="26448" y="19400"/>
                    </a:lnTo>
                    <a:lnTo>
                      <a:pt x="26448" y="17279"/>
                    </a:lnTo>
                    <a:lnTo>
                      <a:pt x="26511" y="17238"/>
                    </a:lnTo>
                    <a:lnTo>
                      <a:pt x="26573" y="17217"/>
                    </a:lnTo>
                    <a:lnTo>
                      <a:pt x="26698" y="17196"/>
                    </a:lnTo>
                    <a:lnTo>
                      <a:pt x="26864" y="17196"/>
                    </a:lnTo>
                    <a:lnTo>
                      <a:pt x="31106" y="17300"/>
                    </a:lnTo>
                    <a:lnTo>
                      <a:pt x="32666" y="17300"/>
                    </a:lnTo>
                    <a:lnTo>
                      <a:pt x="33331" y="17279"/>
                    </a:lnTo>
                    <a:lnTo>
                      <a:pt x="33975" y="17238"/>
                    </a:lnTo>
                    <a:lnTo>
                      <a:pt x="34641" y="17196"/>
                    </a:lnTo>
                    <a:lnTo>
                      <a:pt x="35285" y="17134"/>
                    </a:lnTo>
                    <a:lnTo>
                      <a:pt x="35951" y="17030"/>
                    </a:lnTo>
                    <a:lnTo>
                      <a:pt x="36595" y="16926"/>
                    </a:lnTo>
                    <a:lnTo>
                      <a:pt x="37240" y="16801"/>
                    </a:lnTo>
                    <a:lnTo>
                      <a:pt x="37718" y="16655"/>
                    </a:lnTo>
                    <a:lnTo>
                      <a:pt x="37947" y="16572"/>
                    </a:lnTo>
                    <a:lnTo>
                      <a:pt x="38155" y="16489"/>
                    </a:lnTo>
                    <a:lnTo>
                      <a:pt x="38363" y="16385"/>
                    </a:lnTo>
                    <a:lnTo>
                      <a:pt x="38571" y="16260"/>
                    </a:lnTo>
                    <a:lnTo>
                      <a:pt x="38758" y="16136"/>
                    </a:lnTo>
                    <a:lnTo>
                      <a:pt x="38945" y="15990"/>
                    </a:lnTo>
                    <a:lnTo>
                      <a:pt x="39111" y="15844"/>
                    </a:lnTo>
                    <a:lnTo>
                      <a:pt x="39278" y="15678"/>
                    </a:lnTo>
                    <a:lnTo>
                      <a:pt x="39423" y="15491"/>
                    </a:lnTo>
                    <a:lnTo>
                      <a:pt x="39569" y="15304"/>
                    </a:lnTo>
                    <a:lnTo>
                      <a:pt x="39693" y="15096"/>
                    </a:lnTo>
                    <a:lnTo>
                      <a:pt x="39818" y="14867"/>
                    </a:lnTo>
                    <a:lnTo>
                      <a:pt x="39943" y="14638"/>
                    </a:lnTo>
                    <a:lnTo>
                      <a:pt x="40047" y="14389"/>
                    </a:lnTo>
                    <a:lnTo>
                      <a:pt x="40213" y="13869"/>
                    </a:lnTo>
                    <a:lnTo>
                      <a:pt x="40380" y="13370"/>
                    </a:lnTo>
                    <a:lnTo>
                      <a:pt x="40504" y="12850"/>
                    </a:lnTo>
                    <a:lnTo>
                      <a:pt x="40629" y="12330"/>
                    </a:lnTo>
                    <a:lnTo>
                      <a:pt x="40712" y="11811"/>
                    </a:lnTo>
                    <a:lnTo>
                      <a:pt x="40795" y="11270"/>
                    </a:lnTo>
                    <a:lnTo>
                      <a:pt x="40941" y="10210"/>
                    </a:lnTo>
                    <a:lnTo>
                      <a:pt x="41024" y="9315"/>
                    </a:lnTo>
                    <a:lnTo>
                      <a:pt x="41066" y="8401"/>
                    </a:lnTo>
                    <a:lnTo>
                      <a:pt x="41087" y="7486"/>
                    </a:lnTo>
                    <a:lnTo>
                      <a:pt x="41066" y="6592"/>
                    </a:lnTo>
                    <a:lnTo>
                      <a:pt x="41003" y="5677"/>
                    </a:lnTo>
                    <a:lnTo>
                      <a:pt x="40920" y="4783"/>
                    </a:lnTo>
                    <a:lnTo>
                      <a:pt x="40795" y="3889"/>
                    </a:lnTo>
                    <a:lnTo>
                      <a:pt x="40629" y="2974"/>
                    </a:lnTo>
                    <a:lnTo>
                      <a:pt x="40567" y="2724"/>
                    </a:lnTo>
                    <a:lnTo>
                      <a:pt x="40484" y="2495"/>
                    </a:lnTo>
                    <a:lnTo>
                      <a:pt x="40380" y="2267"/>
                    </a:lnTo>
                    <a:lnTo>
                      <a:pt x="40255" y="2038"/>
                    </a:lnTo>
                    <a:lnTo>
                      <a:pt x="40109" y="1830"/>
                    </a:lnTo>
                    <a:lnTo>
                      <a:pt x="39943" y="1622"/>
                    </a:lnTo>
                    <a:lnTo>
                      <a:pt x="39777" y="1435"/>
                    </a:lnTo>
                    <a:lnTo>
                      <a:pt x="39590" y="1269"/>
                    </a:lnTo>
                    <a:lnTo>
                      <a:pt x="39402" y="1102"/>
                    </a:lnTo>
                    <a:lnTo>
                      <a:pt x="39194" y="957"/>
                    </a:lnTo>
                    <a:lnTo>
                      <a:pt x="38987" y="832"/>
                    </a:lnTo>
                    <a:lnTo>
                      <a:pt x="38779" y="707"/>
                    </a:lnTo>
                    <a:lnTo>
                      <a:pt x="38550" y="624"/>
                    </a:lnTo>
                    <a:lnTo>
                      <a:pt x="38321" y="541"/>
                    </a:lnTo>
                    <a:lnTo>
                      <a:pt x="38092" y="499"/>
                    </a:lnTo>
                    <a:lnTo>
                      <a:pt x="37864" y="458"/>
                    </a:lnTo>
                    <a:lnTo>
                      <a:pt x="36949" y="354"/>
                    </a:lnTo>
                    <a:lnTo>
                      <a:pt x="36491" y="312"/>
                    </a:lnTo>
                    <a:lnTo>
                      <a:pt x="36034" y="291"/>
                    </a:lnTo>
                    <a:lnTo>
                      <a:pt x="32312" y="229"/>
                    </a:lnTo>
                    <a:lnTo>
                      <a:pt x="30441" y="187"/>
                    </a:lnTo>
                    <a:lnTo>
                      <a:pt x="28569" y="146"/>
                    </a:lnTo>
                    <a:lnTo>
                      <a:pt x="25180" y="42"/>
                    </a:lnTo>
                    <a:lnTo>
                      <a:pt x="23475" y="21"/>
                    </a:lnTo>
                    <a:lnTo>
                      <a:pt x="21770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608950" y="2111550"/>
                <a:ext cx="1026150" cy="1448750"/>
              </a:xfrm>
              <a:custGeom>
                <a:avLst/>
                <a:gdLst/>
                <a:ahLst/>
                <a:cxnLst/>
                <a:rect l="l" t="t" r="r" b="b"/>
                <a:pathLst>
                  <a:path w="41046" h="57950" fill="none" extrusionOk="0">
                    <a:moveTo>
                      <a:pt x="3785" y="12684"/>
                    </a:moveTo>
                    <a:lnTo>
                      <a:pt x="3785" y="12684"/>
                    </a:lnTo>
                    <a:lnTo>
                      <a:pt x="3805" y="10854"/>
                    </a:lnTo>
                    <a:lnTo>
                      <a:pt x="3847" y="9024"/>
                    </a:lnTo>
                    <a:lnTo>
                      <a:pt x="3930" y="7195"/>
                    </a:lnTo>
                    <a:lnTo>
                      <a:pt x="4034" y="5365"/>
                    </a:lnTo>
                    <a:lnTo>
                      <a:pt x="4034" y="5365"/>
                    </a:lnTo>
                    <a:lnTo>
                      <a:pt x="4076" y="4970"/>
                    </a:lnTo>
                    <a:lnTo>
                      <a:pt x="4117" y="4596"/>
                    </a:lnTo>
                    <a:lnTo>
                      <a:pt x="4221" y="3826"/>
                    </a:lnTo>
                    <a:lnTo>
                      <a:pt x="4346" y="3057"/>
                    </a:lnTo>
                    <a:lnTo>
                      <a:pt x="4471" y="2288"/>
                    </a:lnTo>
                    <a:lnTo>
                      <a:pt x="4471" y="2288"/>
                    </a:lnTo>
                    <a:lnTo>
                      <a:pt x="4512" y="2059"/>
                    </a:lnTo>
                    <a:lnTo>
                      <a:pt x="4595" y="1872"/>
                    </a:lnTo>
                    <a:lnTo>
                      <a:pt x="4679" y="1705"/>
                    </a:lnTo>
                    <a:lnTo>
                      <a:pt x="4803" y="1560"/>
                    </a:lnTo>
                    <a:lnTo>
                      <a:pt x="4949" y="1435"/>
                    </a:lnTo>
                    <a:lnTo>
                      <a:pt x="5136" y="1352"/>
                    </a:lnTo>
                    <a:lnTo>
                      <a:pt x="5344" y="1269"/>
                    </a:lnTo>
                    <a:lnTo>
                      <a:pt x="5573" y="1206"/>
                    </a:lnTo>
                    <a:lnTo>
                      <a:pt x="5573" y="1206"/>
                    </a:lnTo>
                    <a:lnTo>
                      <a:pt x="6384" y="1061"/>
                    </a:lnTo>
                    <a:lnTo>
                      <a:pt x="7195" y="915"/>
                    </a:lnTo>
                    <a:lnTo>
                      <a:pt x="8006" y="770"/>
                    </a:lnTo>
                    <a:lnTo>
                      <a:pt x="8816" y="666"/>
                    </a:lnTo>
                    <a:lnTo>
                      <a:pt x="9627" y="562"/>
                    </a:lnTo>
                    <a:lnTo>
                      <a:pt x="10459" y="479"/>
                    </a:lnTo>
                    <a:lnTo>
                      <a:pt x="12081" y="333"/>
                    </a:lnTo>
                    <a:lnTo>
                      <a:pt x="13724" y="229"/>
                    </a:lnTo>
                    <a:lnTo>
                      <a:pt x="15366" y="146"/>
                    </a:lnTo>
                    <a:lnTo>
                      <a:pt x="17009" y="83"/>
                    </a:lnTo>
                    <a:lnTo>
                      <a:pt x="18651" y="21"/>
                    </a:lnTo>
                    <a:lnTo>
                      <a:pt x="18651" y="21"/>
                    </a:lnTo>
                    <a:lnTo>
                      <a:pt x="19982" y="0"/>
                    </a:lnTo>
                    <a:lnTo>
                      <a:pt x="19982" y="0"/>
                    </a:lnTo>
                    <a:lnTo>
                      <a:pt x="21043" y="21"/>
                    </a:lnTo>
                    <a:lnTo>
                      <a:pt x="22103" y="21"/>
                    </a:lnTo>
                    <a:lnTo>
                      <a:pt x="22103" y="21"/>
                    </a:lnTo>
                    <a:lnTo>
                      <a:pt x="23143" y="42"/>
                    </a:lnTo>
                    <a:lnTo>
                      <a:pt x="24203" y="63"/>
                    </a:lnTo>
                    <a:lnTo>
                      <a:pt x="24203" y="63"/>
                    </a:lnTo>
                    <a:lnTo>
                      <a:pt x="25367" y="42"/>
                    </a:lnTo>
                    <a:lnTo>
                      <a:pt x="25367" y="42"/>
                    </a:lnTo>
                    <a:lnTo>
                      <a:pt x="26844" y="83"/>
                    </a:lnTo>
                    <a:lnTo>
                      <a:pt x="28341" y="83"/>
                    </a:lnTo>
                    <a:lnTo>
                      <a:pt x="28341" y="83"/>
                    </a:lnTo>
                    <a:lnTo>
                      <a:pt x="29568" y="83"/>
                    </a:lnTo>
                    <a:lnTo>
                      <a:pt x="29568" y="83"/>
                    </a:lnTo>
                    <a:lnTo>
                      <a:pt x="30815" y="83"/>
                    </a:lnTo>
                    <a:lnTo>
                      <a:pt x="30815" y="83"/>
                    </a:lnTo>
                    <a:lnTo>
                      <a:pt x="32728" y="83"/>
                    </a:lnTo>
                    <a:lnTo>
                      <a:pt x="33685" y="125"/>
                    </a:lnTo>
                    <a:lnTo>
                      <a:pt x="34641" y="146"/>
                    </a:lnTo>
                    <a:lnTo>
                      <a:pt x="34641" y="146"/>
                    </a:lnTo>
                    <a:lnTo>
                      <a:pt x="35140" y="187"/>
                    </a:lnTo>
                    <a:lnTo>
                      <a:pt x="35535" y="229"/>
                    </a:lnTo>
                    <a:lnTo>
                      <a:pt x="35681" y="271"/>
                    </a:lnTo>
                    <a:lnTo>
                      <a:pt x="35826" y="312"/>
                    </a:lnTo>
                    <a:lnTo>
                      <a:pt x="35930" y="375"/>
                    </a:lnTo>
                    <a:lnTo>
                      <a:pt x="36013" y="437"/>
                    </a:lnTo>
                    <a:lnTo>
                      <a:pt x="36097" y="520"/>
                    </a:lnTo>
                    <a:lnTo>
                      <a:pt x="36159" y="624"/>
                    </a:lnTo>
                    <a:lnTo>
                      <a:pt x="36221" y="770"/>
                    </a:lnTo>
                    <a:lnTo>
                      <a:pt x="36263" y="915"/>
                    </a:lnTo>
                    <a:lnTo>
                      <a:pt x="36325" y="1289"/>
                    </a:lnTo>
                    <a:lnTo>
                      <a:pt x="36367" y="1788"/>
                    </a:lnTo>
                    <a:lnTo>
                      <a:pt x="36367" y="1788"/>
                    </a:lnTo>
                    <a:lnTo>
                      <a:pt x="36429" y="2558"/>
                    </a:lnTo>
                    <a:lnTo>
                      <a:pt x="36471" y="3306"/>
                    </a:lnTo>
                    <a:lnTo>
                      <a:pt x="36492" y="4055"/>
                    </a:lnTo>
                    <a:lnTo>
                      <a:pt x="36492" y="4824"/>
                    </a:lnTo>
                    <a:lnTo>
                      <a:pt x="36492" y="4824"/>
                    </a:lnTo>
                    <a:lnTo>
                      <a:pt x="36492" y="5552"/>
                    </a:lnTo>
                    <a:lnTo>
                      <a:pt x="36471" y="6301"/>
                    </a:lnTo>
                    <a:lnTo>
                      <a:pt x="36408" y="7798"/>
                    </a:lnTo>
                    <a:lnTo>
                      <a:pt x="36284" y="9274"/>
                    </a:lnTo>
                    <a:lnTo>
                      <a:pt x="36138" y="10771"/>
                    </a:lnTo>
                    <a:lnTo>
                      <a:pt x="36138" y="10771"/>
                    </a:lnTo>
                    <a:lnTo>
                      <a:pt x="36097" y="11021"/>
                    </a:lnTo>
                    <a:lnTo>
                      <a:pt x="36055" y="11249"/>
                    </a:lnTo>
                    <a:lnTo>
                      <a:pt x="35993" y="11457"/>
                    </a:lnTo>
                    <a:lnTo>
                      <a:pt x="35930" y="11644"/>
                    </a:lnTo>
                    <a:lnTo>
                      <a:pt x="35847" y="11811"/>
                    </a:lnTo>
                    <a:lnTo>
                      <a:pt x="35764" y="11956"/>
                    </a:lnTo>
                    <a:lnTo>
                      <a:pt x="35660" y="12102"/>
                    </a:lnTo>
                    <a:lnTo>
                      <a:pt x="35535" y="12206"/>
                    </a:lnTo>
                    <a:lnTo>
                      <a:pt x="35410" y="12310"/>
                    </a:lnTo>
                    <a:lnTo>
                      <a:pt x="35265" y="12414"/>
                    </a:lnTo>
                    <a:lnTo>
                      <a:pt x="35099" y="12476"/>
                    </a:lnTo>
                    <a:lnTo>
                      <a:pt x="34911" y="12538"/>
                    </a:lnTo>
                    <a:lnTo>
                      <a:pt x="34703" y="12580"/>
                    </a:lnTo>
                    <a:lnTo>
                      <a:pt x="34496" y="12622"/>
                    </a:lnTo>
                    <a:lnTo>
                      <a:pt x="33996" y="12684"/>
                    </a:lnTo>
                    <a:lnTo>
                      <a:pt x="33996" y="12684"/>
                    </a:lnTo>
                    <a:lnTo>
                      <a:pt x="33518" y="12705"/>
                    </a:lnTo>
                    <a:lnTo>
                      <a:pt x="33040" y="12705"/>
                    </a:lnTo>
                    <a:lnTo>
                      <a:pt x="33040" y="12705"/>
                    </a:lnTo>
                    <a:lnTo>
                      <a:pt x="32395" y="12684"/>
                    </a:lnTo>
                    <a:lnTo>
                      <a:pt x="31772" y="12663"/>
                    </a:lnTo>
                    <a:lnTo>
                      <a:pt x="30524" y="12580"/>
                    </a:lnTo>
                    <a:lnTo>
                      <a:pt x="29277" y="12476"/>
                    </a:lnTo>
                    <a:lnTo>
                      <a:pt x="28008" y="12372"/>
                    </a:lnTo>
                    <a:lnTo>
                      <a:pt x="28008" y="12372"/>
                    </a:lnTo>
                    <a:lnTo>
                      <a:pt x="26636" y="12289"/>
                    </a:lnTo>
                    <a:lnTo>
                      <a:pt x="25264" y="12185"/>
                    </a:lnTo>
                    <a:lnTo>
                      <a:pt x="22498" y="12019"/>
                    </a:lnTo>
                    <a:lnTo>
                      <a:pt x="22498" y="12019"/>
                    </a:lnTo>
                    <a:lnTo>
                      <a:pt x="22332" y="11998"/>
                    </a:lnTo>
                    <a:lnTo>
                      <a:pt x="22332" y="11998"/>
                    </a:lnTo>
                    <a:lnTo>
                      <a:pt x="22103" y="12019"/>
                    </a:lnTo>
                    <a:lnTo>
                      <a:pt x="21895" y="12060"/>
                    </a:lnTo>
                    <a:lnTo>
                      <a:pt x="21729" y="12143"/>
                    </a:lnTo>
                    <a:lnTo>
                      <a:pt x="21604" y="12247"/>
                    </a:lnTo>
                    <a:lnTo>
                      <a:pt x="21500" y="12393"/>
                    </a:lnTo>
                    <a:lnTo>
                      <a:pt x="21417" y="12580"/>
                    </a:lnTo>
                    <a:lnTo>
                      <a:pt x="21375" y="12809"/>
                    </a:lnTo>
                    <a:lnTo>
                      <a:pt x="21354" y="13058"/>
                    </a:lnTo>
                    <a:lnTo>
                      <a:pt x="21354" y="13058"/>
                    </a:lnTo>
                    <a:lnTo>
                      <a:pt x="21334" y="13848"/>
                    </a:lnTo>
                    <a:lnTo>
                      <a:pt x="21334" y="13848"/>
                    </a:lnTo>
                    <a:lnTo>
                      <a:pt x="21354" y="14638"/>
                    </a:lnTo>
                    <a:lnTo>
                      <a:pt x="21396" y="15429"/>
                    </a:lnTo>
                    <a:lnTo>
                      <a:pt x="21479" y="16198"/>
                    </a:lnTo>
                    <a:lnTo>
                      <a:pt x="21583" y="16988"/>
                    </a:lnTo>
                    <a:lnTo>
                      <a:pt x="21583" y="16988"/>
                    </a:lnTo>
                    <a:lnTo>
                      <a:pt x="21666" y="17404"/>
                    </a:lnTo>
                    <a:lnTo>
                      <a:pt x="21770" y="17716"/>
                    </a:lnTo>
                    <a:lnTo>
                      <a:pt x="21812" y="17861"/>
                    </a:lnTo>
                    <a:lnTo>
                      <a:pt x="21895" y="17986"/>
                    </a:lnTo>
                    <a:lnTo>
                      <a:pt x="21957" y="18090"/>
                    </a:lnTo>
                    <a:lnTo>
                      <a:pt x="22061" y="18194"/>
                    </a:lnTo>
                    <a:lnTo>
                      <a:pt x="22145" y="18277"/>
                    </a:lnTo>
                    <a:lnTo>
                      <a:pt x="22269" y="18340"/>
                    </a:lnTo>
                    <a:lnTo>
                      <a:pt x="22373" y="18423"/>
                    </a:lnTo>
                    <a:lnTo>
                      <a:pt x="22519" y="18464"/>
                    </a:lnTo>
                    <a:lnTo>
                      <a:pt x="22852" y="18568"/>
                    </a:lnTo>
                    <a:lnTo>
                      <a:pt x="23247" y="18672"/>
                    </a:lnTo>
                    <a:lnTo>
                      <a:pt x="23247" y="18672"/>
                    </a:lnTo>
                    <a:lnTo>
                      <a:pt x="24453" y="18901"/>
                    </a:lnTo>
                    <a:lnTo>
                      <a:pt x="24453" y="18901"/>
                    </a:lnTo>
                    <a:lnTo>
                      <a:pt x="26137" y="19254"/>
                    </a:lnTo>
                    <a:lnTo>
                      <a:pt x="26989" y="19442"/>
                    </a:lnTo>
                    <a:lnTo>
                      <a:pt x="27842" y="19650"/>
                    </a:lnTo>
                    <a:lnTo>
                      <a:pt x="28674" y="19857"/>
                    </a:lnTo>
                    <a:lnTo>
                      <a:pt x="29505" y="20107"/>
                    </a:lnTo>
                    <a:lnTo>
                      <a:pt x="30337" y="20356"/>
                    </a:lnTo>
                    <a:lnTo>
                      <a:pt x="31148" y="20648"/>
                    </a:lnTo>
                    <a:lnTo>
                      <a:pt x="31148" y="20648"/>
                    </a:lnTo>
                    <a:lnTo>
                      <a:pt x="31917" y="20939"/>
                    </a:lnTo>
                    <a:lnTo>
                      <a:pt x="32645" y="21271"/>
                    </a:lnTo>
                    <a:lnTo>
                      <a:pt x="33331" y="21646"/>
                    </a:lnTo>
                    <a:lnTo>
                      <a:pt x="33996" y="22041"/>
                    </a:lnTo>
                    <a:lnTo>
                      <a:pt x="34641" y="22457"/>
                    </a:lnTo>
                    <a:lnTo>
                      <a:pt x="35223" y="22914"/>
                    </a:lnTo>
                    <a:lnTo>
                      <a:pt x="35805" y="23392"/>
                    </a:lnTo>
                    <a:lnTo>
                      <a:pt x="36346" y="23912"/>
                    </a:lnTo>
                    <a:lnTo>
                      <a:pt x="36866" y="24453"/>
                    </a:lnTo>
                    <a:lnTo>
                      <a:pt x="37344" y="25035"/>
                    </a:lnTo>
                    <a:lnTo>
                      <a:pt x="37802" y="25638"/>
                    </a:lnTo>
                    <a:lnTo>
                      <a:pt x="38217" y="26262"/>
                    </a:lnTo>
                    <a:lnTo>
                      <a:pt x="38612" y="26927"/>
                    </a:lnTo>
                    <a:lnTo>
                      <a:pt x="38987" y="27613"/>
                    </a:lnTo>
                    <a:lnTo>
                      <a:pt x="39340" y="28320"/>
                    </a:lnTo>
                    <a:lnTo>
                      <a:pt x="39652" y="29048"/>
                    </a:lnTo>
                    <a:lnTo>
                      <a:pt x="39652" y="29048"/>
                    </a:lnTo>
                    <a:lnTo>
                      <a:pt x="39985" y="29900"/>
                    </a:lnTo>
                    <a:lnTo>
                      <a:pt x="40255" y="30732"/>
                    </a:lnTo>
                    <a:lnTo>
                      <a:pt x="40505" y="31585"/>
                    </a:lnTo>
                    <a:lnTo>
                      <a:pt x="40692" y="32416"/>
                    </a:lnTo>
                    <a:lnTo>
                      <a:pt x="40837" y="33269"/>
                    </a:lnTo>
                    <a:lnTo>
                      <a:pt x="40941" y="34101"/>
                    </a:lnTo>
                    <a:lnTo>
                      <a:pt x="41004" y="34953"/>
                    </a:lnTo>
                    <a:lnTo>
                      <a:pt x="41045" y="35806"/>
                    </a:lnTo>
                    <a:lnTo>
                      <a:pt x="41045" y="35806"/>
                    </a:lnTo>
                    <a:lnTo>
                      <a:pt x="41024" y="36637"/>
                    </a:lnTo>
                    <a:lnTo>
                      <a:pt x="40941" y="37469"/>
                    </a:lnTo>
                    <a:lnTo>
                      <a:pt x="40837" y="38321"/>
                    </a:lnTo>
                    <a:lnTo>
                      <a:pt x="40692" y="39153"/>
                    </a:lnTo>
                    <a:lnTo>
                      <a:pt x="40505" y="39985"/>
                    </a:lnTo>
                    <a:lnTo>
                      <a:pt x="40276" y="40837"/>
                    </a:lnTo>
                    <a:lnTo>
                      <a:pt x="40006" y="41669"/>
                    </a:lnTo>
                    <a:lnTo>
                      <a:pt x="39694" y="42501"/>
                    </a:lnTo>
                    <a:lnTo>
                      <a:pt x="39694" y="42501"/>
                    </a:lnTo>
                    <a:lnTo>
                      <a:pt x="39278" y="43478"/>
                    </a:lnTo>
                    <a:lnTo>
                      <a:pt x="38841" y="44435"/>
                    </a:lnTo>
                    <a:lnTo>
                      <a:pt x="38363" y="45370"/>
                    </a:lnTo>
                    <a:lnTo>
                      <a:pt x="37864" y="46264"/>
                    </a:lnTo>
                    <a:lnTo>
                      <a:pt x="37303" y="47138"/>
                    </a:lnTo>
                    <a:lnTo>
                      <a:pt x="36741" y="47990"/>
                    </a:lnTo>
                    <a:lnTo>
                      <a:pt x="36117" y="48801"/>
                    </a:lnTo>
                    <a:lnTo>
                      <a:pt x="35494" y="49591"/>
                    </a:lnTo>
                    <a:lnTo>
                      <a:pt x="34807" y="50340"/>
                    </a:lnTo>
                    <a:lnTo>
                      <a:pt x="34100" y="51067"/>
                    </a:lnTo>
                    <a:lnTo>
                      <a:pt x="33352" y="51774"/>
                    </a:lnTo>
                    <a:lnTo>
                      <a:pt x="32562" y="52440"/>
                    </a:lnTo>
                    <a:lnTo>
                      <a:pt x="31751" y="53064"/>
                    </a:lnTo>
                    <a:lnTo>
                      <a:pt x="30898" y="53667"/>
                    </a:lnTo>
                    <a:lnTo>
                      <a:pt x="30004" y="54249"/>
                    </a:lnTo>
                    <a:lnTo>
                      <a:pt x="29089" y="54769"/>
                    </a:lnTo>
                    <a:lnTo>
                      <a:pt x="29089" y="54769"/>
                    </a:lnTo>
                    <a:lnTo>
                      <a:pt x="28549" y="55060"/>
                    </a:lnTo>
                    <a:lnTo>
                      <a:pt x="28008" y="55330"/>
                    </a:lnTo>
                    <a:lnTo>
                      <a:pt x="27468" y="55580"/>
                    </a:lnTo>
                    <a:lnTo>
                      <a:pt x="26906" y="55808"/>
                    </a:lnTo>
                    <a:lnTo>
                      <a:pt x="26366" y="56037"/>
                    </a:lnTo>
                    <a:lnTo>
                      <a:pt x="25804" y="56224"/>
                    </a:lnTo>
                    <a:lnTo>
                      <a:pt x="25243" y="56411"/>
                    </a:lnTo>
                    <a:lnTo>
                      <a:pt x="24661" y="56598"/>
                    </a:lnTo>
                    <a:lnTo>
                      <a:pt x="24099" y="56744"/>
                    </a:lnTo>
                    <a:lnTo>
                      <a:pt x="23517" y="56889"/>
                    </a:lnTo>
                    <a:lnTo>
                      <a:pt x="22353" y="57160"/>
                    </a:lnTo>
                    <a:lnTo>
                      <a:pt x="21167" y="57368"/>
                    </a:lnTo>
                    <a:lnTo>
                      <a:pt x="19982" y="57555"/>
                    </a:lnTo>
                    <a:lnTo>
                      <a:pt x="19982" y="57555"/>
                    </a:lnTo>
                    <a:lnTo>
                      <a:pt x="18568" y="57721"/>
                    </a:lnTo>
                    <a:lnTo>
                      <a:pt x="17154" y="57846"/>
                    </a:lnTo>
                    <a:lnTo>
                      <a:pt x="15740" y="57929"/>
                    </a:lnTo>
                    <a:lnTo>
                      <a:pt x="14327" y="57950"/>
                    </a:lnTo>
                    <a:lnTo>
                      <a:pt x="14327" y="57950"/>
                    </a:lnTo>
                    <a:lnTo>
                      <a:pt x="13432" y="57929"/>
                    </a:lnTo>
                    <a:lnTo>
                      <a:pt x="12559" y="57908"/>
                    </a:lnTo>
                    <a:lnTo>
                      <a:pt x="11686" y="57867"/>
                    </a:lnTo>
                    <a:lnTo>
                      <a:pt x="10792" y="57784"/>
                    </a:lnTo>
                    <a:lnTo>
                      <a:pt x="9918" y="57700"/>
                    </a:lnTo>
                    <a:lnTo>
                      <a:pt x="9024" y="57596"/>
                    </a:lnTo>
                    <a:lnTo>
                      <a:pt x="8151" y="57472"/>
                    </a:lnTo>
                    <a:lnTo>
                      <a:pt x="7278" y="57347"/>
                    </a:lnTo>
                    <a:lnTo>
                      <a:pt x="7278" y="57347"/>
                    </a:lnTo>
                    <a:lnTo>
                      <a:pt x="6592" y="57201"/>
                    </a:lnTo>
                    <a:lnTo>
                      <a:pt x="5926" y="57035"/>
                    </a:lnTo>
                    <a:lnTo>
                      <a:pt x="5261" y="56848"/>
                    </a:lnTo>
                    <a:lnTo>
                      <a:pt x="4616" y="56619"/>
                    </a:lnTo>
                    <a:lnTo>
                      <a:pt x="4304" y="56474"/>
                    </a:lnTo>
                    <a:lnTo>
                      <a:pt x="3993" y="56328"/>
                    </a:lnTo>
                    <a:lnTo>
                      <a:pt x="3701" y="56183"/>
                    </a:lnTo>
                    <a:lnTo>
                      <a:pt x="3390" y="55995"/>
                    </a:lnTo>
                    <a:lnTo>
                      <a:pt x="3098" y="55829"/>
                    </a:lnTo>
                    <a:lnTo>
                      <a:pt x="2807" y="55621"/>
                    </a:lnTo>
                    <a:lnTo>
                      <a:pt x="2537" y="55413"/>
                    </a:lnTo>
                    <a:lnTo>
                      <a:pt x="2267" y="55184"/>
                    </a:lnTo>
                    <a:lnTo>
                      <a:pt x="2267" y="55184"/>
                    </a:lnTo>
                    <a:lnTo>
                      <a:pt x="1996" y="54956"/>
                    </a:lnTo>
                    <a:lnTo>
                      <a:pt x="1747" y="54727"/>
                    </a:lnTo>
                    <a:lnTo>
                      <a:pt x="1518" y="54477"/>
                    </a:lnTo>
                    <a:lnTo>
                      <a:pt x="1310" y="54228"/>
                    </a:lnTo>
                    <a:lnTo>
                      <a:pt x="1102" y="53958"/>
                    </a:lnTo>
                    <a:lnTo>
                      <a:pt x="915" y="53687"/>
                    </a:lnTo>
                    <a:lnTo>
                      <a:pt x="749" y="53417"/>
                    </a:lnTo>
                    <a:lnTo>
                      <a:pt x="603" y="53147"/>
                    </a:lnTo>
                    <a:lnTo>
                      <a:pt x="458" y="52856"/>
                    </a:lnTo>
                    <a:lnTo>
                      <a:pt x="333" y="52565"/>
                    </a:lnTo>
                    <a:lnTo>
                      <a:pt x="250" y="52253"/>
                    </a:lnTo>
                    <a:lnTo>
                      <a:pt x="167" y="51941"/>
                    </a:lnTo>
                    <a:lnTo>
                      <a:pt x="83" y="51629"/>
                    </a:lnTo>
                    <a:lnTo>
                      <a:pt x="42" y="51296"/>
                    </a:lnTo>
                    <a:lnTo>
                      <a:pt x="21" y="50964"/>
                    </a:lnTo>
                    <a:lnTo>
                      <a:pt x="0" y="50610"/>
                    </a:lnTo>
                    <a:lnTo>
                      <a:pt x="0" y="50610"/>
                    </a:lnTo>
                    <a:lnTo>
                      <a:pt x="21" y="50257"/>
                    </a:lnTo>
                    <a:lnTo>
                      <a:pt x="21" y="50257"/>
                    </a:lnTo>
                    <a:lnTo>
                      <a:pt x="63" y="49633"/>
                    </a:lnTo>
                    <a:lnTo>
                      <a:pt x="125" y="49030"/>
                    </a:lnTo>
                    <a:lnTo>
                      <a:pt x="229" y="48427"/>
                    </a:lnTo>
                    <a:lnTo>
                      <a:pt x="333" y="47824"/>
                    </a:lnTo>
                    <a:lnTo>
                      <a:pt x="479" y="47242"/>
                    </a:lnTo>
                    <a:lnTo>
                      <a:pt x="645" y="46680"/>
                    </a:lnTo>
                    <a:lnTo>
                      <a:pt x="832" y="46119"/>
                    </a:lnTo>
                    <a:lnTo>
                      <a:pt x="1040" y="45557"/>
                    </a:lnTo>
                    <a:lnTo>
                      <a:pt x="1269" y="45017"/>
                    </a:lnTo>
                    <a:lnTo>
                      <a:pt x="1518" y="44497"/>
                    </a:lnTo>
                    <a:lnTo>
                      <a:pt x="1788" y="43956"/>
                    </a:lnTo>
                    <a:lnTo>
                      <a:pt x="2100" y="43457"/>
                    </a:lnTo>
                    <a:lnTo>
                      <a:pt x="2412" y="42937"/>
                    </a:lnTo>
                    <a:lnTo>
                      <a:pt x="2766" y="42438"/>
                    </a:lnTo>
                    <a:lnTo>
                      <a:pt x="3119" y="41960"/>
                    </a:lnTo>
                    <a:lnTo>
                      <a:pt x="3514" y="41461"/>
                    </a:lnTo>
                    <a:lnTo>
                      <a:pt x="3514" y="41461"/>
                    </a:lnTo>
                    <a:lnTo>
                      <a:pt x="3681" y="41295"/>
                    </a:lnTo>
                    <a:lnTo>
                      <a:pt x="3826" y="41149"/>
                    </a:lnTo>
                    <a:lnTo>
                      <a:pt x="4013" y="41025"/>
                    </a:lnTo>
                    <a:lnTo>
                      <a:pt x="4180" y="40921"/>
                    </a:lnTo>
                    <a:lnTo>
                      <a:pt x="4367" y="40837"/>
                    </a:lnTo>
                    <a:lnTo>
                      <a:pt x="4575" y="40796"/>
                    </a:lnTo>
                    <a:lnTo>
                      <a:pt x="4762" y="40754"/>
                    </a:lnTo>
                    <a:lnTo>
                      <a:pt x="4970" y="40733"/>
                    </a:lnTo>
                    <a:lnTo>
                      <a:pt x="4970" y="40733"/>
                    </a:lnTo>
                    <a:lnTo>
                      <a:pt x="5282" y="40754"/>
                    </a:lnTo>
                    <a:lnTo>
                      <a:pt x="5614" y="40837"/>
                    </a:lnTo>
                    <a:lnTo>
                      <a:pt x="5614" y="40837"/>
                    </a:lnTo>
                    <a:lnTo>
                      <a:pt x="6217" y="41004"/>
                    </a:lnTo>
                    <a:lnTo>
                      <a:pt x="6820" y="41191"/>
                    </a:lnTo>
                    <a:lnTo>
                      <a:pt x="7403" y="41399"/>
                    </a:lnTo>
                    <a:lnTo>
                      <a:pt x="7985" y="41628"/>
                    </a:lnTo>
                    <a:lnTo>
                      <a:pt x="9128" y="42106"/>
                    </a:lnTo>
                    <a:lnTo>
                      <a:pt x="10272" y="42605"/>
                    </a:lnTo>
                    <a:lnTo>
                      <a:pt x="10272" y="42605"/>
                    </a:lnTo>
                    <a:lnTo>
                      <a:pt x="10979" y="42875"/>
                    </a:lnTo>
                    <a:lnTo>
                      <a:pt x="11665" y="43145"/>
                    </a:lnTo>
                    <a:lnTo>
                      <a:pt x="12372" y="43353"/>
                    </a:lnTo>
                    <a:lnTo>
                      <a:pt x="13079" y="43520"/>
                    </a:lnTo>
                    <a:lnTo>
                      <a:pt x="13786" y="43665"/>
                    </a:lnTo>
                    <a:lnTo>
                      <a:pt x="14514" y="43748"/>
                    </a:lnTo>
                    <a:lnTo>
                      <a:pt x="15221" y="43811"/>
                    </a:lnTo>
                    <a:lnTo>
                      <a:pt x="15928" y="43832"/>
                    </a:lnTo>
                    <a:lnTo>
                      <a:pt x="15928" y="43832"/>
                    </a:lnTo>
                    <a:lnTo>
                      <a:pt x="16635" y="43811"/>
                    </a:lnTo>
                    <a:lnTo>
                      <a:pt x="17321" y="43769"/>
                    </a:lnTo>
                    <a:lnTo>
                      <a:pt x="18028" y="43665"/>
                    </a:lnTo>
                    <a:lnTo>
                      <a:pt x="18714" y="43520"/>
                    </a:lnTo>
                    <a:lnTo>
                      <a:pt x="18714" y="43520"/>
                    </a:lnTo>
                    <a:lnTo>
                      <a:pt x="19379" y="43374"/>
                    </a:lnTo>
                    <a:lnTo>
                      <a:pt x="20024" y="43187"/>
                    </a:lnTo>
                    <a:lnTo>
                      <a:pt x="20024" y="43187"/>
                    </a:lnTo>
                    <a:lnTo>
                      <a:pt x="20523" y="43000"/>
                    </a:lnTo>
                    <a:lnTo>
                      <a:pt x="21001" y="42792"/>
                    </a:lnTo>
                    <a:lnTo>
                      <a:pt x="21479" y="42584"/>
                    </a:lnTo>
                    <a:lnTo>
                      <a:pt x="21916" y="42334"/>
                    </a:lnTo>
                    <a:lnTo>
                      <a:pt x="22353" y="42064"/>
                    </a:lnTo>
                    <a:lnTo>
                      <a:pt x="22748" y="41752"/>
                    </a:lnTo>
                    <a:lnTo>
                      <a:pt x="23143" y="41440"/>
                    </a:lnTo>
                    <a:lnTo>
                      <a:pt x="23496" y="41108"/>
                    </a:lnTo>
                    <a:lnTo>
                      <a:pt x="23850" y="40754"/>
                    </a:lnTo>
                    <a:lnTo>
                      <a:pt x="24161" y="40359"/>
                    </a:lnTo>
                    <a:lnTo>
                      <a:pt x="24473" y="39964"/>
                    </a:lnTo>
                    <a:lnTo>
                      <a:pt x="24744" y="39527"/>
                    </a:lnTo>
                    <a:lnTo>
                      <a:pt x="24993" y="39070"/>
                    </a:lnTo>
                    <a:lnTo>
                      <a:pt x="25243" y="38613"/>
                    </a:lnTo>
                    <a:lnTo>
                      <a:pt x="25451" y="38114"/>
                    </a:lnTo>
                    <a:lnTo>
                      <a:pt x="25638" y="37594"/>
                    </a:lnTo>
                    <a:lnTo>
                      <a:pt x="25638" y="37594"/>
                    </a:lnTo>
                    <a:lnTo>
                      <a:pt x="25825" y="37012"/>
                    </a:lnTo>
                    <a:lnTo>
                      <a:pt x="25929" y="36450"/>
                    </a:lnTo>
                    <a:lnTo>
                      <a:pt x="26012" y="35889"/>
                    </a:lnTo>
                    <a:lnTo>
                      <a:pt x="26033" y="35327"/>
                    </a:lnTo>
                    <a:lnTo>
                      <a:pt x="26033" y="35327"/>
                    </a:lnTo>
                    <a:lnTo>
                      <a:pt x="26033" y="34995"/>
                    </a:lnTo>
                    <a:lnTo>
                      <a:pt x="25991" y="34662"/>
                    </a:lnTo>
                    <a:lnTo>
                      <a:pt x="25950" y="34350"/>
                    </a:lnTo>
                    <a:lnTo>
                      <a:pt x="25908" y="34017"/>
                    </a:lnTo>
                    <a:lnTo>
                      <a:pt x="25825" y="33705"/>
                    </a:lnTo>
                    <a:lnTo>
                      <a:pt x="25742" y="33373"/>
                    </a:lnTo>
                    <a:lnTo>
                      <a:pt x="25659" y="33061"/>
                    </a:lnTo>
                    <a:lnTo>
                      <a:pt x="25534" y="32749"/>
                    </a:lnTo>
                    <a:lnTo>
                      <a:pt x="25284" y="32146"/>
                    </a:lnTo>
                    <a:lnTo>
                      <a:pt x="24993" y="31522"/>
                    </a:lnTo>
                    <a:lnTo>
                      <a:pt x="24640" y="30919"/>
                    </a:lnTo>
                    <a:lnTo>
                      <a:pt x="24286" y="30337"/>
                    </a:lnTo>
                    <a:lnTo>
                      <a:pt x="24286" y="30337"/>
                    </a:lnTo>
                    <a:lnTo>
                      <a:pt x="23891" y="29755"/>
                    </a:lnTo>
                    <a:lnTo>
                      <a:pt x="23455" y="29193"/>
                    </a:lnTo>
                    <a:lnTo>
                      <a:pt x="23018" y="28674"/>
                    </a:lnTo>
                    <a:lnTo>
                      <a:pt x="22768" y="28445"/>
                    </a:lnTo>
                    <a:lnTo>
                      <a:pt x="22540" y="28195"/>
                    </a:lnTo>
                    <a:lnTo>
                      <a:pt x="22290" y="27967"/>
                    </a:lnTo>
                    <a:lnTo>
                      <a:pt x="22020" y="27759"/>
                    </a:lnTo>
                    <a:lnTo>
                      <a:pt x="21750" y="27551"/>
                    </a:lnTo>
                    <a:lnTo>
                      <a:pt x="21458" y="27364"/>
                    </a:lnTo>
                    <a:lnTo>
                      <a:pt x="21167" y="27197"/>
                    </a:lnTo>
                    <a:lnTo>
                      <a:pt x="20855" y="27031"/>
                    </a:lnTo>
                    <a:lnTo>
                      <a:pt x="20523" y="26885"/>
                    </a:lnTo>
                    <a:lnTo>
                      <a:pt x="20190" y="26761"/>
                    </a:lnTo>
                    <a:lnTo>
                      <a:pt x="20190" y="26761"/>
                    </a:lnTo>
                    <a:lnTo>
                      <a:pt x="19712" y="26594"/>
                    </a:lnTo>
                    <a:lnTo>
                      <a:pt x="19234" y="26470"/>
                    </a:lnTo>
                    <a:lnTo>
                      <a:pt x="18755" y="26345"/>
                    </a:lnTo>
                    <a:lnTo>
                      <a:pt x="18256" y="26262"/>
                    </a:lnTo>
                    <a:lnTo>
                      <a:pt x="17778" y="26199"/>
                    </a:lnTo>
                    <a:lnTo>
                      <a:pt x="17279" y="26137"/>
                    </a:lnTo>
                    <a:lnTo>
                      <a:pt x="16281" y="26075"/>
                    </a:lnTo>
                    <a:lnTo>
                      <a:pt x="16281" y="26075"/>
                    </a:lnTo>
                    <a:lnTo>
                      <a:pt x="15678" y="26054"/>
                    </a:lnTo>
                    <a:lnTo>
                      <a:pt x="15075" y="26054"/>
                    </a:lnTo>
                    <a:lnTo>
                      <a:pt x="15075" y="26054"/>
                    </a:lnTo>
                    <a:lnTo>
                      <a:pt x="13931" y="26075"/>
                    </a:lnTo>
                    <a:lnTo>
                      <a:pt x="12788" y="26095"/>
                    </a:lnTo>
                    <a:lnTo>
                      <a:pt x="12788" y="26095"/>
                    </a:lnTo>
                    <a:lnTo>
                      <a:pt x="11644" y="26137"/>
                    </a:lnTo>
                    <a:lnTo>
                      <a:pt x="10501" y="26158"/>
                    </a:lnTo>
                    <a:lnTo>
                      <a:pt x="10501" y="26158"/>
                    </a:lnTo>
                    <a:lnTo>
                      <a:pt x="9814" y="26158"/>
                    </a:lnTo>
                    <a:lnTo>
                      <a:pt x="9814" y="26158"/>
                    </a:lnTo>
                    <a:lnTo>
                      <a:pt x="9232" y="26116"/>
                    </a:lnTo>
                    <a:lnTo>
                      <a:pt x="8671" y="26054"/>
                    </a:lnTo>
                    <a:lnTo>
                      <a:pt x="8109" y="25971"/>
                    </a:lnTo>
                    <a:lnTo>
                      <a:pt x="7548" y="25846"/>
                    </a:lnTo>
                    <a:lnTo>
                      <a:pt x="7548" y="25846"/>
                    </a:lnTo>
                    <a:lnTo>
                      <a:pt x="7319" y="25804"/>
                    </a:lnTo>
                    <a:lnTo>
                      <a:pt x="7111" y="25742"/>
                    </a:lnTo>
                    <a:lnTo>
                      <a:pt x="6924" y="25659"/>
                    </a:lnTo>
                    <a:lnTo>
                      <a:pt x="6716" y="25575"/>
                    </a:lnTo>
                    <a:lnTo>
                      <a:pt x="6550" y="25472"/>
                    </a:lnTo>
                    <a:lnTo>
                      <a:pt x="6363" y="25368"/>
                    </a:lnTo>
                    <a:lnTo>
                      <a:pt x="6197" y="25264"/>
                    </a:lnTo>
                    <a:lnTo>
                      <a:pt x="6051" y="25139"/>
                    </a:lnTo>
                    <a:lnTo>
                      <a:pt x="5905" y="24993"/>
                    </a:lnTo>
                    <a:lnTo>
                      <a:pt x="5760" y="24848"/>
                    </a:lnTo>
                    <a:lnTo>
                      <a:pt x="5510" y="24536"/>
                    </a:lnTo>
                    <a:lnTo>
                      <a:pt x="5282" y="24182"/>
                    </a:lnTo>
                    <a:lnTo>
                      <a:pt x="5074" y="23787"/>
                    </a:lnTo>
                    <a:lnTo>
                      <a:pt x="5074" y="23787"/>
                    </a:lnTo>
                    <a:lnTo>
                      <a:pt x="4866" y="23247"/>
                    </a:lnTo>
                    <a:lnTo>
                      <a:pt x="4679" y="22706"/>
                    </a:lnTo>
                    <a:lnTo>
                      <a:pt x="4512" y="22165"/>
                    </a:lnTo>
                    <a:lnTo>
                      <a:pt x="4388" y="21604"/>
                    </a:lnTo>
                    <a:lnTo>
                      <a:pt x="4388" y="21604"/>
                    </a:lnTo>
                    <a:lnTo>
                      <a:pt x="4263" y="21043"/>
                    </a:lnTo>
                    <a:lnTo>
                      <a:pt x="4180" y="20481"/>
                    </a:lnTo>
                    <a:lnTo>
                      <a:pt x="4117" y="19899"/>
                    </a:lnTo>
                    <a:lnTo>
                      <a:pt x="4055" y="19338"/>
                    </a:lnTo>
                    <a:lnTo>
                      <a:pt x="4055" y="19338"/>
                    </a:lnTo>
                    <a:lnTo>
                      <a:pt x="3930" y="17674"/>
                    </a:lnTo>
                    <a:lnTo>
                      <a:pt x="3847" y="16011"/>
                    </a:lnTo>
                    <a:lnTo>
                      <a:pt x="3805" y="14347"/>
                    </a:lnTo>
                    <a:lnTo>
                      <a:pt x="3785" y="126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554375" y="2068925"/>
                <a:ext cx="1115025" cy="1568325"/>
              </a:xfrm>
              <a:custGeom>
                <a:avLst/>
                <a:gdLst/>
                <a:ahLst/>
                <a:cxnLst/>
                <a:rect l="l" t="t" r="r" b="b"/>
                <a:pathLst>
                  <a:path w="44601" h="62733" fill="none" extrusionOk="0">
                    <a:moveTo>
                      <a:pt x="21770" y="0"/>
                    </a:moveTo>
                    <a:lnTo>
                      <a:pt x="21770" y="0"/>
                    </a:lnTo>
                    <a:lnTo>
                      <a:pt x="19878" y="21"/>
                    </a:lnTo>
                    <a:lnTo>
                      <a:pt x="17965" y="83"/>
                    </a:lnTo>
                    <a:lnTo>
                      <a:pt x="17029" y="125"/>
                    </a:lnTo>
                    <a:lnTo>
                      <a:pt x="16073" y="187"/>
                    </a:lnTo>
                    <a:lnTo>
                      <a:pt x="15137" y="271"/>
                    </a:lnTo>
                    <a:lnTo>
                      <a:pt x="14181" y="354"/>
                    </a:lnTo>
                    <a:lnTo>
                      <a:pt x="14181" y="354"/>
                    </a:lnTo>
                    <a:lnTo>
                      <a:pt x="12393" y="562"/>
                    </a:lnTo>
                    <a:lnTo>
                      <a:pt x="11498" y="686"/>
                    </a:lnTo>
                    <a:lnTo>
                      <a:pt x="10604" y="832"/>
                    </a:lnTo>
                    <a:lnTo>
                      <a:pt x="9710" y="978"/>
                    </a:lnTo>
                    <a:lnTo>
                      <a:pt x="8837" y="1185"/>
                    </a:lnTo>
                    <a:lnTo>
                      <a:pt x="7964" y="1393"/>
                    </a:lnTo>
                    <a:lnTo>
                      <a:pt x="7090" y="1643"/>
                    </a:lnTo>
                    <a:lnTo>
                      <a:pt x="7090" y="1643"/>
                    </a:lnTo>
                    <a:lnTo>
                      <a:pt x="6695" y="1788"/>
                    </a:lnTo>
                    <a:lnTo>
                      <a:pt x="6508" y="1872"/>
                    </a:lnTo>
                    <a:lnTo>
                      <a:pt x="6321" y="1976"/>
                    </a:lnTo>
                    <a:lnTo>
                      <a:pt x="6155" y="2080"/>
                    </a:lnTo>
                    <a:lnTo>
                      <a:pt x="6009" y="2204"/>
                    </a:lnTo>
                    <a:lnTo>
                      <a:pt x="5864" y="2329"/>
                    </a:lnTo>
                    <a:lnTo>
                      <a:pt x="5739" y="2454"/>
                    </a:lnTo>
                    <a:lnTo>
                      <a:pt x="5635" y="2599"/>
                    </a:lnTo>
                    <a:lnTo>
                      <a:pt x="5510" y="2745"/>
                    </a:lnTo>
                    <a:lnTo>
                      <a:pt x="5427" y="2911"/>
                    </a:lnTo>
                    <a:lnTo>
                      <a:pt x="5344" y="3098"/>
                    </a:lnTo>
                    <a:lnTo>
                      <a:pt x="5281" y="3265"/>
                    </a:lnTo>
                    <a:lnTo>
                      <a:pt x="5219" y="3473"/>
                    </a:lnTo>
                    <a:lnTo>
                      <a:pt x="5177" y="3681"/>
                    </a:lnTo>
                    <a:lnTo>
                      <a:pt x="5157" y="3889"/>
                    </a:lnTo>
                    <a:lnTo>
                      <a:pt x="5157" y="3889"/>
                    </a:lnTo>
                    <a:lnTo>
                      <a:pt x="5073" y="4637"/>
                    </a:lnTo>
                    <a:lnTo>
                      <a:pt x="5032" y="5386"/>
                    </a:lnTo>
                    <a:lnTo>
                      <a:pt x="4886" y="6883"/>
                    </a:lnTo>
                    <a:lnTo>
                      <a:pt x="4886" y="6883"/>
                    </a:lnTo>
                    <a:lnTo>
                      <a:pt x="4762" y="8172"/>
                    </a:lnTo>
                    <a:lnTo>
                      <a:pt x="4658" y="9461"/>
                    </a:lnTo>
                    <a:lnTo>
                      <a:pt x="4574" y="10771"/>
                    </a:lnTo>
                    <a:lnTo>
                      <a:pt x="4512" y="12060"/>
                    </a:lnTo>
                    <a:lnTo>
                      <a:pt x="4470" y="13349"/>
                    </a:lnTo>
                    <a:lnTo>
                      <a:pt x="4470" y="14659"/>
                    </a:lnTo>
                    <a:lnTo>
                      <a:pt x="4491" y="15948"/>
                    </a:lnTo>
                    <a:lnTo>
                      <a:pt x="4574" y="17258"/>
                    </a:lnTo>
                    <a:lnTo>
                      <a:pt x="4574" y="17258"/>
                    </a:lnTo>
                    <a:lnTo>
                      <a:pt x="4720" y="18839"/>
                    </a:lnTo>
                    <a:lnTo>
                      <a:pt x="4907" y="20419"/>
                    </a:lnTo>
                    <a:lnTo>
                      <a:pt x="5157" y="21978"/>
                    </a:lnTo>
                    <a:lnTo>
                      <a:pt x="5427" y="23538"/>
                    </a:lnTo>
                    <a:lnTo>
                      <a:pt x="5427" y="23538"/>
                    </a:lnTo>
                    <a:lnTo>
                      <a:pt x="5593" y="24328"/>
                    </a:lnTo>
                    <a:lnTo>
                      <a:pt x="5760" y="25118"/>
                    </a:lnTo>
                    <a:lnTo>
                      <a:pt x="5947" y="25908"/>
                    </a:lnTo>
                    <a:lnTo>
                      <a:pt x="6155" y="26677"/>
                    </a:lnTo>
                    <a:lnTo>
                      <a:pt x="6155" y="26677"/>
                    </a:lnTo>
                    <a:lnTo>
                      <a:pt x="6300" y="27177"/>
                    </a:lnTo>
                    <a:lnTo>
                      <a:pt x="6487" y="27655"/>
                    </a:lnTo>
                    <a:lnTo>
                      <a:pt x="6591" y="27883"/>
                    </a:lnTo>
                    <a:lnTo>
                      <a:pt x="6716" y="28091"/>
                    </a:lnTo>
                    <a:lnTo>
                      <a:pt x="6841" y="28299"/>
                    </a:lnTo>
                    <a:lnTo>
                      <a:pt x="6986" y="28507"/>
                    </a:lnTo>
                    <a:lnTo>
                      <a:pt x="7132" y="28694"/>
                    </a:lnTo>
                    <a:lnTo>
                      <a:pt x="7298" y="28882"/>
                    </a:lnTo>
                    <a:lnTo>
                      <a:pt x="7485" y="29069"/>
                    </a:lnTo>
                    <a:lnTo>
                      <a:pt x="7673" y="29235"/>
                    </a:lnTo>
                    <a:lnTo>
                      <a:pt x="7860" y="29381"/>
                    </a:lnTo>
                    <a:lnTo>
                      <a:pt x="8088" y="29526"/>
                    </a:lnTo>
                    <a:lnTo>
                      <a:pt x="8317" y="29672"/>
                    </a:lnTo>
                    <a:lnTo>
                      <a:pt x="8546" y="29796"/>
                    </a:lnTo>
                    <a:lnTo>
                      <a:pt x="8546" y="29796"/>
                    </a:lnTo>
                    <a:lnTo>
                      <a:pt x="8816" y="29900"/>
                    </a:lnTo>
                    <a:lnTo>
                      <a:pt x="9066" y="30004"/>
                    </a:lnTo>
                    <a:lnTo>
                      <a:pt x="9336" y="30088"/>
                    </a:lnTo>
                    <a:lnTo>
                      <a:pt x="9606" y="30150"/>
                    </a:lnTo>
                    <a:lnTo>
                      <a:pt x="10147" y="30254"/>
                    </a:lnTo>
                    <a:lnTo>
                      <a:pt x="10708" y="30316"/>
                    </a:lnTo>
                    <a:lnTo>
                      <a:pt x="10708" y="30316"/>
                    </a:lnTo>
                    <a:lnTo>
                      <a:pt x="13224" y="30503"/>
                    </a:lnTo>
                    <a:lnTo>
                      <a:pt x="14493" y="30607"/>
                    </a:lnTo>
                    <a:lnTo>
                      <a:pt x="15740" y="30711"/>
                    </a:lnTo>
                    <a:lnTo>
                      <a:pt x="15740" y="30711"/>
                    </a:lnTo>
                    <a:lnTo>
                      <a:pt x="16530" y="30815"/>
                    </a:lnTo>
                    <a:lnTo>
                      <a:pt x="17320" y="30919"/>
                    </a:lnTo>
                    <a:lnTo>
                      <a:pt x="18090" y="31065"/>
                    </a:lnTo>
                    <a:lnTo>
                      <a:pt x="18838" y="31252"/>
                    </a:lnTo>
                    <a:lnTo>
                      <a:pt x="19587" y="31481"/>
                    </a:lnTo>
                    <a:lnTo>
                      <a:pt x="19961" y="31605"/>
                    </a:lnTo>
                    <a:lnTo>
                      <a:pt x="20315" y="31751"/>
                    </a:lnTo>
                    <a:lnTo>
                      <a:pt x="20689" y="31896"/>
                    </a:lnTo>
                    <a:lnTo>
                      <a:pt x="21042" y="32084"/>
                    </a:lnTo>
                    <a:lnTo>
                      <a:pt x="21396" y="32271"/>
                    </a:lnTo>
                    <a:lnTo>
                      <a:pt x="21729" y="32458"/>
                    </a:lnTo>
                    <a:lnTo>
                      <a:pt x="21729" y="32458"/>
                    </a:lnTo>
                    <a:lnTo>
                      <a:pt x="22186" y="32749"/>
                    </a:lnTo>
                    <a:lnTo>
                      <a:pt x="22602" y="33040"/>
                    </a:lnTo>
                    <a:lnTo>
                      <a:pt x="22997" y="33352"/>
                    </a:lnTo>
                    <a:lnTo>
                      <a:pt x="23371" y="33685"/>
                    </a:lnTo>
                    <a:lnTo>
                      <a:pt x="23725" y="34038"/>
                    </a:lnTo>
                    <a:lnTo>
                      <a:pt x="24037" y="34392"/>
                    </a:lnTo>
                    <a:lnTo>
                      <a:pt x="24307" y="34766"/>
                    </a:lnTo>
                    <a:lnTo>
                      <a:pt x="24556" y="35161"/>
                    </a:lnTo>
                    <a:lnTo>
                      <a:pt x="24785" y="35577"/>
                    </a:lnTo>
                    <a:lnTo>
                      <a:pt x="24951" y="36013"/>
                    </a:lnTo>
                    <a:lnTo>
                      <a:pt x="25118" y="36471"/>
                    </a:lnTo>
                    <a:lnTo>
                      <a:pt x="25222" y="36928"/>
                    </a:lnTo>
                    <a:lnTo>
                      <a:pt x="25284" y="37427"/>
                    </a:lnTo>
                    <a:lnTo>
                      <a:pt x="25326" y="37926"/>
                    </a:lnTo>
                    <a:lnTo>
                      <a:pt x="25305" y="38467"/>
                    </a:lnTo>
                    <a:lnTo>
                      <a:pt x="25263" y="39008"/>
                    </a:lnTo>
                    <a:lnTo>
                      <a:pt x="25263" y="39008"/>
                    </a:lnTo>
                    <a:lnTo>
                      <a:pt x="25201" y="39444"/>
                    </a:lnTo>
                    <a:lnTo>
                      <a:pt x="25118" y="39860"/>
                    </a:lnTo>
                    <a:lnTo>
                      <a:pt x="24993" y="40276"/>
                    </a:lnTo>
                    <a:lnTo>
                      <a:pt x="24847" y="40713"/>
                    </a:lnTo>
                    <a:lnTo>
                      <a:pt x="24681" y="41128"/>
                    </a:lnTo>
                    <a:lnTo>
                      <a:pt x="24494" y="41524"/>
                    </a:lnTo>
                    <a:lnTo>
                      <a:pt x="24265" y="41919"/>
                    </a:lnTo>
                    <a:lnTo>
                      <a:pt x="24016" y="42293"/>
                    </a:lnTo>
                    <a:lnTo>
                      <a:pt x="23725" y="42646"/>
                    </a:lnTo>
                    <a:lnTo>
                      <a:pt x="23392" y="42979"/>
                    </a:lnTo>
                    <a:lnTo>
                      <a:pt x="23038" y="43291"/>
                    </a:lnTo>
                    <a:lnTo>
                      <a:pt x="22643" y="43582"/>
                    </a:lnTo>
                    <a:lnTo>
                      <a:pt x="22228" y="43832"/>
                    </a:lnTo>
                    <a:lnTo>
                      <a:pt x="21749" y="44039"/>
                    </a:lnTo>
                    <a:lnTo>
                      <a:pt x="21500" y="44123"/>
                    </a:lnTo>
                    <a:lnTo>
                      <a:pt x="21250" y="44206"/>
                    </a:lnTo>
                    <a:lnTo>
                      <a:pt x="20980" y="44289"/>
                    </a:lnTo>
                    <a:lnTo>
                      <a:pt x="20710" y="44351"/>
                    </a:lnTo>
                    <a:lnTo>
                      <a:pt x="20710" y="44351"/>
                    </a:lnTo>
                    <a:lnTo>
                      <a:pt x="20398" y="44393"/>
                    </a:lnTo>
                    <a:lnTo>
                      <a:pt x="20086" y="44435"/>
                    </a:lnTo>
                    <a:lnTo>
                      <a:pt x="20086" y="44435"/>
                    </a:lnTo>
                    <a:lnTo>
                      <a:pt x="19337" y="44497"/>
                    </a:lnTo>
                    <a:lnTo>
                      <a:pt x="18589" y="44518"/>
                    </a:lnTo>
                    <a:lnTo>
                      <a:pt x="18589" y="44518"/>
                    </a:lnTo>
                    <a:lnTo>
                      <a:pt x="17861" y="44497"/>
                    </a:lnTo>
                    <a:lnTo>
                      <a:pt x="17133" y="44435"/>
                    </a:lnTo>
                    <a:lnTo>
                      <a:pt x="16406" y="44351"/>
                    </a:lnTo>
                    <a:lnTo>
                      <a:pt x="15678" y="44206"/>
                    </a:lnTo>
                    <a:lnTo>
                      <a:pt x="14971" y="44039"/>
                    </a:lnTo>
                    <a:lnTo>
                      <a:pt x="14264" y="43852"/>
                    </a:lnTo>
                    <a:lnTo>
                      <a:pt x="13557" y="43603"/>
                    </a:lnTo>
                    <a:lnTo>
                      <a:pt x="12850" y="43333"/>
                    </a:lnTo>
                    <a:lnTo>
                      <a:pt x="12850" y="43333"/>
                    </a:lnTo>
                    <a:lnTo>
                      <a:pt x="11706" y="42854"/>
                    </a:lnTo>
                    <a:lnTo>
                      <a:pt x="10563" y="42355"/>
                    </a:lnTo>
                    <a:lnTo>
                      <a:pt x="9981" y="42106"/>
                    </a:lnTo>
                    <a:lnTo>
                      <a:pt x="9398" y="41898"/>
                    </a:lnTo>
                    <a:lnTo>
                      <a:pt x="8816" y="41690"/>
                    </a:lnTo>
                    <a:lnTo>
                      <a:pt x="8213" y="41524"/>
                    </a:lnTo>
                    <a:lnTo>
                      <a:pt x="8213" y="41524"/>
                    </a:lnTo>
                    <a:lnTo>
                      <a:pt x="7964" y="41461"/>
                    </a:lnTo>
                    <a:lnTo>
                      <a:pt x="7735" y="41420"/>
                    </a:lnTo>
                    <a:lnTo>
                      <a:pt x="7506" y="41399"/>
                    </a:lnTo>
                    <a:lnTo>
                      <a:pt x="7278" y="41399"/>
                    </a:lnTo>
                    <a:lnTo>
                      <a:pt x="7278" y="41399"/>
                    </a:lnTo>
                    <a:lnTo>
                      <a:pt x="7028" y="41399"/>
                    </a:lnTo>
                    <a:lnTo>
                      <a:pt x="6778" y="41440"/>
                    </a:lnTo>
                    <a:lnTo>
                      <a:pt x="6550" y="41482"/>
                    </a:lnTo>
                    <a:lnTo>
                      <a:pt x="6300" y="41565"/>
                    </a:lnTo>
                    <a:lnTo>
                      <a:pt x="6072" y="41669"/>
                    </a:lnTo>
                    <a:lnTo>
                      <a:pt x="5843" y="41773"/>
                    </a:lnTo>
                    <a:lnTo>
                      <a:pt x="5614" y="41919"/>
                    </a:lnTo>
                    <a:lnTo>
                      <a:pt x="5385" y="42085"/>
                    </a:lnTo>
                    <a:lnTo>
                      <a:pt x="5385" y="42085"/>
                    </a:lnTo>
                    <a:lnTo>
                      <a:pt x="4782" y="42626"/>
                    </a:lnTo>
                    <a:lnTo>
                      <a:pt x="4200" y="43166"/>
                    </a:lnTo>
                    <a:lnTo>
                      <a:pt x="3660" y="43728"/>
                    </a:lnTo>
                    <a:lnTo>
                      <a:pt x="3140" y="44331"/>
                    </a:lnTo>
                    <a:lnTo>
                      <a:pt x="2682" y="44934"/>
                    </a:lnTo>
                    <a:lnTo>
                      <a:pt x="2246" y="45557"/>
                    </a:lnTo>
                    <a:lnTo>
                      <a:pt x="1851" y="46202"/>
                    </a:lnTo>
                    <a:lnTo>
                      <a:pt x="1497" y="46867"/>
                    </a:lnTo>
                    <a:lnTo>
                      <a:pt x="1185" y="47533"/>
                    </a:lnTo>
                    <a:lnTo>
                      <a:pt x="894" y="48240"/>
                    </a:lnTo>
                    <a:lnTo>
                      <a:pt x="645" y="48947"/>
                    </a:lnTo>
                    <a:lnTo>
                      <a:pt x="437" y="49695"/>
                    </a:lnTo>
                    <a:lnTo>
                      <a:pt x="270" y="50444"/>
                    </a:lnTo>
                    <a:lnTo>
                      <a:pt x="146" y="51213"/>
                    </a:lnTo>
                    <a:lnTo>
                      <a:pt x="62" y="52003"/>
                    </a:lnTo>
                    <a:lnTo>
                      <a:pt x="0" y="52814"/>
                    </a:lnTo>
                    <a:lnTo>
                      <a:pt x="0" y="52814"/>
                    </a:lnTo>
                    <a:lnTo>
                      <a:pt x="0" y="53438"/>
                    </a:lnTo>
                    <a:lnTo>
                      <a:pt x="21" y="54020"/>
                    </a:lnTo>
                    <a:lnTo>
                      <a:pt x="83" y="54602"/>
                    </a:lnTo>
                    <a:lnTo>
                      <a:pt x="166" y="55164"/>
                    </a:lnTo>
                    <a:lnTo>
                      <a:pt x="312" y="55683"/>
                    </a:lnTo>
                    <a:lnTo>
                      <a:pt x="478" y="56203"/>
                    </a:lnTo>
                    <a:lnTo>
                      <a:pt x="686" y="56702"/>
                    </a:lnTo>
                    <a:lnTo>
                      <a:pt x="936" y="57160"/>
                    </a:lnTo>
                    <a:lnTo>
                      <a:pt x="1206" y="57617"/>
                    </a:lnTo>
                    <a:lnTo>
                      <a:pt x="1539" y="58033"/>
                    </a:lnTo>
                    <a:lnTo>
                      <a:pt x="1892" y="58449"/>
                    </a:lnTo>
                    <a:lnTo>
                      <a:pt x="2287" y="58823"/>
                    </a:lnTo>
                    <a:lnTo>
                      <a:pt x="2724" y="59197"/>
                    </a:lnTo>
                    <a:lnTo>
                      <a:pt x="3202" y="59530"/>
                    </a:lnTo>
                    <a:lnTo>
                      <a:pt x="3722" y="59842"/>
                    </a:lnTo>
                    <a:lnTo>
                      <a:pt x="4283" y="60133"/>
                    </a:lnTo>
                    <a:lnTo>
                      <a:pt x="4283" y="60133"/>
                    </a:lnTo>
                    <a:lnTo>
                      <a:pt x="4907" y="60424"/>
                    </a:lnTo>
                    <a:lnTo>
                      <a:pt x="5531" y="60715"/>
                    </a:lnTo>
                    <a:lnTo>
                      <a:pt x="6155" y="60965"/>
                    </a:lnTo>
                    <a:lnTo>
                      <a:pt x="6799" y="61214"/>
                    </a:lnTo>
                    <a:lnTo>
                      <a:pt x="7423" y="61443"/>
                    </a:lnTo>
                    <a:lnTo>
                      <a:pt x="8068" y="61651"/>
                    </a:lnTo>
                    <a:lnTo>
                      <a:pt x="8712" y="61838"/>
                    </a:lnTo>
                    <a:lnTo>
                      <a:pt x="9378" y="62004"/>
                    </a:lnTo>
                    <a:lnTo>
                      <a:pt x="10022" y="62171"/>
                    </a:lnTo>
                    <a:lnTo>
                      <a:pt x="10688" y="62296"/>
                    </a:lnTo>
                    <a:lnTo>
                      <a:pt x="11353" y="62420"/>
                    </a:lnTo>
                    <a:lnTo>
                      <a:pt x="12018" y="62524"/>
                    </a:lnTo>
                    <a:lnTo>
                      <a:pt x="12684" y="62607"/>
                    </a:lnTo>
                    <a:lnTo>
                      <a:pt x="13370" y="62670"/>
                    </a:lnTo>
                    <a:lnTo>
                      <a:pt x="14056" y="62711"/>
                    </a:lnTo>
                    <a:lnTo>
                      <a:pt x="14742" y="62732"/>
                    </a:lnTo>
                    <a:lnTo>
                      <a:pt x="14742" y="62732"/>
                    </a:lnTo>
                    <a:lnTo>
                      <a:pt x="15449" y="62732"/>
                    </a:lnTo>
                    <a:lnTo>
                      <a:pt x="15449" y="62732"/>
                    </a:lnTo>
                    <a:lnTo>
                      <a:pt x="16177" y="62732"/>
                    </a:lnTo>
                    <a:lnTo>
                      <a:pt x="16905" y="62711"/>
                    </a:lnTo>
                    <a:lnTo>
                      <a:pt x="17632" y="62670"/>
                    </a:lnTo>
                    <a:lnTo>
                      <a:pt x="18360" y="62628"/>
                    </a:lnTo>
                    <a:lnTo>
                      <a:pt x="19067" y="62566"/>
                    </a:lnTo>
                    <a:lnTo>
                      <a:pt x="19795" y="62483"/>
                    </a:lnTo>
                    <a:lnTo>
                      <a:pt x="20502" y="62400"/>
                    </a:lnTo>
                    <a:lnTo>
                      <a:pt x="21209" y="62296"/>
                    </a:lnTo>
                    <a:lnTo>
                      <a:pt x="21936" y="62171"/>
                    </a:lnTo>
                    <a:lnTo>
                      <a:pt x="22643" y="62046"/>
                    </a:lnTo>
                    <a:lnTo>
                      <a:pt x="23350" y="61901"/>
                    </a:lnTo>
                    <a:lnTo>
                      <a:pt x="24057" y="61755"/>
                    </a:lnTo>
                    <a:lnTo>
                      <a:pt x="24764" y="61589"/>
                    </a:lnTo>
                    <a:lnTo>
                      <a:pt x="25450" y="61401"/>
                    </a:lnTo>
                    <a:lnTo>
                      <a:pt x="26157" y="61214"/>
                    </a:lnTo>
                    <a:lnTo>
                      <a:pt x="26844" y="61006"/>
                    </a:lnTo>
                    <a:lnTo>
                      <a:pt x="26844" y="61006"/>
                    </a:lnTo>
                    <a:lnTo>
                      <a:pt x="27426" y="60819"/>
                    </a:lnTo>
                    <a:lnTo>
                      <a:pt x="28008" y="60632"/>
                    </a:lnTo>
                    <a:lnTo>
                      <a:pt x="28569" y="60424"/>
                    </a:lnTo>
                    <a:lnTo>
                      <a:pt x="29131" y="60216"/>
                    </a:lnTo>
                    <a:lnTo>
                      <a:pt x="29671" y="59988"/>
                    </a:lnTo>
                    <a:lnTo>
                      <a:pt x="30212" y="59738"/>
                    </a:lnTo>
                    <a:lnTo>
                      <a:pt x="30732" y="59489"/>
                    </a:lnTo>
                    <a:lnTo>
                      <a:pt x="31252" y="59239"/>
                    </a:lnTo>
                    <a:lnTo>
                      <a:pt x="31771" y="58969"/>
                    </a:lnTo>
                    <a:lnTo>
                      <a:pt x="32270" y="58678"/>
                    </a:lnTo>
                    <a:lnTo>
                      <a:pt x="32769" y="58387"/>
                    </a:lnTo>
                    <a:lnTo>
                      <a:pt x="33268" y="58075"/>
                    </a:lnTo>
                    <a:lnTo>
                      <a:pt x="33747" y="57763"/>
                    </a:lnTo>
                    <a:lnTo>
                      <a:pt x="34225" y="57430"/>
                    </a:lnTo>
                    <a:lnTo>
                      <a:pt x="34682" y="57097"/>
                    </a:lnTo>
                    <a:lnTo>
                      <a:pt x="35140" y="56765"/>
                    </a:lnTo>
                    <a:lnTo>
                      <a:pt x="35597" y="56390"/>
                    </a:lnTo>
                    <a:lnTo>
                      <a:pt x="36034" y="56037"/>
                    </a:lnTo>
                    <a:lnTo>
                      <a:pt x="36471" y="55663"/>
                    </a:lnTo>
                    <a:lnTo>
                      <a:pt x="36886" y="55268"/>
                    </a:lnTo>
                    <a:lnTo>
                      <a:pt x="37302" y="54873"/>
                    </a:lnTo>
                    <a:lnTo>
                      <a:pt x="37718" y="54457"/>
                    </a:lnTo>
                    <a:lnTo>
                      <a:pt x="38529" y="53604"/>
                    </a:lnTo>
                    <a:lnTo>
                      <a:pt x="39298" y="52731"/>
                    </a:lnTo>
                    <a:lnTo>
                      <a:pt x="40026" y="51795"/>
                    </a:lnTo>
                    <a:lnTo>
                      <a:pt x="40733" y="50839"/>
                    </a:lnTo>
                    <a:lnTo>
                      <a:pt x="41419" y="49841"/>
                    </a:lnTo>
                    <a:lnTo>
                      <a:pt x="41419" y="49841"/>
                    </a:lnTo>
                    <a:lnTo>
                      <a:pt x="41731" y="49321"/>
                    </a:lnTo>
                    <a:lnTo>
                      <a:pt x="42043" y="48780"/>
                    </a:lnTo>
                    <a:lnTo>
                      <a:pt x="42334" y="48219"/>
                    </a:lnTo>
                    <a:lnTo>
                      <a:pt x="42604" y="47637"/>
                    </a:lnTo>
                    <a:lnTo>
                      <a:pt x="42875" y="47034"/>
                    </a:lnTo>
                    <a:lnTo>
                      <a:pt x="43124" y="46431"/>
                    </a:lnTo>
                    <a:lnTo>
                      <a:pt x="43332" y="45807"/>
                    </a:lnTo>
                    <a:lnTo>
                      <a:pt x="43540" y="45162"/>
                    </a:lnTo>
                    <a:lnTo>
                      <a:pt x="43727" y="44518"/>
                    </a:lnTo>
                    <a:lnTo>
                      <a:pt x="43914" y="43873"/>
                    </a:lnTo>
                    <a:lnTo>
                      <a:pt x="44060" y="43208"/>
                    </a:lnTo>
                    <a:lnTo>
                      <a:pt x="44205" y="42522"/>
                    </a:lnTo>
                    <a:lnTo>
                      <a:pt x="44309" y="41835"/>
                    </a:lnTo>
                    <a:lnTo>
                      <a:pt x="44413" y="41149"/>
                    </a:lnTo>
                    <a:lnTo>
                      <a:pt x="44497" y="40463"/>
                    </a:lnTo>
                    <a:lnTo>
                      <a:pt x="44538" y="39756"/>
                    </a:lnTo>
                    <a:lnTo>
                      <a:pt x="44580" y="39070"/>
                    </a:lnTo>
                    <a:lnTo>
                      <a:pt x="44601" y="38363"/>
                    </a:lnTo>
                    <a:lnTo>
                      <a:pt x="44601" y="37677"/>
                    </a:lnTo>
                    <a:lnTo>
                      <a:pt x="44580" y="36970"/>
                    </a:lnTo>
                    <a:lnTo>
                      <a:pt x="44538" y="36284"/>
                    </a:lnTo>
                    <a:lnTo>
                      <a:pt x="44476" y="35577"/>
                    </a:lnTo>
                    <a:lnTo>
                      <a:pt x="44393" y="34891"/>
                    </a:lnTo>
                    <a:lnTo>
                      <a:pt x="44289" y="34204"/>
                    </a:lnTo>
                    <a:lnTo>
                      <a:pt x="44143" y="33539"/>
                    </a:lnTo>
                    <a:lnTo>
                      <a:pt x="43998" y="32874"/>
                    </a:lnTo>
                    <a:lnTo>
                      <a:pt x="43831" y="32208"/>
                    </a:lnTo>
                    <a:lnTo>
                      <a:pt x="43623" y="31564"/>
                    </a:lnTo>
                    <a:lnTo>
                      <a:pt x="43415" y="30940"/>
                    </a:lnTo>
                    <a:lnTo>
                      <a:pt x="43166" y="30316"/>
                    </a:lnTo>
                    <a:lnTo>
                      <a:pt x="42896" y="29713"/>
                    </a:lnTo>
                    <a:lnTo>
                      <a:pt x="42625" y="29110"/>
                    </a:lnTo>
                    <a:lnTo>
                      <a:pt x="42625" y="29110"/>
                    </a:lnTo>
                    <a:lnTo>
                      <a:pt x="42168" y="28279"/>
                    </a:lnTo>
                    <a:lnTo>
                      <a:pt x="41690" y="27468"/>
                    </a:lnTo>
                    <a:lnTo>
                      <a:pt x="41191" y="26677"/>
                    </a:lnTo>
                    <a:lnTo>
                      <a:pt x="40920" y="26303"/>
                    </a:lnTo>
                    <a:lnTo>
                      <a:pt x="40629" y="25929"/>
                    </a:lnTo>
                    <a:lnTo>
                      <a:pt x="40338" y="25575"/>
                    </a:lnTo>
                    <a:lnTo>
                      <a:pt x="40047" y="25201"/>
                    </a:lnTo>
                    <a:lnTo>
                      <a:pt x="39735" y="24869"/>
                    </a:lnTo>
                    <a:lnTo>
                      <a:pt x="39423" y="24515"/>
                    </a:lnTo>
                    <a:lnTo>
                      <a:pt x="39070" y="24203"/>
                    </a:lnTo>
                    <a:lnTo>
                      <a:pt x="38737" y="23870"/>
                    </a:lnTo>
                    <a:lnTo>
                      <a:pt x="38363" y="23579"/>
                    </a:lnTo>
                    <a:lnTo>
                      <a:pt x="37988" y="23267"/>
                    </a:lnTo>
                    <a:lnTo>
                      <a:pt x="37988" y="23267"/>
                    </a:lnTo>
                    <a:lnTo>
                      <a:pt x="37531" y="22935"/>
                    </a:lnTo>
                    <a:lnTo>
                      <a:pt x="37053" y="22623"/>
                    </a:lnTo>
                    <a:lnTo>
                      <a:pt x="36575" y="22332"/>
                    </a:lnTo>
                    <a:lnTo>
                      <a:pt x="36096" y="22082"/>
                    </a:lnTo>
                    <a:lnTo>
                      <a:pt x="35597" y="21833"/>
                    </a:lnTo>
                    <a:lnTo>
                      <a:pt x="35098" y="21604"/>
                    </a:lnTo>
                    <a:lnTo>
                      <a:pt x="34599" y="21375"/>
                    </a:lnTo>
                    <a:lnTo>
                      <a:pt x="34079" y="21188"/>
                    </a:lnTo>
                    <a:lnTo>
                      <a:pt x="33560" y="21001"/>
                    </a:lnTo>
                    <a:lnTo>
                      <a:pt x="33040" y="20835"/>
                    </a:lnTo>
                    <a:lnTo>
                      <a:pt x="31979" y="20523"/>
                    </a:lnTo>
                    <a:lnTo>
                      <a:pt x="30898" y="20253"/>
                    </a:lnTo>
                    <a:lnTo>
                      <a:pt x="29817" y="20003"/>
                    </a:lnTo>
                    <a:lnTo>
                      <a:pt x="29817" y="20003"/>
                    </a:lnTo>
                    <a:lnTo>
                      <a:pt x="29089" y="19878"/>
                    </a:lnTo>
                    <a:lnTo>
                      <a:pt x="28341" y="19753"/>
                    </a:lnTo>
                    <a:lnTo>
                      <a:pt x="27592" y="19650"/>
                    </a:lnTo>
                    <a:lnTo>
                      <a:pt x="26864" y="19504"/>
                    </a:lnTo>
                    <a:lnTo>
                      <a:pt x="26864" y="19504"/>
                    </a:lnTo>
                    <a:lnTo>
                      <a:pt x="26448" y="19400"/>
                    </a:lnTo>
                    <a:lnTo>
                      <a:pt x="26448" y="19400"/>
                    </a:lnTo>
                    <a:lnTo>
                      <a:pt x="26448" y="17279"/>
                    </a:lnTo>
                    <a:lnTo>
                      <a:pt x="26448" y="17279"/>
                    </a:lnTo>
                    <a:lnTo>
                      <a:pt x="26511" y="17238"/>
                    </a:lnTo>
                    <a:lnTo>
                      <a:pt x="26573" y="17217"/>
                    </a:lnTo>
                    <a:lnTo>
                      <a:pt x="26698" y="17196"/>
                    </a:lnTo>
                    <a:lnTo>
                      <a:pt x="26698" y="17196"/>
                    </a:lnTo>
                    <a:lnTo>
                      <a:pt x="26864" y="17196"/>
                    </a:lnTo>
                    <a:lnTo>
                      <a:pt x="26864" y="17196"/>
                    </a:lnTo>
                    <a:lnTo>
                      <a:pt x="31106" y="17300"/>
                    </a:lnTo>
                    <a:lnTo>
                      <a:pt x="31106" y="17300"/>
                    </a:lnTo>
                    <a:lnTo>
                      <a:pt x="32021" y="17300"/>
                    </a:lnTo>
                    <a:lnTo>
                      <a:pt x="32021" y="17300"/>
                    </a:lnTo>
                    <a:lnTo>
                      <a:pt x="32666" y="17300"/>
                    </a:lnTo>
                    <a:lnTo>
                      <a:pt x="33331" y="17279"/>
                    </a:lnTo>
                    <a:lnTo>
                      <a:pt x="33975" y="17238"/>
                    </a:lnTo>
                    <a:lnTo>
                      <a:pt x="34641" y="17196"/>
                    </a:lnTo>
                    <a:lnTo>
                      <a:pt x="35285" y="17134"/>
                    </a:lnTo>
                    <a:lnTo>
                      <a:pt x="35951" y="17030"/>
                    </a:lnTo>
                    <a:lnTo>
                      <a:pt x="36595" y="16926"/>
                    </a:lnTo>
                    <a:lnTo>
                      <a:pt x="37240" y="16801"/>
                    </a:lnTo>
                    <a:lnTo>
                      <a:pt x="37240" y="16801"/>
                    </a:lnTo>
                    <a:lnTo>
                      <a:pt x="37718" y="16655"/>
                    </a:lnTo>
                    <a:lnTo>
                      <a:pt x="37947" y="16572"/>
                    </a:lnTo>
                    <a:lnTo>
                      <a:pt x="38155" y="16489"/>
                    </a:lnTo>
                    <a:lnTo>
                      <a:pt x="38363" y="16385"/>
                    </a:lnTo>
                    <a:lnTo>
                      <a:pt x="38571" y="16260"/>
                    </a:lnTo>
                    <a:lnTo>
                      <a:pt x="38758" y="16136"/>
                    </a:lnTo>
                    <a:lnTo>
                      <a:pt x="38945" y="15990"/>
                    </a:lnTo>
                    <a:lnTo>
                      <a:pt x="39111" y="15844"/>
                    </a:lnTo>
                    <a:lnTo>
                      <a:pt x="39278" y="15678"/>
                    </a:lnTo>
                    <a:lnTo>
                      <a:pt x="39423" y="15491"/>
                    </a:lnTo>
                    <a:lnTo>
                      <a:pt x="39569" y="15304"/>
                    </a:lnTo>
                    <a:lnTo>
                      <a:pt x="39693" y="15096"/>
                    </a:lnTo>
                    <a:lnTo>
                      <a:pt x="39818" y="14867"/>
                    </a:lnTo>
                    <a:lnTo>
                      <a:pt x="39943" y="14638"/>
                    </a:lnTo>
                    <a:lnTo>
                      <a:pt x="40047" y="14389"/>
                    </a:lnTo>
                    <a:lnTo>
                      <a:pt x="40047" y="14389"/>
                    </a:lnTo>
                    <a:lnTo>
                      <a:pt x="40213" y="13869"/>
                    </a:lnTo>
                    <a:lnTo>
                      <a:pt x="40380" y="13370"/>
                    </a:lnTo>
                    <a:lnTo>
                      <a:pt x="40504" y="12850"/>
                    </a:lnTo>
                    <a:lnTo>
                      <a:pt x="40629" y="12330"/>
                    </a:lnTo>
                    <a:lnTo>
                      <a:pt x="40712" y="11811"/>
                    </a:lnTo>
                    <a:lnTo>
                      <a:pt x="40795" y="11270"/>
                    </a:lnTo>
                    <a:lnTo>
                      <a:pt x="40941" y="10210"/>
                    </a:lnTo>
                    <a:lnTo>
                      <a:pt x="40941" y="10210"/>
                    </a:lnTo>
                    <a:lnTo>
                      <a:pt x="41024" y="9315"/>
                    </a:lnTo>
                    <a:lnTo>
                      <a:pt x="41066" y="8401"/>
                    </a:lnTo>
                    <a:lnTo>
                      <a:pt x="41087" y="7486"/>
                    </a:lnTo>
                    <a:lnTo>
                      <a:pt x="41066" y="6592"/>
                    </a:lnTo>
                    <a:lnTo>
                      <a:pt x="41003" y="5677"/>
                    </a:lnTo>
                    <a:lnTo>
                      <a:pt x="40920" y="4783"/>
                    </a:lnTo>
                    <a:lnTo>
                      <a:pt x="40795" y="3889"/>
                    </a:lnTo>
                    <a:lnTo>
                      <a:pt x="40629" y="2974"/>
                    </a:lnTo>
                    <a:lnTo>
                      <a:pt x="40629" y="2974"/>
                    </a:lnTo>
                    <a:lnTo>
                      <a:pt x="40567" y="2724"/>
                    </a:lnTo>
                    <a:lnTo>
                      <a:pt x="40484" y="2495"/>
                    </a:lnTo>
                    <a:lnTo>
                      <a:pt x="40380" y="2267"/>
                    </a:lnTo>
                    <a:lnTo>
                      <a:pt x="40255" y="2038"/>
                    </a:lnTo>
                    <a:lnTo>
                      <a:pt x="40109" y="1830"/>
                    </a:lnTo>
                    <a:lnTo>
                      <a:pt x="39943" y="1622"/>
                    </a:lnTo>
                    <a:lnTo>
                      <a:pt x="39777" y="1435"/>
                    </a:lnTo>
                    <a:lnTo>
                      <a:pt x="39590" y="1269"/>
                    </a:lnTo>
                    <a:lnTo>
                      <a:pt x="39402" y="1102"/>
                    </a:lnTo>
                    <a:lnTo>
                      <a:pt x="39194" y="957"/>
                    </a:lnTo>
                    <a:lnTo>
                      <a:pt x="38987" y="832"/>
                    </a:lnTo>
                    <a:lnTo>
                      <a:pt x="38779" y="707"/>
                    </a:lnTo>
                    <a:lnTo>
                      <a:pt x="38550" y="624"/>
                    </a:lnTo>
                    <a:lnTo>
                      <a:pt x="38321" y="541"/>
                    </a:lnTo>
                    <a:lnTo>
                      <a:pt x="38092" y="499"/>
                    </a:lnTo>
                    <a:lnTo>
                      <a:pt x="37864" y="458"/>
                    </a:lnTo>
                    <a:lnTo>
                      <a:pt x="37864" y="458"/>
                    </a:lnTo>
                    <a:lnTo>
                      <a:pt x="36949" y="354"/>
                    </a:lnTo>
                    <a:lnTo>
                      <a:pt x="36491" y="312"/>
                    </a:lnTo>
                    <a:lnTo>
                      <a:pt x="36034" y="291"/>
                    </a:lnTo>
                    <a:lnTo>
                      <a:pt x="36034" y="291"/>
                    </a:lnTo>
                    <a:lnTo>
                      <a:pt x="32312" y="229"/>
                    </a:lnTo>
                    <a:lnTo>
                      <a:pt x="30441" y="187"/>
                    </a:lnTo>
                    <a:lnTo>
                      <a:pt x="28569" y="146"/>
                    </a:lnTo>
                    <a:lnTo>
                      <a:pt x="28569" y="146"/>
                    </a:lnTo>
                    <a:lnTo>
                      <a:pt x="25180" y="42"/>
                    </a:lnTo>
                    <a:lnTo>
                      <a:pt x="23475" y="21"/>
                    </a:lnTo>
                    <a:lnTo>
                      <a:pt x="2177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2734750" y="3174575"/>
                <a:ext cx="362850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3973" extrusionOk="0">
                    <a:moveTo>
                      <a:pt x="478" y="1"/>
                    </a:moveTo>
                    <a:lnTo>
                      <a:pt x="354" y="63"/>
                    </a:lnTo>
                    <a:lnTo>
                      <a:pt x="229" y="146"/>
                    </a:lnTo>
                    <a:lnTo>
                      <a:pt x="125" y="292"/>
                    </a:lnTo>
                    <a:lnTo>
                      <a:pt x="63" y="416"/>
                    </a:lnTo>
                    <a:lnTo>
                      <a:pt x="21" y="562"/>
                    </a:lnTo>
                    <a:lnTo>
                      <a:pt x="0" y="687"/>
                    </a:lnTo>
                    <a:lnTo>
                      <a:pt x="21" y="812"/>
                    </a:lnTo>
                    <a:lnTo>
                      <a:pt x="63" y="936"/>
                    </a:lnTo>
                    <a:lnTo>
                      <a:pt x="146" y="1061"/>
                    </a:lnTo>
                    <a:lnTo>
                      <a:pt x="229" y="1165"/>
                    </a:lnTo>
                    <a:lnTo>
                      <a:pt x="333" y="1269"/>
                    </a:lnTo>
                    <a:lnTo>
                      <a:pt x="645" y="1518"/>
                    </a:lnTo>
                    <a:lnTo>
                      <a:pt x="977" y="1747"/>
                    </a:lnTo>
                    <a:lnTo>
                      <a:pt x="1310" y="1955"/>
                    </a:lnTo>
                    <a:lnTo>
                      <a:pt x="1664" y="2142"/>
                    </a:lnTo>
                    <a:lnTo>
                      <a:pt x="2100" y="2350"/>
                    </a:lnTo>
                    <a:lnTo>
                      <a:pt x="2537" y="2537"/>
                    </a:lnTo>
                    <a:lnTo>
                      <a:pt x="2994" y="2683"/>
                    </a:lnTo>
                    <a:lnTo>
                      <a:pt x="3452" y="2828"/>
                    </a:lnTo>
                    <a:lnTo>
                      <a:pt x="4367" y="3057"/>
                    </a:lnTo>
                    <a:lnTo>
                      <a:pt x="5302" y="3286"/>
                    </a:lnTo>
                    <a:lnTo>
                      <a:pt x="5926" y="3431"/>
                    </a:lnTo>
                    <a:lnTo>
                      <a:pt x="6571" y="3556"/>
                    </a:lnTo>
                    <a:lnTo>
                      <a:pt x="7215" y="3681"/>
                    </a:lnTo>
                    <a:lnTo>
                      <a:pt x="7860" y="3785"/>
                    </a:lnTo>
                    <a:lnTo>
                      <a:pt x="8504" y="3868"/>
                    </a:lnTo>
                    <a:lnTo>
                      <a:pt x="9149" y="3910"/>
                    </a:lnTo>
                    <a:lnTo>
                      <a:pt x="9814" y="3951"/>
                    </a:lnTo>
                    <a:lnTo>
                      <a:pt x="10459" y="3972"/>
                    </a:lnTo>
                    <a:lnTo>
                      <a:pt x="11062" y="3951"/>
                    </a:lnTo>
                    <a:lnTo>
                      <a:pt x="11686" y="3910"/>
                    </a:lnTo>
                    <a:lnTo>
                      <a:pt x="12309" y="3868"/>
                    </a:lnTo>
                    <a:lnTo>
                      <a:pt x="12912" y="3785"/>
                    </a:lnTo>
                    <a:lnTo>
                      <a:pt x="13349" y="3702"/>
                    </a:lnTo>
                    <a:lnTo>
                      <a:pt x="13578" y="3639"/>
                    </a:lnTo>
                    <a:lnTo>
                      <a:pt x="13786" y="3577"/>
                    </a:lnTo>
                    <a:lnTo>
                      <a:pt x="13973" y="3473"/>
                    </a:lnTo>
                    <a:lnTo>
                      <a:pt x="14181" y="3369"/>
                    </a:lnTo>
                    <a:lnTo>
                      <a:pt x="14347" y="3224"/>
                    </a:lnTo>
                    <a:lnTo>
                      <a:pt x="14514" y="3036"/>
                    </a:lnTo>
                    <a:lnTo>
                      <a:pt x="14160" y="3016"/>
                    </a:lnTo>
                    <a:lnTo>
                      <a:pt x="13786" y="3036"/>
                    </a:lnTo>
                    <a:lnTo>
                      <a:pt x="13204" y="3036"/>
                    </a:lnTo>
                    <a:lnTo>
                      <a:pt x="12996" y="3016"/>
                    </a:lnTo>
                    <a:lnTo>
                      <a:pt x="12351" y="2912"/>
                    </a:lnTo>
                    <a:lnTo>
                      <a:pt x="11706" y="2849"/>
                    </a:lnTo>
                    <a:lnTo>
                      <a:pt x="10438" y="2724"/>
                    </a:lnTo>
                    <a:lnTo>
                      <a:pt x="9211" y="2579"/>
                    </a:lnTo>
                    <a:lnTo>
                      <a:pt x="8005" y="2433"/>
                    </a:lnTo>
                    <a:lnTo>
                      <a:pt x="7402" y="2329"/>
                    </a:lnTo>
                    <a:lnTo>
                      <a:pt x="6799" y="2225"/>
                    </a:lnTo>
                    <a:lnTo>
                      <a:pt x="6217" y="2101"/>
                    </a:lnTo>
                    <a:lnTo>
                      <a:pt x="5635" y="1976"/>
                    </a:lnTo>
                    <a:lnTo>
                      <a:pt x="5053" y="1810"/>
                    </a:lnTo>
                    <a:lnTo>
                      <a:pt x="4471" y="1643"/>
                    </a:lnTo>
                    <a:lnTo>
                      <a:pt x="3888" y="1456"/>
                    </a:lnTo>
                    <a:lnTo>
                      <a:pt x="3327" y="1248"/>
                    </a:lnTo>
                    <a:lnTo>
                      <a:pt x="2766" y="1019"/>
                    </a:lnTo>
                    <a:lnTo>
                      <a:pt x="2204" y="749"/>
                    </a:lnTo>
                    <a:lnTo>
                      <a:pt x="1664" y="479"/>
                    </a:lnTo>
                    <a:lnTo>
                      <a:pt x="1123" y="167"/>
                    </a:lnTo>
                    <a:lnTo>
                      <a:pt x="998" y="84"/>
                    </a:lnTo>
                    <a:lnTo>
                      <a:pt x="873" y="42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2734750" y="3174575"/>
                <a:ext cx="362850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3973" fill="none" extrusionOk="0">
                    <a:moveTo>
                      <a:pt x="624" y="1"/>
                    </a:moveTo>
                    <a:lnTo>
                      <a:pt x="624" y="1"/>
                    </a:lnTo>
                    <a:lnTo>
                      <a:pt x="478" y="1"/>
                    </a:lnTo>
                    <a:lnTo>
                      <a:pt x="354" y="63"/>
                    </a:lnTo>
                    <a:lnTo>
                      <a:pt x="229" y="146"/>
                    </a:lnTo>
                    <a:lnTo>
                      <a:pt x="125" y="292"/>
                    </a:lnTo>
                    <a:lnTo>
                      <a:pt x="125" y="292"/>
                    </a:lnTo>
                    <a:lnTo>
                      <a:pt x="63" y="416"/>
                    </a:lnTo>
                    <a:lnTo>
                      <a:pt x="21" y="562"/>
                    </a:lnTo>
                    <a:lnTo>
                      <a:pt x="0" y="687"/>
                    </a:lnTo>
                    <a:lnTo>
                      <a:pt x="21" y="812"/>
                    </a:lnTo>
                    <a:lnTo>
                      <a:pt x="63" y="936"/>
                    </a:lnTo>
                    <a:lnTo>
                      <a:pt x="146" y="1061"/>
                    </a:lnTo>
                    <a:lnTo>
                      <a:pt x="229" y="1165"/>
                    </a:lnTo>
                    <a:lnTo>
                      <a:pt x="333" y="1269"/>
                    </a:lnTo>
                    <a:lnTo>
                      <a:pt x="333" y="1269"/>
                    </a:lnTo>
                    <a:lnTo>
                      <a:pt x="645" y="1518"/>
                    </a:lnTo>
                    <a:lnTo>
                      <a:pt x="977" y="1747"/>
                    </a:lnTo>
                    <a:lnTo>
                      <a:pt x="1310" y="1955"/>
                    </a:lnTo>
                    <a:lnTo>
                      <a:pt x="1664" y="2142"/>
                    </a:lnTo>
                    <a:lnTo>
                      <a:pt x="1664" y="2142"/>
                    </a:lnTo>
                    <a:lnTo>
                      <a:pt x="2100" y="2350"/>
                    </a:lnTo>
                    <a:lnTo>
                      <a:pt x="2537" y="2537"/>
                    </a:lnTo>
                    <a:lnTo>
                      <a:pt x="2994" y="2683"/>
                    </a:lnTo>
                    <a:lnTo>
                      <a:pt x="3452" y="2828"/>
                    </a:lnTo>
                    <a:lnTo>
                      <a:pt x="4367" y="3057"/>
                    </a:lnTo>
                    <a:lnTo>
                      <a:pt x="5302" y="3286"/>
                    </a:lnTo>
                    <a:lnTo>
                      <a:pt x="5302" y="3286"/>
                    </a:lnTo>
                    <a:lnTo>
                      <a:pt x="5926" y="3431"/>
                    </a:lnTo>
                    <a:lnTo>
                      <a:pt x="6571" y="3556"/>
                    </a:lnTo>
                    <a:lnTo>
                      <a:pt x="7215" y="3681"/>
                    </a:lnTo>
                    <a:lnTo>
                      <a:pt x="7860" y="3785"/>
                    </a:lnTo>
                    <a:lnTo>
                      <a:pt x="8504" y="3868"/>
                    </a:lnTo>
                    <a:lnTo>
                      <a:pt x="9149" y="3910"/>
                    </a:lnTo>
                    <a:lnTo>
                      <a:pt x="9814" y="3951"/>
                    </a:lnTo>
                    <a:lnTo>
                      <a:pt x="10459" y="3972"/>
                    </a:lnTo>
                    <a:lnTo>
                      <a:pt x="10459" y="3972"/>
                    </a:lnTo>
                    <a:lnTo>
                      <a:pt x="11062" y="3951"/>
                    </a:lnTo>
                    <a:lnTo>
                      <a:pt x="11686" y="3910"/>
                    </a:lnTo>
                    <a:lnTo>
                      <a:pt x="12309" y="3868"/>
                    </a:lnTo>
                    <a:lnTo>
                      <a:pt x="12912" y="3785"/>
                    </a:lnTo>
                    <a:lnTo>
                      <a:pt x="12912" y="3785"/>
                    </a:lnTo>
                    <a:lnTo>
                      <a:pt x="13349" y="3702"/>
                    </a:lnTo>
                    <a:lnTo>
                      <a:pt x="13578" y="3639"/>
                    </a:lnTo>
                    <a:lnTo>
                      <a:pt x="13786" y="3577"/>
                    </a:lnTo>
                    <a:lnTo>
                      <a:pt x="13973" y="3473"/>
                    </a:lnTo>
                    <a:lnTo>
                      <a:pt x="14181" y="3369"/>
                    </a:lnTo>
                    <a:lnTo>
                      <a:pt x="14347" y="3224"/>
                    </a:lnTo>
                    <a:lnTo>
                      <a:pt x="14514" y="3036"/>
                    </a:lnTo>
                    <a:lnTo>
                      <a:pt x="14514" y="3036"/>
                    </a:lnTo>
                    <a:lnTo>
                      <a:pt x="14160" y="3016"/>
                    </a:lnTo>
                    <a:lnTo>
                      <a:pt x="14160" y="3016"/>
                    </a:lnTo>
                    <a:lnTo>
                      <a:pt x="13786" y="3036"/>
                    </a:lnTo>
                    <a:lnTo>
                      <a:pt x="13786" y="3036"/>
                    </a:lnTo>
                    <a:lnTo>
                      <a:pt x="13411" y="3036"/>
                    </a:lnTo>
                    <a:lnTo>
                      <a:pt x="13411" y="3036"/>
                    </a:lnTo>
                    <a:lnTo>
                      <a:pt x="13204" y="3036"/>
                    </a:lnTo>
                    <a:lnTo>
                      <a:pt x="12996" y="3016"/>
                    </a:lnTo>
                    <a:lnTo>
                      <a:pt x="12996" y="3016"/>
                    </a:lnTo>
                    <a:lnTo>
                      <a:pt x="12351" y="2912"/>
                    </a:lnTo>
                    <a:lnTo>
                      <a:pt x="11706" y="2849"/>
                    </a:lnTo>
                    <a:lnTo>
                      <a:pt x="10438" y="2724"/>
                    </a:lnTo>
                    <a:lnTo>
                      <a:pt x="10438" y="2724"/>
                    </a:lnTo>
                    <a:lnTo>
                      <a:pt x="9211" y="2579"/>
                    </a:lnTo>
                    <a:lnTo>
                      <a:pt x="8005" y="2433"/>
                    </a:lnTo>
                    <a:lnTo>
                      <a:pt x="7402" y="2329"/>
                    </a:lnTo>
                    <a:lnTo>
                      <a:pt x="6799" y="2225"/>
                    </a:lnTo>
                    <a:lnTo>
                      <a:pt x="6217" y="2101"/>
                    </a:lnTo>
                    <a:lnTo>
                      <a:pt x="5635" y="1976"/>
                    </a:lnTo>
                    <a:lnTo>
                      <a:pt x="5053" y="1810"/>
                    </a:lnTo>
                    <a:lnTo>
                      <a:pt x="4471" y="1643"/>
                    </a:lnTo>
                    <a:lnTo>
                      <a:pt x="3888" y="1456"/>
                    </a:lnTo>
                    <a:lnTo>
                      <a:pt x="3327" y="1248"/>
                    </a:lnTo>
                    <a:lnTo>
                      <a:pt x="2766" y="1019"/>
                    </a:lnTo>
                    <a:lnTo>
                      <a:pt x="2204" y="749"/>
                    </a:lnTo>
                    <a:lnTo>
                      <a:pt x="1664" y="479"/>
                    </a:lnTo>
                    <a:lnTo>
                      <a:pt x="1123" y="167"/>
                    </a:lnTo>
                    <a:lnTo>
                      <a:pt x="1123" y="167"/>
                    </a:lnTo>
                    <a:lnTo>
                      <a:pt x="998" y="84"/>
                    </a:lnTo>
                    <a:lnTo>
                      <a:pt x="873" y="42"/>
                    </a:lnTo>
                    <a:lnTo>
                      <a:pt x="749" y="1"/>
                    </a:lnTo>
                    <a:lnTo>
                      <a:pt x="6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2743050" y="2271650"/>
                <a:ext cx="44225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605" extrusionOk="0">
                    <a:moveTo>
                      <a:pt x="937" y="1"/>
                    </a:moveTo>
                    <a:lnTo>
                      <a:pt x="833" y="21"/>
                    </a:lnTo>
                    <a:lnTo>
                      <a:pt x="729" y="42"/>
                    </a:lnTo>
                    <a:lnTo>
                      <a:pt x="625" y="84"/>
                    </a:lnTo>
                    <a:lnTo>
                      <a:pt x="541" y="125"/>
                    </a:lnTo>
                    <a:lnTo>
                      <a:pt x="479" y="188"/>
                    </a:lnTo>
                    <a:lnTo>
                      <a:pt x="396" y="271"/>
                    </a:lnTo>
                    <a:lnTo>
                      <a:pt x="292" y="437"/>
                    </a:lnTo>
                    <a:lnTo>
                      <a:pt x="188" y="645"/>
                    </a:lnTo>
                    <a:lnTo>
                      <a:pt x="105" y="853"/>
                    </a:lnTo>
                    <a:lnTo>
                      <a:pt x="63" y="1061"/>
                    </a:lnTo>
                    <a:lnTo>
                      <a:pt x="42" y="1290"/>
                    </a:lnTo>
                    <a:lnTo>
                      <a:pt x="1" y="2350"/>
                    </a:lnTo>
                    <a:lnTo>
                      <a:pt x="1" y="2870"/>
                    </a:lnTo>
                    <a:lnTo>
                      <a:pt x="1" y="3390"/>
                    </a:lnTo>
                    <a:lnTo>
                      <a:pt x="42" y="4242"/>
                    </a:lnTo>
                    <a:lnTo>
                      <a:pt x="105" y="5095"/>
                    </a:lnTo>
                    <a:lnTo>
                      <a:pt x="167" y="5926"/>
                    </a:lnTo>
                    <a:lnTo>
                      <a:pt x="271" y="6758"/>
                    </a:lnTo>
                    <a:lnTo>
                      <a:pt x="396" y="7590"/>
                    </a:lnTo>
                    <a:lnTo>
                      <a:pt x="562" y="8422"/>
                    </a:lnTo>
                    <a:lnTo>
                      <a:pt x="770" y="9233"/>
                    </a:lnTo>
                    <a:lnTo>
                      <a:pt x="1020" y="10043"/>
                    </a:lnTo>
                    <a:lnTo>
                      <a:pt x="1061" y="10210"/>
                    </a:lnTo>
                    <a:lnTo>
                      <a:pt x="1124" y="10376"/>
                    </a:lnTo>
                    <a:lnTo>
                      <a:pt x="1165" y="10459"/>
                    </a:lnTo>
                    <a:lnTo>
                      <a:pt x="1228" y="10522"/>
                    </a:lnTo>
                    <a:lnTo>
                      <a:pt x="1311" y="10563"/>
                    </a:lnTo>
                    <a:lnTo>
                      <a:pt x="1436" y="10605"/>
                    </a:lnTo>
                    <a:lnTo>
                      <a:pt x="1477" y="10480"/>
                    </a:lnTo>
                    <a:lnTo>
                      <a:pt x="1498" y="10397"/>
                    </a:lnTo>
                    <a:lnTo>
                      <a:pt x="1581" y="9295"/>
                    </a:lnTo>
                    <a:lnTo>
                      <a:pt x="1643" y="8172"/>
                    </a:lnTo>
                    <a:lnTo>
                      <a:pt x="1706" y="7049"/>
                    </a:lnTo>
                    <a:lnTo>
                      <a:pt x="1727" y="5947"/>
                    </a:lnTo>
                    <a:lnTo>
                      <a:pt x="1768" y="3702"/>
                    </a:lnTo>
                    <a:lnTo>
                      <a:pt x="1768" y="1477"/>
                    </a:lnTo>
                    <a:lnTo>
                      <a:pt x="1768" y="1227"/>
                    </a:lnTo>
                    <a:lnTo>
                      <a:pt x="1727" y="978"/>
                    </a:lnTo>
                    <a:lnTo>
                      <a:pt x="1685" y="728"/>
                    </a:lnTo>
                    <a:lnTo>
                      <a:pt x="1602" y="500"/>
                    </a:lnTo>
                    <a:lnTo>
                      <a:pt x="1498" y="312"/>
                    </a:lnTo>
                    <a:lnTo>
                      <a:pt x="1436" y="229"/>
                    </a:lnTo>
                    <a:lnTo>
                      <a:pt x="1373" y="167"/>
                    </a:lnTo>
                    <a:lnTo>
                      <a:pt x="1290" y="104"/>
                    </a:lnTo>
                    <a:lnTo>
                      <a:pt x="1207" y="63"/>
                    </a:lnTo>
                    <a:lnTo>
                      <a:pt x="1103" y="21"/>
                    </a:lnTo>
                    <a:lnTo>
                      <a:pt x="999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2743050" y="2271650"/>
                <a:ext cx="44225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605" fill="none" extrusionOk="0">
                    <a:moveTo>
                      <a:pt x="937" y="1"/>
                    </a:moveTo>
                    <a:lnTo>
                      <a:pt x="937" y="1"/>
                    </a:lnTo>
                    <a:lnTo>
                      <a:pt x="833" y="21"/>
                    </a:lnTo>
                    <a:lnTo>
                      <a:pt x="729" y="42"/>
                    </a:lnTo>
                    <a:lnTo>
                      <a:pt x="625" y="84"/>
                    </a:lnTo>
                    <a:lnTo>
                      <a:pt x="541" y="125"/>
                    </a:lnTo>
                    <a:lnTo>
                      <a:pt x="479" y="188"/>
                    </a:lnTo>
                    <a:lnTo>
                      <a:pt x="396" y="271"/>
                    </a:lnTo>
                    <a:lnTo>
                      <a:pt x="292" y="437"/>
                    </a:lnTo>
                    <a:lnTo>
                      <a:pt x="292" y="437"/>
                    </a:lnTo>
                    <a:lnTo>
                      <a:pt x="188" y="645"/>
                    </a:lnTo>
                    <a:lnTo>
                      <a:pt x="105" y="853"/>
                    </a:lnTo>
                    <a:lnTo>
                      <a:pt x="63" y="1061"/>
                    </a:lnTo>
                    <a:lnTo>
                      <a:pt x="42" y="1290"/>
                    </a:lnTo>
                    <a:lnTo>
                      <a:pt x="42" y="1290"/>
                    </a:lnTo>
                    <a:lnTo>
                      <a:pt x="1" y="2350"/>
                    </a:lnTo>
                    <a:lnTo>
                      <a:pt x="1" y="2870"/>
                    </a:lnTo>
                    <a:lnTo>
                      <a:pt x="1" y="3390"/>
                    </a:lnTo>
                    <a:lnTo>
                      <a:pt x="1" y="3390"/>
                    </a:lnTo>
                    <a:lnTo>
                      <a:pt x="42" y="4242"/>
                    </a:lnTo>
                    <a:lnTo>
                      <a:pt x="105" y="5095"/>
                    </a:lnTo>
                    <a:lnTo>
                      <a:pt x="167" y="5926"/>
                    </a:lnTo>
                    <a:lnTo>
                      <a:pt x="271" y="6758"/>
                    </a:lnTo>
                    <a:lnTo>
                      <a:pt x="396" y="7590"/>
                    </a:lnTo>
                    <a:lnTo>
                      <a:pt x="562" y="8422"/>
                    </a:lnTo>
                    <a:lnTo>
                      <a:pt x="770" y="9233"/>
                    </a:lnTo>
                    <a:lnTo>
                      <a:pt x="1020" y="10043"/>
                    </a:lnTo>
                    <a:lnTo>
                      <a:pt x="1020" y="10043"/>
                    </a:lnTo>
                    <a:lnTo>
                      <a:pt x="1061" y="10210"/>
                    </a:lnTo>
                    <a:lnTo>
                      <a:pt x="1124" y="10376"/>
                    </a:lnTo>
                    <a:lnTo>
                      <a:pt x="1165" y="10459"/>
                    </a:lnTo>
                    <a:lnTo>
                      <a:pt x="1228" y="10522"/>
                    </a:lnTo>
                    <a:lnTo>
                      <a:pt x="1311" y="10563"/>
                    </a:lnTo>
                    <a:lnTo>
                      <a:pt x="1436" y="10605"/>
                    </a:lnTo>
                    <a:lnTo>
                      <a:pt x="1436" y="10605"/>
                    </a:lnTo>
                    <a:lnTo>
                      <a:pt x="1477" y="10480"/>
                    </a:lnTo>
                    <a:lnTo>
                      <a:pt x="1498" y="10397"/>
                    </a:lnTo>
                    <a:lnTo>
                      <a:pt x="1498" y="10397"/>
                    </a:lnTo>
                    <a:lnTo>
                      <a:pt x="1581" y="9295"/>
                    </a:lnTo>
                    <a:lnTo>
                      <a:pt x="1643" y="8172"/>
                    </a:lnTo>
                    <a:lnTo>
                      <a:pt x="1706" y="7049"/>
                    </a:lnTo>
                    <a:lnTo>
                      <a:pt x="1727" y="5947"/>
                    </a:lnTo>
                    <a:lnTo>
                      <a:pt x="1768" y="3702"/>
                    </a:lnTo>
                    <a:lnTo>
                      <a:pt x="1768" y="1477"/>
                    </a:lnTo>
                    <a:lnTo>
                      <a:pt x="1768" y="1477"/>
                    </a:lnTo>
                    <a:lnTo>
                      <a:pt x="1768" y="1227"/>
                    </a:lnTo>
                    <a:lnTo>
                      <a:pt x="1727" y="978"/>
                    </a:lnTo>
                    <a:lnTo>
                      <a:pt x="1685" y="728"/>
                    </a:lnTo>
                    <a:lnTo>
                      <a:pt x="1602" y="500"/>
                    </a:lnTo>
                    <a:lnTo>
                      <a:pt x="1602" y="500"/>
                    </a:lnTo>
                    <a:lnTo>
                      <a:pt x="1498" y="312"/>
                    </a:lnTo>
                    <a:lnTo>
                      <a:pt x="1436" y="229"/>
                    </a:lnTo>
                    <a:lnTo>
                      <a:pt x="1373" y="167"/>
                    </a:lnTo>
                    <a:lnTo>
                      <a:pt x="1290" y="104"/>
                    </a:lnTo>
                    <a:lnTo>
                      <a:pt x="1207" y="63"/>
                    </a:lnTo>
                    <a:lnTo>
                      <a:pt x="1103" y="21"/>
                    </a:lnTo>
                    <a:lnTo>
                      <a:pt x="999" y="1"/>
                    </a:lnTo>
                    <a:lnTo>
                      <a:pt x="999" y="1"/>
                    </a:lnTo>
                    <a:lnTo>
                      <a:pt x="93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3259750" y="2637600"/>
                <a:ext cx="171575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3390" extrusionOk="0">
                    <a:moveTo>
                      <a:pt x="1103" y="1"/>
                    </a:moveTo>
                    <a:lnTo>
                      <a:pt x="916" y="21"/>
                    </a:lnTo>
                    <a:lnTo>
                      <a:pt x="749" y="63"/>
                    </a:lnTo>
                    <a:lnTo>
                      <a:pt x="583" y="105"/>
                    </a:lnTo>
                    <a:lnTo>
                      <a:pt x="437" y="188"/>
                    </a:lnTo>
                    <a:lnTo>
                      <a:pt x="313" y="292"/>
                    </a:lnTo>
                    <a:lnTo>
                      <a:pt x="209" y="396"/>
                    </a:lnTo>
                    <a:lnTo>
                      <a:pt x="126" y="520"/>
                    </a:lnTo>
                    <a:lnTo>
                      <a:pt x="63" y="666"/>
                    </a:lnTo>
                    <a:lnTo>
                      <a:pt x="22" y="791"/>
                    </a:lnTo>
                    <a:lnTo>
                      <a:pt x="22" y="895"/>
                    </a:lnTo>
                    <a:lnTo>
                      <a:pt x="1" y="999"/>
                    </a:lnTo>
                    <a:lnTo>
                      <a:pt x="22" y="1103"/>
                    </a:lnTo>
                    <a:lnTo>
                      <a:pt x="42" y="1207"/>
                    </a:lnTo>
                    <a:lnTo>
                      <a:pt x="84" y="1311"/>
                    </a:lnTo>
                    <a:lnTo>
                      <a:pt x="146" y="1415"/>
                    </a:lnTo>
                    <a:lnTo>
                      <a:pt x="209" y="1498"/>
                    </a:lnTo>
                    <a:lnTo>
                      <a:pt x="375" y="1685"/>
                    </a:lnTo>
                    <a:lnTo>
                      <a:pt x="583" y="1830"/>
                    </a:lnTo>
                    <a:lnTo>
                      <a:pt x="853" y="1955"/>
                    </a:lnTo>
                    <a:lnTo>
                      <a:pt x="1144" y="2080"/>
                    </a:lnTo>
                    <a:lnTo>
                      <a:pt x="3078" y="2621"/>
                    </a:lnTo>
                    <a:lnTo>
                      <a:pt x="4991" y="3120"/>
                    </a:lnTo>
                    <a:lnTo>
                      <a:pt x="5656" y="3307"/>
                    </a:lnTo>
                    <a:lnTo>
                      <a:pt x="6010" y="3369"/>
                    </a:lnTo>
                    <a:lnTo>
                      <a:pt x="6197" y="3390"/>
                    </a:lnTo>
                    <a:lnTo>
                      <a:pt x="6384" y="3390"/>
                    </a:lnTo>
                    <a:lnTo>
                      <a:pt x="6613" y="3369"/>
                    </a:lnTo>
                    <a:lnTo>
                      <a:pt x="6862" y="3348"/>
                    </a:lnTo>
                    <a:lnTo>
                      <a:pt x="6779" y="3182"/>
                    </a:lnTo>
                    <a:lnTo>
                      <a:pt x="6717" y="3078"/>
                    </a:lnTo>
                    <a:lnTo>
                      <a:pt x="6530" y="2870"/>
                    </a:lnTo>
                    <a:lnTo>
                      <a:pt x="6322" y="2662"/>
                    </a:lnTo>
                    <a:lnTo>
                      <a:pt x="6072" y="2433"/>
                    </a:lnTo>
                    <a:lnTo>
                      <a:pt x="5823" y="2225"/>
                    </a:lnTo>
                    <a:lnTo>
                      <a:pt x="5553" y="2018"/>
                    </a:lnTo>
                    <a:lnTo>
                      <a:pt x="5282" y="1830"/>
                    </a:lnTo>
                    <a:lnTo>
                      <a:pt x="4742" y="1477"/>
                    </a:lnTo>
                    <a:lnTo>
                      <a:pt x="4159" y="1165"/>
                    </a:lnTo>
                    <a:lnTo>
                      <a:pt x="3577" y="895"/>
                    </a:lnTo>
                    <a:lnTo>
                      <a:pt x="2974" y="624"/>
                    </a:lnTo>
                    <a:lnTo>
                      <a:pt x="1768" y="146"/>
                    </a:lnTo>
                    <a:lnTo>
                      <a:pt x="1602" y="84"/>
                    </a:lnTo>
                    <a:lnTo>
                      <a:pt x="1415" y="42"/>
                    </a:lnTo>
                    <a:lnTo>
                      <a:pt x="1269" y="21"/>
                    </a:lnTo>
                    <a:lnTo>
                      <a:pt x="1103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3259750" y="2637600"/>
                <a:ext cx="171575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3390" fill="none" extrusionOk="0">
                    <a:moveTo>
                      <a:pt x="1103" y="1"/>
                    </a:moveTo>
                    <a:lnTo>
                      <a:pt x="1103" y="1"/>
                    </a:lnTo>
                    <a:lnTo>
                      <a:pt x="916" y="21"/>
                    </a:lnTo>
                    <a:lnTo>
                      <a:pt x="749" y="63"/>
                    </a:lnTo>
                    <a:lnTo>
                      <a:pt x="583" y="105"/>
                    </a:lnTo>
                    <a:lnTo>
                      <a:pt x="437" y="188"/>
                    </a:lnTo>
                    <a:lnTo>
                      <a:pt x="313" y="292"/>
                    </a:lnTo>
                    <a:lnTo>
                      <a:pt x="209" y="396"/>
                    </a:lnTo>
                    <a:lnTo>
                      <a:pt x="126" y="520"/>
                    </a:lnTo>
                    <a:lnTo>
                      <a:pt x="63" y="666"/>
                    </a:lnTo>
                    <a:lnTo>
                      <a:pt x="63" y="666"/>
                    </a:lnTo>
                    <a:lnTo>
                      <a:pt x="22" y="791"/>
                    </a:lnTo>
                    <a:lnTo>
                      <a:pt x="22" y="895"/>
                    </a:lnTo>
                    <a:lnTo>
                      <a:pt x="1" y="999"/>
                    </a:lnTo>
                    <a:lnTo>
                      <a:pt x="22" y="1103"/>
                    </a:lnTo>
                    <a:lnTo>
                      <a:pt x="42" y="1207"/>
                    </a:lnTo>
                    <a:lnTo>
                      <a:pt x="84" y="1311"/>
                    </a:lnTo>
                    <a:lnTo>
                      <a:pt x="146" y="1415"/>
                    </a:lnTo>
                    <a:lnTo>
                      <a:pt x="209" y="1498"/>
                    </a:lnTo>
                    <a:lnTo>
                      <a:pt x="375" y="1685"/>
                    </a:lnTo>
                    <a:lnTo>
                      <a:pt x="583" y="1830"/>
                    </a:lnTo>
                    <a:lnTo>
                      <a:pt x="853" y="1955"/>
                    </a:lnTo>
                    <a:lnTo>
                      <a:pt x="1144" y="2080"/>
                    </a:lnTo>
                    <a:lnTo>
                      <a:pt x="1144" y="2080"/>
                    </a:lnTo>
                    <a:lnTo>
                      <a:pt x="3078" y="2621"/>
                    </a:lnTo>
                    <a:lnTo>
                      <a:pt x="4991" y="3120"/>
                    </a:lnTo>
                    <a:lnTo>
                      <a:pt x="4991" y="3120"/>
                    </a:lnTo>
                    <a:lnTo>
                      <a:pt x="5656" y="3307"/>
                    </a:lnTo>
                    <a:lnTo>
                      <a:pt x="6010" y="3369"/>
                    </a:lnTo>
                    <a:lnTo>
                      <a:pt x="6197" y="3390"/>
                    </a:lnTo>
                    <a:lnTo>
                      <a:pt x="6384" y="3390"/>
                    </a:lnTo>
                    <a:lnTo>
                      <a:pt x="6384" y="3390"/>
                    </a:lnTo>
                    <a:lnTo>
                      <a:pt x="6613" y="3369"/>
                    </a:lnTo>
                    <a:lnTo>
                      <a:pt x="6862" y="3348"/>
                    </a:lnTo>
                    <a:lnTo>
                      <a:pt x="6862" y="3348"/>
                    </a:lnTo>
                    <a:lnTo>
                      <a:pt x="6779" y="3182"/>
                    </a:lnTo>
                    <a:lnTo>
                      <a:pt x="6717" y="3078"/>
                    </a:lnTo>
                    <a:lnTo>
                      <a:pt x="6717" y="3078"/>
                    </a:lnTo>
                    <a:lnTo>
                      <a:pt x="6530" y="2870"/>
                    </a:lnTo>
                    <a:lnTo>
                      <a:pt x="6322" y="2662"/>
                    </a:lnTo>
                    <a:lnTo>
                      <a:pt x="6322" y="2662"/>
                    </a:lnTo>
                    <a:lnTo>
                      <a:pt x="6072" y="2433"/>
                    </a:lnTo>
                    <a:lnTo>
                      <a:pt x="5823" y="2225"/>
                    </a:lnTo>
                    <a:lnTo>
                      <a:pt x="5553" y="2018"/>
                    </a:lnTo>
                    <a:lnTo>
                      <a:pt x="5282" y="1830"/>
                    </a:lnTo>
                    <a:lnTo>
                      <a:pt x="4742" y="1477"/>
                    </a:lnTo>
                    <a:lnTo>
                      <a:pt x="4159" y="1165"/>
                    </a:lnTo>
                    <a:lnTo>
                      <a:pt x="3577" y="895"/>
                    </a:lnTo>
                    <a:lnTo>
                      <a:pt x="2974" y="624"/>
                    </a:lnTo>
                    <a:lnTo>
                      <a:pt x="1768" y="146"/>
                    </a:lnTo>
                    <a:lnTo>
                      <a:pt x="1768" y="146"/>
                    </a:lnTo>
                    <a:lnTo>
                      <a:pt x="1602" y="84"/>
                    </a:lnTo>
                    <a:lnTo>
                      <a:pt x="1415" y="42"/>
                    </a:lnTo>
                    <a:lnTo>
                      <a:pt x="1269" y="21"/>
                    </a:lnTo>
                    <a:lnTo>
                      <a:pt x="11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2760725" y="2586650"/>
                <a:ext cx="34850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705" extrusionOk="0">
                    <a:moveTo>
                      <a:pt x="625" y="1"/>
                    </a:moveTo>
                    <a:lnTo>
                      <a:pt x="458" y="43"/>
                    </a:lnTo>
                    <a:lnTo>
                      <a:pt x="313" y="105"/>
                    </a:lnTo>
                    <a:lnTo>
                      <a:pt x="250" y="146"/>
                    </a:lnTo>
                    <a:lnTo>
                      <a:pt x="188" y="209"/>
                    </a:lnTo>
                    <a:lnTo>
                      <a:pt x="126" y="292"/>
                    </a:lnTo>
                    <a:lnTo>
                      <a:pt x="84" y="375"/>
                    </a:lnTo>
                    <a:lnTo>
                      <a:pt x="42" y="521"/>
                    </a:lnTo>
                    <a:lnTo>
                      <a:pt x="22" y="666"/>
                    </a:lnTo>
                    <a:lnTo>
                      <a:pt x="1" y="812"/>
                    </a:lnTo>
                    <a:lnTo>
                      <a:pt x="22" y="978"/>
                    </a:lnTo>
                    <a:lnTo>
                      <a:pt x="42" y="1165"/>
                    </a:lnTo>
                    <a:lnTo>
                      <a:pt x="84" y="1332"/>
                    </a:lnTo>
                    <a:lnTo>
                      <a:pt x="126" y="1498"/>
                    </a:lnTo>
                    <a:lnTo>
                      <a:pt x="188" y="1685"/>
                    </a:lnTo>
                    <a:lnTo>
                      <a:pt x="271" y="1852"/>
                    </a:lnTo>
                    <a:lnTo>
                      <a:pt x="354" y="2018"/>
                    </a:lnTo>
                    <a:lnTo>
                      <a:pt x="458" y="2163"/>
                    </a:lnTo>
                    <a:lnTo>
                      <a:pt x="562" y="2309"/>
                    </a:lnTo>
                    <a:lnTo>
                      <a:pt x="687" y="2434"/>
                    </a:lnTo>
                    <a:lnTo>
                      <a:pt x="791" y="2538"/>
                    </a:lnTo>
                    <a:lnTo>
                      <a:pt x="936" y="2642"/>
                    </a:lnTo>
                    <a:lnTo>
                      <a:pt x="1061" y="2704"/>
                    </a:lnTo>
                    <a:lnTo>
                      <a:pt x="1144" y="2600"/>
                    </a:lnTo>
                    <a:lnTo>
                      <a:pt x="1207" y="2454"/>
                    </a:lnTo>
                    <a:lnTo>
                      <a:pt x="1269" y="2309"/>
                    </a:lnTo>
                    <a:lnTo>
                      <a:pt x="1311" y="2163"/>
                    </a:lnTo>
                    <a:lnTo>
                      <a:pt x="1373" y="1810"/>
                    </a:lnTo>
                    <a:lnTo>
                      <a:pt x="1394" y="1436"/>
                    </a:lnTo>
                    <a:lnTo>
                      <a:pt x="1373" y="1082"/>
                    </a:lnTo>
                    <a:lnTo>
                      <a:pt x="1332" y="749"/>
                    </a:lnTo>
                    <a:lnTo>
                      <a:pt x="1290" y="583"/>
                    </a:lnTo>
                    <a:lnTo>
                      <a:pt x="1228" y="458"/>
                    </a:lnTo>
                    <a:lnTo>
                      <a:pt x="1165" y="334"/>
                    </a:lnTo>
                    <a:lnTo>
                      <a:pt x="1103" y="230"/>
                    </a:lnTo>
                    <a:lnTo>
                      <a:pt x="999" y="126"/>
                    </a:lnTo>
                    <a:lnTo>
                      <a:pt x="874" y="63"/>
                    </a:lnTo>
                    <a:lnTo>
                      <a:pt x="749" y="22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2760725" y="2586650"/>
                <a:ext cx="34850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705" fill="none" extrusionOk="0">
                    <a:moveTo>
                      <a:pt x="625" y="1"/>
                    </a:moveTo>
                    <a:lnTo>
                      <a:pt x="625" y="1"/>
                    </a:lnTo>
                    <a:lnTo>
                      <a:pt x="458" y="43"/>
                    </a:lnTo>
                    <a:lnTo>
                      <a:pt x="313" y="105"/>
                    </a:lnTo>
                    <a:lnTo>
                      <a:pt x="250" y="146"/>
                    </a:lnTo>
                    <a:lnTo>
                      <a:pt x="188" y="209"/>
                    </a:lnTo>
                    <a:lnTo>
                      <a:pt x="126" y="292"/>
                    </a:lnTo>
                    <a:lnTo>
                      <a:pt x="84" y="375"/>
                    </a:lnTo>
                    <a:lnTo>
                      <a:pt x="84" y="375"/>
                    </a:lnTo>
                    <a:lnTo>
                      <a:pt x="42" y="521"/>
                    </a:lnTo>
                    <a:lnTo>
                      <a:pt x="22" y="666"/>
                    </a:lnTo>
                    <a:lnTo>
                      <a:pt x="1" y="812"/>
                    </a:lnTo>
                    <a:lnTo>
                      <a:pt x="22" y="978"/>
                    </a:lnTo>
                    <a:lnTo>
                      <a:pt x="42" y="1165"/>
                    </a:lnTo>
                    <a:lnTo>
                      <a:pt x="84" y="1332"/>
                    </a:lnTo>
                    <a:lnTo>
                      <a:pt x="126" y="1498"/>
                    </a:lnTo>
                    <a:lnTo>
                      <a:pt x="188" y="1685"/>
                    </a:lnTo>
                    <a:lnTo>
                      <a:pt x="271" y="1852"/>
                    </a:lnTo>
                    <a:lnTo>
                      <a:pt x="354" y="2018"/>
                    </a:lnTo>
                    <a:lnTo>
                      <a:pt x="458" y="2163"/>
                    </a:lnTo>
                    <a:lnTo>
                      <a:pt x="562" y="2309"/>
                    </a:lnTo>
                    <a:lnTo>
                      <a:pt x="687" y="2434"/>
                    </a:lnTo>
                    <a:lnTo>
                      <a:pt x="791" y="2538"/>
                    </a:lnTo>
                    <a:lnTo>
                      <a:pt x="936" y="2642"/>
                    </a:lnTo>
                    <a:lnTo>
                      <a:pt x="1061" y="2704"/>
                    </a:lnTo>
                    <a:lnTo>
                      <a:pt x="1061" y="2704"/>
                    </a:lnTo>
                    <a:lnTo>
                      <a:pt x="1144" y="2600"/>
                    </a:lnTo>
                    <a:lnTo>
                      <a:pt x="1207" y="2454"/>
                    </a:lnTo>
                    <a:lnTo>
                      <a:pt x="1269" y="2309"/>
                    </a:lnTo>
                    <a:lnTo>
                      <a:pt x="1311" y="2163"/>
                    </a:lnTo>
                    <a:lnTo>
                      <a:pt x="1373" y="1810"/>
                    </a:lnTo>
                    <a:lnTo>
                      <a:pt x="1394" y="1436"/>
                    </a:lnTo>
                    <a:lnTo>
                      <a:pt x="1373" y="1082"/>
                    </a:lnTo>
                    <a:lnTo>
                      <a:pt x="1332" y="749"/>
                    </a:lnTo>
                    <a:lnTo>
                      <a:pt x="1290" y="583"/>
                    </a:lnTo>
                    <a:lnTo>
                      <a:pt x="1228" y="458"/>
                    </a:lnTo>
                    <a:lnTo>
                      <a:pt x="1165" y="334"/>
                    </a:lnTo>
                    <a:lnTo>
                      <a:pt x="1103" y="230"/>
                    </a:lnTo>
                    <a:lnTo>
                      <a:pt x="1103" y="230"/>
                    </a:lnTo>
                    <a:lnTo>
                      <a:pt x="999" y="126"/>
                    </a:lnTo>
                    <a:lnTo>
                      <a:pt x="874" y="63"/>
                    </a:lnTo>
                    <a:lnTo>
                      <a:pt x="749" y="22"/>
                    </a:lnTo>
                    <a:lnTo>
                      <a:pt x="62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613100" y="2105300"/>
                <a:ext cx="1026150" cy="1448775"/>
              </a:xfrm>
              <a:custGeom>
                <a:avLst/>
                <a:gdLst/>
                <a:ahLst/>
                <a:cxnLst/>
                <a:rect l="l" t="t" r="r" b="b"/>
                <a:pathLst>
                  <a:path w="41046" h="57951" extrusionOk="0">
                    <a:moveTo>
                      <a:pt x="19504" y="1"/>
                    </a:moveTo>
                    <a:lnTo>
                      <a:pt x="18652" y="22"/>
                    </a:lnTo>
                    <a:lnTo>
                      <a:pt x="17009" y="84"/>
                    </a:lnTo>
                    <a:lnTo>
                      <a:pt x="15366" y="146"/>
                    </a:lnTo>
                    <a:lnTo>
                      <a:pt x="13724" y="230"/>
                    </a:lnTo>
                    <a:lnTo>
                      <a:pt x="12081" y="333"/>
                    </a:lnTo>
                    <a:lnTo>
                      <a:pt x="10459" y="479"/>
                    </a:lnTo>
                    <a:lnTo>
                      <a:pt x="9628" y="562"/>
                    </a:lnTo>
                    <a:lnTo>
                      <a:pt x="8817" y="666"/>
                    </a:lnTo>
                    <a:lnTo>
                      <a:pt x="8006" y="770"/>
                    </a:lnTo>
                    <a:lnTo>
                      <a:pt x="7195" y="916"/>
                    </a:lnTo>
                    <a:lnTo>
                      <a:pt x="6384" y="1061"/>
                    </a:lnTo>
                    <a:lnTo>
                      <a:pt x="5573" y="1207"/>
                    </a:lnTo>
                    <a:lnTo>
                      <a:pt x="5344" y="1269"/>
                    </a:lnTo>
                    <a:lnTo>
                      <a:pt x="5136" y="1352"/>
                    </a:lnTo>
                    <a:lnTo>
                      <a:pt x="4949" y="1436"/>
                    </a:lnTo>
                    <a:lnTo>
                      <a:pt x="4804" y="1560"/>
                    </a:lnTo>
                    <a:lnTo>
                      <a:pt x="4679" y="1706"/>
                    </a:lnTo>
                    <a:lnTo>
                      <a:pt x="4596" y="1872"/>
                    </a:lnTo>
                    <a:lnTo>
                      <a:pt x="4513" y="2059"/>
                    </a:lnTo>
                    <a:lnTo>
                      <a:pt x="4471" y="2288"/>
                    </a:lnTo>
                    <a:lnTo>
                      <a:pt x="4346" y="3057"/>
                    </a:lnTo>
                    <a:lnTo>
                      <a:pt x="4222" y="3827"/>
                    </a:lnTo>
                    <a:lnTo>
                      <a:pt x="4118" y="4596"/>
                    </a:lnTo>
                    <a:lnTo>
                      <a:pt x="4076" y="4970"/>
                    </a:lnTo>
                    <a:lnTo>
                      <a:pt x="4034" y="5365"/>
                    </a:lnTo>
                    <a:lnTo>
                      <a:pt x="3930" y="7112"/>
                    </a:lnTo>
                    <a:lnTo>
                      <a:pt x="3868" y="8859"/>
                    </a:lnTo>
                    <a:lnTo>
                      <a:pt x="3806" y="10605"/>
                    </a:lnTo>
                    <a:lnTo>
                      <a:pt x="3785" y="12352"/>
                    </a:lnTo>
                    <a:lnTo>
                      <a:pt x="3806" y="14098"/>
                    </a:lnTo>
                    <a:lnTo>
                      <a:pt x="3847" y="15845"/>
                    </a:lnTo>
                    <a:lnTo>
                      <a:pt x="3930" y="17592"/>
                    </a:lnTo>
                    <a:lnTo>
                      <a:pt x="4055" y="19338"/>
                    </a:lnTo>
                    <a:lnTo>
                      <a:pt x="4118" y="19900"/>
                    </a:lnTo>
                    <a:lnTo>
                      <a:pt x="4180" y="20482"/>
                    </a:lnTo>
                    <a:lnTo>
                      <a:pt x="4263" y="21043"/>
                    </a:lnTo>
                    <a:lnTo>
                      <a:pt x="4388" y="21605"/>
                    </a:lnTo>
                    <a:lnTo>
                      <a:pt x="4513" y="22166"/>
                    </a:lnTo>
                    <a:lnTo>
                      <a:pt x="4679" y="22707"/>
                    </a:lnTo>
                    <a:lnTo>
                      <a:pt x="4866" y="23247"/>
                    </a:lnTo>
                    <a:lnTo>
                      <a:pt x="5074" y="23788"/>
                    </a:lnTo>
                    <a:lnTo>
                      <a:pt x="5282" y="24183"/>
                    </a:lnTo>
                    <a:lnTo>
                      <a:pt x="5511" y="24536"/>
                    </a:lnTo>
                    <a:lnTo>
                      <a:pt x="5760" y="24848"/>
                    </a:lnTo>
                    <a:lnTo>
                      <a:pt x="5906" y="24994"/>
                    </a:lnTo>
                    <a:lnTo>
                      <a:pt x="6051" y="25139"/>
                    </a:lnTo>
                    <a:lnTo>
                      <a:pt x="6197" y="25264"/>
                    </a:lnTo>
                    <a:lnTo>
                      <a:pt x="6363" y="25368"/>
                    </a:lnTo>
                    <a:lnTo>
                      <a:pt x="6550" y="25472"/>
                    </a:lnTo>
                    <a:lnTo>
                      <a:pt x="6717" y="25576"/>
                    </a:lnTo>
                    <a:lnTo>
                      <a:pt x="6925" y="25659"/>
                    </a:lnTo>
                    <a:lnTo>
                      <a:pt x="7112" y="25742"/>
                    </a:lnTo>
                    <a:lnTo>
                      <a:pt x="7320" y="25805"/>
                    </a:lnTo>
                    <a:lnTo>
                      <a:pt x="7548" y="25846"/>
                    </a:lnTo>
                    <a:lnTo>
                      <a:pt x="8110" y="25971"/>
                    </a:lnTo>
                    <a:lnTo>
                      <a:pt x="8671" y="26054"/>
                    </a:lnTo>
                    <a:lnTo>
                      <a:pt x="9233" y="26117"/>
                    </a:lnTo>
                    <a:lnTo>
                      <a:pt x="9815" y="26158"/>
                    </a:lnTo>
                    <a:lnTo>
                      <a:pt x="10626" y="26158"/>
                    </a:lnTo>
                    <a:lnTo>
                      <a:pt x="11416" y="26137"/>
                    </a:lnTo>
                    <a:lnTo>
                      <a:pt x="13038" y="26096"/>
                    </a:lnTo>
                    <a:lnTo>
                      <a:pt x="14660" y="26054"/>
                    </a:lnTo>
                    <a:lnTo>
                      <a:pt x="15470" y="26054"/>
                    </a:lnTo>
                    <a:lnTo>
                      <a:pt x="16281" y="26075"/>
                    </a:lnTo>
                    <a:lnTo>
                      <a:pt x="17279" y="26137"/>
                    </a:lnTo>
                    <a:lnTo>
                      <a:pt x="17778" y="26200"/>
                    </a:lnTo>
                    <a:lnTo>
                      <a:pt x="18257" y="26262"/>
                    </a:lnTo>
                    <a:lnTo>
                      <a:pt x="18756" y="26345"/>
                    </a:lnTo>
                    <a:lnTo>
                      <a:pt x="19234" y="26470"/>
                    </a:lnTo>
                    <a:lnTo>
                      <a:pt x="19712" y="26595"/>
                    </a:lnTo>
                    <a:lnTo>
                      <a:pt x="20190" y="26761"/>
                    </a:lnTo>
                    <a:lnTo>
                      <a:pt x="20523" y="26886"/>
                    </a:lnTo>
                    <a:lnTo>
                      <a:pt x="20856" y="27031"/>
                    </a:lnTo>
                    <a:lnTo>
                      <a:pt x="21168" y="27198"/>
                    </a:lnTo>
                    <a:lnTo>
                      <a:pt x="21459" y="27364"/>
                    </a:lnTo>
                    <a:lnTo>
                      <a:pt x="21750" y="27551"/>
                    </a:lnTo>
                    <a:lnTo>
                      <a:pt x="22020" y="27759"/>
                    </a:lnTo>
                    <a:lnTo>
                      <a:pt x="22290" y="27967"/>
                    </a:lnTo>
                    <a:lnTo>
                      <a:pt x="22540" y="28196"/>
                    </a:lnTo>
                    <a:lnTo>
                      <a:pt x="22769" y="28445"/>
                    </a:lnTo>
                    <a:lnTo>
                      <a:pt x="23018" y="28674"/>
                    </a:lnTo>
                    <a:lnTo>
                      <a:pt x="23455" y="29194"/>
                    </a:lnTo>
                    <a:lnTo>
                      <a:pt x="23892" y="29755"/>
                    </a:lnTo>
                    <a:lnTo>
                      <a:pt x="24287" y="30338"/>
                    </a:lnTo>
                    <a:lnTo>
                      <a:pt x="24536" y="30753"/>
                    </a:lnTo>
                    <a:lnTo>
                      <a:pt x="24786" y="31169"/>
                    </a:lnTo>
                    <a:lnTo>
                      <a:pt x="25035" y="31606"/>
                    </a:lnTo>
                    <a:lnTo>
                      <a:pt x="25243" y="32022"/>
                    </a:lnTo>
                    <a:lnTo>
                      <a:pt x="25430" y="32458"/>
                    </a:lnTo>
                    <a:lnTo>
                      <a:pt x="25597" y="32895"/>
                    </a:lnTo>
                    <a:lnTo>
                      <a:pt x="25742" y="33332"/>
                    </a:lnTo>
                    <a:lnTo>
                      <a:pt x="25846" y="33789"/>
                    </a:lnTo>
                    <a:lnTo>
                      <a:pt x="25950" y="34247"/>
                    </a:lnTo>
                    <a:lnTo>
                      <a:pt x="25992" y="34704"/>
                    </a:lnTo>
                    <a:lnTo>
                      <a:pt x="26033" y="35161"/>
                    </a:lnTo>
                    <a:lnTo>
                      <a:pt x="26033" y="35640"/>
                    </a:lnTo>
                    <a:lnTo>
                      <a:pt x="25992" y="36118"/>
                    </a:lnTo>
                    <a:lnTo>
                      <a:pt x="25908" y="36617"/>
                    </a:lnTo>
                    <a:lnTo>
                      <a:pt x="25804" y="37095"/>
                    </a:lnTo>
                    <a:lnTo>
                      <a:pt x="25638" y="37594"/>
                    </a:lnTo>
                    <a:lnTo>
                      <a:pt x="25451" y="38114"/>
                    </a:lnTo>
                    <a:lnTo>
                      <a:pt x="25243" y="38613"/>
                    </a:lnTo>
                    <a:lnTo>
                      <a:pt x="24994" y="39071"/>
                    </a:lnTo>
                    <a:lnTo>
                      <a:pt x="24744" y="39528"/>
                    </a:lnTo>
                    <a:lnTo>
                      <a:pt x="24474" y="39965"/>
                    </a:lnTo>
                    <a:lnTo>
                      <a:pt x="24162" y="40360"/>
                    </a:lnTo>
                    <a:lnTo>
                      <a:pt x="23850" y="40755"/>
                    </a:lnTo>
                    <a:lnTo>
                      <a:pt x="23496" y="41108"/>
                    </a:lnTo>
                    <a:lnTo>
                      <a:pt x="23143" y="41441"/>
                    </a:lnTo>
                    <a:lnTo>
                      <a:pt x="22748" y="41753"/>
                    </a:lnTo>
                    <a:lnTo>
                      <a:pt x="22353" y="42065"/>
                    </a:lnTo>
                    <a:lnTo>
                      <a:pt x="21916" y="42335"/>
                    </a:lnTo>
                    <a:lnTo>
                      <a:pt x="21480" y="42584"/>
                    </a:lnTo>
                    <a:lnTo>
                      <a:pt x="21001" y="42792"/>
                    </a:lnTo>
                    <a:lnTo>
                      <a:pt x="20523" y="43000"/>
                    </a:lnTo>
                    <a:lnTo>
                      <a:pt x="20024" y="43187"/>
                    </a:lnTo>
                    <a:lnTo>
                      <a:pt x="19380" y="43375"/>
                    </a:lnTo>
                    <a:lnTo>
                      <a:pt x="18714" y="43520"/>
                    </a:lnTo>
                    <a:lnTo>
                      <a:pt x="18194" y="43645"/>
                    </a:lnTo>
                    <a:lnTo>
                      <a:pt x="17654" y="43728"/>
                    </a:lnTo>
                    <a:lnTo>
                      <a:pt x="17113" y="43790"/>
                    </a:lnTo>
                    <a:lnTo>
                      <a:pt x="16593" y="43811"/>
                    </a:lnTo>
                    <a:lnTo>
                      <a:pt x="16053" y="43832"/>
                    </a:lnTo>
                    <a:lnTo>
                      <a:pt x="15533" y="43832"/>
                    </a:lnTo>
                    <a:lnTo>
                      <a:pt x="14992" y="43811"/>
                    </a:lnTo>
                    <a:lnTo>
                      <a:pt x="14472" y="43749"/>
                    </a:lnTo>
                    <a:lnTo>
                      <a:pt x="13932" y="43687"/>
                    </a:lnTo>
                    <a:lnTo>
                      <a:pt x="13412" y="43583"/>
                    </a:lnTo>
                    <a:lnTo>
                      <a:pt x="12892" y="43479"/>
                    </a:lnTo>
                    <a:lnTo>
                      <a:pt x="12372" y="43354"/>
                    </a:lnTo>
                    <a:lnTo>
                      <a:pt x="11832" y="43187"/>
                    </a:lnTo>
                    <a:lnTo>
                      <a:pt x="11312" y="43021"/>
                    </a:lnTo>
                    <a:lnTo>
                      <a:pt x="10792" y="42813"/>
                    </a:lnTo>
                    <a:lnTo>
                      <a:pt x="10272" y="42605"/>
                    </a:lnTo>
                    <a:lnTo>
                      <a:pt x="9129" y="42106"/>
                    </a:lnTo>
                    <a:lnTo>
                      <a:pt x="7985" y="41628"/>
                    </a:lnTo>
                    <a:lnTo>
                      <a:pt x="7403" y="41399"/>
                    </a:lnTo>
                    <a:lnTo>
                      <a:pt x="6821" y="41191"/>
                    </a:lnTo>
                    <a:lnTo>
                      <a:pt x="6218" y="41004"/>
                    </a:lnTo>
                    <a:lnTo>
                      <a:pt x="5615" y="40838"/>
                    </a:lnTo>
                    <a:lnTo>
                      <a:pt x="5303" y="40776"/>
                    </a:lnTo>
                    <a:lnTo>
                      <a:pt x="5012" y="40734"/>
                    </a:lnTo>
                    <a:lnTo>
                      <a:pt x="4721" y="40755"/>
                    </a:lnTo>
                    <a:lnTo>
                      <a:pt x="4450" y="40817"/>
                    </a:lnTo>
                    <a:lnTo>
                      <a:pt x="4201" y="40921"/>
                    </a:lnTo>
                    <a:lnTo>
                      <a:pt x="3951" y="41046"/>
                    </a:lnTo>
                    <a:lnTo>
                      <a:pt x="3723" y="41233"/>
                    </a:lnTo>
                    <a:lnTo>
                      <a:pt x="3515" y="41462"/>
                    </a:lnTo>
                    <a:lnTo>
                      <a:pt x="3120" y="41961"/>
                    </a:lnTo>
                    <a:lnTo>
                      <a:pt x="2766" y="42439"/>
                    </a:lnTo>
                    <a:lnTo>
                      <a:pt x="2413" y="42938"/>
                    </a:lnTo>
                    <a:lnTo>
                      <a:pt x="2101" y="43458"/>
                    </a:lnTo>
                    <a:lnTo>
                      <a:pt x="1789" y="43957"/>
                    </a:lnTo>
                    <a:lnTo>
                      <a:pt x="1519" y="44497"/>
                    </a:lnTo>
                    <a:lnTo>
                      <a:pt x="1269" y="45017"/>
                    </a:lnTo>
                    <a:lnTo>
                      <a:pt x="1040" y="45558"/>
                    </a:lnTo>
                    <a:lnTo>
                      <a:pt x="832" y="46119"/>
                    </a:lnTo>
                    <a:lnTo>
                      <a:pt x="645" y="46681"/>
                    </a:lnTo>
                    <a:lnTo>
                      <a:pt x="479" y="47242"/>
                    </a:lnTo>
                    <a:lnTo>
                      <a:pt x="333" y="47824"/>
                    </a:lnTo>
                    <a:lnTo>
                      <a:pt x="229" y="48427"/>
                    </a:lnTo>
                    <a:lnTo>
                      <a:pt x="125" y="49030"/>
                    </a:lnTo>
                    <a:lnTo>
                      <a:pt x="63" y="49633"/>
                    </a:lnTo>
                    <a:lnTo>
                      <a:pt x="21" y="50257"/>
                    </a:lnTo>
                    <a:lnTo>
                      <a:pt x="1" y="50631"/>
                    </a:lnTo>
                    <a:lnTo>
                      <a:pt x="21" y="51006"/>
                    </a:lnTo>
                    <a:lnTo>
                      <a:pt x="63" y="51359"/>
                    </a:lnTo>
                    <a:lnTo>
                      <a:pt x="105" y="51713"/>
                    </a:lnTo>
                    <a:lnTo>
                      <a:pt x="188" y="52045"/>
                    </a:lnTo>
                    <a:lnTo>
                      <a:pt x="271" y="52378"/>
                    </a:lnTo>
                    <a:lnTo>
                      <a:pt x="396" y="52690"/>
                    </a:lnTo>
                    <a:lnTo>
                      <a:pt x="520" y="53002"/>
                    </a:lnTo>
                    <a:lnTo>
                      <a:pt x="687" y="53314"/>
                    </a:lnTo>
                    <a:lnTo>
                      <a:pt x="853" y="53605"/>
                    </a:lnTo>
                    <a:lnTo>
                      <a:pt x="1040" y="53875"/>
                    </a:lnTo>
                    <a:lnTo>
                      <a:pt x="1248" y="54166"/>
                    </a:lnTo>
                    <a:lnTo>
                      <a:pt x="1477" y="54436"/>
                    </a:lnTo>
                    <a:lnTo>
                      <a:pt x="1726" y="54686"/>
                    </a:lnTo>
                    <a:lnTo>
                      <a:pt x="1976" y="54935"/>
                    </a:lnTo>
                    <a:lnTo>
                      <a:pt x="2267" y="55185"/>
                    </a:lnTo>
                    <a:lnTo>
                      <a:pt x="2537" y="55414"/>
                    </a:lnTo>
                    <a:lnTo>
                      <a:pt x="2808" y="55622"/>
                    </a:lnTo>
                    <a:lnTo>
                      <a:pt x="3099" y="55830"/>
                    </a:lnTo>
                    <a:lnTo>
                      <a:pt x="3390" y="55996"/>
                    </a:lnTo>
                    <a:lnTo>
                      <a:pt x="3702" y="56183"/>
                    </a:lnTo>
                    <a:lnTo>
                      <a:pt x="3993" y="56329"/>
                    </a:lnTo>
                    <a:lnTo>
                      <a:pt x="4305" y="56474"/>
                    </a:lnTo>
                    <a:lnTo>
                      <a:pt x="4617" y="56620"/>
                    </a:lnTo>
                    <a:lnTo>
                      <a:pt x="5261" y="56848"/>
                    </a:lnTo>
                    <a:lnTo>
                      <a:pt x="5927" y="57035"/>
                    </a:lnTo>
                    <a:lnTo>
                      <a:pt x="6592" y="57202"/>
                    </a:lnTo>
                    <a:lnTo>
                      <a:pt x="7278" y="57347"/>
                    </a:lnTo>
                    <a:lnTo>
                      <a:pt x="8068" y="57472"/>
                    </a:lnTo>
                    <a:lnTo>
                      <a:pt x="8858" y="57576"/>
                    </a:lnTo>
                    <a:lnTo>
                      <a:pt x="9648" y="57680"/>
                    </a:lnTo>
                    <a:lnTo>
                      <a:pt x="10439" y="57763"/>
                    </a:lnTo>
                    <a:lnTo>
                      <a:pt x="11229" y="57826"/>
                    </a:lnTo>
                    <a:lnTo>
                      <a:pt x="12019" y="57888"/>
                    </a:lnTo>
                    <a:lnTo>
                      <a:pt x="12830" y="57909"/>
                    </a:lnTo>
                    <a:lnTo>
                      <a:pt x="13620" y="57930"/>
                    </a:lnTo>
                    <a:lnTo>
                      <a:pt x="14410" y="57950"/>
                    </a:lnTo>
                    <a:lnTo>
                      <a:pt x="15200" y="57930"/>
                    </a:lnTo>
                    <a:lnTo>
                      <a:pt x="15990" y="57909"/>
                    </a:lnTo>
                    <a:lnTo>
                      <a:pt x="16780" y="57867"/>
                    </a:lnTo>
                    <a:lnTo>
                      <a:pt x="17591" y="57805"/>
                    </a:lnTo>
                    <a:lnTo>
                      <a:pt x="18381" y="57742"/>
                    </a:lnTo>
                    <a:lnTo>
                      <a:pt x="19172" y="57659"/>
                    </a:lnTo>
                    <a:lnTo>
                      <a:pt x="19982" y="57555"/>
                    </a:lnTo>
                    <a:lnTo>
                      <a:pt x="21168" y="57368"/>
                    </a:lnTo>
                    <a:lnTo>
                      <a:pt x="22353" y="57160"/>
                    </a:lnTo>
                    <a:lnTo>
                      <a:pt x="23517" y="56890"/>
                    </a:lnTo>
                    <a:lnTo>
                      <a:pt x="24099" y="56744"/>
                    </a:lnTo>
                    <a:lnTo>
                      <a:pt x="24661" y="56599"/>
                    </a:lnTo>
                    <a:lnTo>
                      <a:pt x="25243" y="56412"/>
                    </a:lnTo>
                    <a:lnTo>
                      <a:pt x="25804" y="56225"/>
                    </a:lnTo>
                    <a:lnTo>
                      <a:pt x="26366" y="56037"/>
                    </a:lnTo>
                    <a:lnTo>
                      <a:pt x="26906" y="55809"/>
                    </a:lnTo>
                    <a:lnTo>
                      <a:pt x="27468" y="55580"/>
                    </a:lnTo>
                    <a:lnTo>
                      <a:pt x="28009" y="55330"/>
                    </a:lnTo>
                    <a:lnTo>
                      <a:pt x="28549" y="55060"/>
                    </a:lnTo>
                    <a:lnTo>
                      <a:pt x="29090" y="54769"/>
                    </a:lnTo>
                    <a:lnTo>
                      <a:pt x="30005" y="54249"/>
                    </a:lnTo>
                    <a:lnTo>
                      <a:pt x="30899" y="53667"/>
                    </a:lnTo>
                    <a:lnTo>
                      <a:pt x="31751" y="53064"/>
                    </a:lnTo>
                    <a:lnTo>
                      <a:pt x="32562" y="52440"/>
                    </a:lnTo>
                    <a:lnTo>
                      <a:pt x="33352" y="51775"/>
                    </a:lnTo>
                    <a:lnTo>
                      <a:pt x="34101" y="51068"/>
                    </a:lnTo>
                    <a:lnTo>
                      <a:pt x="34808" y="50340"/>
                    </a:lnTo>
                    <a:lnTo>
                      <a:pt x="35494" y="49592"/>
                    </a:lnTo>
                    <a:lnTo>
                      <a:pt x="36118" y="48802"/>
                    </a:lnTo>
                    <a:lnTo>
                      <a:pt x="36741" y="47991"/>
                    </a:lnTo>
                    <a:lnTo>
                      <a:pt x="37303" y="47138"/>
                    </a:lnTo>
                    <a:lnTo>
                      <a:pt x="37864" y="46265"/>
                    </a:lnTo>
                    <a:lnTo>
                      <a:pt x="38363" y="45371"/>
                    </a:lnTo>
                    <a:lnTo>
                      <a:pt x="38842" y="44435"/>
                    </a:lnTo>
                    <a:lnTo>
                      <a:pt x="39278" y="43479"/>
                    </a:lnTo>
                    <a:lnTo>
                      <a:pt x="39694" y="42501"/>
                    </a:lnTo>
                    <a:lnTo>
                      <a:pt x="40006" y="41670"/>
                    </a:lnTo>
                    <a:lnTo>
                      <a:pt x="40276" y="40817"/>
                    </a:lnTo>
                    <a:lnTo>
                      <a:pt x="40505" y="39985"/>
                    </a:lnTo>
                    <a:lnTo>
                      <a:pt x="40713" y="39133"/>
                    </a:lnTo>
                    <a:lnTo>
                      <a:pt x="40858" y="38301"/>
                    </a:lnTo>
                    <a:lnTo>
                      <a:pt x="40962" y="37449"/>
                    </a:lnTo>
                    <a:lnTo>
                      <a:pt x="41025" y="36617"/>
                    </a:lnTo>
                    <a:lnTo>
                      <a:pt x="41046" y="35764"/>
                    </a:lnTo>
                    <a:lnTo>
                      <a:pt x="41004" y="34933"/>
                    </a:lnTo>
                    <a:lnTo>
                      <a:pt x="40942" y="34080"/>
                    </a:lnTo>
                    <a:lnTo>
                      <a:pt x="40838" y="33249"/>
                    </a:lnTo>
                    <a:lnTo>
                      <a:pt x="40692" y="32417"/>
                    </a:lnTo>
                    <a:lnTo>
                      <a:pt x="40505" y="31564"/>
                    </a:lnTo>
                    <a:lnTo>
                      <a:pt x="40255" y="30733"/>
                    </a:lnTo>
                    <a:lnTo>
                      <a:pt x="39985" y="29880"/>
                    </a:lnTo>
                    <a:lnTo>
                      <a:pt x="39652" y="29048"/>
                    </a:lnTo>
                    <a:lnTo>
                      <a:pt x="39341" y="28321"/>
                    </a:lnTo>
                    <a:lnTo>
                      <a:pt x="38987" y="27614"/>
                    </a:lnTo>
                    <a:lnTo>
                      <a:pt x="38613" y="26927"/>
                    </a:lnTo>
                    <a:lnTo>
                      <a:pt x="38218" y="26262"/>
                    </a:lnTo>
                    <a:lnTo>
                      <a:pt x="37802" y="25638"/>
                    </a:lnTo>
                    <a:lnTo>
                      <a:pt x="37344" y="25035"/>
                    </a:lnTo>
                    <a:lnTo>
                      <a:pt x="36866" y="24453"/>
                    </a:lnTo>
                    <a:lnTo>
                      <a:pt x="36346" y="23913"/>
                    </a:lnTo>
                    <a:lnTo>
                      <a:pt x="35806" y="23393"/>
                    </a:lnTo>
                    <a:lnTo>
                      <a:pt x="35224" y="22914"/>
                    </a:lnTo>
                    <a:lnTo>
                      <a:pt x="34641" y="22457"/>
                    </a:lnTo>
                    <a:lnTo>
                      <a:pt x="33997" y="22041"/>
                    </a:lnTo>
                    <a:lnTo>
                      <a:pt x="33331" y="21646"/>
                    </a:lnTo>
                    <a:lnTo>
                      <a:pt x="32645" y="21272"/>
                    </a:lnTo>
                    <a:lnTo>
                      <a:pt x="31918" y="20939"/>
                    </a:lnTo>
                    <a:lnTo>
                      <a:pt x="31148" y="20648"/>
                    </a:lnTo>
                    <a:lnTo>
                      <a:pt x="30337" y="20357"/>
                    </a:lnTo>
                    <a:lnTo>
                      <a:pt x="29506" y="20107"/>
                    </a:lnTo>
                    <a:lnTo>
                      <a:pt x="28674" y="19858"/>
                    </a:lnTo>
                    <a:lnTo>
                      <a:pt x="27842" y="19650"/>
                    </a:lnTo>
                    <a:lnTo>
                      <a:pt x="26990" y="19442"/>
                    </a:lnTo>
                    <a:lnTo>
                      <a:pt x="26137" y="19255"/>
                    </a:lnTo>
                    <a:lnTo>
                      <a:pt x="24453" y="18901"/>
                    </a:lnTo>
                    <a:lnTo>
                      <a:pt x="23247" y="18673"/>
                    </a:lnTo>
                    <a:lnTo>
                      <a:pt x="22852" y="18569"/>
                    </a:lnTo>
                    <a:lnTo>
                      <a:pt x="22519" y="18465"/>
                    </a:lnTo>
                    <a:lnTo>
                      <a:pt x="22374" y="18423"/>
                    </a:lnTo>
                    <a:lnTo>
                      <a:pt x="22270" y="18340"/>
                    </a:lnTo>
                    <a:lnTo>
                      <a:pt x="22145" y="18278"/>
                    </a:lnTo>
                    <a:lnTo>
                      <a:pt x="22062" y="18195"/>
                    </a:lnTo>
                    <a:lnTo>
                      <a:pt x="21958" y="18091"/>
                    </a:lnTo>
                    <a:lnTo>
                      <a:pt x="21895" y="17987"/>
                    </a:lnTo>
                    <a:lnTo>
                      <a:pt x="21812" y="17862"/>
                    </a:lnTo>
                    <a:lnTo>
                      <a:pt x="21771" y="17716"/>
                    </a:lnTo>
                    <a:lnTo>
                      <a:pt x="21667" y="17404"/>
                    </a:lnTo>
                    <a:lnTo>
                      <a:pt x="21584" y="16989"/>
                    </a:lnTo>
                    <a:lnTo>
                      <a:pt x="21459" y="16011"/>
                    </a:lnTo>
                    <a:lnTo>
                      <a:pt x="21376" y="15034"/>
                    </a:lnTo>
                    <a:lnTo>
                      <a:pt x="21355" y="14535"/>
                    </a:lnTo>
                    <a:lnTo>
                      <a:pt x="21334" y="14057"/>
                    </a:lnTo>
                    <a:lnTo>
                      <a:pt x="21334" y="13558"/>
                    </a:lnTo>
                    <a:lnTo>
                      <a:pt x="21355" y="13059"/>
                    </a:lnTo>
                    <a:lnTo>
                      <a:pt x="21376" y="12788"/>
                    </a:lnTo>
                    <a:lnTo>
                      <a:pt x="21438" y="12560"/>
                    </a:lnTo>
                    <a:lnTo>
                      <a:pt x="21521" y="12373"/>
                    </a:lnTo>
                    <a:lnTo>
                      <a:pt x="21584" y="12289"/>
                    </a:lnTo>
                    <a:lnTo>
                      <a:pt x="21646" y="12227"/>
                    </a:lnTo>
                    <a:lnTo>
                      <a:pt x="21708" y="12165"/>
                    </a:lnTo>
                    <a:lnTo>
                      <a:pt x="21791" y="12102"/>
                    </a:lnTo>
                    <a:lnTo>
                      <a:pt x="21999" y="12040"/>
                    </a:lnTo>
                    <a:lnTo>
                      <a:pt x="22228" y="12019"/>
                    </a:lnTo>
                    <a:lnTo>
                      <a:pt x="22498" y="12019"/>
                    </a:lnTo>
                    <a:lnTo>
                      <a:pt x="25264" y="12185"/>
                    </a:lnTo>
                    <a:lnTo>
                      <a:pt x="26636" y="12289"/>
                    </a:lnTo>
                    <a:lnTo>
                      <a:pt x="28009" y="12373"/>
                    </a:lnTo>
                    <a:lnTo>
                      <a:pt x="28757" y="12435"/>
                    </a:lnTo>
                    <a:lnTo>
                      <a:pt x="29506" y="12476"/>
                    </a:lnTo>
                    <a:lnTo>
                      <a:pt x="31003" y="12622"/>
                    </a:lnTo>
                    <a:lnTo>
                      <a:pt x="31751" y="12664"/>
                    </a:lnTo>
                    <a:lnTo>
                      <a:pt x="32500" y="12705"/>
                    </a:lnTo>
                    <a:lnTo>
                      <a:pt x="33248" y="12705"/>
                    </a:lnTo>
                    <a:lnTo>
                      <a:pt x="33997" y="12684"/>
                    </a:lnTo>
                    <a:lnTo>
                      <a:pt x="34496" y="12622"/>
                    </a:lnTo>
                    <a:lnTo>
                      <a:pt x="34704" y="12580"/>
                    </a:lnTo>
                    <a:lnTo>
                      <a:pt x="34912" y="12539"/>
                    </a:lnTo>
                    <a:lnTo>
                      <a:pt x="35099" y="12476"/>
                    </a:lnTo>
                    <a:lnTo>
                      <a:pt x="35265" y="12414"/>
                    </a:lnTo>
                    <a:lnTo>
                      <a:pt x="35411" y="12310"/>
                    </a:lnTo>
                    <a:lnTo>
                      <a:pt x="35535" y="12206"/>
                    </a:lnTo>
                    <a:lnTo>
                      <a:pt x="35660" y="12102"/>
                    </a:lnTo>
                    <a:lnTo>
                      <a:pt x="35764" y="11957"/>
                    </a:lnTo>
                    <a:lnTo>
                      <a:pt x="35847" y="11811"/>
                    </a:lnTo>
                    <a:lnTo>
                      <a:pt x="35931" y="11645"/>
                    </a:lnTo>
                    <a:lnTo>
                      <a:pt x="35993" y="11458"/>
                    </a:lnTo>
                    <a:lnTo>
                      <a:pt x="36055" y="11250"/>
                    </a:lnTo>
                    <a:lnTo>
                      <a:pt x="36097" y="11021"/>
                    </a:lnTo>
                    <a:lnTo>
                      <a:pt x="36138" y="10771"/>
                    </a:lnTo>
                    <a:lnTo>
                      <a:pt x="36242" y="9649"/>
                    </a:lnTo>
                    <a:lnTo>
                      <a:pt x="36346" y="8526"/>
                    </a:lnTo>
                    <a:lnTo>
                      <a:pt x="36430" y="7403"/>
                    </a:lnTo>
                    <a:lnTo>
                      <a:pt x="36471" y="6280"/>
                    </a:lnTo>
                    <a:lnTo>
                      <a:pt x="36492" y="5157"/>
                    </a:lnTo>
                    <a:lnTo>
                      <a:pt x="36492" y="4035"/>
                    </a:lnTo>
                    <a:lnTo>
                      <a:pt x="36450" y="2912"/>
                    </a:lnTo>
                    <a:lnTo>
                      <a:pt x="36367" y="1789"/>
                    </a:lnTo>
                    <a:lnTo>
                      <a:pt x="36326" y="1290"/>
                    </a:lnTo>
                    <a:lnTo>
                      <a:pt x="36263" y="916"/>
                    </a:lnTo>
                    <a:lnTo>
                      <a:pt x="36222" y="770"/>
                    </a:lnTo>
                    <a:lnTo>
                      <a:pt x="36159" y="625"/>
                    </a:lnTo>
                    <a:lnTo>
                      <a:pt x="36097" y="521"/>
                    </a:lnTo>
                    <a:lnTo>
                      <a:pt x="36014" y="437"/>
                    </a:lnTo>
                    <a:lnTo>
                      <a:pt x="35931" y="375"/>
                    </a:lnTo>
                    <a:lnTo>
                      <a:pt x="35827" y="313"/>
                    </a:lnTo>
                    <a:lnTo>
                      <a:pt x="35681" y="271"/>
                    </a:lnTo>
                    <a:lnTo>
                      <a:pt x="35535" y="230"/>
                    </a:lnTo>
                    <a:lnTo>
                      <a:pt x="35140" y="188"/>
                    </a:lnTo>
                    <a:lnTo>
                      <a:pt x="34641" y="146"/>
                    </a:lnTo>
                    <a:lnTo>
                      <a:pt x="33498" y="105"/>
                    </a:lnTo>
                    <a:lnTo>
                      <a:pt x="32333" y="84"/>
                    </a:lnTo>
                    <a:lnTo>
                      <a:pt x="27697" y="84"/>
                    </a:lnTo>
                    <a:lnTo>
                      <a:pt x="26532" y="63"/>
                    </a:lnTo>
                    <a:lnTo>
                      <a:pt x="25368" y="42"/>
                    </a:lnTo>
                    <a:lnTo>
                      <a:pt x="24536" y="63"/>
                    </a:lnTo>
                    <a:lnTo>
                      <a:pt x="23704" y="63"/>
                    </a:lnTo>
                    <a:lnTo>
                      <a:pt x="22020" y="22"/>
                    </a:lnTo>
                    <a:lnTo>
                      <a:pt x="203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2558525" y="2062675"/>
                <a:ext cx="1115025" cy="1568325"/>
              </a:xfrm>
              <a:custGeom>
                <a:avLst/>
                <a:gdLst/>
                <a:ahLst/>
                <a:cxnLst/>
                <a:rect l="l" t="t" r="r" b="b"/>
                <a:pathLst>
                  <a:path w="44601" h="62733" extrusionOk="0">
                    <a:moveTo>
                      <a:pt x="22519" y="1706"/>
                    </a:moveTo>
                    <a:lnTo>
                      <a:pt x="24203" y="1727"/>
                    </a:lnTo>
                    <a:lnTo>
                      <a:pt x="25887" y="1768"/>
                    </a:lnTo>
                    <a:lnTo>
                      <a:pt x="26719" y="1768"/>
                    </a:lnTo>
                    <a:lnTo>
                      <a:pt x="27551" y="1747"/>
                    </a:lnTo>
                    <a:lnTo>
                      <a:pt x="28715" y="1768"/>
                    </a:lnTo>
                    <a:lnTo>
                      <a:pt x="29880" y="1789"/>
                    </a:lnTo>
                    <a:lnTo>
                      <a:pt x="34516" y="1789"/>
                    </a:lnTo>
                    <a:lnTo>
                      <a:pt x="35681" y="1810"/>
                    </a:lnTo>
                    <a:lnTo>
                      <a:pt x="36824" y="1851"/>
                    </a:lnTo>
                    <a:lnTo>
                      <a:pt x="37323" y="1893"/>
                    </a:lnTo>
                    <a:lnTo>
                      <a:pt x="37718" y="1935"/>
                    </a:lnTo>
                    <a:lnTo>
                      <a:pt x="37864" y="1976"/>
                    </a:lnTo>
                    <a:lnTo>
                      <a:pt x="38010" y="2018"/>
                    </a:lnTo>
                    <a:lnTo>
                      <a:pt x="38114" y="2080"/>
                    </a:lnTo>
                    <a:lnTo>
                      <a:pt x="38197" y="2142"/>
                    </a:lnTo>
                    <a:lnTo>
                      <a:pt x="38280" y="2226"/>
                    </a:lnTo>
                    <a:lnTo>
                      <a:pt x="38342" y="2330"/>
                    </a:lnTo>
                    <a:lnTo>
                      <a:pt x="38405" y="2475"/>
                    </a:lnTo>
                    <a:lnTo>
                      <a:pt x="38446" y="2621"/>
                    </a:lnTo>
                    <a:lnTo>
                      <a:pt x="38509" y="2995"/>
                    </a:lnTo>
                    <a:lnTo>
                      <a:pt x="38550" y="3494"/>
                    </a:lnTo>
                    <a:lnTo>
                      <a:pt x="38633" y="4617"/>
                    </a:lnTo>
                    <a:lnTo>
                      <a:pt x="38675" y="5740"/>
                    </a:lnTo>
                    <a:lnTo>
                      <a:pt x="38675" y="6862"/>
                    </a:lnTo>
                    <a:lnTo>
                      <a:pt x="38654" y="7985"/>
                    </a:lnTo>
                    <a:lnTo>
                      <a:pt x="38613" y="9108"/>
                    </a:lnTo>
                    <a:lnTo>
                      <a:pt x="38529" y="10231"/>
                    </a:lnTo>
                    <a:lnTo>
                      <a:pt x="38425" y="11354"/>
                    </a:lnTo>
                    <a:lnTo>
                      <a:pt x="38321" y="12476"/>
                    </a:lnTo>
                    <a:lnTo>
                      <a:pt x="38280" y="12726"/>
                    </a:lnTo>
                    <a:lnTo>
                      <a:pt x="38238" y="12955"/>
                    </a:lnTo>
                    <a:lnTo>
                      <a:pt x="38176" y="13163"/>
                    </a:lnTo>
                    <a:lnTo>
                      <a:pt x="38114" y="13350"/>
                    </a:lnTo>
                    <a:lnTo>
                      <a:pt x="38030" y="13516"/>
                    </a:lnTo>
                    <a:lnTo>
                      <a:pt x="37947" y="13662"/>
                    </a:lnTo>
                    <a:lnTo>
                      <a:pt x="37843" y="13807"/>
                    </a:lnTo>
                    <a:lnTo>
                      <a:pt x="37718" y="13911"/>
                    </a:lnTo>
                    <a:lnTo>
                      <a:pt x="37594" y="14015"/>
                    </a:lnTo>
                    <a:lnTo>
                      <a:pt x="37448" y="14119"/>
                    </a:lnTo>
                    <a:lnTo>
                      <a:pt x="37282" y="14181"/>
                    </a:lnTo>
                    <a:lnTo>
                      <a:pt x="37095" y="14244"/>
                    </a:lnTo>
                    <a:lnTo>
                      <a:pt x="36887" y="14285"/>
                    </a:lnTo>
                    <a:lnTo>
                      <a:pt x="36679" y="14327"/>
                    </a:lnTo>
                    <a:lnTo>
                      <a:pt x="36180" y="14389"/>
                    </a:lnTo>
                    <a:lnTo>
                      <a:pt x="35431" y="14410"/>
                    </a:lnTo>
                    <a:lnTo>
                      <a:pt x="34683" y="14410"/>
                    </a:lnTo>
                    <a:lnTo>
                      <a:pt x="33934" y="14369"/>
                    </a:lnTo>
                    <a:lnTo>
                      <a:pt x="33186" y="14327"/>
                    </a:lnTo>
                    <a:lnTo>
                      <a:pt x="31689" y="14181"/>
                    </a:lnTo>
                    <a:lnTo>
                      <a:pt x="30940" y="14140"/>
                    </a:lnTo>
                    <a:lnTo>
                      <a:pt x="30192" y="14078"/>
                    </a:lnTo>
                    <a:lnTo>
                      <a:pt x="28819" y="13994"/>
                    </a:lnTo>
                    <a:lnTo>
                      <a:pt x="27447" y="13890"/>
                    </a:lnTo>
                    <a:lnTo>
                      <a:pt x="24681" y="13724"/>
                    </a:lnTo>
                    <a:lnTo>
                      <a:pt x="24411" y="13724"/>
                    </a:lnTo>
                    <a:lnTo>
                      <a:pt x="24182" y="13745"/>
                    </a:lnTo>
                    <a:lnTo>
                      <a:pt x="23974" y="13807"/>
                    </a:lnTo>
                    <a:lnTo>
                      <a:pt x="23891" y="13870"/>
                    </a:lnTo>
                    <a:lnTo>
                      <a:pt x="23829" y="13932"/>
                    </a:lnTo>
                    <a:lnTo>
                      <a:pt x="23767" y="13994"/>
                    </a:lnTo>
                    <a:lnTo>
                      <a:pt x="23704" y="14078"/>
                    </a:lnTo>
                    <a:lnTo>
                      <a:pt x="23621" y="14265"/>
                    </a:lnTo>
                    <a:lnTo>
                      <a:pt x="23559" y="14493"/>
                    </a:lnTo>
                    <a:lnTo>
                      <a:pt x="23538" y="14764"/>
                    </a:lnTo>
                    <a:lnTo>
                      <a:pt x="23517" y="15263"/>
                    </a:lnTo>
                    <a:lnTo>
                      <a:pt x="23517" y="15762"/>
                    </a:lnTo>
                    <a:lnTo>
                      <a:pt x="23538" y="16240"/>
                    </a:lnTo>
                    <a:lnTo>
                      <a:pt x="23559" y="16739"/>
                    </a:lnTo>
                    <a:lnTo>
                      <a:pt x="23642" y="17716"/>
                    </a:lnTo>
                    <a:lnTo>
                      <a:pt x="23767" y="18694"/>
                    </a:lnTo>
                    <a:lnTo>
                      <a:pt x="23850" y="19109"/>
                    </a:lnTo>
                    <a:lnTo>
                      <a:pt x="23954" y="19421"/>
                    </a:lnTo>
                    <a:lnTo>
                      <a:pt x="23995" y="19567"/>
                    </a:lnTo>
                    <a:lnTo>
                      <a:pt x="24078" y="19692"/>
                    </a:lnTo>
                    <a:lnTo>
                      <a:pt x="24141" y="19796"/>
                    </a:lnTo>
                    <a:lnTo>
                      <a:pt x="24245" y="19900"/>
                    </a:lnTo>
                    <a:lnTo>
                      <a:pt x="24328" y="19983"/>
                    </a:lnTo>
                    <a:lnTo>
                      <a:pt x="24453" y="20045"/>
                    </a:lnTo>
                    <a:lnTo>
                      <a:pt x="24557" y="20128"/>
                    </a:lnTo>
                    <a:lnTo>
                      <a:pt x="24702" y="20170"/>
                    </a:lnTo>
                    <a:lnTo>
                      <a:pt x="25035" y="20274"/>
                    </a:lnTo>
                    <a:lnTo>
                      <a:pt x="25430" y="20378"/>
                    </a:lnTo>
                    <a:lnTo>
                      <a:pt x="26636" y="20606"/>
                    </a:lnTo>
                    <a:lnTo>
                      <a:pt x="28320" y="20960"/>
                    </a:lnTo>
                    <a:lnTo>
                      <a:pt x="29173" y="21147"/>
                    </a:lnTo>
                    <a:lnTo>
                      <a:pt x="30025" y="21355"/>
                    </a:lnTo>
                    <a:lnTo>
                      <a:pt x="30857" y="21563"/>
                    </a:lnTo>
                    <a:lnTo>
                      <a:pt x="31689" y="21812"/>
                    </a:lnTo>
                    <a:lnTo>
                      <a:pt x="32520" y="22062"/>
                    </a:lnTo>
                    <a:lnTo>
                      <a:pt x="33331" y="22353"/>
                    </a:lnTo>
                    <a:lnTo>
                      <a:pt x="34101" y="22644"/>
                    </a:lnTo>
                    <a:lnTo>
                      <a:pt x="34828" y="22977"/>
                    </a:lnTo>
                    <a:lnTo>
                      <a:pt x="35514" y="23351"/>
                    </a:lnTo>
                    <a:lnTo>
                      <a:pt x="36180" y="23746"/>
                    </a:lnTo>
                    <a:lnTo>
                      <a:pt x="36824" y="24162"/>
                    </a:lnTo>
                    <a:lnTo>
                      <a:pt x="37407" y="24619"/>
                    </a:lnTo>
                    <a:lnTo>
                      <a:pt x="37989" y="25098"/>
                    </a:lnTo>
                    <a:lnTo>
                      <a:pt x="38529" y="25618"/>
                    </a:lnTo>
                    <a:lnTo>
                      <a:pt x="39049" y="26158"/>
                    </a:lnTo>
                    <a:lnTo>
                      <a:pt x="39527" y="26740"/>
                    </a:lnTo>
                    <a:lnTo>
                      <a:pt x="39985" y="27343"/>
                    </a:lnTo>
                    <a:lnTo>
                      <a:pt x="40401" y="27967"/>
                    </a:lnTo>
                    <a:lnTo>
                      <a:pt x="40796" y="28632"/>
                    </a:lnTo>
                    <a:lnTo>
                      <a:pt x="41170" y="29319"/>
                    </a:lnTo>
                    <a:lnTo>
                      <a:pt x="41524" y="30026"/>
                    </a:lnTo>
                    <a:lnTo>
                      <a:pt x="41835" y="30753"/>
                    </a:lnTo>
                    <a:lnTo>
                      <a:pt x="42168" y="31585"/>
                    </a:lnTo>
                    <a:lnTo>
                      <a:pt x="42438" y="32438"/>
                    </a:lnTo>
                    <a:lnTo>
                      <a:pt x="42688" y="33269"/>
                    </a:lnTo>
                    <a:lnTo>
                      <a:pt x="42875" y="34122"/>
                    </a:lnTo>
                    <a:lnTo>
                      <a:pt x="43021" y="34954"/>
                    </a:lnTo>
                    <a:lnTo>
                      <a:pt x="43125" y="35785"/>
                    </a:lnTo>
                    <a:lnTo>
                      <a:pt x="43187" y="36638"/>
                    </a:lnTo>
                    <a:lnTo>
                      <a:pt x="43229" y="37469"/>
                    </a:lnTo>
                    <a:lnTo>
                      <a:pt x="43208" y="38322"/>
                    </a:lnTo>
                    <a:lnTo>
                      <a:pt x="43145" y="39154"/>
                    </a:lnTo>
                    <a:lnTo>
                      <a:pt x="43041" y="40006"/>
                    </a:lnTo>
                    <a:lnTo>
                      <a:pt x="42896" y="40838"/>
                    </a:lnTo>
                    <a:lnTo>
                      <a:pt x="42688" y="41690"/>
                    </a:lnTo>
                    <a:lnTo>
                      <a:pt x="42459" y="42522"/>
                    </a:lnTo>
                    <a:lnTo>
                      <a:pt x="42189" y="43375"/>
                    </a:lnTo>
                    <a:lnTo>
                      <a:pt x="41877" y="44206"/>
                    </a:lnTo>
                    <a:lnTo>
                      <a:pt x="41461" y="45184"/>
                    </a:lnTo>
                    <a:lnTo>
                      <a:pt x="41025" y="46140"/>
                    </a:lnTo>
                    <a:lnTo>
                      <a:pt x="40546" y="47076"/>
                    </a:lnTo>
                    <a:lnTo>
                      <a:pt x="40047" y="47970"/>
                    </a:lnTo>
                    <a:lnTo>
                      <a:pt x="39486" y="48843"/>
                    </a:lnTo>
                    <a:lnTo>
                      <a:pt x="38924" y="49696"/>
                    </a:lnTo>
                    <a:lnTo>
                      <a:pt x="38301" y="50507"/>
                    </a:lnTo>
                    <a:lnTo>
                      <a:pt x="37677" y="51297"/>
                    </a:lnTo>
                    <a:lnTo>
                      <a:pt x="36991" y="52045"/>
                    </a:lnTo>
                    <a:lnTo>
                      <a:pt x="36284" y="52773"/>
                    </a:lnTo>
                    <a:lnTo>
                      <a:pt x="35535" y="53480"/>
                    </a:lnTo>
                    <a:lnTo>
                      <a:pt x="34745" y="54145"/>
                    </a:lnTo>
                    <a:lnTo>
                      <a:pt x="33934" y="54769"/>
                    </a:lnTo>
                    <a:lnTo>
                      <a:pt x="33082" y="55372"/>
                    </a:lnTo>
                    <a:lnTo>
                      <a:pt x="32188" y="55954"/>
                    </a:lnTo>
                    <a:lnTo>
                      <a:pt x="31273" y="56474"/>
                    </a:lnTo>
                    <a:lnTo>
                      <a:pt x="30732" y="56765"/>
                    </a:lnTo>
                    <a:lnTo>
                      <a:pt x="30192" y="57035"/>
                    </a:lnTo>
                    <a:lnTo>
                      <a:pt x="29651" y="57285"/>
                    </a:lnTo>
                    <a:lnTo>
                      <a:pt x="29089" y="57514"/>
                    </a:lnTo>
                    <a:lnTo>
                      <a:pt x="28549" y="57742"/>
                    </a:lnTo>
                    <a:lnTo>
                      <a:pt x="27987" y="57930"/>
                    </a:lnTo>
                    <a:lnTo>
                      <a:pt x="27426" y="58117"/>
                    </a:lnTo>
                    <a:lnTo>
                      <a:pt x="26844" y="58304"/>
                    </a:lnTo>
                    <a:lnTo>
                      <a:pt x="26282" y="58449"/>
                    </a:lnTo>
                    <a:lnTo>
                      <a:pt x="25700" y="58595"/>
                    </a:lnTo>
                    <a:lnTo>
                      <a:pt x="24536" y="58865"/>
                    </a:lnTo>
                    <a:lnTo>
                      <a:pt x="23351" y="59073"/>
                    </a:lnTo>
                    <a:lnTo>
                      <a:pt x="22165" y="59260"/>
                    </a:lnTo>
                    <a:lnTo>
                      <a:pt x="21355" y="59364"/>
                    </a:lnTo>
                    <a:lnTo>
                      <a:pt x="20564" y="59447"/>
                    </a:lnTo>
                    <a:lnTo>
                      <a:pt x="19774" y="59510"/>
                    </a:lnTo>
                    <a:lnTo>
                      <a:pt x="18963" y="59572"/>
                    </a:lnTo>
                    <a:lnTo>
                      <a:pt x="18173" y="59614"/>
                    </a:lnTo>
                    <a:lnTo>
                      <a:pt x="17383" y="59635"/>
                    </a:lnTo>
                    <a:lnTo>
                      <a:pt x="16593" y="59655"/>
                    </a:lnTo>
                    <a:lnTo>
                      <a:pt x="15803" y="59635"/>
                    </a:lnTo>
                    <a:lnTo>
                      <a:pt x="15013" y="59614"/>
                    </a:lnTo>
                    <a:lnTo>
                      <a:pt x="14202" y="59593"/>
                    </a:lnTo>
                    <a:lnTo>
                      <a:pt x="13412" y="59531"/>
                    </a:lnTo>
                    <a:lnTo>
                      <a:pt x="12622" y="59468"/>
                    </a:lnTo>
                    <a:lnTo>
                      <a:pt x="11831" y="59385"/>
                    </a:lnTo>
                    <a:lnTo>
                      <a:pt x="11041" y="59281"/>
                    </a:lnTo>
                    <a:lnTo>
                      <a:pt x="10251" y="59177"/>
                    </a:lnTo>
                    <a:lnTo>
                      <a:pt x="9461" y="59052"/>
                    </a:lnTo>
                    <a:lnTo>
                      <a:pt x="8775" y="58907"/>
                    </a:lnTo>
                    <a:lnTo>
                      <a:pt x="8110" y="58740"/>
                    </a:lnTo>
                    <a:lnTo>
                      <a:pt x="7444" y="58553"/>
                    </a:lnTo>
                    <a:lnTo>
                      <a:pt x="6800" y="58325"/>
                    </a:lnTo>
                    <a:lnTo>
                      <a:pt x="6488" y="58179"/>
                    </a:lnTo>
                    <a:lnTo>
                      <a:pt x="6176" y="58034"/>
                    </a:lnTo>
                    <a:lnTo>
                      <a:pt x="5885" y="57888"/>
                    </a:lnTo>
                    <a:lnTo>
                      <a:pt x="5573" y="57701"/>
                    </a:lnTo>
                    <a:lnTo>
                      <a:pt x="5282" y="57535"/>
                    </a:lnTo>
                    <a:lnTo>
                      <a:pt x="4991" y="57327"/>
                    </a:lnTo>
                    <a:lnTo>
                      <a:pt x="4720" y="57119"/>
                    </a:lnTo>
                    <a:lnTo>
                      <a:pt x="4450" y="56890"/>
                    </a:lnTo>
                    <a:lnTo>
                      <a:pt x="4159" y="56640"/>
                    </a:lnTo>
                    <a:lnTo>
                      <a:pt x="3909" y="56391"/>
                    </a:lnTo>
                    <a:lnTo>
                      <a:pt x="3660" y="56141"/>
                    </a:lnTo>
                    <a:lnTo>
                      <a:pt x="3431" y="55871"/>
                    </a:lnTo>
                    <a:lnTo>
                      <a:pt x="3223" y="55580"/>
                    </a:lnTo>
                    <a:lnTo>
                      <a:pt x="3036" y="55310"/>
                    </a:lnTo>
                    <a:lnTo>
                      <a:pt x="2870" y="55019"/>
                    </a:lnTo>
                    <a:lnTo>
                      <a:pt x="2703" y="54707"/>
                    </a:lnTo>
                    <a:lnTo>
                      <a:pt x="2579" y="54395"/>
                    </a:lnTo>
                    <a:lnTo>
                      <a:pt x="2454" y="54083"/>
                    </a:lnTo>
                    <a:lnTo>
                      <a:pt x="2371" y="53750"/>
                    </a:lnTo>
                    <a:lnTo>
                      <a:pt x="2288" y="53418"/>
                    </a:lnTo>
                    <a:lnTo>
                      <a:pt x="2246" y="53064"/>
                    </a:lnTo>
                    <a:lnTo>
                      <a:pt x="2204" y="52711"/>
                    </a:lnTo>
                    <a:lnTo>
                      <a:pt x="2184" y="52336"/>
                    </a:lnTo>
                    <a:lnTo>
                      <a:pt x="2204" y="51962"/>
                    </a:lnTo>
                    <a:lnTo>
                      <a:pt x="2246" y="51338"/>
                    </a:lnTo>
                    <a:lnTo>
                      <a:pt x="2308" y="50735"/>
                    </a:lnTo>
                    <a:lnTo>
                      <a:pt x="2412" y="50132"/>
                    </a:lnTo>
                    <a:lnTo>
                      <a:pt x="2516" y="49529"/>
                    </a:lnTo>
                    <a:lnTo>
                      <a:pt x="2662" y="48947"/>
                    </a:lnTo>
                    <a:lnTo>
                      <a:pt x="2828" y="48386"/>
                    </a:lnTo>
                    <a:lnTo>
                      <a:pt x="3015" y="47824"/>
                    </a:lnTo>
                    <a:lnTo>
                      <a:pt x="3223" y="47263"/>
                    </a:lnTo>
                    <a:lnTo>
                      <a:pt x="3452" y="46722"/>
                    </a:lnTo>
                    <a:lnTo>
                      <a:pt x="3702" y="46202"/>
                    </a:lnTo>
                    <a:lnTo>
                      <a:pt x="3972" y="45662"/>
                    </a:lnTo>
                    <a:lnTo>
                      <a:pt x="4284" y="45163"/>
                    </a:lnTo>
                    <a:lnTo>
                      <a:pt x="4596" y="44643"/>
                    </a:lnTo>
                    <a:lnTo>
                      <a:pt x="4949" y="44144"/>
                    </a:lnTo>
                    <a:lnTo>
                      <a:pt x="5303" y="43666"/>
                    </a:lnTo>
                    <a:lnTo>
                      <a:pt x="5698" y="43167"/>
                    </a:lnTo>
                    <a:lnTo>
                      <a:pt x="5906" y="42938"/>
                    </a:lnTo>
                    <a:lnTo>
                      <a:pt x="6134" y="42751"/>
                    </a:lnTo>
                    <a:lnTo>
                      <a:pt x="6384" y="42626"/>
                    </a:lnTo>
                    <a:lnTo>
                      <a:pt x="6633" y="42522"/>
                    </a:lnTo>
                    <a:lnTo>
                      <a:pt x="6904" y="42460"/>
                    </a:lnTo>
                    <a:lnTo>
                      <a:pt x="7195" y="42439"/>
                    </a:lnTo>
                    <a:lnTo>
                      <a:pt x="7486" y="42481"/>
                    </a:lnTo>
                    <a:lnTo>
                      <a:pt x="7798" y="42543"/>
                    </a:lnTo>
                    <a:lnTo>
                      <a:pt x="8401" y="42709"/>
                    </a:lnTo>
                    <a:lnTo>
                      <a:pt x="9004" y="42896"/>
                    </a:lnTo>
                    <a:lnTo>
                      <a:pt x="9586" y="43104"/>
                    </a:lnTo>
                    <a:lnTo>
                      <a:pt x="10168" y="43333"/>
                    </a:lnTo>
                    <a:lnTo>
                      <a:pt x="11312" y="43811"/>
                    </a:lnTo>
                    <a:lnTo>
                      <a:pt x="12455" y="44310"/>
                    </a:lnTo>
                    <a:lnTo>
                      <a:pt x="12975" y="44518"/>
                    </a:lnTo>
                    <a:lnTo>
                      <a:pt x="13495" y="44726"/>
                    </a:lnTo>
                    <a:lnTo>
                      <a:pt x="14015" y="44892"/>
                    </a:lnTo>
                    <a:lnTo>
                      <a:pt x="14555" y="45059"/>
                    </a:lnTo>
                    <a:lnTo>
                      <a:pt x="15075" y="45184"/>
                    </a:lnTo>
                    <a:lnTo>
                      <a:pt x="15595" y="45288"/>
                    </a:lnTo>
                    <a:lnTo>
                      <a:pt x="16115" y="45392"/>
                    </a:lnTo>
                    <a:lnTo>
                      <a:pt x="16655" y="45454"/>
                    </a:lnTo>
                    <a:lnTo>
                      <a:pt x="17175" y="45516"/>
                    </a:lnTo>
                    <a:lnTo>
                      <a:pt x="17716" y="45537"/>
                    </a:lnTo>
                    <a:lnTo>
                      <a:pt x="18236" y="45537"/>
                    </a:lnTo>
                    <a:lnTo>
                      <a:pt x="18776" y="45516"/>
                    </a:lnTo>
                    <a:lnTo>
                      <a:pt x="19296" y="45495"/>
                    </a:lnTo>
                    <a:lnTo>
                      <a:pt x="19837" y="45433"/>
                    </a:lnTo>
                    <a:lnTo>
                      <a:pt x="20377" y="45350"/>
                    </a:lnTo>
                    <a:lnTo>
                      <a:pt x="20897" y="45225"/>
                    </a:lnTo>
                    <a:lnTo>
                      <a:pt x="21563" y="45080"/>
                    </a:lnTo>
                    <a:lnTo>
                      <a:pt x="22207" y="44892"/>
                    </a:lnTo>
                    <a:lnTo>
                      <a:pt x="22706" y="44705"/>
                    </a:lnTo>
                    <a:lnTo>
                      <a:pt x="23184" y="44497"/>
                    </a:lnTo>
                    <a:lnTo>
                      <a:pt x="23663" y="44289"/>
                    </a:lnTo>
                    <a:lnTo>
                      <a:pt x="24099" y="44040"/>
                    </a:lnTo>
                    <a:lnTo>
                      <a:pt x="24536" y="43770"/>
                    </a:lnTo>
                    <a:lnTo>
                      <a:pt x="24931" y="43458"/>
                    </a:lnTo>
                    <a:lnTo>
                      <a:pt x="25326" y="43146"/>
                    </a:lnTo>
                    <a:lnTo>
                      <a:pt x="25679" y="42813"/>
                    </a:lnTo>
                    <a:lnTo>
                      <a:pt x="26033" y="42460"/>
                    </a:lnTo>
                    <a:lnTo>
                      <a:pt x="26345" y="42065"/>
                    </a:lnTo>
                    <a:lnTo>
                      <a:pt x="26657" y="41670"/>
                    </a:lnTo>
                    <a:lnTo>
                      <a:pt x="26927" y="41233"/>
                    </a:lnTo>
                    <a:lnTo>
                      <a:pt x="27177" y="40776"/>
                    </a:lnTo>
                    <a:lnTo>
                      <a:pt x="27426" y="40318"/>
                    </a:lnTo>
                    <a:lnTo>
                      <a:pt x="27634" y="39819"/>
                    </a:lnTo>
                    <a:lnTo>
                      <a:pt x="27821" y="39299"/>
                    </a:lnTo>
                    <a:lnTo>
                      <a:pt x="27987" y="38800"/>
                    </a:lnTo>
                    <a:lnTo>
                      <a:pt x="28091" y="38322"/>
                    </a:lnTo>
                    <a:lnTo>
                      <a:pt x="28175" y="37823"/>
                    </a:lnTo>
                    <a:lnTo>
                      <a:pt x="28216" y="37345"/>
                    </a:lnTo>
                    <a:lnTo>
                      <a:pt x="28216" y="36866"/>
                    </a:lnTo>
                    <a:lnTo>
                      <a:pt x="28175" y="36409"/>
                    </a:lnTo>
                    <a:lnTo>
                      <a:pt x="28133" y="35952"/>
                    </a:lnTo>
                    <a:lnTo>
                      <a:pt x="28029" y="35494"/>
                    </a:lnTo>
                    <a:lnTo>
                      <a:pt x="27925" y="35037"/>
                    </a:lnTo>
                    <a:lnTo>
                      <a:pt x="27780" y="34600"/>
                    </a:lnTo>
                    <a:lnTo>
                      <a:pt x="27613" y="34163"/>
                    </a:lnTo>
                    <a:lnTo>
                      <a:pt x="27426" y="33727"/>
                    </a:lnTo>
                    <a:lnTo>
                      <a:pt x="27218" y="33311"/>
                    </a:lnTo>
                    <a:lnTo>
                      <a:pt x="26969" y="32874"/>
                    </a:lnTo>
                    <a:lnTo>
                      <a:pt x="26719" y="32458"/>
                    </a:lnTo>
                    <a:lnTo>
                      <a:pt x="26470" y="32043"/>
                    </a:lnTo>
                    <a:lnTo>
                      <a:pt x="26075" y="31460"/>
                    </a:lnTo>
                    <a:lnTo>
                      <a:pt x="25638" y="30899"/>
                    </a:lnTo>
                    <a:lnTo>
                      <a:pt x="25201" y="30379"/>
                    </a:lnTo>
                    <a:lnTo>
                      <a:pt x="24952" y="30150"/>
                    </a:lnTo>
                    <a:lnTo>
                      <a:pt x="24723" y="29901"/>
                    </a:lnTo>
                    <a:lnTo>
                      <a:pt x="24473" y="29672"/>
                    </a:lnTo>
                    <a:lnTo>
                      <a:pt x="24203" y="29464"/>
                    </a:lnTo>
                    <a:lnTo>
                      <a:pt x="23933" y="29256"/>
                    </a:lnTo>
                    <a:lnTo>
                      <a:pt x="23642" y="29069"/>
                    </a:lnTo>
                    <a:lnTo>
                      <a:pt x="23351" y="28903"/>
                    </a:lnTo>
                    <a:lnTo>
                      <a:pt x="23039" y="28736"/>
                    </a:lnTo>
                    <a:lnTo>
                      <a:pt x="22706" y="28591"/>
                    </a:lnTo>
                    <a:lnTo>
                      <a:pt x="22373" y="28466"/>
                    </a:lnTo>
                    <a:lnTo>
                      <a:pt x="21895" y="28300"/>
                    </a:lnTo>
                    <a:lnTo>
                      <a:pt x="21417" y="28175"/>
                    </a:lnTo>
                    <a:lnTo>
                      <a:pt x="20939" y="28050"/>
                    </a:lnTo>
                    <a:lnTo>
                      <a:pt x="20440" y="27967"/>
                    </a:lnTo>
                    <a:lnTo>
                      <a:pt x="19961" y="27905"/>
                    </a:lnTo>
                    <a:lnTo>
                      <a:pt x="19462" y="27842"/>
                    </a:lnTo>
                    <a:lnTo>
                      <a:pt x="18464" y="27780"/>
                    </a:lnTo>
                    <a:lnTo>
                      <a:pt x="17653" y="27759"/>
                    </a:lnTo>
                    <a:lnTo>
                      <a:pt x="16843" y="27759"/>
                    </a:lnTo>
                    <a:lnTo>
                      <a:pt x="15221" y="27801"/>
                    </a:lnTo>
                    <a:lnTo>
                      <a:pt x="13599" y="27842"/>
                    </a:lnTo>
                    <a:lnTo>
                      <a:pt x="12809" y="27863"/>
                    </a:lnTo>
                    <a:lnTo>
                      <a:pt x="11998" y="27863"/>
                    </a:lnTo>
                    <a:lnTo>
                      <a:pt x="11416" y="27822"/>
                    </a:lnTo>
                    <a:lnTo>
                      <a:pt x="10854" y="27759"/>
                    </a:lnTo>
                    <a:lnTo>
                      <a:pt x="10293" y="27676"/>
                    </a:lnTo>
                    <a:lnTo>
                      <a:pt x="9731" y="27551"/>
                    </a:lnTo>
                    <a:lnTo>
                      <a:pt x="9503" y="27510"/>
                    </a:lnTo>
                    <a:lnTo>
                      <a:pt x="9295" y="27447"/>
                    </a:lnTo>
                    <a:lnTo>
                      <a:pt x="9108" y="27364"/>
                    </a:lnTo>
                    <a:lnTo>
                      <a:pt x="8900" y="27281"/>
                    </a:lnTo>
                    <a:lnTo>
                      <a:pt x="8733" y="27177"/>
                    </a:lnTo>
                    <a:lnTo>
                      <a:pt x="8546" y="27073"/>
                    </a:lnTo>
                    <a:lnTo>
                      <a:pt x="8380" y="26969"/>
                    </a:lnTo>
                    <a:lnTo>
                      <a:pt x="8234" y="26844"/>
                    </a:lnTo>
                    <a:lnTo>
                      <a:pt x="8089" y="26699"/>
                    </a:lnTo>
                    <a:lnTo>
                      <a:pt x="7943" y="26553"/>
                    </a:lnTo>
                    <a:lnTo>
                      <a:pt x="7694" y="26241"/>
                    </a:lnTo>
                    <a:lnTo>
                      <a:pt x="7465" y="25888"/>
                    </a:lnTo>
                    <a:lnTo>
                      <a:pt x="7257" y="25493"/>
                    </a:lnTo>
                    <a:lnTo>
                      <a:pt x="7049" y="24952"/>
                    </a:lnTo>
                    <a:lnTo>
                      <a:pt x="6862" y="24412"/>
                    </a:lnTo>
                    <a:lnTo>
                      <a:pt x="6696" y="23871"/>
                    </a:lnTo>
                    <a:lnTo>
                      <a:pt x="6571" y="23310"/>
                    </a:lnTo>
                    <a:lnTo>
                      <a:pt x="6446" y="22748"/>
                    </a:lnTo>
                    <a:lnTo>
                      <a:pt x="6363" y="22187"/>
                    </a:lnTo>
                    <a:lnTo>
                      <a:pt x="6301" y="21605"/>
                    </a:lnTo>
                    <a:lnTo>
                      <a:pt x="6238" y="21043"/>
                    </a:lnTo>
                    <a:lnTo>
                      <a:pt x="6113" y="19297"/>
                    </a:lnTo>
                    <a:lnTo>
                      <a:pt x="6030" y="17550"/>
                    </a:lnTo>
                    <a:lnTo>
                      <a:pt x="5989" y="15803"/>
                    </a:lnTo>
                    <a:lnTo>
                      <a:pt x="5968" y="14057"/>
                    </a:lnTo>
                    <a:lnTo>
                      <a:pt x="5989" y="12310"/>
                    </a:lnTo>
                    <a:lnTo>
                      <a:pt x="6051" y="10564"/>
                    </a:lnTo>
                    <a:lnTo>
                      <a:pt x="6113" y="8817"/>
                    </a:lnTo>
                    <a:lnTo>
                      <a:pt x="6217" y="7070"/>
                    </a:lnTo>
                    <a:lnTo>
                      <a:pt x="6259" y="6675"/>
                    </a:lnTo>
                    <a:lnTo>
                      <a:pt x="6301" y="6301"/>
                    </a:lnTo>
                    <a:lnTo>
                      <a:pt x="6405" y="5532"/>
                    </a:lnTo>
                    <a:lnTo>
                      <a:pt x="6529" y="4762"/>
                    </a:lnTo>
                    <a:lnTo>
                      <a:pt x="6654" y="3993"/>
                    </a:lnTo>
                    <a:lnTo>
                      <a:pt x="6696" y="3764"/>
                    </a:lnTo>
                    <a:lnTo>
                      <a:pt x="6779" y="3577"/>
                    </a:lnTo>
                    <a:lnTo>
                      <a:pt x="6862" y="3411"/>
                    </a:lnTo>
                    <a:lnTo>
                      <a:pt x="6987" y="3265"/>
                    </a:lnTo>
                    <a:lnTo>
                      <a:pt x="7132" y="3141"/>
                    </a:lnTo>
                    <a:lnTo>
                      <a:pt x="7319" y="3057"/>
                    </a:lnTo>
                    <a:lnTo>
                      <a:pt x="7527" y="2974"/>
                    </a:lnTo>
                    <a:lnTo>
                      <a:pt x="7756" y="2912"/>
                    </a:lnTo>
                    <a:lnTo>
                      <a:pt x="8567" y="2766"/>
                    </a:lnTo>
                    <a:lnTo>
                      <a:pt x="9378" y="2621"/>
                    </a:lnTo>
                    <a:lnTo>
                      <a:pt x="10189" y="2475"/>
                    </a:lnTo>
                    <a:lnTo>
                      <a:pt x="11000" y="2371"/>
                    </a:lnTo>
                    <a:lnTo>
                      <a:pt x="11811" y="2267"/>
                    </a:lnTo>
                    <a:lnTo>
                      <a:pt x="12642" y="2184"/>
                    </a:lnTo>
                    <a:lnTo>
                      <a:pt x="14264" y="2038"/>
                    </a:lnTo>
                    <a:lnTo>
                      <a:pt x="15907" y="1935"/>
                    </a:lnTo>
                    <a:lnTo>
                      <a:pt x="17549" y="1851"/>
                    </a:lnTo>
                    <a:lnTo>
                      <a:pt x="19192" y="1789"/>
                    </a:lnTo>
                    <a:lnTo>
                      <a:pt x="20835" y="1727"/>
                    </a:lnTo>
                    <a:lnTo>
                      <a:pt x="21687" y="1706"/>
                    </a:lnTo>
                    <a:close/>
                    <a:moveTo>
                      <a:pt x="21375" y="1"/>
                    </a:moveTo>
                    <a:lnTo>
                      <a:pt x="19587" y="42"/>
                    </a:lnTo>
                    <a:lnTo>
                      <a:pt x="17778" y="84"/>
                    </a:lnTo>
                    <a:lnTo>
                      <a:pt x="16884" y="146"/>
                    </a:lnTo>
                    <a:lnTo>
                      <a:pt x="15990" y="209"/>
                    </a:lnTo>
                    <a:lnTo>
                      <a:pt x="15096" y="271"/>
                    </a:lnTo>
                    <a:lnTo>
                      <a:pt x="14181" y="354"/>
                    </a:lnTo>
                    <a:lnTo>
                      <a:pt x="12393" y="562"/>
                    </a:lnTo>
                    <a:lnTo>
                      <a:pt x="11499" y="687"/>
                    </a:lnTo>
                    <a:lnTo>
                      <a:pt x="10605" y="833"/>
                    </a:lnTo>
                    <a:lnTo>
                      <a:pt x="9711" y="978"/>
                    </a:lnTo>
                    <a:lnTo>
                      <a:pt x="8837" y="1186"/>
                    </a:lnTo>
                    <a:lnTo>
                      <a:pt x="7964" y="1394"/>
                    </a:lnTo>
                    <a:lnTo>
                      <a:pt x="7091" y="1643"/>
                    </a:lnTo>
                    <a:lnTo>
                      <a:pt x="6696" y="1789"/>
                    </a:lnTo>
                    <a:lnTo>
                      <a:pt x="6509" y="1872"/>
                    </a:lnTo>
                    <a:lnTo>
                      <a:pt x="6321" y="1976"/>
                    </a:lnTo>
                    <a:lnTo>
                      <a:pt x="6155" y="2080"/>
                    </a:lnTo>
                    <a:lnTo>
                      <a:pt x="6010" y="2205"/>
                    </a:lnTo>
                    <a:lnTo>
                      <a:pt x="5864" y="2330"/>
                    </a:lnTo>
                    <a:lnTo>
                      <a:pt x="5739" y="2454"/>
                    </a:lnTo>
                    <a:lnTo>
                      <a:pt x="5635" y="2600"/>
                    </a:lnTo>
                    <a:lnTo>
                      <a:pt x="5510" y="2745"/>
                    </a:lnTo>
                    <a:lnTo>
                      <a:pt x="5427" y="2912"/>
                    </a:lnTo>
                    <a:lnTo>
                      <a:pt x="5344" y="3099"/>
                    </a:lnTo>
                    <a:lnTo>
                      <a:pt x="5282" y="3265"/>
                    </a:lnTo>
                    <a:lnTo>
                      <a:pt x="5219" y="3473"/>
                    </a:lnTo>
                    <a:lnTo>
                      <a:pt x="5178" y="3681"/>
                    </a:lnTo>
                    <a:lnTo>
                      <a:pt x="5157" y="3889"/>
                    </a:lnTo>
                    <a:lnTo>
                      <a:pt x="5074" y="4638"/>
                    </a:lnTo>
                    <a:lnTo>
                      <a:pt x="5032" y="5386"/>
                    </a:lnTo>
                    <a:lnTo>
                      <a:pt x="4887" y="6883"/>
                    </a:lnTo>
                    <a:lnTo>
                      <a:pt x="4762" y="8172"/>
                    </a:lnTo>
                    <a:lnTo>
                      <a:pt x="4658" y="9462"/>
                    </a:lnTo>
                    <a:lnTo>
                      <a:pt x="4575" y="10771"/>
                    </a:lnTo>
                    <a:lnTo>
                      <a:pt x="4512" y="12061"/>
                    </a:lnTo>
                    <a:lnTo>
                      <a:pt x="4471" y="13350"/>
                    </a:lnTo>
                    <a:lnTo>
                      <a:pt x="4471" y="14660"/>
                    </a:lnTo>
                    <a:lnTo>
                      <a:pt x="4492" y="15949"/>
                    </a:lnTo>
                    <a:lnTo>
                      <a:pt x="4575" y="17259"/>
                    </a:lnTo>
                    <a:lnTo>
                      <a:pt x="4720" y="18839"/>
                    </a:lnTo>
                    <a:lnTo>
                      <a:pt x="4907" y="20419"/>
                    </a:lnTo>
                    <a:lnTo>
                      <a:pt x="5157" y="21979"/>
                    </a:lnTo>
                    <a:lnTo>
                      <a:pt x="5427" y="23538"/>
                    </a:lnTo>
                    <a:lnTo>
                      <a:pt x="5594" y="24328"/>
                    </a:lnTo>
                    <a:lnTo>
                      <a:pt x="5760" y="25119"/>
                    </a:lnTo>
                    <a:lnTo>
                      <a:pt x="5947" y="25909"/>
                    </a:lnTo>
                    <a:lnTo>
                      <a:pt x="6155" y="26678"/>
                    </a:lnTo>
                    <a:lnTo>
                      <a:pt x="6301" y="27177"/>
                    </a:lnTo>
                    <a:lnTo>
                      <a:pt x="6488" y="27655"/>
                    </a:lnTo>
                    <a:lnTo>
                      <a:pt x="6592" y="27884"/>
                    </a:lnTo>
                    <a:lnTo>
                      <a:pt x="6716" y="28092"/>
                    </a:lnTo>
                    <a:lnTo>
                      <a:pt x="6841" y="28300"/>
                    </a:lnTo>
                    <a:lnTo>
                      <a:pt x="6987" y="28508"/>
                    </a:lnTo>
                    <a:lnTo>
                      <a:pt x="7132" y="28695"/>
                    </a:lnTo>
                    <a:lnTo>
                      <a:pt x="7299" y="28882"/>
                    </a:lnTo>
                    <a:lnTo>
                      <a:pt x="7486" y="29069"/>
                    </a:lnTo>
                    <a:lnTo>
                      <a:pt x="7673" y="29235"/>
                    </a:lnTo>
                    <a:lnTo>
                      <a:pt x="7860" y="29381"/>
                    </a:lnTo>
                    <a:lnTo>
                      <a:pt x="8089" y="29527"/>
                    </a:lnTo>
                    <a:lnTo>
                      <a:pt x="8318" y="29672"/>
                    </a:lnTo>
                    <a:lnTo>
                      <a:pt x="8546" y="29797"/>
                    </a:lnTo>
                    <a:lnTo>
                      <a:pt x="8817" y="29901"/>
                    </a:lnTo>
                    <a:lnTo>
                      <a:pt x="9066" y="30005"/>
                    </a:lnTo>
                    <a:lnTo>
                      <a:pt x="9336" y="30088"/>
                    </a:lnTo>
                    <a:lnTo>
                      <a:pt x="9607" y="30150"/>
                    </a:lnTo>
                    <a:lnTo>
                      <a:pt x="10147" y="30254"/>
                    </a:lnTo>
                    <a:lnTo>
                      <a:pt x="10709" y="30317"/>
                    </a:lnTo>
                    <a:lnTo>
                      <a:pt x="13225" y="30504"/>
                    </a:lnTo>
                    <a:lnTo>
                      <a:pt x="14493" y="30608"/>
                    </a:lnTo>
                    <a:lnTo>
                      <a:pt x="15741" y="30712"/>
                    </a:lnTo>
                    <a:lnTo>
                      <a:pt x="16531" y="30816"/>
                    </a:lnTo>
                    <a:lnTo>
                      <a:pt x="17321" y="30920"/>
                    </a:lnTo>
                    <a:lnTo>
                      <a:pt x="18090" y="31065"/>
                    </a:lnTo>
                    <a:lnTo>
                      <a:pt x="18839" y="31252"/>
                    </a:lnTo>
                    <a:lnTo>
                      <a:pt x="19587" y="31481"/>
                    </a:lnTo>
                    <a:lnTo>
                      <a:pt x="19961" y="31606"/>
                    </a:lnTo>
                    <a:lnTo>
                      <a:pt x="20315" y="31751"/>
                    </a:lnTo>
                    <a:lnTo>
                      <a:pt x="20689" y="31897"/>
                    </a:lnTo>
                    <a:lnTo>
                      <a:pt x="21043" y="32084"/>
                    </a:lnTo>
                    <a:lnTo>
                      <a:pt x="21396" y="32271"/>
                    </a:lnTo>
                    <a:lnTo>
                      <a:pt x="21729" y="32458"/>
                    </a:lnTo>
                    <a:lnTo>
                      <a:pt x="22186" y="32749"/>
                    </a:lnTo>
                    <a:lnTo>
                      <a:pt x="22602" y="33041"/>
                    </a:lnTo>
                    <a:lnTo>
                      <a:pt x="22997" y="33352"/>
                    </a:lnTo>
                    <a:lnTo>
                      <a:pt x="23371" y="33685"/>
                    </a:lnTo>
                    <a:lnTo>
                      <a:pt x="23725" y="34039"/>
                    </a:lnTo>
                    <a:lnTo>
                      <a:pt x="24037" y="34392"/>
                    </a:lnTo>
                    <a:lnTo>
                      <a:pt x="24307" y="34766"/>
                    </a:lnTo>
                    <a:lnTo>
                      <a:pt x="24557" y="35161"/>
                    </a:lnTo>
                    <a:lnTo>
                      <a:pt x="24785" y="35577"/>
                    </a:lnTo>
                    <a:lnTo>
                      <a:pt x="24952" y="36014"/>
                    </a:lnTo>
                    <a:lnTo>
                      <a:pt x="25118" y="36471"/>
                    </a:lnTo>
                    <a:lnTo>
                      <a:pt x="25222" y="36929"/>
                    </a:lnTo>
                    <a:lnTo>
                      <a:pt x="25284" y="37428"/>
                    </a:lnTo>
                    <a:lnTo>
                      <a:pt x="25326" y="37927"/>
                    </a:lnTo>
                    <a:lnTo>
                      <a:pt x="25305" y="38467"/>
                    </a:lnTo>
                    <a:lnTo>
                      <a:pt x="25264" y="39008"/>
                    </a:lnTo>
                    <a:lnTo>
                      <a:pt x="25201" y="39445"/>
                    </a:lnTo>
                    <a:lnTo>
                      <a:pt x="25118" y="39861"/>
                    </a:lnTo>
                    <a:lnTo>
                      <a:pt x="24993" y="40276"/>
                    </a:lnTo>
                    <a:lnTo>
                      <a:pt x="24848" y="40713"/>
                    </a:lnTo>
                    <a:lnTo>
                      <a:pt x="24681" y="41129"/>
                    </a:lnTo>
                    <a:lnTo>
                      <a:pt x="24494" y="41524"/>
                    </a:lnTo>
                    <a:lnTo>
                      <a:pt x="24266" y="41919"/>
                    </a:lnTo>
                    <a:lnTo>
                      <a:pt x="24016" y="42293"/>
                    </a:lnTo>
                    <a:lnTo>
                      <a:pt x="23725" y="42647"/>
                    </a:lnTo>
                    <a:lnTo>
                      <a:pt x="23392" y="42980"/>
                    </a:lnTo>
                    <a:lnTo>
                      <a:pt x="23039" y="43291"/>
                    </a:lnTo>
                    <a:lnTo>
                      <a:pt x="22644" y="43583"/>
                    </a:lnTo>
                    <a:lnTo>
                      <a:pt x="22228" y="43832"/>
                    </a:lnTo>
                    <a:lnTo>
                      <a:pt x="21750" y="44040"/>
                    </a:lnTo>
                    <a:lnTo>
                      <a:pt x="21500" y="44123"/>
                    </a:lnTo>
                    <a:lnTo>
                      <a:pt x="21251" y="44206"/>
                    </a:lnTo>
                    <a:lnTo>
                      <a:pt x="20980" y="44289"/>
                    </a:lnTo>
                    <a:lnTo>
                      <a:pt x="20710" y="44352"/>
                    </a:lnTo>
                    <a:lnTo>
                      <a:pt x="20398" y="44393"/>
                    </a:lnTo>
                    <a:lnTo>
                      <a:pt x="20086" y="44435"/>
                    </a:lnTo>
                    <a:lnTo>
                      <a:pt x="19608" y="44477"/>
                    </a:lnTo>
                    <a:lnTo>
                      <a:pt x="19130" y="44497"/>
                    </a:lnTo>
                    <a:lnTo>
                      <a:pt x="18672" y="44518"/>
                    </a:lnTo>
                    <a:lnTo>
                      <a:pt x="18215" y="44497"/>
                    </a:lnTo>
                    <a:lnTo>
                      <a:pt x="17757" y="44497"/>
                    </a:lnTo>
                    <a:lnTo>
                      <a:pt x="17300" y="44456"/>
                    </a:lnTo>
                    <a:lnTo>
                      <a:pt x="16843" y="44414"/>
                    </a:lnTo>
                    <a:lnTo>
                      <a:pt x="16385" y="44352"/>
                    </a:lnTo>
                    <a:lnTo>
                      <a:pt x="15948" y="44269"/>
                    </a:lnTo>
                    <a:lnTo>
                      <a:pt x="15491" y="44165"/>
                    </a:lnTo>
                    <a:lnTo>
                      <a:pt x="15054" y="44061"/>
                    </a:lnTo>
                    <a:lnTo>
                      <a:pt x="14618" y="43957"/>
                    </a:lnTo>
                    <a:lnTo>
                      <a:pt x="14160" y="43811"/>
                    </a:lnTo>
                    <a:lnTo>
                      <a:pt x="13724" y="43666"/>
                    </a:lnTo>
                    <a:lnTo>
                      <a:pt x="13287" y="43520"/>
                    </a:lnTo>
                    <a:lnTo>
                      <a:pt x="12850" y="43333"/>
                    </a:lnTo>
                    <a:lnTo>
                      <a:pt x="11707" y="42855"/>
                    </a:lnTo>
                    <a:lnTo>
                      <a:pt x="10563" y="42356"/>
                    </a:lnTo>
                    <a:lnTo>
                      <a:pt x="9981" y="42106"/>
                    </a:lnTo>
                    <a:lnTo>
                      <a:pt x="9399" y="41898"/>
                    </a:lnTo>
                    <a:lnTo>
                      <a:pt x="8817" y="41690"/>
                    </a:lnTo>
                    <a:lnTo>
                      <a:pt x="8214" y="41524"/>
                    </a:lnTo>
                    <a:lnTo>
                      <a:pt x="7818" y="41441"/>
                    </a:lnTo>
                    <a:lnTo>
                      <a:pt x="7444" y="41399"/>
                    </a:lnTo>
                    <a:lnTo>
                      <a:pt x="7091" y="41399"/>
                    </a:lnTo>
                    <a:lnTo>
                      <a:pt x="6737" y="41441"/>
                    </a:lnTo>
                    <a:lnTo>
                      <a:pt x="6384" y="41545"/>
                    </a:lnTo>
                    <a:lnTo>
                      <a:pt x="6030" y="41670"/>
                    </a:lnTo>
                    <a:lnTo>
                      <a:pt x="5718" y="41857"/>
                    </a:lnTo>
                    <a:lnTo>
                      <a:pt x="5386" y="42085"/>
                    </a:lnTo>
                    <a:lnTo>
                      <a:pt x="4783" y="42626"/>
                    </a:lnTo>
                    <a:lnTo>
                      <a:pt x="4201" y="43167"/>
                    </a:lnTo>
                    <a:lnTo>
                      <a:pt x="3660" y="43728"/>
                    </a:lnTo>
                    <a:lnTo>
                      <a:pt x="3140" y="44331"/>
                    </a:lnTo>
                    <a:lnTo>
                      <a:pt x="2683" y="44934"/>
                    </a:lnTo>
                    <a:lnTo>
                      <a:pt x="2246" y="45558"/>
                    </a:lnTo>
                    <a:lnTo>
                      <a:pt x="1851" y="46202"/>
                    </a:lnTo>
                    <a:lnTo>
                      <a:pt x="1497" y="46868"/>
                    </a:lnTo>
                    <a:lnTo>
                      <a:pt x="1186" y="47533"/>
                    </a:lnTo>
                    <a:lnTo>
                      <a:pt x="894" y="48240"/>
                    </a:lnTo>
                    <a:lnTo>
                      <a:pt x="645" y="48947"/>
                    </a:lnTo>
                    <a:lnTo>
                      <a:pt x="437" y="49696"/>
                    </a:lnTo>
                    <a:lnTo>
                      <a:pt x="271" y="50444"/>
                    </a:lnTo>
                    <a:lnTo>
                      <a:pt x="146" y="51213"/>
                    </a:lnTo>
                    <a:lnTo>
                      <a:pt x="63" y="52004"/>
                    </a:lnTo>
                    <a:lnTo>
                      <a:pt x="0" y="52815"/>
                    </a:lnTo>
                    <a:lnTo>
                      <a:pt x="0" y="53438"/>
                    </a:lnTo>
                    <a:lnTo>
                      <a:pt x="21" y="54021"/>
                    </a:lnTo>
                    <a:lnTo>
                      <a:pt x="84" y="54603"/>
                    </a:lnTo>
                    <a:lnTo>
                      <a:pt x="167" y="55164"/>
                    </a:lnTo>
                    <a:lnTo>
                      <a:pt x="312" y="55684"/>
                    </a:lnTo>
                    <a:lnTo>
                      <a:pt x="479" y="56204"/>
                    </a:lnTo>
                    <a:lnTo>
                      <a:pt x="687" y="56703"/>
                    </a:lnTo>
                    <a:lnTo>
                      <a:pt x="936" y="57160"/>
                    </a:lnTo>
                    <a:lnTo>
                      <a:pt x="1206" y="57618"/>
                    </a:lnTo>
                    <a:lnTo>
                      <a:pt x="1539" y="58034"/>
                    </a:lnTo>
                    <a:lnTo>
                      <a:pt x="1893" y="58449"/>
                    </a:lnTo>
                    <a:lnTo>
                      <a:pt x="2288" y="58824"/>
                    </a:lnTo>
                    <a:lnTo>
                      <a:pt x="2724" y="59198"/>
                    </a:lnTo>
                    <a:lnTo>
                      <a:pt x="3202" y="59531"/>
                    </a:lnTo>
                    <a:lnTo>
                      <a:pt x="3722" y="59843"/>
                    </a:lnTo>
                    <a:lnTo>
                      <a:pt x="4284" y="60134"/>
                    </a:lnTo>
                    <a:lnTo>
                      <a:pt x="4907" y="60425"/>
                    </a:lnTo>
                    <a:lnTo>
                      <a:pt x="5531" y="60716"/>
                    </a:lnTo>
                    <a:lnTo>
                      <a:pt x="6155" y="60965"/>
                    </a:lnTo>
                    <a:lnTo>
                      <a:pt x="6800" y="61215"/>
                    </a:lnTo>
                    <a:lnTo>
                      <a:pt x="7423" y="61444"/>
                    </a:lnTo>
                    <a:lnTo>
                      <a:pt x="8068" y="61651"/>
                    </a:lnTo>
                    <a:lnTo>
                      <a:pt x="8713" y="61839"/>
                    </a:lnTo>
                    <a:lnTo>
                      <a:pt x="9378" y="62005"/>
                    </a:lnTo>
                    <a:lnTo>
                      <a:pt x="10023" y="62171"/>
                    </a:lnTo>
                    <a:lnTo>
                      <a:pt x="10688" y="62296"/>
                    </a:lnTo>
                    <a:lnTo>
                      <a:pt x="11353" y="62421"/>
                    </a:lnTo>
                    <a:lnTo>
                      <a:pt x="12019" y="62525"/>
                    </a:lnTo>
                    <a:lnTo>
                      <a:pt x="12684" y="62608"/>
                    </a:lnTo>
                    <a:lnTo>
                      <a:pt x="13370" y="62670"/>
                    </a:lnTo>
                    <a:lnTo>
                      <a:pt x="14056" y="62712"/>
                    </a:lnTo>
                    <a:lnTo>
                      <a:pt x="14742" y="62733"/>
                    </a:lnTo>
                    <a:lnTo>
                      <a:pt x="16281" y="62733"/>
                    </a:lnTo>
                    <a:lnTo>
                      <a:pt x="17050" y="62712"/>
                    </a:lnTo>
                    <a:lnTo>
                      <a:pt x="17820" y="62670"/>
                    </a:lnTo>
                    <a:lnTo>
                      <a:pt x="18589" y="62608"/>
                    </a:lnTo>
                    <a:lnTo>
                      <a:pt x="19338" y="62546"/>
                    </a:lnTo>
                    <a:lnTo>
                      <a:pt x="20107" y="62442"/>
                    </a:lnTo>
                    <a:lnTo>
                      <a:pt x="20876" y="62338"/>
                    </a:lnTo>
                    <a:lnTo>
                      <a:pt x="21625" y="62234"/>
                    </a:lnTo>
                    <a:lnTo>
                      <a:pt x="22373" y="62109"/>
                    </a:lnTo>
                    <a:lnTo>
                      <a:pt x="23122" y="61963"/>
                    </a:lnTo>
                    <a:lnTo>
                      <a:pt x="23871" y="61797"/>
                    </a:lnTo>
                    <a:lnTo>
                      <a:pt x="24619" y="61610"/>
                    </a:lnTo>
                    <a:lnTo>
                      <a:pt x="25368" y="61423"/>
                    </a:lnTo>
                    <a:lnTo>
                      <a:pt x="26116" y="61236"/>
                    </a:lnTo>
                    <a:lnTo>
                      <a:pt x="26844" y="61007"/>
                    </a:lnTo>
                    <a:lnTo>
                      <a:pt x="27426" y="60820"/>
                    </a:lnTo>
                    <a:lnTo>
                      <a:pt x="28008" y="60633"/>
                    </a:lnTo>
                    <a:lnTo>
                      <a:pt x="28570" y="60425"/>
                    </a:lnTo>
                    <a:lnTo>
                      <a:pt x="29131" y="60217"/>
                    </a:lnTo>
                    <a:lnTo>
                      <a:pt x="29672" y="59988"/>
                    </a:lnTo>
                    <a:lnTo>
                      <a:pt x="30212" y="59739"/>
                    </a:lnTo>
                    <a:lnTo>
                      <a:pt x="30732" y="59489"/>
                    </a:lnTo>
                    <a:lnTo>
                      <a:pt x="31252" y="59240"/>
                    </a:lnTo>
                    <a:lnTo>
                      <a:pt x="31772" y="58969"/>
                    </a:lnTo>
                    <a:lnTo>
                      <a:pt x="32271" y="58678"/>
                    </a:lnTo>
                    <a:lnTo>
                      <a:pt x="32770" y="58387"/>
                    </a:lnTo>
                    <a:lnTo>
                      <a:pt x="33269" y="58075"/>
                    </a:lnTo>
                    <a:lnTo>
                      <a:pt x="33747" y="57763"/>
                    </a:lnTo>
                    <a:lnTo>
                      <a:pt x="34225" y="57431"/>
                    </a:lnTo>
                    <a:lnTo>
                      <a:pt x="34683" y="57098"/>
                    </a:lnTo>
                    <a:lnTo>
                      <a:pt x="35140" y="56765"/>
                    </a:lnTo>
                    <a:lnTo>
                      <a:pt x="35598" y="56391"/>
                    </a:lnTo>
                    <a:lnTo>
                      <a:pt x="36034" y="56037"/>
                    </a:lnTo>
                    <a:lnTo>
                      <a:pt x="36471" y="55663"/>
                    </a:lnTo>
                    <a:lnTo>
                      <a:pt x="36887" y="55268"/>
                    </a:lnTo>
                    <a:lnTo>
                      <a:pt x="37303" y="54873"/>
                    </a:lnTo>
                    <a:lnTo>
                      <a:pt x="37718" y="54457"/>
                    </a:lnTo>
                    <a:lnTo>
                      <a:pt x="38529" y="53605"/>
                    </a:lnTo>
                    <a:lnTo>
                      <a:pt x="39299" y="52731"/>
                    </a:lnTo>
                    <a:lnTo>
                      <a:pt x="40026" y="51796"/>
                    </a:lnTo>
                    <a:lnTo>
                      <a:pt x="40733" y="50839"/>
                    </a:lnTo>
                    <a:lnTo>
                      <a:pt x="41420" y="49841"/>
                    </a:lnTo>
                    <a:lnTo>
                      <a:pt x="41732" y="49321"/>
                    </a:lnTo>
                    <a:lnTo>
                      <a:pt x="42043" y="48781"/>
                    </a:lnTo>
                    <a:lnTo>
                      <a:pt x="42334" y="48219"/>
                    </a:lnTo>
                    <a:lnTo>
                      <a:pt x="42605" y="47637"/>
                    </a:lnTo>
                    <a:lnTo>
                      <a:pt x="42875" y="47034"/>
                    </a:lnTo>
                    <a:lnTo>
                      <a:pt x="43125" y="46431"/>
                    </a:lnTo>
                    <a:lnTo>
                      <a:pt x="43333" y="45807"/>
                    </a:lnTo>
                    <a:lnTo>
                      <a:pt x="43540" y="45163"/>
                    </a:lnTo>
                    <a:lnTo>
                      <a:pt x="43728" y="44518"/>
                    </a:lnTo>
                    <a:lnTo>
                      <a:pt x="43915" y="43874"/>
                    </a:lnTo>
                    <a:lnTo>
                      <a:pt x="44060" y="43208"/>
                    </a:lnTo>
                    <a:lnTo>
                      <a:pt x="44206" y="42522"/>
                    </a:lnTo>
                    <a:lnTo>
                      <a:pt x="44310" y="41836"/>
                    </a:lnTo>
                    <a:lnTo>
                      <a:pt x="44414" y="41150"/>
                    </a:lnTo>
                    <a:lnTo>
                      <a:pt x="44497" y="40464"/>
                    </a:lnTo>
                    <a:lnTo>
                      <a:pt x="44539" y="39757"/>
                    </a:lnTo>
                    <a:lnTo>
                      <a:pt x="44580" y="39070"/>
                    </a:lnTo>
                    <a:lnTo>
                      <a:pt x="44601" y="38364"/>
                    </a:lnTo>
                    <a:lnTo>
                      <a:pt x="44601" y="37677"/>
                    </a:lnTo>
                    <a:lnTo>
                      <a:pt x="44580" y="36970"/>
                    </a:lnTo>
                    <a:lnTo>
                      <a:pt x="44539" y="36284"/>
                    </a:lnTo>
                    <a:lnTo>
                      <a:pt x="44476" y="35577"/>
                    </a:lnTo>
                    <a:lnTo>
                      <a:pt x="44393" y="34891"/>
                    </a:lnTo>
                    <a:lnTo>
                      <a:pt x="44289" y="34205"/>
                    </a:lnTo>
                    <a:lnTo>
                      <a:pt x="44143" y="33540"/>
                    </a:lnTo>
                    <a:lnTo>
                      <a:pt x="43998" y="32874"/>
                    </a:lnTo>
                    <a:lnTo>
                      <a:pt x="43832" y="32209"/>
                    </a:lnTo>
                    <a:lnTo>
                      <a:pt x="43624" y="31564"/>
                    </a:lnTo>
                    <a:lnTo>
                      <a:pt x="43416" y="30940"/>
                    </a:lnTo>
                    <a:lnTo>
                      <a:pt x="43166" y="30317"/>
                    </a:lnTo>
                    <a:lnTo>
                      <a:pt x="42896" y="29714"/>
                    </a:lnTo>
                    <a:lnTo>
                      <a:pt x="42626" y="29111"/>
                    </a:lnTo>
                    <a:lnTo>
                      <a:pt x="42168" y="28279"/>
                    </a:lnTo>
                    <a:lnTo>
                      <a:pt x="41690" y="27468"/>
                    </a:lnTo>
                    <a:lnTo>
                      <a:pt x="41191" y="26678"/>
                    </a:lnTo>
                    <a:lnTo>
                      <a:pt x="40921" y="26304"/>
                    </a:lnTo>
                    <a:lnTo>
                      <a:pt x="40629" y="25929"/>
                    </a:lnTo>
                    <a:lnTo>
                      <a:pt x="40338" y="25576"/>
                    </a:lnTo>
                    <a:lnTo>
                      <a:pt x="40047" y="25202"/>
                    </a:lnTo>
                    <a:lnTo>
                      <a:pt x="39735" y="24869"/>
                    </a:lnTo>
                    <a:lnTo>
                      <a:pt x="39424" y="24516"/>
                    </a:lnTo>
                    <a:lnTo>
                      <a:pt x="39070" y="24204"/>
                    </a:lnTo>
                    <a:lnTo>
                      <a:pt x="38737" y="23871"/>
                    </a:lnTo>
                    <a:lnTo>
                      <a:pt x="38363" y="23580"/>
                    </a:lnTo>
                    <a:lnTo>
                      <a:pt x="37989" y="23268"/>
                    </a:lnTo>
                    <a:lnTo>
                      <a:pt x="37531" y="22935"/>
                    </a:lnTo>
                    <a:lnTo>
                      <a:pt x="37053" y="22623"/>
                    </a:lnTo>
                    <a:lnTo>
                      <a:pt x="36575" y="22332"/>
                    </a:lnTo>
                    <a:lnTo>
                      <a:pt x="36097" y="22083"/>
                    </a:lnTo>
                    <a:lnTo>
                      <a:pt x="35598" y="21833"/>
                    </a:lnTo>
                    <a:lnTo>
                      <a:pt x="35099" y="21605"/>
                    </a:lnTo>
                    <a:lnTo>
                      <a:pt x="34600" y="21376"/>
                    </a:lnTo>
                    <a:lnTo>
                      <a:pt x="34080" y="21189"/>
                    </a:lnTo>
                    <a:lnTo>
                      <a:pt x="33560" y="21002"/>
                    </a:lnTo>
                    <a:lnTo>
                      <a:pt x="33040" y="20835"/>
                    </a:lnTo>
                    <a:lnTo>
                      <a:pt x="31980" y="20523"/>
                    </a:lnTo>
                    <a:lnTo>
                      <a:pt x="30898" y="20253"/>
                    </a:lnTo>
                    <a:lnTo>
                      <a:pt x="29817" y="20003"/>
                    </a:lnTo>
                    <a:lnTo>
                      <a:pt x="29089" y="19879"/>
                    </a:lnTo>
                    <a:lnTo>
                      <a:pt x="28341" y="19754"/>
                    </a:lnTo>
                    <a:lnTo>
                      <a:pt x="27592" y="19650"/>
                    </a:lnTo>
                    <a:lnTo>
                      <a:pt x="26865" y="19504"/>
                    </a:lnTo>
                    <a:lnTo>
                      <a:pt x="26449" y="19400"/>
                    </a:lnTo>
                    <a:lnTo>
                      <a:pt x="26449" y="17280"/>
                    </a:lnTo>
                    <a:lnTo>
                      <a:pt x="26553" y="17217"/>
                    </a:lnTo>
                    <a:lnTo>
                      <a:pt x="26657" y="17196"/>
                    </a:lnTo>
                    <a:lnTo>
                      <a:pt x="26865" y="17196"/>
                    </a:lnTo>
                    <a:lnTo>
                      <a:pt x="31106" y="17300"/>
                    </a:lnTo>
                    <a:lnTo>
                      <a:pt x="32645" y="17300"/>
                    </a:lnTo>
                    <a:lnTo>
                      <a:pt x="33414" y="17280"/>
                    </a:lnTo>
                    <a:lnTo>
                      <a:pt x="34184" y="17238"/>
                    </a:lnTo>
                    <a:lnTo>
                      <a:pt x="34953" y="17176"/>
                    </a:lnTo>
                    <a:lnTo>
                      <a:pt x="35722" y="17072"/>
                    </a:lnTo>
                    <a:lnTo>
                      <a:pt x="36471" y="16947"/>
                    </a:lnTo>
                    <a:lnTo>
                      <a:pt x="37240" y="16801"/>
                    </a:lnTo>
                    <a:lnTo>
                      <a:pt x="37718" y="16656"/>
                    </a:lnTo>
                    <a:lnTo>
                      <a:pt x="37947" y="16573"/>
                    </a:lnTo>
                    <a:lnTo>
                      <a:pt x="38155" y="16489"/>
                    </a:lnTo>
                    <a:lnTo>
                      <a:pt x="38363" y="16386"/>
                    </a:lnTo>
                    <a:lnTo>
                      <a:pt x="38571" y="16261"/>
                    </a:lnTo>
                    <a:lnTo>
                      <a:pt x="38758" y="16136"/>
                    </a:lnTo>
                    <a:lnTo>
                      <a:pt x="38945" y="15990"/>
                    </a:lnTo>
                    <a:lnTo>
                      <a:pt x="39112" y="15845"/>
                    </a:lnTo>
                    <a:lnTo>
                      <a:pt x="39278" y="15679"/>
                    </a:lnTo>
                    <a:lnTo>
                      <a:pt x="39424" y="15491"/>
                    </a:lnTo>
                    <a:lnTo>
                      <a:pt x="39569" y="15304"/>
                    </a:lnTo>
                    <a:lnTo>
                      <a:pt x="39694" y="15096"/>
                    </a:lnTo>
                    <a:lnTo>
                      <a:pt x="39819" y="14868"/>
                    </a:lnTo>
                    <a:lnTo>
                      <a:pt x="39943" y="14639"/>
                    </a:lnTo>
                    <a:lnTo>
                      <a:pt x="40047" y="14389"/>
                    </a:lnTo>
                    <a:lnTo>
                      <a:pt x="40214" y="13870"/>
                    </a:lnTo>
                    <a:lnTo>
                      <a:pt x="40380" y="13371"/>
                    </a:lnTo>
                    <a:lnTo>
                      <a:pt x="40505" y="12851"/>
                    </a:lnTo>
                    <a:lnTo>
                      <a:pt x="40629" y="12331"/>
                    </a:lnTo>
                    <a:lnTo>
                      <a:pt x="40713" y="11811"/>
                    </a:lnTo>
                    <a:lnTo>
                      <a:pt x="40796" y="11270"/>
                    </a:lnTo>
                    <a:lnTo>
                      <a:pt x="40941" y="10210"/>
                    </a:lnTo>
                    <a:lnTo>
                      <a:pt x="41025" y="9316"/>
                    </a:lnTo>
                    <a:lnTo>
                      <a:pt x="41066" y="8401"/>
                    </a:lnTo>
                    <a:lnTo>
                      <a:pt x="41087" y="7486"/>
                    </a:lnTo>
                    <a:lnTo>
                      <a:pt x="41066" y="6592"/>
                    </a:lnTo>
                    <a:lnTo>
                      <a:pt x="41004" y="5677"/>
                    </a:lnTo>
                    <a:lnTo>
                      <a:pt x="40921" y="4783"/>
                    </a:lnTo>
                    <a:lnTo>
                      <a:pt x="40796" y="3889"/>
                    </a:lnTo>
                    <a:lnTo>
                      <a:pt x="40629" y="2974"/>
                    </a:lnTo>
                    <a:lnTo>
                      <a:pt x="40567" y="2725"/>
                    </a:lnTo>
                    <a:lnTo>
                      <a:pt x="40484" y="2496"/>
                    </a:lnTo>
                    <a:lnTo>
                      <a:pt x="40380" y="2267"/>
                    </a:lnTo>
                    <a:lnTo>
                      <a:pt x="40255" y="2038"/>
                    </a:lnTo>
                    <a:lnTo>
                      <a:pt x="40110" y="1831"/>
                    </a:lnTo>
                    <a:lnTo>
                      <a:pt x="39943" y="1623"/>
                    </a:lnTo>
                    <a:lnTo>
                      <a:pt x="39777" y="1435"/>
                    </a:lnTo>
                    <a:lnTo>
                      <a:pt x="39590" y="1269"/>
                    </a:lnTo>
                    <a:lnTo>
                      <a:pt x="39403" y="1103"/>
                    </a:lnTo>
                    <a:lnTo>
                      <a:pt x="39195" y="957"/>
                    </a:lnTo>
                    <a:lnTo>
                      <a:pt x="38987" y="833"/>
                    </a:lnTo>
                    <a:lnTo>
                      <a:pt x="38779" y="708"/>
                    </a:lnTo>
                    <a:lnTo>
                      <a:pt x="38550" y="625"/>
                    </a:lnTo>
                    <a:lnTo>
                      <a:pt x="38321" y="541"/>
                    </a:lnTo>
                    <a:lnTo>
                      <a:pt x="38093" y="500"/>
                    </a:lnTo>
                    <a:lnTo>
                      <a:pt x="37864" y="458"/>
                    </a:lnTo>
                    <a:lnTo>
                      <a:pt x="36949" y="354"/>
                    </a:lnTo>
                    <a:lnTo>
                      <a:pt x="36492" y="313"/>
                    </a:lnTo>
                    <a:lnTo>
                      <a:pt x="36034" y="292"/>
                    </a:lnTo>
                    <a:lnTo>
                      <a:pt x="32312" y="230"/>
                    </a:lnTo>
                    <a:lnTo>
                      <a:pt x="30441" y="188"/>
                    </a:lnTo>
                    <a:lnTo>
                      <a:pt x="28570" y="146"/>
                    </a:lnTo>
                    <a:lnTo>
                      <a:pt x="24973" y="42"/>
                    </a:lnTo>
                    <a:lnTo>
                      <a:pt x="23184" y="22"/>
                    </a:lnTo>
                    <a:lnTo>
                      <a:pt x="213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2738900" y="3168350"/>
                <a:ext cx="3628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3972" extrusionOk="0">
                    <a:moveTo>
                      <a:pt x="583" y="0"/>
                    </a:moveTo>
                    <a:lnTo>
                      <a:pt x="458" y="21"/>
                    </a:lnTo>
                    <a:lnTo>
                      <a:pt x="333" y="62"/>
                    </a:lnTo>
                    <a:lnTo>
                      <a:pt x="229" y="166"/>
                    </a:lnTo>
                    <a:lnTo>
                      <a:pt x="125" y="291"/>
                    </a:lnTo>
                    <a:lnTo>
                      <a:pt x="63" y="416"/>
                    </a:lnTo>
                    <a:lnTo>
                      <a:pt x="21" y="562"/>
                    </a:lnTo>
                    <a:lnTo>
                      <a:pt x="0" y="686"/>
                    </a:lnTo>
                    <a:lnTo>
                      <a:pt x="21" y="811"/>
                    </a:lnTo>
                    <a:lnTo>
                      <a:pt x="63" y="936"/>
                    </a:lnTo>
                    <a:lnTo>
                      <a:pt x="146" y="1061"/>
                    </a:lnTo>
                    <a:lnTo>
                      <a:pt x="229" y="1165"/>
                    </a:lnTo>
                    <a:lnTo>
                      <a:pt x="333" y="1268"/>
                    </a:lnTo>
                    <a:lnTo>
                      <a:pt x="645" y="1518"/>
                    </a:lnTo>
                    <a:lnTo>
                      <a:pt x="978" y="1747"/>
                    </a:lnTo>
                    <a:lnTo>
                      <a:pt x="1310" y="1955"/>
                    </a:lnTo>
                    <a:lnTo>
                      <a:pt x="1664" y="2142"/>
                    </a:lnTo>
                    <a:lnTo>
                      <a:pt x="2101" y="2350"/>
                    </a:lnTo>
                    <a:lnTo>
                      <a:pt x="2537" y="2537"/>
                    </a:lnTo>
                    <a:lnTo>
                      <a:pt x="2995" y="2682"/>
                    </a:lnTo>
                    <a:lnTo>
                      <a:pt x="3452" y="2828"/>
                    </a:lnTo>
                    <a:lnTo>
                      <a:pt x="4367" y="3057"/>
                    </a:lnTo>
                    <a:lnTo>
                      <a:pt x="5303" y="3285"/>
                    </a:lnTo>
                    <a:lnTo>
                      <a:pt x="6238" y="3493"/>
                    </a:lnTo>
                    <a:lnTo>
                      <a:pt x="7174" y="3680"/>
                    </a:lnTo>
                    <a:lnTo>
                      <a:pt x="8130" y="3805"/>
                    </a:lnTo>
                    <a:lnTo>
                      <a:pt x="9087" y="3909"/>
                    </a:lnTo>
                    <a:lnTo>
                      <a:pt x="9565" y="3930"/>
                    </a:lnTo>
                    <a:lnTo>
                      <a:pt x="10043" y="3951"/>
                    </a:lnTo>
                    <a:lnTo>
                      <a:pt x="10522" y="3972"/>
                    </a:lnTo>
                    <a:lnTo>
                      <a:pt x="11000" y="3951"/>
                    </a:lnTo>
                    <a:lnTo>
                      <a:pt x="11478" y="3930"/>
                    </a:lnTo>
                    <a:lnTo>
                      <a:pt x="11956" y="3888"/>
                    </a:lnTo>
                    <a:lnTo>
                      <a:pt x="12435" y="3847"/>
                    </a:lnTo>
                    <a:lnTo>
                      <a:pt x="12913" y="3784"/>
                    </a:lnTo>
                    <a:lnTo>
                      <a:pt x="13349" y="3701"/>
                    </a:lnTo>
                    <a:lnTo>
                      <a:pt x="13578" y="3639"/>
                    </a:lnTo>
                    <a:lnTo>
                      <a:pt x="13786" y="3576"/>
                    </a:lnTo>
                    <a:lnTo>
                      <a:pt x="13973" y="3473"/>
                    </a:lnTo>
                    <a:lnTo>
                      <a:pt x="14181" y="3369"/>
                    </a:lnTo>
                    <a:lnTo>
                      <a:pt x="14348" y="3223"/>
                    </a:lnTo>
                    <a:lnTo>
                      <a:pt x="14514" y="3036"/>
                    </a:lnTo>
                    <a:lnTo>
                      <a:pt x="14327" y="3015"/>
                    </a:lnTo>
                    <a:lnTo>
                      <a:pt x="14140" y="3015"/>
                    </a:lnTo>
                    <a:lnTo>
                      <a:pt x="13745" y="3036"/>
                    </a:lnTo>
                    <a:lnTo>
                      <a:pt x="13183" y="3036"/>
                    </a:lnTo>
                    <a:lnTo>
                      <a:pt x="12996" y="3015"/>
                    </a:lnTo>
                    <a:lnTo>
                      <a:pt x="12351" y="2911"/>
                    </a:lnTo>
                    <a:lnTo>
                      <a:pt x="11707" y="2849"/>
                    </a:lnTo>
                    <a:lnTo>
                      <a:pt x="10438" y="2724"/>
                    </a:lnTo>
                    <a:lnTo>
                      <a:pt x="9212" y="2578"/>
                    </a:lnTo>
                    <a:lnTo>
                      <a:pt x="8006" y="2433"/>
                    </a:lnTo>
                    <a:lnTo>
                      <a:pt x="7403" y="2329"/>
                    </a:lnTo>
                    <a:lnTo>
                      <a:pt x="6800" y="2225"/>
                    </a:lnTo>
                    <a:lnTo>
                      <a:pt x="6218" y="2100"/>
                    </a:lnTo>
                    <a:lnTo>
                      <a:pt x="5635" y="1975"/>
                    </a:lnTo>
                    <a:lnTo>
                      <a:pt x="5053" y="1809"/>
                    </a:lnTo>
                    <a:lnTo>
                      <a:pt x="4471" y="1643"/>
                    </a:lnTo>
                    <a:lnTo>
                      <a:pt x="3889" y="1456"/>
                    </a:lnTo>
                    <a:lnTo>
                      <a:pt x="3327" y="1248"/>
                    </a:lnTo>
                    <a:lnTo>
                      <a:pt x="2766" y="1019"/>
                    </a:lnTo>
                    <a:lnTo>
                      <a:pt x="2205" y="749"/>
                    </a:lnTo>
                    <a:lnTo>
                      <a:pt x="1664" y="478"/>
                    </a:lnTo>
                    <a:lnTo>
                      <a:pt x="1123" y="166"/>
                    </a:lnTo>
                    <a:lnTo>
                      <a:pt x="978" y="83"/>
                    </a:lnTo>
                    <a:lnTo>
                      <a:pt x="853" y="42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2747225" y="2265400"/>
                <a:ext cx="44200" cy="26515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0606" extrusionOk="0">
                    <a:moveTo>
                      <a:pt x="998" y="1"/>
                    </a:moveTo>
                    <a:lnTo>
                      <a:pt x="873" y="22"/>
                    </a:lnTo>
                    <a:lnTo>
                      <a:pt x="749" y="22"/>
                    </a:lnTo>
                    <a:lnTo>
                      <a:pt x="666" y="63"/>
                    </a:lnTo>
                    <a:lnTo>
                      <a:pt x="562" y="126"/>
                    </a:lnTo>
                    <a:lnTo>
                      <a:pt x="478" y="188"/>
                    </a:lnTo>
                    <a:lnTo>
                      <a:pt x="416" y="251"/>
                    </a:lnTo>
                    <a:lnTo>
                      <a:pt x="291" y="438"/>
                    </a:lnTo>
                    <a:lnTo>
                      <a:pt x="187" y="646"/>
                    </a:lnTo>
                    <a:lnTo>
                      <a:pt x="104" y="853"/>
                    </a:lnTo>
                    <a:lnTo>
                      <a:pt x="63" y="1061"/>
                    </a:lnTo>
                    <a:lnTo>
                      <a:pt x="42" y="1290"/>
                    </a:lnTo>
                    <a:lnTo>
                      <a:pt x="0" y="2351"/>
                    </a:lnTo>
                    <a:lnTo>
                      <a:pt x="0" y="2870"/>
                    </a:lnTo>
                    <a:lnTo>
                      <a:pt x="0" y="3390"/>
                    </a:lnTo>
                    <a:lnTo>
                      <a:pt x="42" y="4243"/>
                    </a:lnTo>
                    <a:lnTo>
                      <a:pt x="104" y="5095"/>
                    </a:lnTo>
                    <a:lnTo>
                      <a:pt x="167" y="5927"/>
                    </a:lnTo>
                    <a:lnTo>
                      <a:pt x="270" y="6759"/>
                    </a:lnTo>
                    <a:lnTo>
                      <a:pt x="395" y="7590"/>
                    </a:lnTo>
                    <a:lnTo>
                      <a:pt x="562" y="8422"/>
                    </a:lnTo>
                    <a:lnTo>
                      <a:pt x="770" y="9233"/>
                    </a:lnTo>
                    <a:lnTo>
                      <a:pt x="1019" y="10044"/>
                    </a:lnTo>
                    <a:lnTo>
                      <a:pt x="1061" y="10210"/>
                    </a:lnTo>
                    <a:lnTo>
                      <a:pt x="1123" y="10377"/>
                    </a:lnTo>
                    <a:lnTo>
                      <a:pt x="1165" y="10460"/>
                    </a:lnTo>
                    <a:lnTo>
                      <a:pt x="1227" y="10522"/>
                    </a:lnTo>
                    <a:lnTo>
                      <a:pt x="1310" y="10564"/>
                    </a:lnTo>
                    <a:lnTo>
                      <a:pt x="1435" y="10605"/>
                    </a:lnTo>
                    <a:lnTo>
                      <a:pt x="1476" y="10481"/>
                    </a:lnTo>
                    <a:lnTo>
                      <a:pt x="1497" y="10397"/>
                    </a:lnTo>
                    <a:lnTo>
                      <a:pt x="1580" y="9295"/>
                    </a:lnTo>
                    <a:lnTo>
                      <a:pt x="1643" y="8173"/>
                    </a:lnTo>
                    <a:lnTo>
                      <a:pt x="1705" y="7050"/>
                    </a:lnTo>
                    <a:lnTo>
                      <a:pt x="1726" y="5948"/>
                    </a:lnTo>
                    <a:lnTo>
                      <a:pt x="1768" y="3702"/>
                    </a:lnTo>
                    <a:lnTo>
                      <a:pt x="1768" y="1477"/>
                    </a:lnTo>
                    <a:lnTo>
                      <a:pt x="1768" y="1228"/>
                    </a:lnTo>
                    <a:lnTo>
                      <a:pt x="1726" y="978"/>
                    </a:lnTo>
                    <a:lnTo>
                      <a:pt x="1684" y="729"/>
                    </a:lnTo>
                    <a:lnTo>
                      <a:pt x="1601" y="500"/>
                    </a:lnTo>
                    <a:lnTo>
                      <a:pt x="1497" y="313"/>
                    </a:lnTo>
                    <a:lnTo>
                      <a:pt x="1435" y="230"/>
                    </a:lnTo>
                    <a:lnTo>
                      <a:pt x="1372" y="167"/>
                    </a:lnTo>
                    <a:lnTo>
                      <a:pt x="1289" y="105"/>
                    </a:lnTo>
                    <a:lnTo>
                      <a:pt x="1206" y="63"/>
                    </a:lnTo>
                    <a:lnTo>
                      <a:pt x="1102" y="22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3263925" y="2631875"/>
                <a:ext cx="17155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3370" extrusionOk="0">
                    <a:moveTo>
                      <a:pt x="936" y="1"/>
                    </a:moveTo>
                    <a:lnTo>
                      <a:pt x="686" y="43"/>
                    </a:lnTo>
                    <a:lnTo>
                      <a:pt x="478" y="146"/>
                    </a:lnTo>
                    <a:lnTo>
                      <a:pt x="395" y="209"/>
                    </a:lnTo>
                    <a:lnTo>
                      <a:pt x="291" y="271"/>
                    </a:lnTo>
                    <a:lnTo>
                      <a:pt x="229" y="354"/>
                    </a:lnTo>
                    <a:lnTo>
                      <a:pt x="167" y="458"/>
                    </a:lnTo>
                    <a:lnTo>
                      <a:pt x="104" y="542"/>
                    </a:lnTo>
                    <a:lnTo>
                      <a:pt x="63" y="645"/>
                    </a:lnTo>
                    <a:lnTo>
                      <a:pt x="21" y="770"/>
                    </a:lnTo>
                    <a:lnTo>
                      <a:pt x="21" y="874"/>
                    </a:lnTo>
                    <a:lnTo>
                      <a:pt x="0" y="978"/>
                    </a:lnTo>
                    <a:lnTo>
                      <a:pt x="21" y="1082"/>
                    </a:lnTo>
                    <a:lnTo>
                      <a:pt x="42" y="1186"/>
                    </a:lnTo>
                    <a:lnTo>
                      <a:pt x="83" y="1290"/>
                    </a:lnTo>
                    <a:lnTo>
                      <a:pt x="146" y="1394"/>
                    </a:lnTo>
                    <a:lnTo>
                      <a:pt x="208" y="1477"/>
                    </a:lnTo>
                    <a:lnTo>
                      <a:pt x="374" y="1664"/>
                    </a:lnTo>
                    <a:lnTo>
                      <a:pt x="582" y="1810"/>
                    </a:lnTo>
                    <a:lnTo>
                      <a:pt x="853" y="1935"/>
                    </a:lnTo>
                    <a:lnTo>
                      <a:pt x="1144" y="2059"/>
                    </a:lnTo>
                    <a:lnTo>
                      <a:pt x="3078" y="2600"/>
                    </a:lnTo>
                    <a:lnTo>
                      <a:pt x="4990" y="3099"/>
                    </a:lnTo>
                    <a:lnTo>
                      <a:pt x="5427" y="3224"/>
                    </a:lnTo>
                    <a:lnTo>
                      <a:pt x="5885" y="3328"/>
                    </a:lnTo>
                    <a:lnTo>
                      <a:pt x="6113" y="3349"/>
                    </a:lnTo>
                    <a:lnTo>
                      <a:pt x="6363" y="3369"/>
                    </a:lnTo>
                    <a:lnTo>
                      <a:pt x="6592" y="3369"/>
                    </a:lnTo>
                    <a:lnTo>
                      <a:pt x="6862" y="3328"/>
                    </a:lnTo>
                    <a:lnTo>
                      <a:pt x="6779" y="3161"/>
                    </a:lnTo>
                    <a:lnTo>
                      <a:pt x="6716" y="3057"/>
                    </a:lnTo>
                    <a:lnTo>
                      <a:pt x="6529" y="2850"/>
                    </a:lnTo>
                    <a:lnTo>
                      <a:pt x="6321" y="2642"/>
                    </a:lnTo>
                    <a:lnTo>
                      <a:pt x="6072" y="2413"/>
                    </a:lnTo>
                    <a:lnTo>
                      <a:pt x="5822" y="2205"/>
                    </a:lnTo>
                    <a:lnTo>
                      <a:pt x="5552" y="1997"/>
                    </a:lnTo>
                    <a:lnTo>
                      <a:pt x="5282" y="1810"/>
                    </a:lnTo>
                    <a:lnTo>
                      <a:pt x="4741" y="1456"/>
                    </a:lnTo>
                    <a:lnTo>
                      <a:pt x="4159" y="1145"/>
                    </a:lnTo>
                    <a:lnTo>
                      <a:pt x="3577" y="874"/>
                    </a:lnTo>
                    <a:lnTo>
                      <a:pt x="2974" y="604"/>
                    </a:lnTo>
                    <a:lnTo>
                      <a:pt x="1768" y="126"/>
                    </a:lnTo>
                    <a:lnTo>
                      <a:pt x="1476" y="43"/>
                    </a:lnTo>
                    <a:lnTo>
                      <a:pt x="11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2764900" y="2580950"/>
                <a:ext cx="3485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683" extrusionOk="0">
                    <a:moveTo>
                      <a:pt x="541" y="0"/>
                    </a:moveTo>
                    <a:lnTo>
                      <a:pt x="416" y="21"/>
                    </a:lnTo>
                    <a:lnTo>
                      <a:pt x="291" y="104"/>
                    </a:lnTo>
                    <a:lnTo>
                      <a:pt x="166" y="208"/>
                    </a:lnTo>
                    <a:lnTo>
                      <a:pt x="83" y="354"/>
                    </a:lnTo>
                    <a:lnTo>
                      <a:pt x="42" y="499"/>
                    </a:lnTo>
                    <a:lnTo>
                      <a:pt x="21" y="645"/>
                    </a:lnTo>
                    <a:lnTo>
                      <a:pt x="0" y="790"/>
                    </a:lnTo>
                    <a:lnTo>
                      <a:pt x="21" y="957"/>
                    </a:lnTo>
                    <a:lnTo>
                      <a:pt x="42" y="1144"/>
                    </a:lnTo>
                    <a:lnTo>
                      <a:pt x="83" y="1310"/>
                    </a:lnTo>
                    <a:lnTo>
                      <a:pt x="125" y="1477"/>
                    </a:lnTo>
                    <a:lnTo>
                      <a:pt x="187" y="1664"/>
                    </a:lnTo>
                    <a:lnTo>
                      <a:pt x="270" y="1830"/>
                    </a:lnTo>
                    <a:lnTo>
                      <a:pt x="354" y="1996"/>
                    </a:lnTo>
                    <a:lnTo>
                      <a:pt x="458" y="2142"/>
                    </a:lnTo>
                    <a:lnTo>
                      <a:pt x="562" y="2287"/>
                    </a:lnTo>
                    <a:lnTo>
                      <a:pt x="686" y="2412"/>
                    </a:lnTo>
                    <a:lnTo>
                      <a:pt x="790" y="2516"/>
                    </a:lnTo>
                    <a:lnTo>
                      <a:pt x="936" y="2620"/>
                    </a:lnTo>
                    <a:lnTo>
                      <a:pt x="1061" y="2682"/>
                    </a:lnTo>
                    <a:lnTo>
                      <a:pt x="1144" y="2579"/>
                    </a:lnTo>
                    <a:lnTo>
                      <a:pt x="1206" y="2433"/>
                    </a:lnTo>
                    <a:lnTo>
                      <a:pt x="1268" y="2287"/>
                    </a:lnTo>
                    <a:lnTo>
                      <a:pt x="1310" y="2142"/>
                    </a:lnTo>
                    <a:lnTo>
                      <a:pt x="1372" y="1788"/>
                    </a:lnTo>
                    <a:lnTo>
                      <a:pt x="1393" y="1414"/>
                    </a:lnTo>
                    <a:lnTo>
                      <a:pt x="1372" y="1061"/>
                    </a:lnTo>
                    <a:lnTo>
                      <a:pt x="1331" y="728"/>
                    </a:lnTo>
                    <a:lnTo>
                      <a:pt x="1289" y="562"/>
                    </a:lnTo>
                    <a:lnTo>
                      <a:pt x="1227" y="437"/>
                    </a:lnTo>
                    <a:lnTo>
                      <a:pt x="1165" y="312"/>
                    </a:lnTo>
                    <a:lnTo>
                      <a:pt x="1102" y="208"/>
                    </a:lnTo>
                    <a:lnTo>
                      <a:pt x="977" y="104"/>
                    </a:lnTo>
                    <a:lnTo>
                      <a:pt x="832" y="21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80" name="Google Shape;780;p6"/>
            <p:cNvGrpSpPr/>
            <p:nvPr/>
          </p:nvGrpSpPr>
          <p:grpSpPr>
            <a:xfrm>
              <a:off x="164776" y="1228088"/>
              <a:ext cx="391966" cy="423654"/>
              <a:chOff x="5309813" y="3961575"/>
              <a:chExt cx="901900" cy="982500"/>
            </a:xfrm>
          </p:grpSpPr>
          <p:sp>
            <p:nvSpPr>
              <p:cNvPr id="781" name="Google Shape;781;p6"/>
              <p:cNvSpPr/>
              <p:nvPr/>
            </p:nvSpPr>
            <p:spPr>
              <a:xfrm>
                <a:off x="5342038" y="4332725"/>
                <a:ext cx="8255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9503" extrusionOk="0">
                    <a:moveTo>
                      <a:pt x="18153" y="2018"/>
                    </a:moveTo>
                    <a:lnTo>
                      <a:pt x="18381" y="2038"/>
                    </a:lnTo>
                    <a:lnTo>
                      <a:pt x="18610" y="2080"/>
                    </a:lnTo>
                    <a:lnTo>
                      <a:pt x="18839" y="2142"/>
                    </a:lnTo>
                    <a:lnTo>
                      <a:pt x="19088" y="2226"/>
                    </a:lnTo>
                    <a:lnTo>
                      <a:pt x="19317" y="2309"/>
                    </a:lnTo>
                    <a:lnTo>
                      <a:pt x="19546" y="2433"/>
                    </a:lnTo>
                    <a:lnTo>
                      <a:pt x="19775" y="2579"/>
                    </a:lnTo>
                    <a:lnTo>
                      <a:pt x="19546" y="2745"/>
                    </a:lnTo>
                    <a:lnTo>
                      <a:pt x="19296" y="2891"/>
                    </a:lnTo>
                    <a:lnTo>
                      <a:pt x="19047" y="3016"/>
                    </a:lnTo>
                    <a:lnTo>
                      <a:pt x="18818" y="3120"/>
                    </a:lnTo>
                    <a:lnTo>
                      <a:pt x="18569" y="3203"/>
                    </a:lnTo>
                    <a:lnTo>
                      <a:pt x="18340" y="3265"/>
                    </a:lnTo>
                    <a:lnTo>
                      <a:pt x="18090" y="3307"/>
                    </a:lnTo>
                    <a:lnTo>
                      <a:pt x="17841" y="3328"/>
                    </a:lnTo>
                    <a:lnTo>
                      <a:pt x="17654" y="3307"/>
                    </a:lnTo>
                    <a:lnTo>
                      <a:pt x="17508" y="3307"/>
                    </a:lnTo>
                    <a:lnTo>
                      <a:pt x="17383" y="3265"/>
                    </a:lnTo>
                    <a:lnTo>
                      <a:pt x="17259" y="3224"/>
                    </a:lnTo>
                    <a:lnTo>
                      <a:pt x="17155" y="3140"/>
                    </a:lnTo>
                    <a:lnTo>
                      <a:pt x="17071" y="3057"/>
                    </a:lnTo>
                    <a:lnTo>
                      <a:pt x="17009" y="2953"/>
                    </a:lnTo>
                    <a:lnTo>
                      <a:pt x="16968" y="2829"/>
                    </a:lnTo>
                    <a:lnTo>
                      <a:pt x="16947" y="2683"/>
                    </a:lnTo>
                    <a:lnTo>
                      <a:pt x="16968" y="2517"/>
                    </a:lnTo>
                    <a:lnTo>
                      <a:pt x="16988" y="2392"/>
                    </a:lnTo>
                    <a:lnTo>
                      <a:pt x="17051" y="2288"/>
                    </a:lnTo>
                    <a:lnTo>
                      <a:pt x="17134" y="2205"/>
                    </a:lnTo>
                    <a:lnTo>
                      <a:pt x="17238" y="2122"/>
                    </a:lnTo>
                    <a:lnTo>
                      <a:pt x="17363" y="2080"/>
                    </a:lnTo>
                    <a:lnTo>
                      <a:pt x="17487" y="2038"/>
                    </a:lnTo>
                    <a:lnTo>
                      <a:pt x="17633" y="2018"/>
                    </a:lnTo>
                    <a:close/>
                    <a:moveTo>
                      <a:pt x="8068" y="1955"/>
                    </a:moveTo>
                    <a:lnTo>
                      <a:pt x="9628" y="1976"/>
                    </a:lnTo>
                    <a:lnTo>
                      <a:pt x="10397" y="1997"/>
                    </a:lnTo>
                    <a:lnTo>
                      <a:pt x="11166" y="2038"/>
                    </a:lnTo>
                    <a:lnTo>
                      <a:pt x="11956" y="2101"/>
                    </a:lnTo>
                    <a:lnTo>
                      <a:pt x="12726" y="2163"/>
                    </a:lnTo>
                    <a:lnTo>
                      <a:pt x="13495" y="2267"/>
                    </a:lnTo>
                    <a:lnTo>
                      <a:pt x="14285" y="2371"/>
                    </a:lnTo>
                    <a:lnTo>
                      <a:pt x="14410" y="2392"/>
                    </a:lnTo>
                    <a:lnTo>
                      <a:pt x="14514" y="2413"/>
                    </a:lnTo>
                    <a:lnTo>
                      <a:pt x="14639" y="2496"/>
                    </a:lnTo>
                    <a:lnTo>
                      <a:pt x="14867" y="2641"/>
                    </a:lnTo>
                    <a:lnTo>
                      <a:pt x="14660" y="2766"/>
                    </a:lnTo>
                    <a:lnTo>
                      <a:pt x="14452" y="2891"/>
                    </a:lnTo>
                    <a:lnTo>
                      <a:pt x="14244" y="2974"/>
                    </a:lnTo>
                    <a:lnTo>
                      <a:pt x="14036" y="3057"/>
                    </a:lnTo>
                    <a:lnTo>
                      <a:pt x="13620" y="3182"/>
                    </a:lnTo>
                    <a:lnTo>
                      <a:pt x="13183" y="3286"/>
                    </a:lnTo>
                    <a:lnTo>
                      <a:pt x="12164" y="3494"/>
                    </a:lnTo>
                    <a:lnTo>
                      <a:pt x="11125" y="3681"/>
                    </a:lnTo>
                    <a:lnTo>
                      <a:pt x="10085" y="3827"/>
                    </a:lnTo>
                    <a:lnTo>
                      <a:pt x="9045" y="3972"/>
                    </a:lnTo>
                    <a:lnTo>
                      <a:pt x="8006" y="4076"/>
                    </a:lnTo>
                    <a:lnTo>
                      <a:pt x="6966" y="4180"/>
                    </a:lnTo>
                    <a:lnTo>
                      <a:pt x="4866" y="4326"/>
                    </a:lnTo>
                    <a:lnTo>
                      <a:pt x="4284" y="4326"/>
                    </a:lnTo>
                    <a:lnTo>
                      <a:pt x="3993" y="4284"/>
                    </a:lnTo>
                    <a:lnTo>
                      <a:pt x="3702" y="4222"/>
                    </a:lnTo>
                    <a:lnTo>
                      <a:pt x="3411" y="4138"/>
                    </a:lnTo>
                    <a:lnTo>
                      <a:pt x="3286" y="4097"/>
                    </a:lnTo>
                    <a:lnTo>
                      <a:pt x="3140" y="4014"/>
                    </a:lnTo>
                    <a:lnTo>
                      <a:pt x="3016" y="3951"/>
                    </a:lnTo>
                    <a:lnTo>
                      <a:pt x="2912" y="3847"/>
                    </a:lnTo>
                    <a:lnTo>
                      <a:pt x="2828" y="3743"/>
                    </a:lnTo>
                    <a:lnTo>
                      <a:pt x="2766" y="3619"/>
                    </a:lnTo>
                    <a:lnTo>
                      <a:pt x="2724" y="3473"/>
                    </a:lnTo>
                    <a:lnTo>
                      <a:pt x="2704" y="3328"/>
                    </a:lnTo>
                    <a:lnTo>
                      <a:pt x="2704" y="3161"/>
                    </a:lnTo>
                    <a:lnTo>
                      <a:pt x="2724" y="3016"/>
                    </a:lnTo>
                    <a:lnTo>
                      <a:pt x="2787" y="2870"/>
                    </a:lnTo>
                    <a:lnTo>
                      <a:pt x="2849" y="2766"/>
                    </a:lnTo>
                    <a:lnTo>
                      <a:pt x="2953" y="2662"/>
                    </a:lnTo>
                    <a:lnTo>
                      <a:pt x="3057" y="2558"/>
                    </a:lnTo>
                    <a:lnTo>
                      <a:pt x="3182" y="2475"/>
                    </a:lnTo>
                    <a:lnTo>
                      <a:pt x="3307" y="2392"/>
                    </a:lnTo>
                    <a:lnTo>
                      <a:pt x="3515" y="2309"/>
                    </a:lnTo>
                    <a:lnTo>
                      <a:pt x="3723" y="2226"/>
                    </a:lnTo>
                    <a:lnTo>
                      <a:pt x="3930" y="2163"/>
                    </a:lnTo>
                    <a:lnTo>
                      <a:pt x="4138" y="2122"/>
                    </a:lnTo>
                    <a:lnTo>
                      <a:pt x="4575" y="2038"/>
                    </a:lnTo>
                    <a:lnTo>
                      <a:pt x="5012" y="2018"/>
                    </a:lnTo>
                    <a:lnTo>
                      <a:pt x="6550" y="1976"/>
                    </a:lnTo>
                    <a:lnTo>
                      <a:pt x="8068" y="1955"/>
                    </a:lnTo>
                    <a:close/>
                    <a:moveTo>
                      <a:pt x="18215" y="1"/>
                    </a:moveTo>
                    <a:lnTo>
                      <a:pt x="17695" y="63"/>
                    </a:lnTo>
                    <a:lnTo>
                      <a:pt x="16469" y="188"/>
                    </a:lnTo>
                    <a:lnTo>
                      <a:pt x="15263" y="313"/>
                    </a:lnTo>
                    <a:lnTo>
                      <a:pt x="14057" y="396"/>
                    </a:lnTo>
                    <a:lnTo>
                      <a:pt x="12830" y="458"/>
                    </a:lnTo>
                    <a:lnTo>
                      <a:pt x="10709" y="541"/>
                    </a:lnTo>
                    <a:lnTo>
                      <a:pt x="8567" y="604"/>
                    </a:lnTo>
                    <a:lnTo>
                      <a:pt x="6446" y="666"/>
                    </a:lnTo>
                    <a:lnTo>
                      <a:pt x="4326" y="728"/>
                    </a:lnTo>
                    <a:lnTo>
                      <a:pt x="3702" y="749"/>
                    </a:lnTo>
                    <a:lnTo>
                      <a:pt x="3057" y="791"/>
                    </a:lnTo>
                    <a:lnTo>
                      <a:pt x="2433" y="874"/>
                    </a:lnTo>
                    <a:lnTo>
                      <a:pt x="2121" y="916"/>
                    </a:lnTo>
                    <a:lnTo>
                      <a:pt x="1810" y="978"/>
                    </a:lnTo>
                    <a:lnTo>
                      <a:pt x="1477" y="1082"/>
                    </a:lnTo>
                    <a:lnTo>
                      <a:pt x="1165" y="1207"/>
                    </a:lnTo>
                    <a:lnTo>
                      <a:pt x="1040" y="1290"/>
                    </a:lnTo>
                    <a:lnTo>
                      <a:pt x="916" y="1373"/>
                    </a:lnTo>
                    <a:lnTo>
                      <a:pt x="791" y="1456"/>
                    </a:lnTo>
                    <a:lnTo>
                      <a:pt x="687" y="1560"/>
                    </a:lnTo>
                    <a:lnTo>
                      <a:pt x="583" y="1664"/>
                    </a:lnTo>
                    <a:lnTo>
                      <a:pt x="500" y="1789"/>
                    </a:lnTo>
                    <a:lnTo>
                      <a:pt x="437" y="1914"/>
                    </a:lnTo>
                    <a:lnTo>
                      <a:pt x="354" y="2059"/>
                    </a:lnTo>
                    <a:lnTo>
                      <a:pt x="313" y="2205"/>
                    </a:lnTo>
                    <a:lnTo>
                      <a:pt x="271" y="2371"/>
                    </a:lnTo>
                    <a:lnTo>
                      <a:pt x="229" y="2558"/>
                    </a:lnTo>
                    <a:lnTo>
                      <a:pt x="209" y="2725"/>
                    </a:lnTo>
                    <a:lnTo>
                      <a:pt x="188" y="3016"/>
                    </a:lnTo>
                    <a:lnTo>
                      <a:pt x="146" y="3307"/>
                    </a:lnTo>
                    <a:lnTo>
                      <a:pt x="84" y="3598"/>
                    </a:lnTo>
                    <a:lnTo>
                      <a:pt x="63" y="3889"/>
                    </a:lnTo>
                    <a:lnTo>
                      <a:pt x="21" y="4825"/>
                    </a:lnTo>
                    <a:lnTo>
                      <a:pt x="1" y="5760"/>
                    </a:lnTo>
                    <a:lnTo>
                      <a:pt x="21" y="6446"/>
                    </a:lnTo>
                    <a:lnTo>
                      <a:pt x="63" y="7133"/>
                    </a:lnTo>
                    <a:lnTo>
                      <a:pt x="146" y="7840"/>
                    </a:lnTo>
                    <a:lnTo>
                      <a:pt x="250" y="8526"/>
                    </a:lnTo>
                    <a:lnTo>
                      <a:pt x="313" y="8734"/>
                    </a:lnTo>
                    <a:lnTo>
                      <a:pt x="396" y="8921"/>
                    </a:lnTo>
                    <a:lnTo>
                      <a:pt x="500" y="9087"/>
                    </a:lnTo>
                    <a:lnTo>
                      <a:pt x="604" y="9212"/>
                    </a:lnTo>
                    <a:lnTo>
                      <a:pt x="749" y="9295"/>
                    </a:lnTo>
                    <a:lnTo>
                      <a:pt x="936" y="9378"/>
                    </a:lnTo>
                    <a:lnTo>
                      <a:pt x="1123" y="9420"/>
                    </a:lnTo>
                    <a:lnTo>
                      <a:pt x="1331" y="9441"/>
                    </a:lnTo>
                    <a:lnTo>
                      <a:pt x="2267" y="9482"/>
                    </a:lnTo>
                    <a:lnTo>
                      <a:pt x="2724" y="9503"/>
                    </a:lnTo>
                    <a:lnTo>
                      <a:pt x="3327" y="9503"/>
                    </a:lnTo>
                    <a:lnTo>
                      <a:pt x="5136" y="9482"/>
                    </a:lnTo>
                    <a:lnTo>
                      <a:pt x="6945" y="9399"/>
                    </a:lnTo>
                    <a:lnTo>
                      <a:pt x="10563" y="9233"/>
                    </a:lnTo>
                    <a:lnTo>
                      <a:pt x="14161" y="9066"/>
                    </a:lnTo>
                    <a:lnTo>
                      <a:pt x="15969" y="9004"/>
                    </a:lnTo>
                    <a:lnTo>
                      <a:pt x="17778" y="8962"/>
                    </a:lnTo>
                    <a:lnTo>
                      <a:pt x="26657" y="8962"/>
                    </a:lnTo>
                    <a:lnTo>
                      <a:pt x="27198" y="8942"/>
                    </a:lnTo>
                    <a:lnTo>
                      <a:pt x="27738" y="8921"/>
                    </a:lnTo>
                    <a:lnTo>
                      <a:pt x="28819" y="8838"/>
                    </a:lnTo>
                    <a:lnTo>
                      <a:pt x="29901" y="8734"/>
                    </a:lnTo>
                    <a:lnTo>
                      <a:pt x="30982" y="8567"/>
                    </a:lnTo>
                    <a:lnTo>
                      <a:pt x="31252" y="8505"/>
                    </a:lnTo>
                    <a:lnTo>
                      <a:pt x="31502" y="8443"/>
                    </a:lnTo>
                    <a:lnTo>
                      <a:pt x="31730" y="8339"/>
                    </a:lnTo>
                    <a:lnTo>
                      <a:pt x="31938" y="8214"/>
                    </a:lnTo>
                    <a:lnTo>
                      <a:pt x="32125" y="8048"/>
                    </a:lnTo>
                    <a:lnTo>
                      <a:pt x="32209" y="7944"/>
                    </a:lnTo>
                    <a:lnTo>
                      <a:pt x="32292" y="7840"/>
                    </a:lnTo>
                    <a:lnTo>
                      <a:pt x="32354" y="7715"/>
                    </a:lnTo>
                    <a:lnTo>
                      <a:pt x="32396" y="7590"/>
                    </a:lnTo>
                    <a:lnTo>
                      <a:pt x="32458" y="7465"/>
                    </a:lnTo>
                    <a:lnTo>
                      <a:pt x="32479" y="7299"/>
                    </a:lnTo>
                    <a:lnTo>
                      <a:pt x="32604" y="6634"/>
                    </a:lnTo>
                    <a:lnTo>
                      <a:pt x="32708" y="5947"/>
                    </a:lnTo>
                    <a:lnTo>
                      <a:pt x="32791" y="5261"/>
                    </a:lnTo>
                    <a:lnTo>
                      <a:pt x="32874" y="4575"/>
                    </a:lnTo>
                    <a:lnTo>
                      <a:pt x="32916" y="3889"/>
                    </a:lnTo>
                    <a:lnTo>
                      <a:pt x="32957" y="3203"/>
                    </a:lnTo>
                    <a:lnTo>
                      <a:pt x="33020" y="1830"/>
                    </a:lnTo>
                    <a:lnTo>
                      <a:pt x="33020" y="1706"/>
                    </a:lnTo>
                    <a:lnTo>
                      <a:pt x="32999" y="1394"/>
                    </a:lnTo>
                    <a:lnTo>
                      <a:pt x="32978" y="1269"/>
                    </a:lnTo>
                    <a:lnTo>
                      <a:pt x="32936" y="1124"/>
                    </a:lnTo>
                    <a:lnTo>
                      <a:pt x="32895" y="1020"/>
                    </a:lnTo>
                    <a:lnTo>
                      <a:pt x="32832" y="916"/>
                    </a:lnTo>
                    <a:lnTo>
                      <a:pt x="32770" y="812"/>
                    </a:lnTo>
                    <a:lnTo>
                      <a:pt x="32687" y="728"/>
                    </a:lnTo>
                    <a:lnTo>
                      <a:pt x="32604" y="645"/>
                    </a:lnTo>
                    <a:lnTo>
                      <a:pt x="32500" y="583"/>
                    </a:lnTo>
                    <a:lnTo>
                      <a:pt x="32271" y="479"/>
                    </a:lnTo>
                    <a:lnTo>
                      <a:pt x="31980" y="396"/>
                    </a:lnTo>
                    <a:lnTo>
                      <a:pt x="31647" y="333"/>
                    </a:lnTo>
                    <a:lnTo>
                      <a:pt x="31003" y="250"/>
                    </a:lnTo>
                    <a:lnTo>
                      <a:pt x="30358" y="229"/>
                    </a:lnTo>
                    <a:lnTo>
                      <a:pt x="21022" y="84"/>
                    </a:lnTo>
                    <a:lnTo>
                      <a:pt x="20461" y="63"/>
                    </a:lnTo>
                    <a:lnTo>
                      <a:pt x="19899" y="21"/>
                    </a:lnTo>
                    <a:lnTo>
                      <a:pt x="19338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5765688" y="4383150"/>
                <a:ext cx="707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311" fill="none" extrusionOk="0">
                    <a:moveTo>
                      <a:pt x="895" y="1311"/>
                    </a:moveTo>
                    <a:lnTo>
                      <a:pt x="895" y="1311"/>
                    </a:lnTo>
                    <a:lnTo>
                      <a:pt x="708" y="1290"/>
                    </a:lnTo>
                    <a:lnTo>
                      <a:pt x="708" y="1290"/>
                    </a:lnTo>
                    <a:lnTo>
                      <a:pt x="562" y="1290"/>
                    </a:lnTo>
                    <a:lnTo>
                      <a:pt x="437" y="1248"/>
                    </a:lnTo>
                    <a:lnTo>
                      <a:pt x="313" y="1207"/>
                    </a:lnTo>
                    <a:lnTo>
                      <a:pt x="209" y="1123"/>
                    </a:lnTo>
                    <a:lnTo>
                      <a:pt x="125" y="1040"/>
                    </a:lnTo>
                    <a:lnTo>
                      <a:pt x="63" y="936"/>
                    </a:lnTo>
                    <a:lnTo>
                      <a:pt x="22" y="812"/>
                    </a:lnTo>
                    <a:lnTo>
                      <a:pt x="1" y="666"/>
                    </a:lnTo>
                    <a:lnTo>
                      <a:pt x="1" y="666"/>
                    </a:lnTo>
                    <a:lnTo>
                      <a:pt x="22" y="500"/>
                    </a:lnTo>
                    <a:lnTo>
                      <a:pt x="42" y="375"/>
                    </a:lnTo>
                    <a:lnTo>
                      <a:pt x="105" y="271"/>
                    </a:lnTo>
                    <a:lnTo>
                      <a:pt x="188" y="188"/>
                    </a:lnTo>
                    <a:lnTo>
                      <a:pt x="292" y="105"/>
                    </a:lnTo>
                    <a:lnTo>
                      <a:pt x="417" y="63"/>
                    </a:lnTo>
                    <a:lnTo>
                      <a:pt x="541" y="21"/>
                    </a:lnTo>
                    <a:lnTo>
                      <a:pt x="687" y="1"/>
                    </a:lnTo>
                    <a:lnTo>
                      <a:pt x="687" y="1"/>
                    </a:lnTo>
                    <a:lnTo>
                      <a:pt x="978" y="1"/>
                    </a:lnTo>
                    <a:lnTo>
                      <a:pt x="978" y="1"/>
                    </a:lnTo>
                    <a:lnTo>
                      <a:pt x="1207" y="1"/>
                    </a:lnTo>
                    <a:lnTo>
                      <a:pt x="1435" y="21"/>
                    </a:lnTo>
                    <a:lnTo>
                      <a:pt x="1664" y="63"/>
                    </a:lnTo>
                    <a:lnTo>
                      <a:pt x="1893" y="125"/>
                    </a:lnTo>
                    <a:lnTo>
                      <a:pt x="2142" y="209"/>
                    </a:lnTo>
                    <a:lnTo>
                      <a:pt x="2371" y="292"/>
                    </a:lnTo>
                    <a:lnTo>
                      <a:pt x="2600" y="416"/>
                    </a:lnTo>
                    <a:lnTo>
                      <a:pt x="2829" y="562"/>
                    </a:lnTo>
                    <a:lnTo>
                      <a:pt x="2829" y="562"/>
                    </a:lnTo>
                    <a:lnTo>
                      <a:pt x="2600" y="728"/>
                    </a:lnTo>
                    <a:lnTo>
                      <a:pt x="2350" y="874"/>
                    </a:lnTo>
                    <a:lnTo>
                      <a:pt x="2101" y="999"/>
                    </a:lnTo>
                    <a:lnTo>
                      <a:pt x="1872" y="1103"/>
                    </a:lnTo>
                    <a:lnTo>
                      <a:pt x="1623" y="1186"/>
                    </a:lnTo>
                    <a:lnTo>
                      <a:pt x="1394" y="1248"/>
                    </a:lnTo>
                    <a:lnTo>
                      <a:pt x="1144" y="1290"/>
                    </a:lnTo>
                    <a:lnTo>
                      <a:pt x="895" y="13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5409613" y="4381600"/>
                <a:ext cx="3041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2371" fill="none" extrusionOk="0">
                    <a:moveTo>
                      <a:pt x="1872" y="2371"/>
                    </a:moveTo>
                    <a:lnTo>
                      <a:pt x="1872" y="2371"/>
                    </a:lnTo>
                    <a:lnTo>
                      <a:pt x="1581" y="2371"/>
                    </a:lnTo>
                    <a:lnTo>
                      <a:pt x="1290" y="2329"/>
                    </a:lnTo>
                    <a:lnTo>
                      <a:pt x="999" y="2267"/>
                    </a:lnTo>
                    <a:lnTo>
                      <a:pt x="708" y="2183"/>
                    </a:lnTo>
                    <a:lnTo>
                      <a:pt x="708" y="2183"/>
                    </a:lnTo>
                    <a:lnTo>
                      <a:pt x="583" y="2142"/>
                    </a:lnTo>
                    <a:lnTo>
                      <a:pt x="437" y="2059"/>
                    </a:lnTo>
                    <a:lnTo>
                      <a:pt x="313" y="1996"/>
                    </a:lnTo>
                    <a:lnTo>
                      <a:pt x="209" y="1892"/>
                    </a:lnTo>
                    <a:lnTo>
                      <a:pt x="125" y="1788"/>
                    </a:lnTo>
                    <a:lnTo>
                      <a:pt x="63" y="1664"/>
                    </a:lnTo>
                    <a:lnTo>
                      <a:pt x="21" y="1518"/>
                    </a:lnTo>
                    <a:lnTo>
                      <a:pt x="1" y="1373"/>
                    </a:lnTo>
                    <a:lnTo>
                      <a:pt x="1" y="1373"/>
                    </a:lnTo>
                    <a:lnTo>
                      <a:pt x="1" y="1206"/>
                    </a:lnTo>
                    <a:lnTo>
                      <a:pt x="21" y="1061"/>
                    </a:lnTo>
                    <a:lnTo>
                      <a:pt x="84" y="915"/>
                    </a:lnTo>
                    <a:lnTo>
                      <a:pt x="146" y="811"/>
                    </a:lnTo>
                    <a:lnTo>
                      <a:pt x="250" y="707"/>
                    </a:lnTo>
                    <a:lnTo>
                      <a:pt x="354" y="603"/>
                    </a:lnTo>
                    <a:lnTo>
                      <a:pt x="479" y="520"/>
                    </a:lnTo>
                    <a:lnTo>
                      <a:pt x="604" y="437"/>
                    </a:lnTo>
                    <a:lnTo>
                      <a:pt x="604" y="437"/>
                    </a:lnTo>
                    <a:lnTo>
                      <a:pt x="812" y="354"/>
                    </a:lnTo>
                    <a:lnTo>
                      <a:pt x="1020" y="271"/>
                    </a:lnTo>
                    <a:lnTo>
                      <a:pt x="1227" y="208"/>
                    </a:lnTo>
                    <a:lnTo>
                      <a:pt x="1435" y="167"/>
                    </a:lnTo>
                    <a:lnTo>
                      <a:pt x="1872" y="83"/>
                    </a:lnTo>
                    <a:lnTo>
                      <a:pt x="2309" y="63"/>
                    </a:lnTo>
                    <a:lnTo>
                      <a:pt x="2309" y="63"/>
                    </a:lnTo>
                    <a:lnTo>
                      <a:pt x="3847" y="21"/>
                    </a:lnTo>
                    <a:lnTo>
                      <a:pt x="5365" y="0"/>
                    </a:lnTo>
                    <a:lnTo>
                      <a:pt x="5365" y="0"/>
                    </a:lnTo>
                    <a:lnTo>
                      <a:pt x="6925" y="21"/>
                    </a:lnTo>
                    <a:lnTo>
                      <a:pt x="7694" y="42"/>
                    </a:lnTo>
                    <a:lnTo>
                      <a:pt x="8463" y="83"/>
                    </a:lnTo>
                    <a:lnTo>
                      <a:pt x="9253" y="146"/>
                    </a:lnTo>
                    <a:lnTo>
                      <a:pt x="10023" y="208"/>
                    </a:lnTo>
                    <a:lnTo>
                      <a:pt x="10792" y="312"/>
                    </a:lnTo>
                    <a:lnTo>
                      <a:pt x="11582" y="416"/>
                    </a:lnTo>
                    <a:lnTo>
                      <a:pt x="11582" y="416"/>
                    </a:lnTo>
                    <a:lnTo>
                      <a:pt x="11707" y="437"/>
                    </a:lnTo>
                    <a:lnTo>
                      <a:pt x="11811" y="458"/>
                    </a:lnTo>
                    <a:lnTo>
                      <a:pt x="11936" y="541"/>
                    </a:lnTo>
                    <a:lnTo>
                      <a:pt x="12164" y="686"/>
                    </a:lnTo>
                    <a:lnTo>
                      <a:pt x="12164" y="686"/>
                    </a:lnTo>
                    <a:lnTo>
                      <a:pt x="11957" y="811"/>
                    </a:lnTo>
                    <a:lnTo>
                      <a:pt x="11749" y="936"/>
                    </a:lnTo>
                    <a:lnTo>
                      <a:pt x="11541" y="1019"/>
                    </a:lnTo>
                    <a:lnTo>
                      <a:pt x="11333" y="1102"/>
                    </a:lnTo>
                    <a:lnTo>
                      <a:pt x="10917" y="1227"/>
                    </a:lnTo>
                    <a:lnTo>
                      <a:pt x="10480" y="1331"/>
                    </a:lnTo>
                    <a:lnTo>
                      <a:pt x="10480" y="1331"/>
                    </a:lnTo>
                    <a:lnTo>
                      <a:pt x="9461" y="1539"/>
                    </a:lnTo>
                    <a:lnTo>
                      <a:pt x="8422" y="1726"/>
                    </a:lnTo>
                    <a:lnTo>
                      <a:pt x="7382" y="1872"/>
                    </a:lnTo>
                    <a:lnTo>
                      <a:pt x="6342" y="2017"/>
                    </a:lnTo>
                    <a:lnTo>
                      <a:pt x="5303" y="2121"/>
                    </a:lnTo>
                    <a:lnTo>
                      <a:pt x="4263" y="2225"/>
                    </a:lnTo>
                    <a:lnTo>
                      <a:pt x="2163" y="2371"/>
                    </a:lnTo>
                    <a:lnTo>
                      <a:pt x="2163" y="2371"/>
                    </a:lnTo>
                    <a:lnTo>
                      <a:pt x="1872" y="23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5342038" y="4332725"/>
                <a:ext cx="8255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9503" fill="none" extrusionOk="0">
                    <a:moveTo>
                      <a:pt x="18777" y="1"/>
                    </a:moveTo>
                    <a:lnTo>
                      <a:pt x="18777" y="1"/>
                    </a:lnTo>
                    <a:lnTo>
                      <a:pt x="18215" y="1"/>
                    </a:lnTo>
                    <a:lnTo>
                      <a:pt x="17695" y="63"/>
                    </a:lnTo>
                    <a:lnTo>
                      <a:pt x="17695" y="63"/>
                    </a:lnTo>
                    <a:lnTo>
                      <a:pt x="16469" y="188"/>
                    </a:lnTo>
                    <a:lnTo>
                      <a:pt x="15263" y="313"/>
                    </a:lnTo>
                    <a:lnTo>
                      <a:pt x="14057" y="396"/>
                    </a:lnTo>
                    <a:lnTo>
                      <a:pt x="12830" y="458"/>
                    </a:lnTo>
                    <a:lnTo>
                      <a:pt x="12830" y="458"/>
                    </a:lnTo>
                    <a:lnTo>
                      <a:pt x="10709" y="541"/>
                    </a:lnTo>
                    <a:lnTo>
                      <a:pt x="8567" y="604"/>
                    </a:lnTo>
                    <a:lnTo>
                      <a:pt x="6446" y="666"/>
                    </a:lnTo>
                    <a:lnTo>
                      <a:pt x="4326" y="728"/>
                    </a:lnTo>
                    <a:lnTo>
                      <a:pt x="4326" y="728"/>
                    </a:lnTo>
                    <a:lnTo>
                      <a:pt x="3702" y="749"/>
                    </a:lnTo>
                    <a:lnTo>
                      <a:pt x="3057" y="791"/>
                    </a:lnTo>
                    <a:lnTo>
                      <a:pt x="2433" y="874"/>
                    </a:lnTo>
                    <a:lnTo>
                      <a:pt x="2121" y="916"/>
                    </a:lnTo>
                    <a:lnTo>
                      <a:pt x="1810" y="978"/>
                    </a:lnTo>
                    <a:lnTo>
                      <a:pt x="1810" y="978"/>
                    </a:lnTo>
                    <a:lnTo>
                      <a:pt x="1477" y="1082"/>
                    </a:lnTo>
                    <a:lnTo>
                      <a:pt x="1165" y="1207"/>
                    </a:lnTo>
                    <a:lnTo>
                      <a:pt x="1040" y="1290"/>
                    </a:lnTo>
                    <a:lnTo>
                      <a:pt x="916" y="1373"/>
                    </a:lnTo>
                    <a:lnTo>
                      <a:pt x="791" y="1456"/>
                    </a:lnTo>
                    <a:lnTo>
                      <a:pt x="687" y="1560"/>
                    </a:lnTo>
                    <a:lnTo>
                      <a:pt x="583" y="1664"/>
                    </a:lnTo>
                    <a:lnTo>
                      <a:pt x="500" y="1789"/>
                    </a:lnTo>
                    <a:lnTo>
                      <a:pt x="437" y="1914"/>
                    </a:lnTo>
                    <a:lnTo>
                      <a:pt x="354" y="2059"/>
                    </a:lnTo>
                    <a:lnTo>
                      <a:pt x="313" y="2205"/>
                    </a:lnTo>
                    <a:lnTo>
                      <a:pt x="271" y="2371"/>
                    </a:lnTo>
                    <a:lnTo>
                      <a:pt x="229" y="2558"/>
                    </a:lnTo>
                    <a:lnTo>
                      <a:pt x="209" y="2725"/>
                    </a:lnTo>
                    <a:lnTo>
                      <a:pt x="209" y="2725"/>
                    </a:lnTo>
                    <a:lnTo>
                      <a:pt x="188" y="3016"/>
                    </a:lnTo>
                    <a:lnTo>
                      <a:pt x="146" y="3307"/>
                    </a:lnTo>
                    <a:lnTo>
                      <a:pt x="84" y="3598"/>
                    </a:lnTo>
                    <a:lnTo>
                      <a:pt x="63" y="3889"/>
                    </a:lnTo>
                    <a:lnTo>
                      <a:pt x="63" y="3889"/>
                    </a:lnTo>
                    <a:lnTo>
                      <a:pt x="21" y="4825"/>
                    </a:lnTo>
                    <a:lnTo>
                      <a:pt x="1" y="5760"/>
                    </a:lnTo>
                    <a:lnTo>
                      <a:pt x="1" y="5760"/>
                    </a:lnTo>
                    <a:lnTo>
                      <a:pt x="21" y="6446"/>
                    </a:lnTo>
                    <a:lnTo>
                      <a:pt x="63" y="7133"/>
                    </a:lnTo>
                    <a:lnTo>
                      <a:pt x="146" y="7840"/>
                    </a:lnTo>
                    <a:lnTo>
                      <a:pt x="250" y="8526"/>
                    </a:lnTo>
                    <a:lnTo>
                      <a:pt x="250" y="8526"/>
                    </a:lnTo>
                    <a:lnTo>
                      <a:pt x="313" y="8734"/>
                    </a:lnTo>
                    <a:lnTo>
                      <a:pt x="396" y="8921"/>
                    </a:lnTo>
                    <a:lnTo>
                      <a:pt x="500" y="9087"/>
                    </a:lnTo>
                    <a:lnTo>
                      <a:pt x="604" y="9212"/>
                    </a:lnTo>
                    <a:lnTo>
                      <a:pt x="749" y="9295"/>
                    </a:lnTo>
                    <a:lnTo>
                      <a:pt x="936" y="9378"/>
                    </a:lnTo>
                    <a:lnTo>
                      <a:pt x="1123" y="9420"/>
                    </a:lnTo>
                    <a:lnTo>
                      <a:pt x="1331" y="9441"/>
                    </a:lnTo>
                    <a:lnTo>
                      <a:pt x="1331" y="9441"/>
                    </a:lnTo>
                    <a:lnTo>
                      <a:pt x="2267" y="9482"/>
                    </a:lnTo>
                    <a:lnTo>
                      <a:pt x="2724" y="9503"/>
                    </a:lnTo>
                    <a:lnTo>
                      <a:pt x="3203" y="9503"/>
                    </a:lnTo>
                    <a:lnTo>
                      <a:pt x="3203" y="9503"/>
                    </a:lnTo>
                    <a:lnTo>
                      <a:pt x="3327" y="9503"/>
                    </a:lnTo>
                    <a:lnTo>
                      <a:pt x="3327" y="9503"/>
                    </a:lnTo>
                    <a:lnTo>
                      <a:pt x="5136" y="9482"/>
                    </a:lnTo>
                    <a:lnTo>
                      <a:pt x="6945" y="9399"/>
                    </a:lnTo>
                    <a:lnTo>
                      <a:pt x="10563" y="9233"/>
                    </a:lnTo>
                    <a:lnTo>
                      <a:pt x="14161" y="9066"/>
                    </a:lnTo>
                    <a:lnTo>
                      <a:pt x="15969" y="9004"/>
                    </a:lnTo>
                    <a:lnTo>
                      <a:pt x="17778" y="8962"/>
                    </a:lnTo>
                    <a:lnTo>
                      <a:pt x="17778" y="8962"/>
                    </a:lnTo>
                    <a:lnTo>
                      <a:pt x="22228" y="8962"/>
                    </a:lnTo>
                    <a:lnTo>
                      <a:pt x="22228" y="8962"/>
                    </a:lnTo>
                    <a:lnTo>
                      <a:pt x="26657" y="8962"/>
                    </a:lnTo>
                    <a:lnTo>
                      <a:pt x="26657" y="8962"/>
                    </a:lnTo>
                    <a:lnTo>
                      <a:pt x="27198" y="8942"/>
                    </a:lnTo>
                    <a:lnTo>
                      <a:pt x="27738" y="8921"/>
                    </a:lnTo>
                    <a:lnTo>
                      <a:pt x="28819" y="8838"/>
                    </a:lnTo>
                    <a:lnTo>
                      <a:pt x="29901" y="8734"/>
                    </a:lnTo>
                    <a:lnTo>
                      <a:pt x="30982" y="8567"/>
                    </a:lnTo>
                    <a:lnTo>
                      <a:pt x="30982" y="8567"/>
                    </a:lnTo>
                    <a:lnTo>
                      <a:pt x="31252" y="8505"/>
                    </a:lnTo>
                    <a:lnTo>
                      <a:pt x="31502" y="8443"/>
                    </a:lnTo>
                    <a:lnTo>
                      <a:pt x="31730" y="8339"/>
                    </a:lnTo>
                    <a:lnTo>
                      <a:pt x="31938" y="8214"/>
                    </a:lnTo>
                    <a:lnTo>
                      <a:pt x="32125" y="8048"/>
                    </a:lnTo>
                    <a:lnTo>
                      <a:pt x="32209" y="7944"/>
                    </a:lnTo>
                    <a:lnTo>
                      <a:pt x="32292" y="7840"/>
                    </a:lnTo>
                    <a:lnTo>
                      <a:pt x="32354" y="7715"/>
                    </a:lnTo>
                    <a:lnTo>
                      <a:pt x="32396" y="7590"/>
                    </a:lnTo>
                    <a:lnTo>
                      <a:pt x="32458" y="7465"/>
                    </a:lnTo>
                    <a:lnTo>
                      <a:pt x="32479" y="7299"/>
                    </a:lnTo>
                    <a:lnTo>
                      <a:pt x="32479" y="7299"/>
                    </a:lnTo>
                    <a:lnTo>
                      <a:pt x="32604" y="6634"/>
                    </a:lnTo>
                    <a:lnTo>
                      <a:pt x="32708" y="5947"/>
                    </a:lnTo>
                    <a:lnTo>
                      <a:pt x="32791" y="5261"/>
                    </a:lnTo>
                    <a:lnTo>
                      <a:pt x="32874" y="4575"/>
                    </a:lnTo>
                    <a:lnTo>
                      <a:pt x="32916" y="3889"/>
                    </a:lnTo>
                    <a:lnTo>
                      <a:pt x="32957" y="3203"/>
                    </a:lnTo>
                    <a:lnTo>
                      <a:pt x="33020" y="1830"/>
                    </a:lnTo>
                    <a:lnTo>
                      <a:pt x="33020" y="1830"/>
                    </a:lnTo>
                    <a:lnTo>
                      <a:pt x="33020" y="1706"/>
                    </a:lnTo>
                    <a:lnTo>
                      <a:pt x="33020" y="1706"/>
                    </a:lnTo>
                    <a:lnTo>
                      <a:pt x="32999" y="1394"/>
                    </a:lnTo>
                    <a:lnTo>
                      <a:pt x="32978" y="1269"/>
                    </a:lnTo>
                    <a:lnTo>
                      <a:pt x="32936" y="1124"/>
                    </a:lnTo>
                    <a:lnTo>
                      <a:pt x="32895" y="1020"/>
                    </a:lnTo>
                    <a:lnTo>
                      <a:pt x="32832" y="916"/>
                    </a:lnTo>
                    <a:lnTo>
                      <a:pt x="32770" y="812"/>
                    </a:lnTo>
                    <a:lnTo>
                      <a:pt x="32687" y="728"/>
                    </a:lnTo>
                    <a:lnTo>
                      <a:pt x="32604" y="645"/>
                    </a:lnTo>
                    <a:lnTo>
                      <a:pt x="32500" y="583"/>
                    </a:lnTo>
                    <a:lnTo>
                      <a:pt x="32271" y="479"/>
                    </a:lnTo>
                    <a:lnTo>
                      <a:pt x="31980" y="396"/>
                    </a:lnTo>
                    <a:lnTo>
                      <a:pt x="31647" y="333"/>
                    </a:lnTo>
                    <a:lnTo>
                      <a:pt x="31647" y="333"/>
                    </a:lnTo>
                    <a:lnTo>
                      <a:pt x="31003" y="250"/>
                    </a:lnTo>
                    <a:lnTo>
                      <a:pt x="30358" y="229"/>
                    </a:lnTo>
                    <a:lnTo>
                      <a:pt x="30358" y="229"/>
                    </a:lnTo>
                    <a:lnTo>
                      <a:pt x="21022" y="84"/>
                    </a:lnTo>
                    <a:lnTo>
                      <a:pt x="21022" y="84"/>
                    </a:lnTo>
                    <a:lnTo>
                      <a:pt x="20461" y="63"/>
                    </a:lnTo>
                    <a:lnTo>
                      <a:pt x="19899" y="21"/>
                    </a:lnTo>
                    <a:lnTo>
                      <a:pt x="19338" y="1"/>
                    </a:lnTo>
                    <a:lnTo>
                      <a:pt x="1877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5309813" y="4310375"/>
                <a:ext cx="89775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35910" h="12955" extrusionOk="0">
                    <a:moveTo>
                      <a:pt x="20627" y="895"/>
                    </a:moveTo>
                    <a:lnTo>
                      <a:pt x="21188" y="915"/>
                    </a:lnTo>
                    <a:lnTo>
                      <a:pt x="21750" y="957"/>
                    </a:lnTo>
                    <a:lnTo>
                      <a:pt x="22311" y="978"/>
                    </a:lnTo>
                    <a:lnTo>
                      <a:pt x="31647" y="1123"/>
                    </a:lnTo>
                    <a:lnTo>
                      <a:pt x="32292" y="1144"/>
                    </a:lnTo>
                    <a:lnTo>
                      <a:pt x="32936" y="1227"/>
                    </a:lnTo>
                    <a:lnTo>
                      <a:pt x="33269" y="1290"/>
                    </a:lnTo>
                    <a:lnTo>
                      <a:pt x="33560" y="1373"/>
                    </a:lnTo>
                    <a:lnTo>
                      <a:pt x="33789" y="1477"/>
                    </a:lnTo>
                    <a:lnTo>
                      <a:pt x="33893" y="1539"/>
                    </a:lnTo>
                    <a:lnTo>
                      <a:pt x="33976" y="1622"/>
                    </a:lnTo>
                    <a:lnTo>
                      <a:pt x="34059" y="1706"/>
                    </a:lnTo>
                    <a:lnTo>
                      <a:pt x="34121" y="1810"/>
                    </a:lnTo>
                    <a:lnTo>
                      <a:pt x="34184" y="1914"/>
                    </a:lnTo>
                    <a:lnTo>
                      <a:pt x="34225" y="2018"/>
                    </a:lnTo>
                    <a:lnTo>
                      <a:pt x="34267" y="2163"/>
                    </a:lnTo>
                    <a:lnTo>
                      <a:pt x="34288" y="2288"/>
                    </a:lnTo>
                    <a:lnTo>
                      <a:pt x="34309" y="2600"/>
                    </a:lnTo>
                    <a:lnTo>
                      <a:pt x="34309" y="2724"/>
                    </a:lnTo>
                    <a:lnTo>
                      <a:pt x="34246" y="4097"/>
                    </a:lnTo>
                    <a:lnTo>
                      <a:pt x="34205" y="4783"/>
                    </a:lnTo>
                    <a:lnTo>
                      <a:pt x="34163" y="5469"/>
                    </a:lnTo>
                    <a:lnTo>
                      <a:pt x="34080" y="6155"/>
                    </a:lnTo>
                    <a:lnTo>
                      <a:pt x="33997" y="6841"/>
                    </a:lnTo>
                    <a:lnTo>
                      <a:pt x="33893" y="7528"/>
                    </a:lnTo>
                    <a:lnTo>
                      <a:pt x="33768" y="8193"/>
                    </a:lnTo>
                    <a:lnTo>
                      <a:pt x="33747" y="8359"/>
                    </a:lnTo>
                    <a:lnTo>
                      <a:pt x="33685" y="8484"/>
                    </a:lnTo>
                    <a:lnTo>
                      <a:pt x="33643" y="8609"/>
                    </a:lnTo>
                    <a:lnTo>
                      <a:pt x="33581" y="8734"/>
                    </a:lnTo>
                    <a:lnTo>
                      <a:pt x="33498" y="8838"/>
                    </a:lnTo>
                    <a:lnTo>
                      <a:pt x="33414" y="8942"/>
                    </a:lnTo>
                    <a:lnTo>
                      <a:pt x="33227" y="9108"/>
                    </a:lnTo>
                    <a:lnTo>
                      <a:pt x="33019" y="9233"/>
                    </a:lnTo>
                    <a:lnTo>
                      <a:pt x="32791" y="9337"/>
                    </a:lnTo>
                    <a:lnTo>
                      <a:pt x="32541" y="9399"/>
                    </a:lnTo>
                    <a:lnTo>
                      <a:pt x="32271" y="9461"/>
                    </a:lnTo>
                    <a:lnTo>
                      <a:pt x="31190" y="9628"/>
                    </a:lnTo>
                    <a:lnTo>
                      <a:pt x="30108" y="9732"/>
                    </a:lnTo>
                    <a:lnTo>
                      <a:pt x="29027" y="9815"/>
                    </a:lnTo>
                    <a:lnTo>
                      <a:pt x="28487" y="9836"/>
                    </a:lnTo>
                    <a:lnTo>
                      <a:pt x="27946" y="9856"/>
                    </a:lnTo>
                    <a:lnTo>
                      <a:pt x="19067" y="9856"/>
                    </a:lnTo>
                    <a:lnTo>
                      <a:pt x="17258" y="9898"/>
                    </a:lnTo>
                    <a:lnTo>
                      <a:pt x="15450" y="9960"/>
                    </a:lnTo>
                    <a:lnTo>
                      <a:pt x="11852" y="10127"/>
                    </a:lnTo>
                    <a:lnTo>
                      <a:pt x="8234" y="10293"/>
                    </a:lnTo>
                    <a:lnTo>
                      <a:pt x="6425" y="10376"/>
                    </a:lnTo>
                    <a:lnTo>
                      <a:pt x="4616" y="10397"/>
                    </a:lnTo>
                    <a:lnTo>
                      <a:pt x="4013" y="10397"/>
                    </a:lnTo>
                    <a:lnTo>
                      <a:pt x="3556" y="10376"/>
                    </a:lnTo>
                    <a:lnTo>
                      <a:pt x="2620" y="10335"/>
                    </a:lnTo>
                    <a:lnTo>
                      <a:pt x="2412" y="10314"/>
                    </a:lnTo>
                    <a:lnTo>
                      <a:pt x="2225" y="10272"/>
                    </a:lnTo>
                    <a:lnTo>
                      <a:pt x="2038" y="10189"/>
                    </a:lnTo>
                    <a:lnTo>
                      <a:pt x="1893" y="10106"/>
                    </a:lnTo>
                    <a:lnTo>
                      <a:pt x="1789" y="9981"/>
                    </a:lnTo>
                    <a:lnTo>
                      <a:pt x="1685" y="9815"/>
                    </a:lnTo>
                    <a:lnTo>
                      <a:pt x="1602" y="9628"/>
                    </a:lnTo>
                    <a:lnTo>
                      <a:pt x="1539" y="9420"/>
                    </a:lnTo>
                    <a:lnTo>
                      <a:pt x="1435" y="8734"/>
                    </a:lnTo>
                    <a:lnTo>
                      <a:pt x="1352" y="8027"/>
                    </a:lnTo>
                    <a:lnTo>
                      <a:pt x="1310" y="7340"/>
                    </a:lnTo>
                    <a:lnTo>
                      <a:pt x="1290" y="6654"/>
                    </a:lnTo>
                    <a:lnTo>
                      <a:pt x="1310" y="5719"/>
                    </a:lnTo>
                    <a:lnTo>
                      <a:pt x="1352" y="4783"/>
                    </a:lnTo>
                    <a:lnTo>
                      <a:pt x="1373" y="4492"/>
                    </a:lnTo>
                    <a:lnTo>
                      <a:pt x="1435" y="4201"/>
                    </a:lnTo>
                    <a:lnTo>
                      <a:pt x="1477" y="3910"/>
                    </a:lnTo>
                    <a:lnTo>
                      <a:pt x="1498" y="3619"/>
                    </a:lnTo>
                    <a:lnTo>
                      <a:pt x="1518" y="3452"/>
                    </a:lnTo>
                    <a:lnTo>
                      <a:pt x="1560" y="3265"/>
                    </a:lnTo>
                    <a:lnTo>
                      <a:pt x="1602" y="3099"/>
                    </a:lnTo>
                    <a:lnTo>
                      <a:pt x="1643" y="2953"/>
                    </a:lnTo>
                    <a:lnTo>
                      <a:pt x="1726" y="2808"/>
                    </a:lnTo>
                    <a:lnTo>
                      <a:pt x="1789" y="2683"/>
                    </a:lnTo>
                    <a:lnTo>
                      <a:pt x="1872" y="2558"/>
                    </a:lnTo>
                    <a:lnTo>
                      <a:pt x="1976" y="2454"/>
                    </a:lnTo>
                    <a:lnTo>
                      <a:pt x="2080" y="2350"/>
                    </a:lnTo>
                    <a:lnTo>
                      <a:pt x="2205" y="2267"/>
                    </a:lnTo>
                    <a:lnTo>
                      <a:pt x="2329" y="2184"/>
                    </a:lnTo>
                    <a:lnTo>
                      <a:pt x="2454" y="2101"/>
                    </a:lnTo>
                    <a:lnTo>
                      <a:pt x="2766" y="1976"/>
                    </a:lnTo>
                    <a:lnTo>
                      <a:pt x="3099" y="1872"/>
                    </a:lnTo>
                    <a:lnTo>
                      <a:pt x="3410" y="1810"/>
                    </a:lnTo>
                    <a:lnTo>
                      <a:pt x="3722" y="1768"/>
                    </a:lnTo>
                    <a:lnTo>
                      <a:pt x="4346" y="1685"/>
                    </a:lnTo>
                    <a:lnTo>
                      <a:pt x="4991" y="1643"/>
                    </a:lnTo>
                    <a:lnTo>
                      <a:pt x="5615" y="1622"/>
                    </a:lnTo>
                    <a:lnTo>
                      <a:pt x="7735" y="1560"/>
                    </a:lnTo>
                    <a:lnTo>
                      <a:pt x="9856" y="1498"/>
                    </a:lnTo>
                    <a:lnTo>
                      <a:pt x="11998" y="1435"/>
                    </a:lnTo>
                    <a:lnTo>
                      <a:pt x="14119" y="1352"/>
                    </a:lnTo>
                    <a:lnTo>
                      <a:pt x="15346" y="1290"/>
                    </a:lnTo>
                    <a:lnTo>
                      <a:pt x="16552" y="1207"/>
                    </a:lnTo>
                    <a:lnTo>
                      <a:pt x="17758" y="1082"/>
                    </a:lnTo>
                    <a:lnTo>
                      <a:pt x="18984" y="957"/>
                    </a:lnTo>
                    <a:lnTo>
                      <a:pt x="19504" y="895"/>
                    </a:lnTo>
                    <a:close/>
                    <a:moveTo>
                      <a:pt x="21521" y="1"/>
                    </a:moveTo>
                    <a:lnTo>
                      <a:pt x="19712" y="21"/>
                    </a:lnTo>
                    <a:lnTo>
                      <a:pt x="16759" y="63"/>
                    </a:lnTo>
                    <a:lnTo>
                      <a:pt x="13807" y="146"/>
                    </a:lnTo>
                    <a:lnTo>
                      <a:pt x="12331" y="188"/>
                    </a:lnTo>
                    <a:lnTo>
                      <a:pt x="10854" y="271"/>
                    </a:lnTo>
                    <a:lnTo>
                      <a:pt x="9399" y="354"/>
                    </a:lnTo>
                    <a:lnTo>
                      <a:pt x="7923" y="458"/>
                    </a:lnTo>
                    <a:lnTo>
                      <a:pt x="6529" y="562"/>
                    </a:lnTo>
                    <a:lnTo>
                      <a:pt x="5843" y="624"/>
                    </a:lnTo>
                    <a:lnTo>
                      <a:pt x="5136" y="708"/>
                    </a:lnTo>
                    <a:lnTo>
                      <a:pt x="4450" y="812"/>
                    </a:lnTo>
                    <a:lnTo>
                      <a:pt x="3764" y="915"/>
                    </a:lnTo>
                    <a:lnTo>
                      <a:pt x="3078" y="1082"/>
                    </a:lnTo>
                    <a:lnTo>
                      <a:pt x="2412" y="1269"/>
                    </a:lnTo>
                    <a:lnTo>
                      <a:pt x="2017" y="1415"/>
                    </a:lnTo>
                    <a:lnTo>
                      <a:pt x="1664" y="1581"/>
                    </a:lnTo>
                    <a:lnTo>
                      <a:pt x="1518" y="1685"/>
                    </a:lnTo>
                    <a:lnTo>
                      <a:pt x="1352" y="1810"/>
                    </a:lnTo>
                    <a:lnTo>
                      <a:pt x="1227" y="1914"/>
                    </a:lnTo>
                    <a:lnTo>
                      <a:pt x="1082" y="2059"/>
                    </a:lnTo>
                    <a:lnTo>
                      <a:pt x="957" y="2184"/>
                    </a:lnTo>
                    <a:lnTo>
                      <a:pt x="853" y="2329"/>
                    </a:lnTo>
                    <a:lnTo>
                      <a:pt x="749" y="2496"/>
                    </a:lnTo>
                    <a:lnTo>
                      <a:pt x="666" y="2662"/>
                    </a:lnTo>
                    <a:lnTo>
                      <a:pt x="500" y="3016"/>
                    </a:lnTo>
                    <a:lnTo>
                      <a:pt x="375" y="3411"/>
                    </a:lnTo>
                    <a:lnTo>
                      <a:pt x="271" y="3847"/>
                    </a:lnTo>
                    <a:lnTo>
                      <a:pt x="188" y="4263"/>
                    </a:lnTo>
                    <a:lnTo>
                      <a:pt x="125" y="4700"/>
                    </a:lnTo>
                    <a:lnTo>
                      <a:pt x="84" y="5116"/>
                    </a:lnTo>
                    <a:lnTo>
                      <a:pt x="42" y="5552"/>
                    </a:lnTo>
                    <a:lnTo>
                      <a:pt x="21" y="5968"/>
                    </a:lnTo>
                    <a:lnTo>
                      <a:pt x="0" y="6405"/>
                    </a:lnTo>
                    <a:lnTo>
                      <a:pt x="0" y="6821"/>
                    </a:lnTo>
                    <a:lnTo>
                      <a:pt x="42" y="7673"/>
                    </a:lnTo>
                    <a:lnTo>
                      <a:pt x="146" y="8526"/>
                    </a:lnTo>
                    <a:lnTo>
                      <a:pt x="250" y="9378"/>
                    </a:lnTo>
                    <a:lnTo>
                      <a:pt x="416" y="10231"/>
                    </a:lnTo>
                    <a:lnTo>
                      <a:pt x="479" y="10501"/>
                    </a:lnTo>
                    <a:lnTo>
                      <a:pt x="562" y="10771"/>
                    </a:lnTo>
                    <a:lnTo>
                      <a:pt x="645" y="11000"/>
                    </a:lnTo>
                    <a:lnTo>
                      <a:pt x="770" y="11229"/>
                    </a:lnTo>
                    <a:lnTo>
                      <a:pt x="895" y="11437"/>
                    </a:lnTo>
                    <a:lnTo>
                      <a:pt x="1040" y="11645"/>
                    </a:lnTo>
                    <a:lnTo>
                      <a:pt x="1206" y="11811"/>
                    </a:lnTo>
                    <a:lnTo>
                      <a:pt x="1394" y="11977"/>
                    </a:lnTo>
                    <a:lnTo>
                      <a:pt x="1581" y="12123"/>
                    </a:lnTo>
                    <a:lnTo>
                      <a:pt x="1789" y="12268"/>
                    </a:lnTo>
                    <a:lnTo>
                      <a:pt x="1997" y="12372"/>
                    </a:lnTo>
                    <a:lnTo>
                      <a:pt x="2225" y="12476"/>
                    </a:lnTo>
                    <a:lnTo>
                      <a:pt x="2475" y="12580"/>
                    </a:lnTo>
                    <a:lnTo>
                      <a:pt x="2724" y="12643"/>
                    </a:lnTo>
                    <a:lnTo>
                      <a:pt x="2995" y="12705"/>
                    </a:lnTo>
                    <a:lnTo>
                      <a:pt x="3286" y="12767"/>
                    </a:lnTo>
                    <a:lnTo>
                      <a:pt x="3930" y="12851"/>
                    </a:lnTo>
                    <a:lnTo>
                      <a:pt x="4596" y="12913"/>
                    </a:lnTo>
                    <a:lnTo>
                      <a:pt x="5261" y="12955"/>
                    </a:lnTo>
                    <a:lnTo>
                      <a:pt x="5926" y="12955"/>
                    </a:lnTo>
                    <a:lnTo>
                      <a:pt x="6883" y="12934"/>
                    </a:lnTo>
                    <a:lnTo>
                      <a:pt x="7860" y="12851"/>
                    </a:lnTo>
                    <a:lnTo>
                      <a:pt x="10418" y="12622"/>
                    </a:lnTo>
                    <a:lnTo>
                      <a:pt x="11686" y="12518"/>
                    </a:lnTo>
                    <a:lnTo>
                      <a:pt x="12954" y="12435"/>
                    </a:lnTo>
                    <a:lnTo>
                      <a:pt x="14223" y="12352"/>
                    </a:lnTo>
                    <a:lnTo>
                      <a:pt x="15470" y="12289"/>
                    </a:lnTo>
                    <a:lnTo>
                      <a:pt x="16718" y="12268"/>
                    </a:lnTo>
                    <a:lnTo>
                      <a:pt x="17945" y="12248"/>
                    </a:lnTo>
                    <a:lnTo>
                      <a:pt x="19088" y="12268"/>
                    </a:lnTo>
                    <a:lnTo>
                      <a:pt x="20211" y="12289"/>
                    </a:lnTo>
                    <a:lnTo>
                      <a:pt x="22748" y="12227"/>
                    </a:lnTo>
                    <a:lnTo>
                      <a:pt x="25181" y="12123"/>
                    </a:lnTo>
                    <a:lnTo>
                      <a:pt x="26387" y="12081"/>
                    </a:lnTo>
                    <a:lnTo>
                      <a:pt x="27572" y="11998"/>
                    </a:lnTo>
                    <a:lnTo>
                      <a:pt x="28736" y="11915"/>
                    </a:lnTo>
                    <a:lnTo>
                      <a:pt x="29900" y="11811"/>
                    </a:lnTo>
                    <a:lnTo>
                      <a:pt x="30878" y="11686"/>
                    </a:lnTo>
                    <a:lnTo>
                      <a:pt x="31855" y="11541"/>
                    </a:lnTo>
                    <a:lnTo>
                      <a:pt x="32832" y="11353"/>
                    </a:lnTo>
                    <a:lnTo>
                      <a:pt x="33789" y="11125"/>
                    </a:lnTo>
                    <a:lnTo>
                      <a:pt x="34080" y="11042"/>
                    </a:lnTo>
                    <a:lnTo>
                      <a:pt x="34350" y="10938"/>
                    </a:lnTo>
                    <a:lnTo>
                      <a:pt x="34600" y="10792"/>
                    </a:lnTo>
                    <a:lnTo>
                      <a:pt x="34808" y="10626"/>
                    </a:lnTo>
                    <a:lnTo>
                      <a:pt x="34974" y="10418"/>
                    </a:lnTo>
                    <a:lnTo>
                      <a:pt x="35119" y="10189"/>
                    </a:lnTo>
                    <a:lnTo>
                      <a:pt x="35244" y="9898"/>
                    </a:lnTo>
                    <a:lnTo>
                      <a:pt x="35327" y="9586"/>
                    </a:lnTo>
                    <a:lnTo>
                      <a:pt x="35515" y="8422"/>
                    </a:lnTo>
                    <a:lnTo>
                      <a:pt x="35681" y="7257"/>
                    </a:lnTo>
                    <a:lnTo>
                      <a:pt x="35806" y="6093"/>
                    </a:lnTo>
                    <a:lnTo>
                      <a:pt x="35868" y="5511"/>
                    </a:lnTo>
                    <a:lnTo>
                      <a:pt x="35889" y="4929"/>
                    </a:lnTo>
                    <a:lnTo>
                      <a:pt x="35910" y="4284"/>
                    </a:lnTo>
                    <a:lnTo>
                      <a:pt x="35910" y="3972"/>
                    </a:lnTo>
                    <a:lnTo>
                      <a:pt x="35889" y="3660"/>
                    </a:lnTo>
                    <a:lnTo>
                      <a:pt x="35847" y="3348"/>
                    </a:lnTo>
                    <a:lnTo>
                      <a:pt x="35806" y="3036"/>
                    </a:lnTo>
                    <a:lnTo>
                      <a:pt x="35743" y="2724"/>
                    </a:lnTo>
                    <a:lnTo>
                      <a:pt x="35660" y="2413"/>
                    </a:lnTo>
                    <a:lnTo>
                      <a:pt x="35515" y="1997"/>
                    </a:lnTo>
                    <a:lnTo>
                      <a:pt x="35431" y="1810"/>
                    </a:lnTo>
                    <a:lnTo>
                      <a:pt x="35327" y="1622"/>
                    </a:lnTo>
                    <a:lnTo>
                      <a:pt x="35223" y="1456"/>
                    </a:lnTo>
                    <a:lnTo>
                      <a:pt x="35119" y="1290"/>
                    </a:lnTo>
                    <a:lnTo>
                      <a:pt x="34995" y="1123"/>
                    </a:lnTo>
                    <a:lnTo>
                      <a:pt x="34849" y="999"/>
                    </a:lnTo>
                    <a:lnTo>
                      <a:pt x="34704" y="853"/>
                    </a:lnTo>
                    <a:lnTo>
                      <a:pt x="34537" y="749"/>
                    </a:lnTo>
                    <a:lnTo>
                      <a:pt x="34371" y="645"/>
                    </a:lnTo>
                    <a:lnTo>
                      <a:pt x="34205" y="541"/>
                    </a:lnTo>
                    <a:lnTo>
                      <a:pt x="33997" y="458"/>
                    </a:lnTo>
                    <a:lnTo>
                      <a:pt x="33789" y="396"/>
                    </a:lnTo>
                    <a:lnTo>
                      <a:pt x="33581" y="354"/>
                    </a:lnTo>
                    <a:lnTo>
                      <a:pt x="33352" y="312"/>
                    </a:lnTo>
                    <a:lnTo>
                      <a:pt x="32188" y="167"/>
                    </a:lnTo>
                    <a:lnTo>
                      <a:pt x="31605" y="105"/>
                    </a:lnTo>
                    <a:lnTo>
                      <a:pt x="31003" y="63"/>
                    </a:lnTo>
                    <a:lnTo>
                      <a:pt x="27177" y="21"/>
                    </a:lnTo>
                    <a:lnTo>
                      <a:pt x="23330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5342038" y="4332725"/>
                <a:ext cx="8255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9503" fill="none" extrusionOk="0">
                    <a:moveTo>
                      <a:pt x="1" y="5760"/>
                    </a:moveTo>
                    <a:lnTo>
                      <a:pt x="1" y="5760"/>
                    </a:lnTo>
                    <a:lnTo>
                      <a:pt x="21" y="4825"/>
                    </a:lnTo>
                    <a:lnTo>
                      <a:pt x="63" y="3889"/>
                    </a:lnTo>
                    <a:lnTo>
                      <a:pt x="63" y="3889"/>
                    </a:lnTo>
                    <a:lnTo>
                      <a:pt x="84" y="3598"/>
                    </a:lnTo>
                    <a:lnTo>
                      <a:pt x="146" y="3307"/>
                    </a:lnTo>
                    <a:lnTo>
                      <a:pt x="188" y="3016"/>
                    </a:lnTo>
                    <a:lnTo>
                      <a:pt x="209" y="2725"/>
                    </a:lnTo>
                    <a:lnTo>
                      <a:pt x="209" y="2725"/>
                    </a:lnTo>
                    <a:lnTo>
                      <a:pt x="229" y="2558"/>
                    </a:lnTo>
                    <a:lnTo>
                      <a:pt x="271" y="2371"/>
                    </a:lnTo>
                    <a:lnTo>
                      <a:pt x="313" y="2205"/>
                    </a:lnTo>
                    <a:lnTo>
                      <a:pt x="354" y="2059"/>
                    </a:lnTo>
                    <a:lnTo>
                      <a:pt x="437" y="1914"/>
                    </a:lnTo>
                    <a:lnTo>
                      <a:pt x="500" y="1789"/>
                    </a:lnTo>
                    <a:lnTo>
                      <a:pt x="583" y="1664"/>
                    </a:lnTo>
                    <a:lnTo>
                      <a:pt x="687" y="1560"/>
                    </a:lnTo>
                    <a:lnTo>
                      <a:pt x="791" y="1456"/>
                    </a:lnTo>
                    <a:lnTo>
                      <a:pt x="916" y="1373"/>
                    </a:lnTo>
                    <a:lnTo>
                      <a:pt x="1040" y="1290"/>
                    </a:lnTo>
                    <a:lnTo>
                      <a:pt x="1165" y="1207"/>
                    </a:lnTo>
                    <a:lnTo>
                      <a:pt x="1477" y="1082"/>
                    </a:lnTo>
                    <a:lnTo>
                      <a:pt x="1810" y="978"/>
                    </a:lnTo>
                    <a:lnTo>
                      <a:pt x="1810" y="978"/>
                    </a:lnTo>
                    <a:lnTo>
                      <a:pt x="2121" y="916"/>
                    </a:lnTo>
                    <a:lnTo>
                      <a:pt x="2433" y="874"/>
                    </a:lnTo>
                    <a:lnTo>
                      <a:pt x="3057" y="791"/>
                    </a:lnTo>
                    <a:lnTo>
                      <a:pt x="3702" y="749"/>
                    </a:lnTo>
                    <a:lnTo>
                      <a:pt x="4326" y="728"/>
                    </a:lnTo>
                    <a:lnTo>
                      <a:pt x="4326" y="728"/>
                    </a:lnTo>
                    <a:lnTo>
                      <a:pt x="6446" y="666"/>
                    </a:lnTo>
                    <a:lnTo>
                      <a:pt x="8567" y="604"/>
                    </a:lnTo>
                    <a:lnTo>
                      <a:pt x="10709" y="541"/>
                    </a:lnTo>
                    <a:lnTo>
                      <a:pt x="12830" y="458"/>
                    </a:lnTo>
                    <a:lnTo>
                      <a:pt x="12830" y="458"/>
                    </a:lnTo>
                    <a:lnTo>
                      <a:pt x="14057" y="396"/>
                    </a:lnTo>
                    <a:lnTo>
                      <a:pt x="15263" y="313"/>
                    </a:lnTo>
                    <a:lnTo>
                      <a:pt x="16469" y="188"/>
                    </a:lnTo>
                    <a:lnTo>
                      <a:pt x="17695" y="63"/>
                    </a:lnTo>
                    <a:lnTo>
                      <a:pt x="17695" y="63"/>
                    </a:lnTo>
                    <a:lnTo>
                      <a:pt x="18215" y="1"/>
                    </a:lnTo>
                    <a:lnTo>
                      <a:pt x="18777" y="1"/>
                    </a:lnTo>
                    <a:lnTo>
                      <a:pt x="18777" y="1"/>
                    </a:lnTo>
                    <a:lnTo>
                      <a:pt x="19338" y="1"/>
                    </a:lnTo>
                    <a:lnTo>
                      <a:pt x="19899" y="21"/>
                    </a:lnTo>
                    <a:lnTo>
                      <a:pt x="20461" y="63"/>
                    </a:lnTo>
                    <a:lnTo>
                      <a:pt x="21022" y="84"/>
                    </a:lnTo>
                    <a:lnTo>
                      <a:pt x="21022" y="84"/>
                    </a:lnTo>
                    <a:lnTo>
                      <a:pt x="30358" y="229"/>
                    </a:lnTo>
                    <a:lnTo>
                      <a:pt x="30358" y="229"/>
                    </a:lnTo>
                    <a:lnTo>
                      <a:pt x="31003" y="250"/>
                    </a:lnTo>
                    <a:lnTo>
                      <a:pt x="31647" y="333"/>
                    </a:lnTo>
                    <a:lnTo>
                      <a:pt x="31647" y="333"/>
                    </a:lnTo>
                    <a:lnTo>
                      <a:pt x="31980" y="396"/>
                    </a:lnTo>
                    <a:lnTo>
                      <a:pt x="32271" y="479"/>
                    </a:lnTo>
                    <a:lnTo>
                      <a:pt x="32500" y="583"/>
                    </a:lnTo>
                    <a:lnTo>
                      <a:pt x="32604" y="645"/>
                    </a:lnTo>
                    <a:lnTo>
                      <a:pt x="32687" y="728"/>
                    </a:lnTo>
                    <a:lnTo>
                      <a:pt x="32770" y="812"/>
                    </a:lnTo>
                    <a:lnTo>
                      <a:pt x="32832" y="916"/>
                    </a:lnTo>
                    <a:lnTo>
                      <a:pt x="32895" y="1020"/>
                    </a:lnTo>
                    <a:lnTo>
                      <a:pt x="32936" y="1124"/>
                    </a:lnTo>
                    <a:lnTo>
                      <a:pt x="32978" y="1269"/>
                    </a:lnTo>
                    <a:lnTo>
                      <a:pt x="32999" y="1394"/>
                    </a:lnTo>
                    <a:lnTo>
                      <a:pt x="33020" y="1706"/>
                    </a:lnTo>
                    <a:lnTo>
                      <a:pt x="33020" y="1706"/>
                    </a:lnTo>
                    <a:lnTo>
                      <a:pt x="33020" y="1830"/>
                    </a:lnTo>
                    <a:lnTo>
                      <a:pt x="33020" y="1830"/>
                    </a:lnTo>
                    <a:lnTo>
                      <a:pt x="32957" y="3203"/>
                    </a:lnTo>
                    <a:lnTo>
                      <a:pt x="32916" y="3889"/>
                    </a:lnTo>
                    <a:lnTo>
                      <a:pt x="32874" y="4575"/>
                    </a:lnTo>
                    <a:lnTo>
                      <a:pt x="32791" y="5261"/>
                    </a:lnTo>
                    <a:lnTo>
                      <a:pt x="32708" y="5947"/>
                    </a:lnTo>
                    <a:lnTo>
                      <a:pt x="32604" y="6634"/>
                    </a:lnTo>
                    <a:lnTo>
                      <a:pt x="32479" y="7299"/>
                    </a:lnTo>
                    <a:lnTo>
                      <a:pt x="32479" y="7299"/>
                    </a:lnTo>
                    <a:lnTo>
                      <a:pt x="32458" y="7465"/>
                    </a:lnTo>
                    <a:lnTo>
                      <a:pt x="32396" y="7590"/>
                    </a:lnTo>
                    <a:lnTo>
                      <a:pt x="32354" y="7715"/>
                    </a:lnTo>
                    <a:lnTo>
                      <a:pt x="32292" y="7840"/>
                    </a:lnTo>
                    <a:lnTo>
                      <a:pt x="32209" y="7944"/>
                    </a:lnTo>
                    <a:lnTo>
                      <a:pt x="32125" y="8048"/>
                    </a:lnTo>
                    <a:lnTo>
                      <a:pt x="31938" y="8214"/>
                    </a:lnTo>
                    <a:lnTo>
                      <a:pt x="31730" y="8339"/>
                    </a:lnTo>
                    <a:lnTo>
                      <a:pt x="31502" y="8443"/>
                    </a:lnTo>
                    <a:lnTo>
                      <a:pt x="31252" y="8505"/>
                    </a:lnTo>
                    <a:lnTo>
                      <a:pt x="30982" y="8567"/>
                    </a:lnTo>
                    <a:lnTo>
                      <a:pt x="30982" y="8567"/>
                    </a:lnTo>
                    <a:lnTo>
                      <a:pt x="29901" y="8734"/>
                    </a:lnTo>
                    <a:lnTo>
                      <a:pt x="28819" y="8838"/>
                    </a:lnTo>
                    <a:lnTo>
                      <a:pt x="27738" y="8921"/>
                    </a:lnTo>
                    <a:lnTo>
                      <a:pt x="27198" y="8942"/>
                    </a:lnTo>
                    <a:lnTo>
                      <a:pt x="26657" y="8962"/>
                    </a:lnTo>
                    <a:lnTo>
                      <a:pt x="26657" y="8962"/>
                    </a:lnTo>
                    <a:lnTo>
                      <a:pt x="22228" y="8962"/>
                    </a:lnTo>
                    <a:lnTo>
                      <a:pt x="22228" y="8962"/>
                    </a:lnTo>
                    <a:lnTo>
                      <a:pt x="17778" y="8962"/>
                    </a:lnTo>
                    <a:lnTo>
                      <a:pt x="17778" y="8962"/>
                    </a:lnTo>
                    <a:lnTo>
                      <a:pt x="15969" y="9004"/>
                    </a:lnTo>
                    <a:lnTo>
                      <a:pt x="14161" y="9066"/>
                    </a:lnTo>
                    <a:lnTo>
                      <a:pt x="10563" y="9233"/>
                    </a:lnTo>
                    <a:lnTo>
                      <a:pt x="6945" y="9399"/>
                    </a:lnTo>
                    <a:lnTo>
                      <a:pt x="5136" y="9482"/>
                    </a:lnTo>
                    <a:lnTo>
                      <a:pt x="3327" y="9503"/>
                    </a:lnTo>
                    <a:lnTo>
                      <a:pt x="3327" y="9503"/>
                    </a:lnTo>
                    <a:lnTo>
                      <a:pt x="3203" y="9503"/>
                    </a:lnTo>
                    <a:lnTo>
                      <a:pt x="3203" y="9503"/>
                    </a:lnTo>
                    <a:lnTo>
                      <a:pt x="2724" y="9503"/>
                    </a:lnTo>
                    <a:lnTo>
                      <a:pt x="2267" y="9482"/>
                    </a:lnTo>
                    <a:lnTo>
                      <a:pt x="1331" y="9441"/>
                    </a:lnTo>
                    <a:lnTo>
                      <a:pt x="1331" y="9441"/>
                    </a:lnTo>
                    <a:lnTo>
                      <a:pt x="1123" y="9420"/>
                    </a:lnTo>
                    <a:lnTo>
                      <a:pt x="936" y="9378"/>
                    </a:lnTo>
                    <a:lnTo>
                      <a:pt x="749" y="9295"/>
                    </a:lnTo>
                    <a:lnTo>
                      <a:pt x="604" y="9212"/>
                    </a:lnTo>
                    <a:lnTo>
                      <a:pt x="500" y="9087"/>
                    </a:lnTo>
                    <a:lnTo>
                      <a:pt x="396" y="8921"/>
                    </a:lnTo>
                    <a:lnTo>
                      <a:pt x="313" y="8734"/>
                    </a:lnTo>
                    <a:lnTo>
                      <a:pt x="250" y="8526"/>
                    </a:lnTo>
                    <a:lnTo>
                      <a:pt x="250" y="8526"/>
                    </a:lnTo>
                    <a:lnTo>
                      <a:pt x="146" y="7840"/>
                    </a:lnTo>
                    <a:lnTo>
                      <a:pt x="63" y="7133"/>
                    </a:lnTo>
                    <a:lnTo>
                      <a:pt x="21" y="6446"/>
                    </a:lnTo>
                    <a:lnTo>
                      <a:pt x="1" y="57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5309813" y="4310375"/>
                <a:ext cx="89775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35910" h="12955" fill="none" extrusionOk="0">
                    <a:moveTo>
                      <a:pt x="23330" y="1"/>
                    </a:moveTo>
                    <a:lnTo>
                      <a:pt x="23330" y="1"/>
                    </a:lnTo>
                    <a:lnTo>
                      <a:pt x="21521" y="1"/>
                    </a:lnTo>
                    <a:lnTo>
                      <a:pt x="19712" y="21"/>
                    </a:lnTo>
                    <a:lnTo>
                      <a:pt x="19712" y="21"/>
                    </a:lnTo>
                    <a:lnTo>
                      <a:pt x="16759" y="63"/>
                    </a:lnTo>
                    <a:lnTo>
                      <a:pt x="13807" y="146"/>
                    </a:lnTo>
                    <a:lnTo>
                      <a:pt x="12331" y="188"/>
                    </a:lnTo>
                    <a:lnTo>
                      <a:pt x="10854" y="271"/>
                    </a:lnTo>
                    <a:lnTo>
                      <a:pt x="9399" y="354"/>
                    </a:lnTo>
                    <a:lnTo>
                      <a:pt x="7923" y="458"/>
                    </a:lnTo>
                    <a:lnTo>
                      <a:pt x="7923" y="458"/>
                    </a:lnTo>
                    <a:lnTo>
                      <a:pt x="6529" y="562"/>
                    </a:lnTo>
                    <a:lnTo>
                      <a:pt x="5843" y="624"/>
                    </a:lnTo>
                    <a:lnTo>
                      <a:pt x="5136" y="708"/>
                    </a:lnTo>
                    <a:lnTo>
                      <a:pt x="4450" y="812"/>
                    </a:lnTo>
                    <a:lnTo>
                      <a:pt x="3764" y="915"/>
                    </a:lnTo>
                    <a:lnTo>
                      <a:pt x="3078" y="1082"/>
                    </a:lnTo>
                    <a:lnTo>
                      <a:pt x="2412" y="1269"/>
                    </a:lnTo>
                    <a:lnTo>
                      <a:pt x="2412" y="1269"/>
                    </a:lnTo>
                    <a:lnTo>
                      <a:pt x="2017" y="1415"/>
                    </a:lnTo>
                    <a:lnTo>
                      <a:pt x="1664" y="1581"/>
                    </a:lnTo>
                    <a:lnTo>
                      <a:pt x="1518" y="1685"/>
                    </a:lnTo>
                    <a:lnTo>
                      <a:pt x="1352" y="1810"/>
                    </a:lnTo>
                    <a:lnTo>
                      <a:pt x="1227" y="1914"/>
                    </a:lnTo>
                    <a:lnTo>
                      <a:pt x="1082" y="2059"/>
                    </a:lnTo>
                    <a:lnTo>
                      <a:pt x="957" y="2184"/>
                    </a:lnTo>
                    <a:lnTo>
                      <a:pt x="853" y="2329"/>
                    </a:lnTo>
                    <a:lnTo>
                      <a:pt x="749" y="2496"/>
                    </a:lnTo>
                    <a:lnTo>
                      <a:pt x="666" y="2662"/>
                    </a:lnTo>
                    <a:lnTo>
                      <a:pt x="500" y="3016"/>
                    </a:lnTo>
                    <a:lnTo>
                      <a:pt x="375" y="3411"/>
                    </a:lnTo>
                    <a:lnTo>
                      <a:pt x="375" y="3411"/>
                    </a:lnTo>
                    <a:lnTo>
                      <a:pt x="271" y="3847"/>
                    </a:lnTo>
                    <a:lnTo>
                      <a:pt x="188" y="4263"/>
                    </a:lnTo>
                    <a:lnTo>
                      <a:pt x="125" y="4700"/>
                    </a:lnTo>
                    <a:lnTo>
                      <a:pt x="84" y="5116"/>
                    </a:lnTo>
                    <a:lnTo>
                      <a:pt x="42" y="5552"/>
                    </a:lnTo>
                    <a:lnTo>
                      <a:pt x="21" y="5968"/>
                    </a:lnTo>
                    <a:lnTo>
                      <a:pt x="0" y="6405"/>
                    </a:lnTo>
                    <a:lnTo>
                      <a:pt x="0" y="6821"/>
                    </a:lnTo>
                    <a:lnTo>
                      <a:pt x="42" y="7673"/>
                    </a:lnTo>
                    <a:lnTo>
                      <a:pt x="146" y="8526"/>
                    </a:lnTo>
                    <a:lnTo>
                      <a:pt x="250" y="9378"/>
                    </a:lnTo>
                    <a:lnTo>
                      <a:pt x="416" y="10231"/>
                    </a:lnTo>
                    <a:lnTo>
                      <a:pt x="416" y="10231"/>
                    </a:lnTo>
                    <a:lnTo>
                      <a:pt x="479" y="10501"/>
                    </a:lnTo>
                    <a:lnTo>
                      <a:pt x="562" y="10771"/>
                    </a:lnTo>
                    <a:lnTo>
                      <a:pt x="645" y="11000"/>
                    </a:lnTo>
                    <a:lnTo>
                      <a:pt x="770" y="11229"/>
                    </a:lnTo>
                    <a:lnTo>
                      <a:pt x="895" y="11437"/>
                    </a:lnTo>
                    <a:lnTo>
                      <a:pt x="1040" y="11645"/>
                    </a:lnTo>
                    <a:lnTo>
                      <a:pt x="1206" y="11811"/>
                    </a:lnTo>
                    <a:lnTo>
                      <a:pt x="1394" y="11977"/>
                    </a:lnTo>
                    <a:lnTo>
                      <a:pt x="1581" y="12123"/>
                    </a:lnTo>
                    <a:lnTo>
                      <a:pt x="1789" y="12268"/>
                    </a:lnTo>
                    <a:lnTo>
                      <a:pt x="1997" y="12372"/>
                    </a:lnTo>
                    <a:lnTo>
                      <a:pt x="2225" y="12476"/>
                    </a:lnTo>
                    <a:lnTo>
                      <a:pt x="2475" y="12580"/>
                    </a:lnTo>
                    <a:lnTo>
                      <a:pt x="2724" y="12643"/>
                    </a:lnTo>
                    <a:lnTo>
                      <a:pt x="2995" y="12705"/>
                    </a:lnTo>
                    <a:lnTo>
                      <a:pt x="3286" y="12767"/>
                    </a:lnTo>
                    <a:lnTo>
                      <a:pt x="3286" y="12767"/>
                    </a:lnTo>
                    <a:lnTo>
                      <a:pt x="3930" y="12851"/>
                    </a:lnTo>
                    <a:lnTo>
                      <a:pt x="4596" y="12913"/>
                    </a:lnTo>
                    <a:lnTo>
                      <a:pt x="5261" y="12955"/>
                    </a:lnTo>
                    <a:lnTo>
                      <a:pt x="5926" y="12955"/>
                    </a:lnTo>
                    <a:lnTo>
                      <a:pt x="5926" y="12955"/>
                    </a:lnTo>
                    <a:lnTo>
                      <a:pt x="6883" y="12934"/>
                    </a:lnTo>
                    <a:lnTo>
                      <a:pt x="7860" y="12851"/>
                    </a:lnTo>
                    <a:lnTo>
                      <a:pt x="7860" y="12851"/>
                    </a:lnTo>
                    <a:lnTo>
                      <a:pt x="10418" y="12622"/>
                    </a:lnTo>
                    <a:lnTo>
                      <a:pt x="11686" y="12518"/>
                    </a:lnTo>
                    <a:lnTo>
                      <a:pt x="12954" y="12435"/>
                    </a:lnTo>
                    <a:lnTo>
                      <a:pt x="14223" y="12352"/>
                    </a:lnTo>
                    <a:lnTo>
                      <a:pt x="15470" y="12289"/>
                    </a:lnTo>
                    <a:lnTo>
                      <a:pt x="16718" y="12268"/>
                    </a:lnTo>
                    <a:lnTo>
                      <a:pt x="17945" y="12248"/>
                    </a:lnTo>
                    <a:lnTo>
                      <a:pt x="17945" y="12248"/>
                    </a:lnTo>
                    <a:lnTo>
                      <a:pt x="19088" y="12268"/>
                    </a:lnTo>
                    <a:lnTo>
                      <a:pt x="20211" y="12289"/>
                    </a:lnTo>
                    <a:lnTo>
                      <a:pt x="20211" y="12289"/>
                    </a:lnTo>
                    <a:lnTo>
                      <a:pt x="22748" y="12227"/>
                    </a:lnTo>
                    <a:lnTo>
                      <a:pt x="25181" y="12123"/>
                    </a:lnTo>
                    <a:lnTo>
                      <a:pt x="26387" y="12081"/>
                    </a:lnTo>
                    <a:lnTo>
                      <a:pt x="27572" y="11998"/>
                    </a:lnTo>
                    <a:lnTo>
                      <a:pt x="28736" y="11915"/>
                    </a:lnTo>
                    <a:lnTo>
                      <a:pt x="29900" y="11811"/>
                    </a:lnTo>
                    <a:lnTo>
                      <a:pt x="29900" y="11811"/>
                    </a:lnTo>
                    <a:lnTo>
                      <a:pt x="30878" y="11686"/>
                    </a:lnTo>
                    <a:lnTo>
                      <a:pt x="31855" y="11541"/>
                    </a:lnTo>
                    <a:lnTo>
                      <a:pt x="32832" y="11353"/>
                    </a:lnTo>
                    <a:lnTo>
                      <a:pt x="33789" y="11125"/>
                    </a:lnTo>
                    <a:lnTo>
                      <a:pt x="33789" y="11125"/>
                    </a:lnTo>
                    <a:lnTo>
                      <a:pt x="34080" y="11042"/>
                    </a:lnTo>
                    <a:lnTo>
                      <a:pt x="34350" y="10938"/>
                    </a:lnTo>
                    <a:lnTo>
                      <a:pt x="34600" y="10792"/>
                    </a:lnTo>
                    <a:lnTo>
                      <a:pt x="34808" y="10626"/>
                    </a:lnTo>
                    <a:lnTo>
                      <a:pt x="34974" y="10418"/>
                    </a:lnTo>
                    <a:lnTo>
                      <a:pt x="35119" y="10189"/>
                    </a:lnTo>
                    <a:lnTo>
                      <a:pt x="35244" y="9898"/>
                    </a:lnTo>
                    <a:lnTo>
                      <a:pt x="35327" y="9586"/>
                    </a:lnTo>
                    <a:lnTo>
                      <a:pt x="35327" y="9586"/>
                    </a:lnTo>
                    <a:lnTo>
                      <a:pt x="35515" y="8422"/>
                    </a:lnTo>
                    <a:lnTo>
                      <a:pt x="35681" y="7257"/>
                    </a:lnTo>
                    <a:lnTo>
                      <a:pt x="35806" y="6093"/>
                    </a:lnTo>
                    <a:lnTo>
                      <a:pt x="35868" y="5511"/>
                    </a:lnTo>
                    <a:lnTo>
                      <a:pt x="35889" y="4929"/>
                    </a:lnTo>
                    <a:lnTo>
                      <a:pt x="35889" y="4929"/>
                    </a:lnTo>
                    <a:lnTo>
                      <a:pt x="35910" y="4284"/>
                    </a:lnTo>
                    <a:lnTo>
                      <a:pt x="35910" y="3972"/>
                    </a:lnTo>
                    <a:lnTo>
                      <a:pt x="35889" y="3660"/>
                    </a:lnTo>
                    <a:lnTo>
                      <a:pt x="35847" y="3348"/>
                    </a:lnTo>
                    <a:lnTo>
                      <a:pt x="35806" y="3036"/>
                    </a:lnTo>
                    <a:lnTo>
                      <a:pt x="35743" y="2724"/>
                    </a:lnTo>
                    <a:lnTo>
                      <a:pt x="35660" y="2413"/>
                    </a:lnTo>
                    <a:lnTo>
                      <a:pt x="35660" y="2413"/>
                    </a:lnTo>
                    <a:lnTo>
                      <a:pt x="35515" y="1997"/>
                    </a:lnTo>
                    <a:lnTo>
                      <a:pt x="35431" y="1810"/>
                    </a:lnTo>
                    <a:lnTo>
                      <a:pt x="35327" y="1622"/>
                    </a:lnTo>
                    <a:lnTo>
                      <a:pt x="35223" y="1456"/>
                    </a:lnTo>
                    <a:lnTo>
                      <a:pt x="35119" y="1290"/>
                    </a:lnTo>
                    <a:lnTo>
                      <a:pt x="34995" y="1123"/>
                    </a:lnTo>
                    <a:lnTo>
                      <a:pt x="34849" y="999"/>
                    </a:lnTo>
                    <a:lnTo>
                      <a:pt x="34704" y="853"/>
                    </a:lnTo>
                    <a:lnTo>
                      <a:pt x="34537" y="749"/>
                    </a:lnTo>
                    <a:lnTo>
                      <a:pt x="34371" y="645"/>
                    </a:lnTo>
                    <a:lnTo>
                      <a:pt x="34205" y="541"/>
                    </a:lnTo>
                    <a:lnTo>
                      <a:pt x="33997" y="458"/>
                    </a:lnTo>
                    <a:lnTo>
                      <a:pt x="33789" y="396"/>
                    </a:lnTo>
                    <a:lnTo>
                      <a:pt x="33581" y="354"/>
                    </a:lnTo>
                    <a:lnTo>
                      <a:pt x="33352" y="312"/>
                    </a:lnTo>
                    <a:lnTo>
                      <a:pt x="33352" y="312"/>
                    </a:lnTo>
                    <a:lnTo>
                      <a:pt x="32188" y="167"/>
                    </a:lnTo>
                    <a:lnTo>
                      <a:pt x="31605" y="105"/>
                    </a:lnTo>
                    <a:lnTo>
                      <a:pt x="31003" y="63"/>
                    </a:lnTo>
                    <a:lnTo>
                      <a:pt x="31003" y="63"/>
                    </a:lnTo>
                    <a:lnTo>
                      <a:pt x="27177" y="21"/>
                    </a:lnTo>
                    <a:lnTo>
                      <a:pt x="233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5578563" y="4629025"/>
                <a:ext cx="317100" cy="315050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02" extrusionOk="0">
                    <a:moveTo>
                      <a:pt x="5656" y="978"/>
                    </a:moveTo>
                    <a:lnTo>
                      <a:pt x="6217" y="999"/>
                    </a:lnTo>
                    <a:lnTo>
                      <a:pt x="6758" y="1082"/>
                    </a:lnTo>
                    <a:lnTo>
                      <a:pt x="7278" y="1186"/>
                    </a:lnTo>
                    <a:lnTo>
                      <a:pt x="7777" y="1352"/>
                    </a:lnTo>
                    <a:lnTo>
                      <a:pt x="8234" y="1560"/>
                    </a:lnTo>
                    <a:lnTo>
                      <a:pt x="8692" y="1789"/>
                    </a:lnTo>
                    <a:lnTo>
                      <a:pt x="9108" y="2059"/>
                    </a:lnTo>
                    <a:lnTo>
                      <a:pt x="9482" y="2371"/>
                    </a:lnTo>
                    <a:lnTo>
                      <a:pt x="9815" y="2704"/>
                    </a:lnTo>
                    <a:lnTo>
                      <a:pt x="10126" y="3078"/>
                    </a:lnTo>
                    <a:lnTo>
                      <a:pt x="10397" y="3473"/>
                    </a:lnTo>
                    <a:lnTo>
                      <a:pt x="10521" y="3681"/>
                    </a:lnTo>
                    <a:lnTo>
                      <a:pt x="10625" y="3889"/>
                    </a:lnTo>
                    <a:lnTo>
                      <a:pt x="10709" y="4097"/>
                    </a:lnTo>
                    <a:lnTo>
                      <a:pt x="10792" y="4326"/>
                    </a:lnTo>
                    <a:lnTo>
                      <a:pt x="10875" y="4554"/>
                    </a:lnTo>
                    <a:lnTo>
                      <a:pt x="10937" y="4783"/>
                    </a:lnTo>
                    <a:lnTo>
                      <a:pt x="10979" y="5012"/>
                    </a:lnTo>
                    <a:lnTo>
                      <a:pt x="11000" y="5261"/>
                    </a:lnTo>
                    <a:lnTo>
                      <a:pt x="11021" y="5511"/>
                    </a:lnTo>
                    <a:lnTo>
                      <a:pt x="11041" y="5760"/>
                    </a:lnTo>
                    <a:lnTo>
                      <a:pt x="11041" y="5781"/>
                    </a:lnTo>
                    <a:lnTo>
                      <a:pt x="11021" y="6051"/>
                    </a:lnTo>
                    <a:lnTo>
                      <a:pt x="11000" y="6301"/>
                    </a:lnTo>
                    <a:lnTo>
                      <a:pt x="10979" y="6550"/>
                    </a:lnTo>
                    <a:lnTo>
                      <a:pt x="10917" y="6800"/>
                    </a:lnTo>
                    <a:lnTo>
                      <a:pt x="10875" y="7029"/>
                    </a:lnTo>
                    <a:lnTo>
                      <a:pt x="10792" y="7278"/>
                    </a:lnTo>
                    <a:lnTo>
                      <a:pt x="10625" y="7736"/>
                    </a:lnTo>
                    <a:lnTo>
                      <a:pt x="10397" y="8172"/>
                    </a:lnTo>
                    <a:lnTo>
                      <a:pt x="10147" y="8588"/>
                    </a:lnTo>
                    <a:lnTo>
                      <a:pt x="9835" y="8983"/>
                    </a:lnTo>
                    <a:lnTo>
                      <a:pt x="9503" y="9337"/>
                    </a:lnTo>
                    <a:lnTo>
                      <a:pt x="9149" y="9669"/>
                    </a:lnTo>
                    <a:lnTo>
                      <a:pt x="8754" y="9960"/>
                    </a:lnTo>
                    <a:lnTo>
                      <a:pt x="8338" y="10210"/>
                    </a:lnTo>
                    <a:lnTo>
                      <a:pt x="7881" y="10418"/>
                    </a:lnTo>
                    <a:lnTo>
                      <a:pt x="7423" y="10605"/>
                    </a:lnTo>
                    <a:lnTo>
                      <a:pt x="7174" y="10667"/>
                    </a:lnTo>
                    <a:lnTo>
                      <a:pt x="6924" y="10730"/>
                    </a:lnTo>
                    <a:lnTo>
                      <a:pt x="6696" y="10771"/>
                    </a:lnTo>
                    <a:lnTo>
                      <a:pt x="6425" y="10792"/>
                    </a:lnTo>
                    <a:lnTo>
                      <a:pt x="6176" y="10813"/>
                    </a:lnTo>
                    <a:lnTo>
                      <a:pt x="5926" y="10834"/>
                    </a:lnTo>
                    <a:lnTo>
                      <a:pt x="5885" y="10834"/>
                    </a:lnTo>
                    <a:lnTo>
                      <a:pt x="5365" y="10792"/>
                    </a:lnTo>
                    <a:lnTo>
                      <a:pt x="4845" y="10730"/>
                    </a:lnTo>
                    <a:lnTo>
                      <a:pt x="4367" y="10605"/>
                    </a:lnTo>
                    <a:lnTo>
                      <a:pt x="3909" y="10459"/>
                    </a:lnTo>
                    <a:lnTo>
                      <a:pt x="3473" y="10251"/>
                    </a:lnTo>
                    <a:lnTo>
                      <a:pt x="3057" y="10023"/>
                    </a:lnTo>
                    <a:lnTo>
                      <a:pt x="2662" y="9752"/>
                    </a:lnTo>
                    <a:lnTo>
                      <a:pt x="2308" y="9461"/>
                    </a:lnTo>
                    <a:lnTo>
                      <a:pt x="1996" y="9129"/>
                    </a:lnTo>
                    <a:lnTo>
                      <a:pt x="1705" y="8754"/>
                    </a:lnTo>
                    <a:lnTo>
                      <a:pt x="1477" y="8380"/>
                    </a:lnTo>
                    <a:lnTo>
                      <a:pt x="1269" y="7964"/>
                    </a:lnTo>
                    <a:lnTo>
                      <a:pt x="1102" y="7528"/>
                    </a:lnTo>
                    <a:lnTo>
                      <a:pt x="978" y="7070"/>
                    </a:lnTo>
                    <a:lnTo>
                      <a:pt x="915" y="6613"/>
                    </a:lnTo>
                    <a:lnTo>
                      <a:pt x="894" y="6363"/>
                    </a:lnTo>
                    <a:lnTo>
                      <a:pt x="874" y="6114"/>
                    </a:lnTo>
                    <a:lnTo>
                      <a:pt x="874" y="6072"/>
                    </a:lnTo>
                    <a:lnTo>
                      <a:pt x="874" y="5885"/>
                    </a:lnTo>
                    <a:lnTo>
                      <a:pt x="894" y="5635"/>
                    </a:lnTo>
                    <a:lnTo>
                      <a:pt x="915" y="5365"/>
                    </a:lnTo>
                    <a:lnTo>
                      <a:pt x="936" y="5116"/>
                    </a:lnTo>
                    <a:lnTo>
                      <a:pt x="998" y="4866"/>
                    </a:lnTo>
                    <a:lnTo>
                      <a:pt x="1061" y="4617"/>
                    </a:lnTo>
                    <a:lnTo>
                      <a:pt x="1123" y="4367"/>
                    </a:lnTo>
                    <a:lnTo>
                      <a:pt x="1227" y="4138"/>
                    </a:lnTo>
                    <a:lnTo>
                      <a:pt x="1310" y="3910"/>
                    </a:lnTo>
                    <a:lnTo>
                      <a:pt x="1539" y="3494"/>
                    </a:lnTo>
                    <a:lnTo>
                      <a:pt x="1809" y="3078"/>
                    </a:lnTo>
                    <a:lnTo>
                      <a:pt x="2121" y="2704"/>
                    </a:lnTo>
                    <a:lnTo>
                      <a:pt x="2433" y="2350"/>
                    </a:lnTo>
                    <a:lnTo>
                      <a:pt x="2807" y="2038"/>
                    </a:lnTo>
                    <a:lnTo>
                      <a:pt x="3182" y="1768"/>
                    </a:lnTo>
                    <a:lnTo>
                      <a:pt x="3556" y="1539"/>
                    </a:lnTo>
                    <a:lnTo>
                      <a:pt x="3972" y="1331"/>
                    </a:lnTo>
                    <a:lnTo>
                      <a:pt x="4388" y="1186"/>
                    </a:lnTo>
                    <a:lnTo>
                      <a:pt x="4803" y="1061"/>
                    </a:lnTo>
                    <a:lnTo>
                      <a:pt x="5199" y="999"/>
                    </a:lnTo>
                    <a:lnTo>
                      <a:pt x="5614" y="978"/>
                    </a:lnTo>
                    <a:close/>
                    <a:moveTo>
                      <a:pt x="6716" y="1"/>
                    </a:moveTo>
                    <a:lnTo>
                      <a:pt x="6384" y="21"/>
                    </a:lnTo>
                    <a:lnTo>
                      <a:pt x="6051" y="42"/>
                    </a:lnTo>
                    <a:lnTo>
                      <a:pt x="5698" y="63"/>
                    </a:lnTo>
                    <a:lnTo>
                      <a:pt x="5365" y="125"/>
                    </a:lnTo>
                    <a:lnTo>
                      <a:pt x="4679" y="271"/>
                    </a:lnTo>
                    <a:lnTo>
                      <a:pt x="3993" y="458"/>
                    </a:lnTo>
                    <a:lnTo>
                      <a:pt x="3535" y="604"/>
                    </a:lnTo>
                    <a:lnTo>
                      <a:pt x="3078" y="812"/>
                    </a:lnTo>
                    <a:lnTo>
                      <a:pt x="2662" y="1061"/>
                    </a:lnTo>
                    <a:lnTo>
                      <a:pt x="2288" y="1352"/>
                    </a:lnTo>
                    <a:lnTo>
                      <a:pt x="1913" y="1664"/>
                    </a:lnTo>
                    <a:lnTo>
                      <a:pt x="1581" y="1997"/>
                    </a:lnTo>
                    <a:lnTo>
                      <a:pt x="1269" y="2371"/>
                    </a:lnTo>
                    <a:lnTo>
                      <a:pt x="978" y="2766"/>
                    </a:lnTo>
                    <a:lnTo>
                      <a:pt x="728" y="3182"/>
                    </a:lnTo>
                    <a:lnTo>
                      <a:pt x="520" y="3619"/>
                    </a:lnTo>
                    <a:lnTo>
                      <a:pt x="333" y="4076"/>
                    </a:lnTo>
                    <a:lnTo>
                      <a:pt x="187" y="4533"/>
                    </a:lnTo>
                    <a:lnTo>
                      <a:pt x="84" y="5012"/>
                    </a:lnTo>
                    <a:lnTo>
                      <a:pt x="21" y="5490"/>
                    </a:lnTo>
                    <a:lnTo>
                      <a:pt x="0" y="5968"/>
                    </a:lnTo>
                    <a:lnTo>
                      <a:pt x="21" y="6446"/>
                    </a:lnTo>
                    <a:lnTo>
                      <a:pt x="104" y="6966"/>
                    </a:lnTo>
                    <a:lnTo>
                      <a:pt x="208" y="7444"/>
                    </a:lnTo>
                    <a:lnTo>
                      <a:pt x="354" y="7923"/>
                    </a:lnTo>
                    <a:lnTo>
                      <a:pt x="541" y="8380"/>
                    </a:lnTo>
                    <a:lnTo>
                      <a:pt x="749" y="8838"/>
                    </a:lnTo>
                    <a:lnTo>
                      <a:pt x="978" y="9253"/>
                    </a:lnTo>
                    <a:lnTo>
                      <a:pt x="1248" y="9690"/>
                    </a:lnTo>
                    <a:lnTo>
                      <a:pt x="1518" y="10106"/>
                    </a:lnTo>
                    <a:lnTo>
                      <a:pt x="1747" y="10397"/>
                    </a:lnTo>
                    <a:lnTo>
                      <a:pt x="1976" y="10667"/>
                    </a:lnTo>
                    <a:lnTo>
                      <a:pt x="2204" y="10917"/>
                    </a:lnTo>
                    <a:lnTo>
                      <a:pt x="2454" y="11166"/>
                    </a:lnTo>
                    <a:lnTo>
                      <a:pt x="2703" y="11395"/>
                    </a:lnTo>
                    <a:lnTo>
                      <a:pt x="2974" y="11582"/>
                    </a:lnTo>
                    <a:lnTo>
                      <a:pt x="3223" y="11769"/>
                    </a:lnTo>
                    <a:lnTo>
                      <a:pt x="3514" y="11956"/>
                    </a:lnTo>
                    <a:lnTo>
                      <a:pt x="3805" y="12102"/>
                    </a:lnTo>
                    <a:lnTo>
                      <a:pt x="4097" y="12227"/>
                    </a:lnTo>
                    <a:lnTo>
                      <a:pt x="4388" y="12352"/>
                    </a:lnTo>
                    <a:lnTo>
                      <a:pt x="4700" y="12435"/>
                    </a:lnTo>
                    <a:lnTo>
                      <a:pt x="5032" y="12497"/>
                    </a:lnTo>
                    <a:lnTo>
                      <a:pt x="5365" y="12559"/>
                    </a:lnTo>
                    <a:lnTo>
                      <a:pt x="5698" y="12580"/>
                    </a:lnTo>
                    <a:lnTo>
                      <a:pt x="6030" y="12601"/>
                    </a:lnTo>
                    <a:lnTo>
                      <a:pt x="6467" y="12580"/>
                    </a:lnTo>
                    <a:lnTo>
                      <a:pt x="6883" y="12539"/>
                    </a:lnTo>
                    <a:lnTo>
                      <a:pt x="7195" y="12497"/>
                    </a:lnTo>
                    <a:lnTo>
                      <a:pt x="7486" y="12414"/>
                    </a:lnTo>
                    <a:lnTo>
                      <a:pt x="7777" y="12352"/>
                    </a:lnTo>
                    <a:lnTo>
                      <a:pt x="8068" y="12248"/>
                    </a:lnTo>
                    <a:lnTo>
                      <a:pt x="8338" y="12123"/>
                    </a:lnTo>
                    <a:lnTo>
                      <a:pt x="8629" y="11998"/>
                    </a:lnTo>
                    <a:lnTo>
                      <a:pt x="8900" y="11853"/>
                    </a:lnTo>
                    <a:lnTo>
                      <a:pt x="9149" y="11707"/>
                    </a:lnTo>
                    <a:lnTo>
                      <a:pt x="9419" y="11541"/>
                    </a:lnTo>
                    <a:lnTo>
                      <a:pt x="9669" y="11353"/>
                    </a:lnTo>
                    <a:lnTo>
                      <a:pt x="9898" y="11166"/>
                    </a:lnTo>
                    <a:lnTo>
                      <a:pt x="10147" y="10958"/>
                    </a:lnTo>
                    <a:lnTo>
                      <a:pt x="10376" y="10730"/>
                    </a:lnTo>
                    <a:lnTo>
                      <a:pt x="10584" y="10501"/>
                    </a:lnTo>
                    <a:lnTo>
                      <a:pt x="10792" y="10251"/>
                    </a:lnTo>
                    <a:lnTo>
                      <a:pt x="11000" y="10002"/>
                    </a:lnTo>
                    <a:lnTo>
                      <a:pt x="11187" y="9732"/>
                    </a:lnTo>
                    <a:lnTo>
                      <a:pt x="11374" y="9461"/>
                    </a:lnTo>
                    <a:lnTo>
                      <a:pt x="11540" y="9170"/>
                    </a:lnTo>
                    <a:lnTo>
                      <a:pt x="11707" y="8879"/>
                    </a:lnTo>
                    <a:lnTo>
                      <a:pt x="11852" y="8567"/>
                    </a:lnTo>
                    <a:lnTo>
                      <a:pt x="11998" y="8255"/>
                    </a:lnTo>
                    <a:lnTo>
                      <a:pt x="12123" y="7943"/>
                    </a:lnTo>
                    <a:lnTo>
                      <a:pt x="12247" y="7611"/>
                    </a:lnTo>
                    <a:lnTo>
                      <a:pt x="12351" y="7257"/>
                    </a:lnTo>
                    <a:lnTo>
                      <a:pt x="12434" y="6925"/>
                    </a:lnTo>
                    <a:lnTo>
                      <a:pt x="12518" y="6571"/>
                    </a:lnTo>
                    <a:lnTo>
                      <a:pt x="12580" y="6197"/>
                    </a:lnTo>
                    <a:lnTo>
                      <a:pt x="12622" y="5843"/>
                    </a:lnTo>
                    <a:lnTo>
                      <a:pt x="12663" y="5469"/>
                    </a:lnTo>
                    <a:lnTo>
                      <a:pt x="12684" y="5074"/>
                    </a:lnTo>
                    <a:lnTo>
                      <a:pt x="12684" y="4700"/>
                    </a:lnTo>
                    <a:lnTo>
                      <a:pt x="12663" y="4471"/>
                    </a:lnTo>
                    <a:lnTo>
                      <a:pt x="12622" y="4242"/>
                    </a:lnTo>
                    <a:lnTo>
                      <a:pt x="12559" y="3993"/>
                    </a:lnTo>
                    <a:lnTo>
                      <a:pt x="12476" y="3764"/>
                    </a:lnTo>
                    <a:lnTo>
                      <a:pt x="12393" y="3515"/>
                    </a:lnTo>
                    <a:lnTo>
                      <a:pt x="12268" y="3265"/>
                    </a:lnTo>
                    <a:lnTo>
                      <a:pt x="12123" y="3016"/>
                    </a:lnTo>
                    <a:lnTo>
                      <a:pt x="11977" y="2787"/>
                    </a:lnTo>
                    <a:lnTo>
                      <a:pt x="11790" y="2537"/>
                    </a:lnTo>
                    <a:lnTo>
                      <a:pt x="11603" y="2309"/>
                    </a:lnTo>
                    <a:lnTo>
                      <a:pt x="11395" y="2059"/>
                    </a:lnTo>
                    <a:lnTo>
                      <a:pt x="11166" y="1830"/>
                    </a:lnTo>
                    <a:lnTo>
                      <a:pt x="10917" y="1622"/>
                    </a:lnTo>
                    <a:lnTo>
                      <a:pt x="10667" y="1394"/>
                    </a:lnTo>
                    <a:lnTo>
                      <a:pt x="10376" y="1186"/>
                    </a:lnTo>
                    <a:lnTo>
                      <a:pt x="10085" y="978"/>
                    </a:lnTo>
                    <a:lnTo>
                      <a:pt x="9690" y="749"/>
                    </a:lnTo>
                    <a:lnTo>
                      <a:pt x="9274" y="541"/>
                    </a:lnTo>
                    <a:lnTo>
                      <a:pt x="8858" y="375"/>
                    </a:lnTo>
                    <a:lnTo>
                      <a:pt x="8442" y="229"/>
                    </a:lnTo>
                    <a:lnTo>
                      <a:pt x="8006" y="125"/>
                    </a:lnTo>
                    <a:lnTo>
                      <a:pt x="7590" y="63"/>
                    </a:lnTo>
                    <a:lnTo>
                      <a:pt x="7153" y="21"/>
                    </a:lnTo>
                    <a:lnTo>
                      <a:pt x="6716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5600388" y="4653450"/>
                <a:ext cx="2542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9857" fill="none" extrusionOk="0">
                    <a:moveTo>
                      <a:pt x="1" y="4908"/>
                    </a:moveTo>
                    <a:lnTo>
                      <a:pt x="1" y="4908"/>
                    </a:lnTo>
                    <a:lnTo>
                      <a:pt x="21" y="4658"/>
                    </a:lnTo>
                    <a:lnTo>
                      <a:pt x="42" y="4388"/>
                    </a:lnTo>
                    <a:lnTo>
                      <a:pt x="63" y="4139"/>
                    </a:lnTo>
                    <a:lnTo>
                      <a:pt x="125" y="3889"/>
                    </a:lnTo>
                    <a:lnTo>
                      <a:pt x="188" y="3640"/>
                    </a:lnTo>
                    <a:lnTo>
                      <a:pt x="250" y="3390"/>
                    </a:lnTo>
                    <a:lnTo>
                      <a:pt x="354" y="3161"/>
                    </a:lnTo>
                    <a:lnTo>
                      <a:pt x="437" y="2933"/>
                    </a:lnTo>
                    <a:lnTo>
                      <a:pt x="666" y="2517"/>
                    </a:lnTo>
                    <a:lnTo>
                      <a:pt x="936" y="2101"/>
                    </a:lnTo>
                    <a:lnTo>
                      <a:pt x="1248" y="1727"/>
                    </a:lnTo>
                    <a:lnTo>
                      <a:pt x="1560" y="1373"/>
                    </a:lnTo>
                    <a:lnTo>
                      <a:pt x="1934" y="1061"/>
                    </a:lnTo>
                    <a:lnTo>
                      <a:pt x="2309" y="791"/>
                    </a:lnTo>
                    <a:lnTo>
                      <a:pt x="2683" y="562"/>
                    </a:lnTo>
                    <a:lnTo>
                      <a:pt x="3099" y="354"/>
                    </a:lnTo>
                    <a:lnTo>
                      <a:pt x="3515" y="209"/>
                    </a:lnTo>
                    <a:lnTo>
                      <a:pt x="3930" y="84"/>
                    </a:lnTo>
                    <a:lnTo>
                      <a:pt x="4326" y="22"/>
                    </a:lnTo>
                    <a:lnTo>
                      <a:pt x="4741" y="1"/>
                    </a:lnTo>
                    <a:lnTo>
                      <a:pt x="4741" y="1"/>
                    </a:lnTo>
                    <a:lnTo>
                      <a:pt x="4783" y="1"/>
                    </a:lnTo>
                    <a:lnTo>
                      <a:pt x="4783" y="1"/>
                    </a:lnTo>
                    <a:lnTo>
                      <a:pt x="5344" y="22"/>
                    </a:lnTo>
                    <a:lnTo>
                      <a:pt x="5885" y="105"/>
                    </a:lnTo>
                    <a:lnTo>
                      <a:pt x="6405" y="209"/>
                    </a:lnTo>
                    <a:lnTo>
                      <a:pt x="6904" y="375"/>
                    </a:lnTo>
                    <a:lnTo>
                      <a:pt x="7361" y="583"/>
                    </a:lnTo>
                    <a:lnTo>
                      <a:pt x="7819" y="812"/>
                    </a:lnTo>
                    <a:lnTo>
                      <a:pt x="8235" y="1082"/>
                    </a:lnTo>
                    <a:lnTo>
                      <a:pt x="8609" y="1394"/>
                    </a:lnTo>
                    <a:lnTo>
                      <a:pt x="8942" y="1727"/>
                    </a:lnTo>
                    <a:lnTo>
                      <a:pt x="9253" y="2101"/>
                    </a:lnTo>
                    <a:lnTo>
                      <a:pt x="9524" y="2496"/>
                    </a:lnTo>
                    <a:lnTo>
                      <a:pt x="9648" y="2704"/>
                    </a:lnTo>
                    <a:lnTo>
                      <a:pt x="9752" y="2912"/>
                    </a:lnTo>
                    <a:lnTo>
                      <a:pt x="9836" y="3120"/>
                    </a:lnTo>
                    <a:lnTo>
                      <a:pt x="9919" y="3349"/>
                    </a:lnTo>
                    <a:lnTo>
                      <a:pt x="10002" y="3577"/>
                    </a:lnTo>
                    <a:lnTo>
                      <a:pt x="10064" y="3806"/>
                    </a:lnTo>
                    <a:lnTo>
                      <a:pt x="10106" y="4035"/>
                    </a:lnTo>
                    <a:lnTo>
                      <a:pt x="10127" y="4284"/>
                    </a:lnTo>
                    <a:lnTo>
                      <a:pt x="10148" y="4534"/>
                    </a:lnTo>
                    <a:lnTo>
                      <a:pt x="10168" y="4783"/>
                    </a:lnTo>
                    <a:lnTo>
                      <a:pt x="10168" y="4783"/>
                    </a:lnTo>
                    <a:lnTo>
                      <a:pt x="10168" y="4804"/>
                    </a:lnTo>
                    <a:lnTo>
                      <a:pt x="10168" y="4804"/>
                    </a:lnTo>
                    <a:lnTo>
                      <a:pt x="10148" y="5074"/>
                    </a:lnTo>
                    <a:lnTo>
                      <a:pt x="10127" y="5324"/>
                    </a:lnTo>
                    <a:lnTo>
                      <a:pt x="10106" y="5573"/>
                    </a:lnTo>
                    <a:lnTo>
                      <a:pt x="10044" y="5823"/>
                    </a:lnTo>
                    <a:lnTo>
                      <a:pt x="10002" y="6052"/>
                    </a:lnTo>
                    <a:lnTo>
                      <a:pt x="9919" y="6301"/>
                    </a:lnTo>
                    <a:lnTo>
                      <a:pt x="9752" y="6759"/>
                    </a:lnTo>
                    <a:lnTo>
                      <a:pt x="9524" y="7195"/>
                    </a:lnTo>
                    <a:lnTo>
                      <a:pt x="9274" y="7611"/>
                    </a:lnTo>
                    <a:lnTo>
                      <a:pt x="8962" y="8006"/>
                    </a:lnTo>
                    <a:lnTo>
                      <a:pt x="8630" y="8360"/>
                    </a:lnTo>
                    <a:lnTo>
                      <a:pt x="8276" y="8692"/>
                    </a:lnTo>
                    <a:lnTo>
                      <a:pt x="7881" y="8983"/>
                    </a:lnTo>
                    <a:lnTo>
                      <a:pt x="7465" y="9233"/>
                    </a:lnTo>
                    <a:lnTo>
                      <a:pt x="7008" y="9441"/>
                    </a:lnTo>
                    <a:lnTo>
                      <a:pt x="6550" y="9628"/>
                    </a:lnTo>
                    <a:lnTo>
                      <a:pt x="6301" y="9690"/>
                    </a:lnTo>
                    <a:lnTo>
                      <a:pt x="6051" y="9753"/>
                    </a:lnTo>
                    <a:lnTo>
                      <a:pt x="5823" y="9794"/>
                    </a:lnTo>
                    <a:lnTo>
                      <a:pt x="5552" y="9815"/>
                    </a:lnTo>
                    <a:lnTo>
                      <a:pt x="5303" y="9836"/>
                    </a:lnTo>
                    <a:lnTo>
                      <a:pt x="5053" y="9857"/>
                    </a:lnTo>
                    <a:lnTo>
                      <a:pt x="5053" y="9857"/>
                    </a:lnTo>
                    <a:lnTo>
                      <a:pt x="5012" y="9857"/>
                    </a:lnTo>
                    <a:lnTo>
                      <a:pt x="5012" y="9857"/>
                    </a:lnTo>
                    <a:lnTo>
                      <a:pt x="4492" y="9815"/>
                    </a:lnTo>
                    <a:lnTo>
                      <a:pt x="3972" y="9753"/>
                    </a:lnTo>
                    <a:lnTo>
                      <a:pt x="3494" y="9628"/>
                    </a:lnTo>
                    <a:lnTo>
                      <a:pt x="3036" y="9482"/>
                    </a:lnTo>
                    <a:lnTo>
                      <a:pt x="2600" y="9274"/>
                    </a:lnTo>
                    <a:lnTo>
                      <a:pt x="2184" y="9046"/>
                    </a:lnTo>
                    <a:lnTo>
                      <a:pt x="1789" y="8775"/>
                    </a:lnTo>
                    <a:lnTo>
                      <a:pt x="1435" y="8484"/>
                    </a:lnTo>
                    <a:lnTo>
                      <a:pt x="1123" y="8152"/>
                    </a:lnTo>
                    <a:lnTo>
                      <a:pt x="832" y="7777"/>
                    </a:lnTo>
                    <a:lnTo>
                      <a:pt x="604" y="7403"/>
                    </a:lnTo>
                    <a:lnTo>
                      <a:pt x="396" y="6987"/>
                    </a:lnTo>
                    <a:lnTo>
                      <a:pt x="229" y="6551"/>
                    </a:lnTo>
                    <a:lnTo>
                      <a:pt x="105" y="6093"/>
                    </a:lnTo>
                    <a:lnTo>
                      <a:pt x="42" y="5636"/>
                    </a:lnTo>
                    <a:lnTo>
                      <a:pt x="21" y="5386"/>
                    </a:lnTo>
                    <a:lnTo>
                      <a:pt x="1" y="5137"/>
                    </a:lnTo>
                    <a:lnTo>
                      <a:pt x="1" y="5137"/>
                    </a:lnTo>
                    <a:lnTo>
                      <a:pt x="1" y="5095"/>
                    </a:lnTo>
                    <a:lnTo>
                      <a:pt x="1" y="5095"/>
                    </a:lnTo>
                    <a:lnTo>
                      <a:pt x="1" y="49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5578563" y="4629025"/>
                <a:ext cx="317100" cy="315050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02" fill="none" extrusionOk="0">
                    <a:moveTo>
                      <a:pt x="6716" y="1"/>
                    </a:moveTo>
                    <a:lnTo>
                      <a:pt x="6716" y="1"/>
                    </a:lnTo>
                    <a:lnTo>
                      <a:pt x="6384" y="21"/>
                    </a:lnTo>
                    <a:lnTo>
                      <a:pt x="6051" y="42"/>
                    </a:lnTo>
                    <a:lnTo>
                      <a:pt x="5698" y="63"/>
                    </a:lnTo>
                    <a:lnTo>
                      <a:pt x="5365" y="125"/>
                    </a:lnTo>
                    <a:lnTo>
                      <a:pt x="4679" y="271"/>
                    </a:lnTo>
                    <a:lnTo>
                      <a:pt x="3993" y="458"/>
                    </a:lnTo>
                    <a:lnTo>
                      <a:pt x="3993" y="458"/>
                    </a:lnTo>
                    <a:lnTo>
                      <a:pt x="3535" y="604"/>
                    </a:lnTo>
                    <a:lnTo>
                      <a:pt x="3078" y="812"/>
                    </a:lnTo>
                    <a:lnTo>
                      <a:pt x="2662" y="1061"/>
                    </a:lnTo>
                    <a:lnTo>
                      <a:pt x="2288" y="1352"/>
                    </a:lnTo>
                    <a:lnTo>
                      <a:pt x="1913" y="1664"/>
                    </a:lnTo>
                    <a:lnTo>
                      <a:pt x="1581" y="1997"/>
                    </a:lnTo>
                    <a:lnTo>
                      <a:pt x="1269" y="2371"/>
                    </a:lnTo>
                    <a:lnTo>
                      <a:pt x="978" y="2766"/>
                    </a:lnTo>
                    <a:lnTo>
                      <a:pt x="728" y="3182"/>
                    </a:lnTo>
                    <a:lnTo>
                      <a:pt x="520" y="3619"/>
                    </a:lnTo>
                    <a:lnTo>
                      <a:pt x="333" y="4076"/>
                    </a:lnTo>
                    <a:lnTo>
                      <a:pt x="187" y="4533"/>
                    </a:lnTo>
                    <a:lnTo>
                      <a:pt x="84" y="5012"/>
                    </a:lnTo>
                    <a:lnTo>
                      <a:pt x="21" y="5490"/>
                    </a:lnTo>
                    <a:lnTo>
                      <a:pt x="0" y="5968"/>
                    </a:lnTo>
                    <a:lnTo>
                      <a:pt x="21" y="6446"/>
                    </a:lnTo>
                    <a:lnTo>
                      <a:pt x="21" y="6446"/>
                    </a:lnTo>
                    <a:lnTo>
                      <a:pt x="104" y="6966"/>
                    </a:lnTo>
                    <a:lnTo>
                      <a:pt x="208" y="7444"/>
                    </a:lnTo>
                    <a:lnTo>
                      <a:pt x="354" y="7923"/>
                    </a:lnTo>
                    <a:lnTo>
                      <a:pt x="541" y="8380"/>
                    </a:lnTo>
                    <a:lnTo>
                      <a:pt x="749" y="8838"/>
                    </a:lnTo>
                    <a:lnTo>
                      <a:pt x="978" y="9253"/>
                    </a:lnTo>
                    <a:lnTo>
                      <a:pt x="1248" y="9690"/>
                    </a:lnTo>
                    <a:lnTo>
                      <a:pt x="1518" y="10106"/>
                    </a:lnTo>
                    <a:lnTo>
                      <a:pt x="1518" y="10106"/>
                    </a:lnTo>
                    <a:lnTo>
                      <a:pt x="1747" y="10397"/>
                    </a:lnTo>
                    <a:lnTo>
                      <a:pt x="1976" y="10667"/>
                    </a:lnTo>
                    <a:lnTo>
                      <a:pt x="2204" y="10917"/>
                    </a:lnTo>
                    <a:lnTo>
                      <a:pt x="2454" y="11166"/>
                    </a:lnTo>
                    <a:lnTo>
                      <a:pt x="2703" y="11395"/>
                    </a:lnTo>
                    <a:lnTo>
                      <a:pt x="2974" y="11582"/>
                    </a:lnTo>
                    <a:lnTo>
                      <a:pt x="3223" y="11769"/>
                    </a:lnTo>
                    <a:lnTo>
                      <a:pt x="3514" y="11956"/>
                    </a:lnTo>
                    <a:lnTo>
                      <a:pt x="3805" y="12102"/>
                    </a:lnTo>
                    <a:lnTo>
                      <a:pt x="4097" y="12227"/>
                    </a:lnTo>
                    <a:lnTo>
                      <a:pt x="4388" y="12352"/>
                    </a:lnTo>
                    <a:lnTo>
                      <a:pt x="4700" y="12435"/>
                    </a:lnTo>
                    <a:lnTo>
                      <a:pt x="5032" y="12497"/>
                    </a:lnTo>
                    <a:lnTo>
                      <a:pt x="5365" y="12559"/>
                    </a:lnTo>
                    <a:lnTo>
                      <a:pt x="5698" y="12580"/>
                    </a:lnTo>
                    <a:lnTo>
                      <a:pt x="6030" y="12601"/>
                    </a:lnTo>
                    <a:lnTo>
                      <a:pt x="6030" y="12601"/>
                    </a:lnTo>
                    <a:lnTo>
                      <a:pt x="6467" y="12580"/>
                    </a:lnTo>
                    <a:lnTo>
                      <a:pt x="6883" y="12539"/>
                    </a:lnTo>
                    <a:lnTo>
                      <a:pt x="6883" y="12539"/>
                    </a:lnTo>
                    <a:lnTo>
                      <a:pt x="7195" y="12497"/>
                    </a:lnTo>
                    <a:lnTo>
                      <a:pt x="7486" y="12414"/>
                    </a:lnTo>
                    <a:lnTo>
                      <a:pt x="7777" y="12352"/>
                    </a:lnTo>
                    <a:lnTo>
                      <a:pt x="8068" y="12248"/>
                    </a:lnTo>
                    <a:lnTo>
                      <a:pt x="8338" y="12123"/>
                    </a:lnTo>
                    <a:lnTo>
                      <a:pt x="8629" y="11998"/>
                    </a:lnTo>
                    <a:lnTo>
                      <a:pt x="8900" y="11853"/>
                    </a:lnTo>
                    <a:lnTo>
                      <a:pt x="9149" y="11707"/>
                    </a:lnTo>
                    <a:lnTo>
                      <a:pt x="9419" y="11541"/>
                    </a:lnTo>
                    <a:lnTo>
                      <a:pt x="9669" y="11353"/>
                    </a:lnTo>
                    <a:lnTo>
                      <a:pt x="9898" y="11166"/>
                    </a:lnTo>
                    <a:lnTo>
                      <a:pt x="10147" y="10958"/>
                    </a:lnTo>
                    <a:lnTo>
                      <a:pt x="10376" y="10730"/>
                    </a:lnTo>
                    <a:lnTo>
                      <a:pt x="10584" y="10501"/>
                    </a:lnTo>
                    <a:lnTo>
                      <a:pt x="10792" y="10251"/>
                    </a:lnTo>
                    <a:lnTo>
                      <a:pt x="11000" y="10002"/>
                    </a:lnTo>
                    <a:lnTo>
                      <a:pt x="11187" y="9732"/>
                    </a:lnTo>
                    <a:lnTo>
                      <a:pt x="11374" y="9461"/>
                    </a:lnTo>
                    <a:lnTo>
                      <a:pt x="11540" y="9170"/>
                    </a:lnTo>
                    <a:lnTo>
                      <a:pt x="11707" y="8879"/>
                    </a:lnTo>
                    <a:lnTo>
                      <a:pt x="11852" y="8567"/>
                    </a:lnTo>
                    <a:lnTo>
                      <a:pt x="11998" y="8255"/>
                    </a:lnTo>
                    <a:lnTo>
                      <a:pt x="12123" y="7943"/>
                    </a:lnTo>
                    <a:lnTo>
                      <a:pt x="12247" y="7611"/>
                    </a:lnTo>
                    <a:lnTo>
                      <a:pt x="12351" y="7257"/>
                    </a:lnTo>
                    <a:lnTo>
                      <a:pt x="12434" y="6925"/>
                    </a:lnTo>
                    <a:lnTo>
                      <a:pt x="12518" y="6571"/>
                    </a:lnTo>
                    <a:lnTo>
                      <a:pt x="12580" y="6197"/>
                    </a:lnTo>
                    <a:lnTo>
                      <a:pt x="12622" y="5843"/>
                    </a:lnTo>
                    <a:lnTo>
                      <a:pt x="12663" y="5469"/>
                    </a:lnTo>
                    <a:lnTo>
                      <a:pt x="12684" y="5074"/>
                    </a:lnTo>
                    <a:lnTo>
                      <a:pt x="12684" y="4700"/>
                    </a:lnTo>
                    <a:lnTo>
                      <a:pt x="12684" y="4700"/>
                    </a:lnTo>
                    <a:lnTo>
                      <a:pt x="12663" y="4471"/>
                    </a:lnTo>
                    <a:lnTo>
                      <a:pt x="12622" y="4242"/>
                    </a:lnTo>
                    <a:lnTo>
                      <a:pt x="12559" y="3993"/>
                    </a:lnTo>
                    <a:lnTo>
                      <a:pt x="12476" y="3764"/>
                    </a:lnTo>
                    <a:lnTo>
                      <a:pt x="12393" y="3515"/>
                    </a:lnTo>
                    <a:lnTo>
                      <a:pt x="12268" y="3265"/>
                    </a:lnTo>
                    <a:lnTo>
                      <a:pt x="12123" y="3016"/>
                    </a:lnTo>
                    <a:lnTo>
                      <a:pt x="11977" y="2787"/>
                    </a:lnTo>
                    <a:lnTo>
                      <a:pt x="11790" y="2537"/>
                    </a:lnTo>
                    <a:lnTo>
                      <a:pt x="11603" y="2309"/>
                    </a:lnTo>
                    <a:lnTo>
                      <a:pt x="11395" y="2059"/>
                    </a:lnTo>
                    <a:lnTo>
                      <a:pt x="11166" y="1830"/>
                    </a:lnTo>
                    <a:lnTo>
                      <a:pt x="10917" y="1622"/>
                    </a:lnTo>
                    <a:lnTo>
                      <a:pt x="10667" y="1394"/>
                    </a:lnTo>
                    <a:lnTo>
                      <a:pt x="10376" y="1186"/>
                    </a:lnTo>
                    <a:lnTo>
                      <a:pt x="10085" y="978"/>
                    </a:lnTo>
                    <a:lnTo>
                      <a:pt x="10085" y="978"/>
                    </a:lnTo>
                    <a:lnTo>
                      <a:pt x="9690" y="749"/>
                    </a:lnTo>
                    <a:lnTo>
                      <a:pt x="9274" y="541"/>
                    </a:lnTo>
                    <a:lnTo>
                      <a:pt x="8858" y="375"/>
                    </a:lnTo>
                    <a:lnTo>
                      <a:pt x="8442" y="229"/>
                    </a:lnTo>
                    <a:lnTo>
                      <a:pt x="8006" y="125"/>
                    </a:lnTo>
                    <a:lnTo>
                      <a:pt x="7590" y="63"/>
                    </a:lnTo>
                    <a:lnTo>
                      <a:pt x="7153" y="21"/>
                    </a:lnTo>
                    <a:lnTo>
                      <a:pt x="671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5558288" y="3967825"/>
                <a:ext cx="325950" cy="317625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705" extrusionOk="0">
                    <a:moveTo>
                      <a:pt x="5698" y="1102"/>
                    </a:moveTo>
                    <a:lnTo>
                      <a:pt x="5968" y="1123"/>
                    </a:lnTo>
                    <a:lnTo>
                      <a:pt x="6217" y="1144"/>
                    </a:lnTo>
                    <a:lnTo>
                      <a:pt x="6467" y="1185"/>
                    </a:lnTo>
                    <a:lnTo>
                      <a:pt x="6737" y="1227"/>
                    </a:lnTo>
                    <a:lnTo>
                      <a:pt x="6987" y="1310"/>
                    </a:lnTo>
                    <a:lnTo>
                      <a:pt x="7236" y="1372"/>
                    </a:lnTo>
                    <a:lnTo>
                      <a:pt x="7735" y="1580"/>
                    </a:lnTo>
                    <a:lnTo>
                      <a:pt x="8068" y="1747"/>
                    </a:lnTo>
                    <a:lnTo>
                      <a:pt x="8380" y="1934"/>
                    </a:lnTo>
                    <a:lnTo>
                      <a:pt x="8671" y="2142"/>
                    </a:lnTo>
                    <a:lnTo>
                      <a:pt x="8962" y="2391"/>
                    </a:lnTo>
                    <a:lnTo>
                      <a:pt x="9232" y="2662"/>
                    </a:lnTo>
                    <a:lnTo>
                      <a:pt x="9482" y="2932"/>
                    </a:lnTo>
                    <a:lnTo>
                      <a:pt x="9711" y="3223"/>
                    </a:lnTo>
                    <a:lnTo>
                      <a:pt x="9919" y="3556"/>
                    </a:lnTo>
                    <a:lnTo>
                      <a:pt x="10127" y="3868"/>
                    </a:lnTo>
                    <a:lnTo>
                      <a:pt x="10293" y="4221"/>
                    </a:lnTo>
                    <a:lnTo>
                      <a:pt x="10438" y="4554"/>
                    </a:lnTo>
                    <a:lnTo>
                      <a:pt x="10563" y="4907"/>
                    </a:lnTo>
                    <a:lnTo>
                      <a:pt x="10667" y="5282"/>
                    </a:lnTo>
                    <a:lnTo>
                      <a:pt x="10729" y="5635"/>
                    </a:lnTo>
                    <a:lnTo>
                      <a:pt x="10771" y="6009"/>
                    </a:lnTo>
                    <a:lnTo>
                      <a:pt x="10792" y="6363"/>
                    </a:lnTo>
                    <a:lnTo>
                      <a:pt x="10792" y="6384"/>
                    </a:lnTo>
                    <a:lnTo>
                      <a:pt x="10771" y="6883"/>
                    </a:lnTo>
                    <a:lnTo>
                      <a:pt x="10709" y="7340"/>
                    </a:lnTo>
                    <a:lnTo>
                      <a:pt x="10584" y="7797"/>
                    </a:lnTo>
                    <a:lnTo>
                      <a:pt x="10438" y="8234"/>
                    </a:lnTo>
                    <a:lnTo>
                      <a:pt x="10251" y="8650"/>
                    </a:lnTo>
                    <a:lnTo>
                      <a:pt x="10023" y="9045"/>
                    </a:lnTo>
                    <a:lnTo>
                      <a:pt x="9773" y="9398"/>
                    </a:lnTo>
                    <a:lnTo>
                      <a:pt x="9482" y="9731"/>
                    </a:lnTo>
                    <a:lnTo>
                      <a:pt x="9149" y="10043"/>
                    </a:lnTo>
                    <a:lnTo>
                      <a:pt x="8796" y="10313"/>
                    </a:lnTo>
                    <a:lnTo>
                      <a:pt x="8421" y="10563"/>
                    </a:lnTo>
                    <a:lnTo>
                      <a:pt x="8006" y="10771"/>
                    </a:lnTo>
                    <a:lnTo>
                      <a:pt x="7569" y="10958"/>
                    </a:lnTo>
                    <a:lnTo>
                      <a:pt x="7112" y="11104"/>
                    </a:lnTo>
                    <a:lnTo>
                      <a:pt x="6633" y="11207"/>
                    </a:lnTo>
                    <a:lnTo>
                      <a:pt x="6134" y="11270"/>
                    </a:lnTo>
                    <a:lnTo>
                      <a:pt x="5739" y="11291"/>
                    </a:lnTo>
                    <a:lnTo>
                      <a:pt x="5303" y="11270"/>
                    </a:lnTo>
                    <a:lnTo>
                      <a:pt x="4887" y="11207"/>
                    </a:lnTo>
                    <a:lnTo>
                      <a:pt x="4492" y="11124"/>
                    </a:lnTo>
                    <a:lnTo>
                      <a:pt x="4097" y="11000"/>
                    </a:lnTo>
                    <a:lnTo>
                      <a:pt x="3722" y="10833"/>
                    </a:lnTo>
                    <a:lnTo>
                      <a:pt x="3348" y="10646"/>
                    </a:lnTo>
                    <a:lnTo>
                      <a:pt x="3015" y="10438"/>
                    </a:lnTo>
                    <a:lnTo>
                      <a:pt x="2683" y="10189"/>
                    </a:lnTo>
                    <a:lnTo>
                      <a:pt x="2392" y="9918"/>
                    </a:lnTo>
                    <a:lnTo>
                      <a:pt x="2121" y="9627"/>
                    </a:lnTo>
                    <a:lnTo>
                      <a:pt x="1851" y="9315"/>
                    </a:lnTo>
                    <a:lnTo>
                      <a:pt x="1643" y="8962"/>
                    </a:lnTo>
                    <a:lnTo>
                      <a:pt x="1435" y="8608"/>
                    </a:lnTo>
                    <a:lnTo>
                      <a:pt x="1290" y="8234"/>
                    </a:lnTo>
                    <a:lnTo>
                      <a:pt x="1144" y="7839"/>
                    </a:lnTo>
                    <a:lnTo>
                      <a:pt x="1061" y="7423"/>
                    </a:lnTo>
                    <a:lnTo>
                      <a:pt x="1019" y="7049"/>
                    </a:lnTo>
                    <a:lnTo>
                      <a:pt x="998" y="6695"/>
                    </a:lnTo>
                    <a:lnTo>
                      <a:pt x="1019" y="6300"/>
                    </a:lnTo>
                    <a:lnTo>
                      <a:pt x="1061" y="5926"/>
                    </a:lnTo>
                    <a:lnTo>
                      <a:pt x="1123" y="5531"/>
                    </a:lnTo>
                    <a:lnTo>
                      <a:pt x="1227" y="5136"/>
                    </a:lnTo>
                    <a:lnTo>
                      <a:pt x="1352" y="4741"/>
                    </a:lnTo>
                    <a:lnTo>
                      <a:pt x="1498" y="4367"/>
                    </a:lnTo>
                    <a:lnTo>
                      <a:pt x="1664" y="3992"/>
                    </a:lnTo>
                    <a:lnTo>
                      <a:pt x="1872" y="3618"/>
                    </a:lnTo>
                    <a:lnTo>
                      <a:pt x="2080" y="3285"/>
                    </a:lnTo>
                    <a:lnTo>
                      <a:pt x="2308" y="2953"/>
                    </a:lnTo>
                    <a:lnTo>
                      <a:pt x="2558" y="2641"/>
                    </a:lnTo>
                    <a:lnTo>
                      <a:pt x="2828" y="2350"/>
                    </a:lnTo>
                    <a:lnTo>
                      <a:pt x="3119" y="2079"/>
                    </a:lnTo>
                    <a:lnTo>
                      <a:pt x="3410" y="1851"/>
                    </a:lnTo>
                    <a:lnTo>
                      <a:pt x="3722" y="1643"/>
                    </a:lnTo>
                    <a:lnTo>
                      <a:pt x="4034" y="1476"/>
                    </a:lnTo>
                    <a:lnTo>
                      <a:pt x="4450" y="1310"/>
                    </a:lnTo>
                    <a:lnTo>
                      <a:pt x="4866" y="1206"/>
                    </a:lnTo>
                    <a:lnTo>
                      <a:pt x="5282" y="1123"/>
                    </a:lnTo>
                    <a:lnTo>
                      <a:pt x="5698" y="1102"/>
                    </a:lnTo>
                    <a:close/>
                    <a:moveTo>
                      <a:pt x="6134" y="0"/>
                    </a:moveTo>
                    <a:lnTo>
                      <a:pt x="5822" y="42"/>
                    </a:lnTo>
                    <a:lnTo>
                      <a:pt x="5511" y="83"/>
                    </a:lnTo>
                    <a:lnTo>
                      <a:pt x="5199" y="146"/>
                    </a:lnTo>
                    <a:lnTo>
                      <a:pt x="4866" y="229"/>
                    </a:lnTo>
                    <a:lnTo>
                      <a:pt x="4554" y="354"/>
                    </a:lnTo>
                    <a:lnTo>
                      <a:pt x="4221" y="478"/>
                    </a:lnTo>
                    <a:lnTo>
                      <a:pt x="3909" y="624"/>
                    </a:lnTo>
                    <a:lnTo>
                      <a:pt x="3556" y="811"/>
                    </a:lnTo>
                    <a:lnTo>
                      <a:pt x="3223" y="1019"/>
                    </a:lnTo>
                    <a:lnTo>
                      <a:pt x="2911" y="1227"/>
                    </a:lnTo>
                    <a:lnTo>
                      <a:pt x="2600" y="1456"/>
                    </a:lnTo>
                    <a:lnTo>
                      <a:pt x="2329" y="1705"/>
                    </a:lnTo>
                    <a:lnTo>
                      <a:pt x="2059" y="1955"/>
                    </a:lnTo>
                    <a:lnTo>
                      <a:pt x="1809" y="2246"/>
                    </a:lnTo>
                    <a:lnTo>
                      <a:pt x="1560" y="2516"/>
                    </a:lnTo>
                    <a:lnTo>
                      <a:pt x="1352" y="2807"/>
                    </a:lnTo>
                    <a:lnTo>
                      <a:pt x="1144" y="3119"/>
                    </a:lnTo>
                    <a:lnTo>
                      <a:pt x="957" y="3452"/>
                    </a:lnTo>
                    <a:lnTo>
                      <a:pt x="791" y="3784"/>
                    </a:lnTo>
                    <a:lnTo>
                      <a:pt x="624" y="4117"/>
                    </a:lnTo>
                    <a:lnTo>
                      <a:pt x="479" y="4491"/>
                    </a:lnTo>
                    <a:lnTo>
                      <a:pt x="354" y="4845"/>
                    </a:lnTo>
                    <a:lnTo>
                      <a:pt x="250" y="5219"/>
                    </a:lnTo>
                    <a:lnTo>
                      <a:pt x="167" y="5593"/>
                    </a:lnTo>
                    <a:lnTo>
                      <a:pt x="84" y="5968"/>
                    </a:lnTo>
                    <a:lnTo>
                      <a:pt x="42" y="6342"/>
                    </a:lnTo>
                    <a:lnTo>
                      <a:pt x="0" y="6716"/>
                    </a:lnTo>
                    <a:lnTo>
                      <a:pt x="0" y="7070"/>
                    </a:lnTo>
                    <a:lnTo>
                      <a:pt x="21" y="7444"/>
                    </a:lnTo>
                    <a:lnTo>
                      <a:pt x="63" y="7797"/>
                    </a:lnTo>
                    <a:lnTo>
                      <a:pt x="125" y="8130"/>
                    </a:lnTo>
                    <a:lnTo>
                      <a:pt x="229" y="8484"/>
                    </a:lnTo>
                    <a:lnTo>
                      <a:pt x="333" y="8816"/>
                    </a:lnTo>
                    <a:lnTo>
                      <a:pt x="479" y="9128"/>
                    </a:lnTo>
                    <a:lnTo>
                      <a:pt x="645" y="9461"/>
                    </a:lnTo>
                    <a:lnTo>
                      <a:pt x="832" y="9773"/>
                    </a:lnTo>
                    <a:lnTo>
                      <a:pt x="1061" y="10064"/>
                    </a:lnTo>
                    <a:lnTo>
                      <a:pt x="1310" y="10355"/>
                    </a:lnTo>
                    <a:lnTo>
                      <a:pt x="1601" y="10646"/>
                    </a:lnTo>
                    <a:lnTo>
                      <a:pt x="2121" y="11083"/>
                    </a:lnTo>
                    <a:lnTo>
                      <a:pt x="2392" y="11311"/>
                    </a:lnTo>
                    <a:lnTo>
                      <a:pt x="2662" y="11499"/>
                    </a:lnTo>
                    <a:lnTo>
                      <a:pt x="2932" y="11686"/>
                    </a:lnTo>
                    <a:lnTo>
                      <a:pt x="3223" y="11852"/>
                    </a:lnTo>
                    <a:lnTo>
                      <a:pt x="3514" y="12018"/>
                    </a:lnTo>
                    <a:lnTo>
                      <a:pt x="3806" y="12143"/>
                    </a:lnTo>
                    <a:lnTo>
                      <a:pt x="4117" y="12268"/>
                    </a:lnTo>
                    <a:lnTo>
                      <a:pt x="4408" y="12393"/>
                    </a:lnTo>
                    <a:lnTo>
                      <a:pt x="4741" y="12476"/>
                    </a:lnTo>
                    <a:lnTo>
                      <a:pt x="5053" y="12559"/>
                    </a:lnTo>
                    <a:lnTo>
                      <a:pt x="5365" y="12621"/>
                    </a:lnTo>
                    <a:lnTo>
                      <a:pt x="5698" y="12663"/>
                    </a:lnTo>
                    <a:lnTo>
                      <a:pt x="6051" y="12705"/>
                    </a:lnTo>
                    <a:lnTo>
                      <a:pt x="6384" y="12705"/>
                    </a:lnTo>
                    <a:lnTo>
                      <a:pt x="6904" y="12684"/>
                    </a:lnTo>
                    <a:lnTo>
                      <a:pt x="7444" y="12621"/>
                    </a:lnTo>
                    <a:lnTo>
                      <a:pt x="7943" y="12517"/>
                    </a:lnTo>
                    <a:lnTo>
                      <a:pt x="8463" y="12372"/>
                    </a:lnTo>
                    <a:lnTo>
                      <a:pt x="8962" y="12185"/>
                    </a:lnTo>
                    <a:lnTo>
                      <a:pt x="9482" y="11935"/>
                    </a:lnTo>
                    <a:lnTo>
                      <a:pt x="9960" y="11665"/>
                    </a:lnTo>
                    <a:lnTo>
                      <a:pt x="10438" y="11353"/>
                    </a:lnTo>
                    <a:lnTo>
                      <a:pt x="10875" y="11020"/>
                    </a:lnTo>
                    <a:lnTo>
                      <a:pt x="11312" y="10646"/>
                    </a:lnTo>
                    <a:lnTo>
                      <a:pt x="11686" y="10230"/>
                    </a:lnTo>
                    <a:lnTo>
                      <a:pt x="11873" y="10001"/>
                    </a:lnTo>
                    <a:lnTo>
                      <a:pt x="12039" y="9794"/>
                    </a:lnTo>
                    <a:lnTo>
                      <a:pt x="12185" y="9565"/>
                    </a:lnTo>
                    <a:lnTo>
                      <a:pt x="12331" y="9315"/>
                    </a:lnTo>
                    <a:lnTo>
                      <a:pt x="12476" y="9066"/>
                    </a:lnTo>
                    <a:lnTo>
                      <a:pt x="12601" y="8816"/>
                    </a:lnTo>
                    <a:lnTo>
                      <a:pt x="12705" y="8567"/>
                    </a:lnTo>
                    <a:lnTo>
                      <a:pt x="12788" y="8317"/>
                    </a:lnTo>
                    <a:lnTo>
                      <a:pt x="12871" y="8047"/>
                    </a:lnTo>
                    <a:lnTo>
                      <a:pt x="12934" y="7777"/>
                    </a:lnTo>
                    <a:lnTo>
                      <a:pt x="12975" y="7486"/>
                    </a:lnTo>
                    <a:lnTo>
                      <a:pt x="13017" y="7215"/>
                    </a:lnTo>
                    <a:lnTo>
                      <a:pt x="13037" y="6924"/>
                    </a:lnTo>
                    <a:lnTo>
                      <a:pt x="13017" y="6633"/>
                    </a:lnTo>
                    <a:lnTo>
                      <a:pt x="13017" y="6196"/>
                    </a:lnTo>
                    <a:lnTo>
                      <a:pt x="12996" y="5760"/>
                    </a:lnTo>
                    <a:lnTo>
                      <a:pt x="12934" y="5365"/>
                    </a:lnTo>
                    <a:lnTo>
                      <a:pt x="12871" y="4970"/>
                    </a:lnTo>
                    <a:lnTo>
                      <a:pt x="12788" y="4575"/>
                    </a:lnTo>
                    <a:lnTo>
                      <a:pt x="12663" y="4221"/>
                    </a:lnTo>
                    <a:lnTo>
                      <a:pt x="12538" y="3868"/>
                    </a:lnTo>
                    <a:lnTo>
                      <a:pt x="12372" y="3535"/>
                    </a:lnTo>
                    <a:lnTo>
                      <a:pt x="12206" y="3202"/>
                    </a:lnTo>
                    <a:lnTo>
                      <a:pt x="11998" y="2890"/>
                    </a:lnTo>
                    <a:lnTo>
                      <a:pt x="11769" y="2599"/>
                    </a:lnTo>
                    <a:lnTo>
                      <a:pt x="11540" y="2329"/>
                    </a:lnTo>
                    <a:lnTo>
                      <a:pt x="11270" y="2059"/>
                    </a:lnTo>
                    <a:lnTo>
                      <a:pt x="10979" y="1788"/>
                    </a:lnTo>
                    <a:lnTo>
                      <a:pt x="10667" y="1560"/>
                    </a:lnTo>
                    <a:lnTo>
                      <a:pt x="10334" y="1331"/>
                    </a:lnTo>
                    <a:lnTo>
                      <a:pt x="9877" y="1019"/>
                    </a:lnTo>
                    <a:lnTo>
                      <a:pt x="9399" y="769"/>
                    </a:lnTo>
                    <a:lnTo>
                      <a:pt x="8921" y="541"/>
                    </a:lnTo>
                    <a:lnTo>
                      <a:pt x="8421" y="354"/>
                    </a:lnTo>
                    <a:lnTo>
                      <a:pt x="7943" y="208"/>
                    </a:lnTo>
                    <a:lnTo>
                      <a:pt x="7444" y="83"/>
                    </a:lnTo>
                    <a:lnTo>
                      <a:pt x="6966" y="21"/>
                    </a:lnTo>
                    <a:lnTo>
                      <a:pt x="6446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5583238" y="3995375"/>
                <a:ext cx="244850" cy="254725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10189" fill="none" extrusionOk="0">
                    <a:moveTo>
                      <a:pt x="0" y="5593"/>
                    </a:moveTo>
                    <a:lnTo>
                      <a:pt x="0" y="5593"/>
                    </a:lnTo>
                    <a:lnTo>
                      <a:pt x="21" y="5198"/>
                    </a:lnTo>
                    <a:lnTo>
                      <a:pt x="63" y="4824"/>
                    </a:lnTo>
                    <a:lnTo>
                      <a:pt x="125" y="4429"/>
                    </a:lnTo>
                    <a:lnTo>
                      <a:pt x="229" y="4034"/>
                    </a:lnTo>
                    <a:lnTo>
                      <a:pt x="354" y="3639"/>
                    </a:lnTo>
                    <a:lnTo>
                      <a:pt x="500" y="3265"/>
                    </a:lnTo>
                    <a:lnTo>
                      <a:pt x="666" y="2890"/>
                    </a:lnTo>
                    <a:lnTo>
                      <a:pt x="874" y="2516"/>
                    </a:lnTo>
                    <a:lnTo>
                      <a:pt x="1082" y="2183"/>
                    </a:lnTo>
                    <a:lnTo>
                      <a:pt x="1310" y="1851"/>
                    </a:lnTo>
                    <a:lnTo>
                      <a:pt x="1560" y="1539"/>
                    </a:lnTo>
                    <a:lnTo>
                      <a:pt x="1830" y="1248"/>
                    </a:lnTo>
                    <a:lnTo>
                      <a:pt x="2121" y="977"/>
                    </a:lnTo>
                    <a:lnTo>
                      <a:pt x="2412" y="749"/>
                    </a:lnTo>
                    <a:lnTo>
                      <a:pt x="2724" y="541"/>
                    </a:lnTo>
                    <a:lnTo>
                      <a:pt x="3036" y="374"/>
                    </a:lnTo>
                    <a:lnTo>
                      <a:pt x="3036" y="374"/>
                    </a:lnTo>
                    <a:lnTo>
                      <a:pt x="3452" y="208"/>
                    </a:lnTo>
                    <a:lnTo>
                      <a:pt x="3868" y="104"/>
                    </a:lnTo>
                    <a:lnTo>
                      <a:pt x="4284" y="21"/>
                    </a:lnTo>
                    <a:lnTo>
                      <a:pt x="4700" y="0"/>
                    </a:lnTo>
                    <a:lnTo>
                      <a:pt x="4700" y="0"/>
                    </a:lnTo>
                    <a:lnTo>
                      <a:pt x="4970" y="21"/>
                    </a:lnTo>
                    <a:lnTo>
                      <a:pt x="5219" y="42"/>
                    </a:lnTo>
                    <a:lnTo>
                      <a:pt x="5469" y="83"/>
                    </a:lnTo>
                    <a:lnTo>
                      <a:pt x="5739" y="125"/>
                    </a:lnTo>
                    <a:lnTo>
                      <a:pt x="5989" y="208"/>
                    </a:lnTo>
                    <a:lnTo>
                      <a:pt x="6238" y="270"/>
                    </a:lnTo>
                    <a:lnTo>
                      <a:pt x="6737" y="478"/>
                    </a:lnTo>
                    <a:lnTo>
                      <a:pt x="6737" y="478"/>
                    </a:lnTo>
                    <a:lnTo>
                      <a:pt x="7070" y="645"/>
                    </a:lnTo>
                    <a:lnTo>
                      <a:pt x="7382" y="832"/>
                    </a:lnTo>
                    <a:lnTo>
                      <a:pt x="7673" y="1040"/>
                    </a:lnTo>
                    <a:lnTo>
                      <a:pt x="7964" y="1289"/>
                    </a:lnTo>
                    <a:lnTo>
                      <a:pt x="8234" y="1560"/>
                    </a:lnTo>
                    <a:lnTo>
                      <a:pt x="8484" y="1830"/>
                    </a:lnTo>
                    <a:lnTo>
                      <a:pt x="8713" y="2121"/>
                    </a:lnTo>
                    <a:lnTo>
                      <a:pt x="8921" y="2454"/>
                    </a:lnTo>
                    <a:lnTo>
                      <a:pt x="9129" y="2766"/>
                    </a:lnTo>
                    <a:lnTo>
                      <a:pt x="9295" y="3119"/>
                    </a:lnTo>
                    <a:lnTo>
                      <a:pt x="9440" y="3452"/>
                    </a:lnTo>
                    <a:lnTo>
                      <a:pt x="9565" y="3805"/>
                    </a:lnTo>
                    <a:lnTo>
                      <a:pt x="9669" y="4180"/>
                    </a:lnTo>
                    <a:lnTo>
                      <a:pt x="9731" y="4533"/>
                    </a:lnTo>
                    <a:lnTo>
                      <a:pt x="9773" y="4907"/>
                    </a:lnTo>
                    <a:lnTo>
                      <a:pt x="9794" y="5261"/>
                    </a:lnTo>
                    <a:lnTo>
                      <a:pt x="9794" y="5261"/>
                    </a:lnTo>
                    <a:lnTo>
                      <a:pt x="9794" y="5282"/>
                    </a:lnTo>
                    <a:lnTo>
                      <a:pt x="9794" y="5282"/>
                    </a:lnTo>
                    <a:lnTo>
                      <a:pt x="9773" y="5781"/>
                    </a:lnTo>
                    <a:lnTo>
                      <a:pt x="9711" y="6238"/>
                    </a:lnTo>
                    <a:lnTo>
                      <a:pt x="9586" y="6695"/>
                    </a:lnTo>
                    <a:lnTo>
                      <a:pt x="9440" y="7132"/>
                    </a:lnTo>
                    <a:lnTo>
                      <a:pt x="9253" y="7548"/>
                    </a:lnTo>
                    <a:lnTo>
                      <a:pt x="9025" y="7943"/>
                    </a:lnTo>
                    <a:lnTo>
                      <a:pt x="8775" y="8296"/>
                    </a:lnTo>
                    <a:lnTo>
                      <a:pt x="8484" y="8629"/>
                    </a:lnTo>
                    <a:lnTo>
                      <a:pt x="8151" y="8941"/>
                    </a:lnTo>
                    <a:lnTo>
                      <a:pt x="7798" y="9211"/>
                    </a:lnTo>
                    <a:lnTo>
                      <a:pt x="7423" y="9461"/>
                    </a:lnTo>
                    <a:lnTo>
                      <a:pt x="7008" y="9669"/>
                    </a:lnTo>
                    <a:lnTo>
                      <a:pt x="6571" y="9856"/>
                    </a:lnTo>
                    <a:lnTo>
                      <a:pt x="6114" y="10002"/>
                    </a:lnTo>
                    <a:lnTo>
                      <a:pt x="5635" y="10105"/>
                    </a:lnTo>
                    <a:lnTo>
                      <a:pt x="5136" y="10168"/>
                    </a:lnTo>
                    <a:lnTo>
                      <a:pt x="5136" y="10168"/>
                    </a:lnTo>
                    <a:lnTo>
                      <a:pt x="4741" y="10189"/>
                    </a:lnTo>
                    <a:lnTo>
                      <a:pt x="4741" y="10189"/>
                    </a:lnTo>
                    <a:lnTo>
                      <a:pt x="4305" y="10168"/>
                    </a:lnTo>
                    <a:lnTo>
                      <a:pt x="3889" y="10105"/>
                    </a:lnTo>
                    <a:lnTo>
                      <a:pt x="3494" y="10022"/>
                    </a:lnTo>
                    <a:lnTo>
                      <a:pt x="3099" y="9898"/>
                    </a:lnTo>
                    <a:lnTo>
                      <a:pt x="2724" y="9731"/>
                    </a:lnTo>
                    <a:lnTo>
                      <a:pt x="2350" y="9544"/>
                    </a:lnTo>
                    <a:lnTo>
                      <a:pt x="2017" y="9336"/>
                    </a:lnTo>
                    <a:lnTo>
                      <a:pt x="1685" y="9087"/>
                    </a:lnTo>
                    <a:lnTo>
                      <a:pt x="1394" y="8816"/>
                    </a:lnTo>
                    <a:lnTo>
                      <a:pt x="1123" y="8525"/>
                    </a:lnTo>
                    <a:lnTo>
                      <a:pt x="853" y="8213"/>
                    </a:lnTo>
                    <a:lnTo>
                      <a:pt x="645" y="7860"/>
                    </a:lnTo>
                    <a:lnTo>
                      <a:pt x="437" y="7506"/>
                    </a:lnTo>
                    <a:lnTo>
                      <a:pt x="292" y="7132"/>
                    </a:lnTo>
                    <a:lnTo>
                      <a:pt x="146" y="6737"/>
                    </a:lnTo>
                    <a:lnTo>
                      <a:pt x="63" y="6321"/>
                    </a:lnTo>
                    <a:lnTo>
                      <a:pt x="63" y="6321"/>
                    </a:lnTo>
                    <a:lnTo>
                      <a:pt x="21" y="5947"/>
                    </a:lnTo>
                    <a:lnTo>
                      <a:pt x="0" y="559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5558288" y="3967825"/>
                <a:ext cx="325950" cy="317625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705" fill="none" extrusionOk="0">
                    <a:moveTo>
                      <a:pt x="6446" y="0"/>
                    </a:moveTo>
                    <a:lnTo>
                      <a:pt x="6446" y="0"/>
                    </a:lnTo>
                    <a:lnTo>
                      <a:pt x="6134" y="0"/>
                    </a:lnTo>
                    <a:lnTo>
                      <a:pt x="5822" y="42"/>
                    </a:lnTo>
                    <a:lnTo>
                      <a:pt x="5511" y="83"/>
                    </a:lnTo>
                    <a:lnTo>
                      <a:pt x="5199" y="146"/>
                    </a:lnTo>
                    <a:lnTo>
                      <a:pt x="4866" y="229"/>
                    </a:lnTo>
                    <a:lnTo>
                      <a:pt x="4554" y="354"/>
                    </a:lnTo>
                    <a:lnTo>
                      <a:pt x="4221" y="478"/>
                    </a:lnTo>
                    <a:lnTo>
                      <a:pt x="3909" y="624"/>
                    </a:lnTo>
                    <a:lnTo>
                      <a:pt x="3909" y="624"/>
                    </a:lnTo>
                    <a:lnTo>
                      <a:pt x="3556" y="811"/>
                    </a:lnTo>
                    <a:lnTo>
                      <a:pt x="3223" y="1019"/>
                    </a:lnTo>
                    <a:lnTo>
                      <a:pt x="2911" y="1227"/>
                    </a:lnTo>
                    <a:lnTo>
                      <a:pt x="2600" y="1456"/>
                    </a:lnTo>
                    <a:lnTo>
                      <a:pt x="2329" y="1705"/>
                    </a:lnTo>
                    <a:lnTo>
                      <a:pt x="2059" y="1955"/>
                    </a:lnTo>
                    <a:lnTo>
                      <a:pt x="1809" y="2246"/>
                    </a:lnTo>
                    <a:lnTo>
                      <a:pt x="1560" y="2516"/>
                    </a:lnTo>
                    <a:lnTo>
                      <a:pt x="1352" y="2807"/>
                    </a:lnTo>
                    <a:lnTo>
                      <a:pt x="1144" y="3119"/>
                    </a:lnTo>
                    <a:lnTo>
                      <a:pt x="957" y="3452"/>
                    </a:lnTo>
                    <a:lnTo>
                      <a:pt x="791" y="3784"/>
                    </a:lnTo>
                    <a:lnTo>
                      <a:pt x="624" y="4117"/>
                    </a:lnTo>
                    <a:lnTo>
                      <a:pt x="479" y="4491"/>
                    </a:lnTo>
                    <a:lnTo>
                      <a:pt x="354" y="4845"/>
                    </a:lnTo>
                    <a:lnTo>
                      <a:pt x="250" y="5219"/>
                    </a:lnTo>
                    <a:lnTo>
                      <a:pt x="250" y="5219"/>
                    </a:lnTo>
                    <a:lnTo>
                      <a:pt x="167" y="5593"/>
                    </a:lnTo>
                    <a:lnTo>
                      <a:pt x="84" y="5968"/>
                    </a:lnTo>
                    <a:lnTo>
                      <a:pt x="42" y="6342"/>
                    </a:lnTo>
                    <a:lnTo>
                      <a:pt x="0" y="6716"/>
                    </a:lnTo>
                    <a:lnTo>
                      <a:pt x="0" y="7070"/>
                    </a:lnTo>
                    <a:lnTo>
                      <a:pt x="21" y="7444"/>
                    </a:lnTo>
                    <a:lnTo>
                      <a:pt x="63" y="7797"/>
                    </a:lnTo>
                    <a:lnTo>
                      <a:pt x="125" y="8130"/>
                    </a:lnTo>
                    <a:lnTo>
                      <a:pt x="229" y="8484"/>
                    </a:lnTo>
                    <a:lnTo>
                      <a:pt x="333" y="8816"/>
                    </a:lnTo>
                    <a:lnTo>
                      <a:pt x="479" y="9128"/>
                    </a:lnTo>
                    <a:lnTo>
                      <a:pt x="645" y="9461"/>
                    </a:lnTo>
                    <a:lnTo>
                      <a:pt x="832" y="9773"/>
                    </a:lnTo>
                    <a:lnTo>
                      <a:pt x="1061" y="10064"/>
                    </a:lnTo>
                    <a:lnTo>
                      <a:pt x="1310" y="10355"/>
                    </a:lnTo>
                    <a:lnTo>
                      <a:pt x="1601" y="10646"/>
                    </a:lnTo>
                    <a:lnTo>
                      <a:pt x="1601" y="10646"/>
                    </a:lnTo>
                    <a:lnTo>
                      <a:pt x="2121" y="11083"/>
                    </a:lnTo>
                    <a:lnTo>
                      <a:pt x="2392" y="11311"/>
                    </a:lnTo>
                    <a:lnTo>
                      <a:pt x="2662" y="11499"/>
                    </a:lnTo>
                    <a:lnTo>
                      <a:pt x="2932" y="11686"/>
                    </a:lnTo>
                    <a:lnTo>
                      <a:pt x="3223" y="11852"/>
                    </a:lnTo>
                    <a:lnTo>
                      <a:pt x="3514" y="12018"/>
                    </a:lnTo>
                    <a:lnTo>
                      <a:pt x="3806" y="12143"/>
                    </a:lnTo>
                    <a:lnTo>
                      <a:pt x="4117" y="12268"/>
                    </a:lnTo>
                    <a:lnTo>
                      <a:pt x="4408" y="12393"/>
                    </a:lnTo>
                    <a:lnTo>
                      <a:pt x="4741" y="12476"/>
                    </a:lnTo>
                    <a:lnTo>
                      <a:pt x="5053" y="12559"/>
                    </a:lnTo>
                    <a:lnTo>
                      <a:pt x="5365" y="12621"/>
                    </a:lnTo>
                    <a:lnTo>
                      <a:pt x="5698" y="12663"/>
                    </a:lnTo>
                    <a:lnTo>
                      <a:pt x="6051" y="12705"/>
                    </a:lnTo>
                    <a:lnTo>
                      <a:pt x="6384" y="12705"/>
                    </a:lnTo>
                    <a:lnTo>
                      <a:pt x="6384" y="12705"/>
                    </a:lnTo>
                    <a:lnTo>
                      <a:pt x="6904" y="12684"/>
                    </a:lnTo>
                    <a:lnTo>
                      <a:pt x="7444" y="12621"/>
                    </a:lnTo>
                    <a:lnTo>
                      <a:pt x="7444" y="12621"/>
                    </a:lnTo>
                    <a:lnTo>
                      <a:pt x="7943" y="12517"/>
                    </a:lnTo>
                    <a:lnTo>
                      <a:pt x="8463" y="12372"/>
                    </a:lnTo>
                    <a:lnTo>
                      <a:pt x="8962" y="12185"/>
                    </a:lnTo>
                    <a:lnTo>
                      <a:pt x="9482" y="11935"/>
                    </a:lnTo>
                    <a:lnTo>
                      <a:pt x="9960" y="11665"/>
                    </a:lnTo>
                    <a:lnTo>
                      <a:pt x="10438" y="11353"/>
                    </a:lnTo>
                    <a:lnTo>
                      <a:pt x="10875" y="11020"/>
                    </a:lnTo>
                    <a:lnTo>
                      <a:pt x="11312" y="10646"/>
                    </a:lnTo>
                    <a:lnTo>
                      <a:pt x="11686" y="10230"/>
                    </a:lnTo>
                    <a:lnTo>
                      <a:pt x="11873" y="10001"/>
                    </a:lnTo>
                    <a:lnTo>
                      <a:pt x="12039" y="9794"/>
                    </a:lnTo>
                    <a:lnTo>
                      <a:pt x="12185" y="9565"/>
                    </a:lnTo>
                    <a:lnTo>
                      <a:pt x="12331" y="9315"/>
                    </a:lnTo>
                    <a:lnTo>
                      <a:pt x="12476" y="9066"/>
                    </a:lnTo>
                    <a:lnTo>
                      <a:pt x="12601" y="8816"/>
                    </a:lnTo>
                    <a:lnTo>
                      <a:pt x="12705" y="8567"/>
                    </a:lnTo>
                    <a:lnTo>
                      <a:pt x="12788" y="8317"/>
                    </a:lnTo>
                    <a:lnTo>
                      <a:pt x="12871" y="8047"/>
                    </a:lnTo>
                    <a:lnTo>
                      <a:pt x="12934" y="7777"/>
                    </a:lnTo>
                    <a:lnTo>
                      <a:pt x="12975" y="7486"/>
                    </a:lnTo>
                    <a:lnTo>
                      <a:pt x="13017" y="7215"/>
                    </a:lnTo>
                    <a:lnTo>
                      <a:pt x="13037" y="6924"/>
                    </a:lnTo>
                    <a:lnTo>
                      <a:pt x="13017" y="6633"/>
                    </a:lnTo>
                    <a:lnTo>
                      <a:pt x="13017" y="6633"/>
                    </a:lnTo>
                    <a:lnTo>
                      <a:pt x="13017" y="6196"/>
                    </a:lnTo>
                    <a:lnTo>
                      <a:pt x="12996" y="5760"/>
                    </a:lnTo>
                    <a:lnTo>
                      <a:pt x="12934" y="5365"/>
                    </a:lnTo>
                    <a:lnTo>
                      <a:pt x="12871" y="4970"/>
                    </a:lnTo>
                    <a:lnTo>
                      <a:pt x="12788" y="4575"/>
                    </a:lnTo>
                    <a:lnTo>
                      <a:pt x="12663" y="4221"/>
                    </a:lnTo>
                    <a:lnTo>
                      <a:pt x="12538" y="3868"/>
                    </a:lnTo>
                    <a:lnTo>
                      <a:pt x="12372" y="3535"/>
                    </a:lnTo>
                    <a:lnTo>
                      <a:pt x="12206" y="3202"/>
                    </a:lnTo>
                    <a:lnTo>
                      <a:pt x="11998" y="2890"/>
                    </a:lnTo>
                    <a:lnTo>
                      <a:pt x="11769" y="2599"/>
                    </a:lnTo>
                    <a:lnTo>
                      <a:pt x="11540" y="2329"/>
                    </a:lnTo>
                    <a:lnTo>
                      <a:pt x="11270" y="2059"/>
                    </a:lnTo>
                    <a:lnTo>
                      <a:pt x="10979" y="1788"/>
                    </a:lnTo>
                    <a:lnTo>
                      <a:pt x="10667" y="1560"/>
                    </a:lnTo>
                    <a:lnTo>
                      <a:pt x="10334" y="1331"/>
                    </a:lnTo>
                    <a:lnTo>
                      <a:pt x="10334" y="1331"/>
                    </a:lnTo>
                    <a:lnTo>
                      <a:pt x="9877" y="1019"/>
                    </a:lnTo>
                    <a:lnTo>
                      <a:pt x="9399" y="769"/>
                    </a:lnTo>
                    <a:lnTo>
                      <a:pt x="8921" y="541"/>
                    </a:lnTo>
                    <a:lnTo>
                      <a:pt x="8421" y="354"/>
                    </a:lnTo>
                    <a:lnTo>
                      <a:pt x="7943" y="208"/>
                    </a:lnTo>
                    <a:lnTo>
                      <a:pt x="7444" y="83"/>
                    </a:lnTo>
                    <a:lnTo>
                      <a:pt x="6966" y="21"/>
                    </a:lnTo>
                    <a:lnTo>
                      <a:pt x="64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5600388" y="4653450"/>
                <a:ext cx="2542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9857" extrusionOk="0">
                    <a:moveTo>
                      <a:pt x="3972" y="2392"/>
                    </a:moveTo>
                    <a:lnTo>
                      <a:pt x="3993" y="2558"/>
                    </a:lnTo>
                    <a:lnTo>
                      <a:pt x="3993" y="2746"/>
                    </a:lnTo>
                    <a:lnTo>
                      <a:pt x="3972" y="2933"/>
                    </a:lnTo>
                    <a:lnTo>
                      <a:pt x="3930" y="3141"/>
                    </a:lnTo>
                    <a:lnTo>
                      <a:pt x="3889" y="3349"/>
                    </a:lnTo>
                    <a:lnTo>
                      <a:pt x="3806" y="3577"/>
                    </a:lnTo>
                    <a:lnTo>
                      <a:pt x="3639" y="4014"/>
                    </a:lnTo>
                    <a:lnTo>
                      <a:pt x="3431" y="4409"/>
                    </a:lnTo>
                    <a:lnTo>
                      <a:pt x="3307" y="4617"/>
                    </a:lnTo>
                    <a:lnTo>
                      <a:pt x="3182" y="4783"/>
                    </a:lnTo>
                    <a:lnTo>
                      <a:pt x="3057" y="4929"/>
                    </a:lnTo>
                    <a:lnTo>
                      <a:pt x="2912" y="5074"/>
                    </a:lnTo>
                    <a:lnTo>
                      <a:pt x="2787" y="5178"/>
                    </a:lnTo>
                    <a:lnTo>
                      <a:pt x="2662" y="5241"/>
                    </a:lnTo>
                    <a:lnTo>
                      <a:pt x="2475" y="5303"/>
                    </a:lnTo>
                    <a:lnTo>
                      <a:pt x="2309" y="5324"/>
                    </a:lnTo>
                    <a:lnTo>
                      <a:pt x="2163" y="5324"/>
                    </a:lnTo>
                    <a:lnTo>
                      <a:pt x="2018" y="5261"/>
                    </a:lnTo>
                    <a:lnTo>
                      <a:pt x="1893" y="5199"/>
                    </a:lnTo>
                    <a:lnTo>
                      <a:pt x="1789" y="5116"/>
                    </a:lnTo>
                    <a:lnTo>
                      <a:pt x="1706" y="4991"/>
                    </a:lnTo>
                    <a:lnTo>
                      <a:pt x="1643" y="4846"/>
                    </a:lnTo>
                    <a:lnTo>
                      <a:pt x="1602" y="4700"/>
                    </a:lnTo>
                    <a:lnTo>
                      <a:pt x="1581" y="4513"/>
                    </a:lnTo>
                    <a:lnTo>
                      <a:pt x="1602" y="4347"/>
                    </a:lnTo>
                    <a:lnTo>
                      <a:pt x="1643" y="4159"/>
                    </a:lnTo>
                    <a:lnTo>
                      <a:pt x="1726" y="3972"/>
                    </a:lnTo>
                    <a:lnTo>
                      <a:pt x="1810" y="3785"/>
                    </a:lnTo>
                    <a:lnTo>
                      <a:pt x="1934" y="3619"/>
                    </a:lnTo>
                    <a:lnTo>
                      <a:pt x="2059" y="3432"/>
                    </a:lnTo>
                    <a:lnTo>
                      <a:pt x="2205" y="3265"/>
                    </a:lnTo>
                    <a:lnTo>
                      <a:pt x="2371" y="3099"/>
                    </a:lnTo>
                    <a:lnTo>
                      <a:pt x="2537" y="2953"/>
                    </a:lnTo>
                    <a:lnTo>
                      <a:pt x="2724" y="2829"/>
                    </a:lnTo>
                    <a:lnTo>
                      <a:pt x="2912" y="2704"/>
                    </a:lnTo>
                    <a:lnTo>
                      <a:pt x="3099" y="2600"/>
                    </a:lnTo>
                    <a:lnTo>
                      <a:pt x="3307" y="2517"/>
                    </a:lnTo>
                    <a:lnTo>
                      <a:pt x="3494" y="2454"/>
                    </a:lnTo>
                    <a:lnTo>
                      <a:pt x="3702" y="2413"/>
                    </a:lnTo>
                    <a:lnTo>
                      <a:pt x="3889" y="2392"/>
                    </a:lnTo>
                    <a:close/>
                    <a:moveTo>
                      <a:pt x="4741" y="1"/>
                    </a:moveTo>
                    <a:lnTo>
                      <a:pt x="4326" y="22"/>
                    </a:lnTo>
                    <a:lnTo>
                      <a:pt x="3930" y="84"/>
                    </a:lnTo>
                    <a:lnTo>
                      <a:pt x="3515" y="209"/>
                    </a:lnTo>
                    <a:lnTo>
                      <a:pt x="3099" y="354"/>
                    </a:lnTo>
                    <a:lnTo>
                      <a:pt x="2683" y="562"/>
                    </a:lnTo>
                    <a:lnTo>
                      <a:pt x="2309" y="791"/>
                    </a:lnTo>
                    <a:lnTo>
                      <a:pt x="1934" y="1061"/>
                    </a:lnTo>
                    <a:lnTo>
                      <a:pt x="1560" y="1373"/>
                    </a:lnTo>
                    <a:lnTo>
                      <a:pt x="1248" y="1727"/>
                    </a:lnTo>
                    <a:lnTo>
                      <a:pt x="936" y="2101"/>
                    </a:lnTo>
                    <a:lnTo>
                      <a:pt x="666" y="2517"/>
                    </a:lnTo>
                    <a:lnTo>
                      <a:pt x="437" y="2933"/>
                    </a:lnTo>
                    <a:lnTo>
                      <a:pt x="354" y="3161"/>
                    </a:lnTo>
                    <a:lnTo>
                      <a:pt x="250" y="3390"/>
                    </a:lnTo>
                    <a:lnTo>
                      <a:pt x="188" y="3640"/>
                    </a:lnTo>
                    <a:lnTo>
                      <a:pt x="125" y="3889"/>
                    </a:lnTo>
                    <a:lnTo>
                      <a:pt x="63" y="4139"/>
                    </a:lnTo>
                    <a:lnTo>
                      <a:pt x="42" y="4388"/>
                    </a:lnTo>
                    <a:lnTo>
                      <a:pt x="21" y="4658"/>
                    </a:lnTo>
                    <a:lnTo>
                      <a:pt x="1" y="4908"/>
                    </a:lnTo>
                    <a:lnTo>
                      <a:pt x="1" y="5095"/>
                    </a:lnTo>
                    <a:lnTo>
                      <a:pt x="1" y="5137"/>
                    </a:lnTo>
                    <a:lnTo>
                      <a:pt x="21" y="5386"/>
                    </a:lnTo>
                    <a:lnTo>
                      <a:pt x="42" y="5636"/>
                    </a:lnTo>
                    <a:lnTo>
                      <a:pt x="105" y="6093"/>
                    </a:lnTo>
                    <a:lnTo>
                      <a:pt x="229" y="6551"/>
                    </a:lnTo>
                    <a:lnTo>
                      <a:pt x="396" y="6987"/>
                    </a:lnTo>
                    <a:lnTo>
                      <a:pt x="604" y="7403"/>
                    </a:lnTo>
                    <a:lnTo>
                      <a:pt x="832" y="7777"/>
                    </a:lnTo>
                    <a:lnTo>
                      <a:pt x="1123" y="8152"/>
                    </a:lnTo>
                    <a:lnTo>
                      <a:pt x="1435" y="8484"/>
                    </a:lnTo>
                    <a:lnTo>
                      <a:pt x="1789" y="8775"/>
                    </a:lnTo>
                    <a:lnTo>
                      <a:pt x="2184" y="9046"/>
                    </a:lnTo>
                    <a:lnTo>
                      <a:pt x="2600" y="9274"/>
                    </a:lnTo>
                    <a:lnTo>
                      <a:pt x="3036" y="9482"/>
                    </a:lnTo>
                    <a:lnTo>
                      <a:pt x="3494" y="9628"/>
                    </a:lnTo>
                    <a:lnTo>
                      <a:pt x="3972" y="9753"/>
                    </a:lnTo>
                    <a:lnTo>
                      <a:pt x="4492" y="9815"/>
                    </a:lnTo>
                    <a:lnTo>
                      <a:pt x="5012" y="9857"/>
                    </a:lnTo>
                    <a:lnTo>
                      <a:pt x="5053" y="9857"/>
                    </a:lnTo>
                    <a:lnTo>
                      <a:pt x="5303" y="9836"/>
                    </a:lnTo>
                    <a:lnTo>
                      <a:pt x="5552" y="9815"/>
                    </a:lnTo>
                    <a:lnTo>
                      <a:pt x="5823" y="9794"/>
                    </a:lnTo>
                    <a:lnTo>
                      <a:pt x="6051" y="9753"/>
                    </a:lnTo>
                    <a:lnTo>
                      <a:pt x="6301" y="9690"/>
                    </a:lnTo>
                    <a:lnTo>
                      <a:pt x="6550" y="9628"/>
                    </a:lnTo>
                    <a:lnTo>
                      <a:pt x="7008" y="9441"/>
                    </a:lnTo>
                    <a:lnTo>
                      <a:pt x="7465" y="9233"/>
                    </a:lnTo>
                    <a:lnTo>
                      <a:pt x="7881" y="8983"/>
                    </a:lnTo>
                    <a:lnTo>
                      <a:pt x="8276" y="8692"/>
                    </a:lnTo>
                    <a:lnTo>
                      <a:pt x="8630" y="8360"/>
                    </a:lnTo>
                    <a:lnTo>
                      <a:pt x="8962" y="8006"/>
                    </a:lnTo>
                    <a:lnTo>
                      <a:pt x="9274" y="7611"/>
                    </a:lnTo>
                    <a:lnTo>
                      <a:pt x="9524" y="7195"/>
                    </a:lnTo>
                    <a:lnTo>
                      <a:pt x="9752" y="6759"/>
                    </a:lnTo>
                    <a:lnTo>
                      <a:pt x="9919" y="6301"/>
                    </a:lnTo>
                    <a:lnTo>
                      <a:pt x="10002" y="6052"/>
                    </a:lnTo>
                    <a:lnTo>
                      <a:pt x="10044" y="5823"/>
                    </a:lnTo>
                    <a:lnTo>
                      <a:pt x="10106" y="5573"/>
                    </a:lnTo>
                    <a:lnTo>
                      <a:pt x="10127" y="5324"/>
                    </a:lnTo>
                    <a:lnTo>
                      <a:pt x="10148" y="5074"/>
                    </a:lnTo>
                    <a:lnTo>
                      <a:pt x="10168" y="4804"/>
                    </a:lnTo>
                    <a:lnTo>
                      <a:pt x="10168" y="4783"/>
                    </a:lnTo>
                    <a:lnTo>
                      <a:pt x="10148" y="4534"/>
                    </a:lnTo>
                    <a:lnTo>
                      <a:pt x="10127" y="4284"/>
                    </a:lnTo>
                    <a:lnTo>
                      <a:pt x="10106" y="4035"/>
                    </a:lnTo>
                    <a:lnTo>
                      <a:pt x="10064" y="3806"/>
                    </a:lnTo>
                    <a:lnTo>
                      <a:pt x="10002" y="3577"/>
                    </a:lnTo>
                    <a:lnTo>
                      <a:pt x="9919" y="3349"/>
                    </a:lnTo>
                    <a:lnTo>
                      <a:pt x="9836" y="3120"/>
                    </a:lnTo>
                    <a:lnTo>
                      <a:pt x="9752" y="2912"/>
                    </a:lnTo>
                    <a:lnTo>
                      <a:pt x="9648" y="2704"/>
                    </a:lnTo>
                    <a:lnTo>
                      <a:pt x="9524" y="2496"/>
                    </a:lnTo>
                    <a:lnTo>
                      <a:pt x="9253" y="2101"/>
                    </a:lnTo>
                    <a:lnTo>
                      <a:pt x="8942" y="1727"/>
                    </a:lnTo>
                    <a:lnTo>
                      <a:pt x="8609" y="1394"/>
                    </a:lnTo>
                    <a:lnTo>
                      <a:pt x="8235" y="1082"/>
                    </a:lnTo>
                    <a:lnTo>
                      <a:pt x="7819" y="812"/>
                    </a:lnTo>
                    <a:lnTo>
                      <a:pt x="7361" y="583"/>
                    </a:lnTo>
                    <a:lnTo>
                      <a:pt x="6904" y="375"/>
                    </a:lnTo>
                    <a:lnTo>
                      <a:pt x="6405" y="209"/>
                    </a:lnTo>
                    <a:lnTo>
                      <a:pt x="5885" y="105"/>
                    </a:lnTo>
                    <a:lnTo>
                      <a:pt x="5344" y="22"/>
                    </a:lnTo>
                    <a:lnTo>
                      <a:pt x="4783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5" name="Google Shape;795;p6"/>
              <p:cNvSpPr/>
              <p:nvPr/>
            </p:nvSpPr>
            <p:spPr>
              <a:xfrm>
                <a:off x="5639888" y="4713250"/>
                <a:ext cx="60325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932" fill="none" extrusionOk="0">
                    <a:moveTo>
                      <a:pt x="729" y="2932"/>
                    </a:moveTo>
                    <a:lnTo>
                      <a:pt x="729" y="2932"/>
                    </a:lnTo>
                    <a:lnTo>
                      <a:pt x="583" y="2932"/>
                    </a:lnTo>
                    <a:lnTo>
                      <a:pt x="438" y="2869"/>
                    </a:lnTo>
                    <a:lnTo>
                      <a:pt x="313" y="2807"/>
                    </a:lnTo>
                    <a:lnTo>
                      <a:pt x="209" y="2724"/>
                    </a:lnTo>
                    <a:lnTo>
                      <a:pt x="126" y="2599"/>
                    </a:lnTo>
                    <a:lnTo>
                      <a:pt x="63" y="2454"/>
                    </a:lnTo>
                    <a:lnTo>
                      <a:pt x="22" y="2308"/>
                    </a:lnTo>
                    <a:lnTo>
                      <a:pt x="1" y="2121"/>
                    </a:lnTo>
                    <a:lnTo>
                      <a:pt x="1" y="2121"/>
                    </a:lnTo>
                    <a:lnTo>
                      <a:pt x="22" y="1955"/>
                    </a:lnTo>
                    <a:lnTo>
                      <a:pt x="63" y="1767"/>
                    </a:lnTo>
                    <a:lnTo>
                      <a:pt x="146" y="1580"/>
                    </a:lnTo>
                    <a:lnTo>
                      <a:pt x="230" y="1393"/>
                    </a:lnTo>
                    <a:lnTo>
                      <a:pt x="354" y="1227"/>
                    </a:lnTo>
                    <a:lnTo>
                      <a:pt x="479" y="1040"/>
                    </a:lnTo>
                    <a:lnTo>
                      <a:pt x="625" y="873"/>
                    </a:lnTo>
                    <a:lnTo>
                      <a:pt x="791" y="707"/>
                    </a:lnTo>
                    <a:lnTo>
                      <a:pt x="957" y="561"/>
                    </a:lnTo>
                    <a:lnTo>
                      <a:pt x="1144" y="437"/>
                    </a:lnTo>
                    <a:lnTo>
                      <a:pt x="1332" y="312"/>
                    </a:lnTo>
                    <a:lnTo>
                      <a:pt x="1519" y="208"/>
                    </a:lnTo>
                    <a:lnTo>
                      <a:pt x="1727" y="125"/>
                    </a:lnTo>
                    <a:lnTo>
                      <a:pt x="1914" y="62"/>
                    </a:lnTo>
                    <a:lnTo>
                      <a:pt x="2122" y="21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2392" y="0"/>
                    </a:lnTo>
                    <a:lnTo>
                      <a:pt x="2392" y="0"/>
                    </a:lnTo>
                    <a:lnTo>
                      <a:pt x="2413" y="166"/>
                    </a:lnTo>
                    <a:lnTo>
                      <a:pt x="2413" y="354"/>
                    </a:lnTo>
                    <a:lnTo>
                      <a:pt x="2392" y="541"/>
                    </a:lnTo>
                    <a:lnTo>
                      <a:pt x="2350" y="749"/>
                    </a:lnTo>
                    <a:lnTo>
                      <a:pt x="2309" y="957"/>
                    </a:lnTo>
                    <a:lnTo>
                      <a:pt x="2226" y="1185"/>
                    </a:lnTo>
                    <a:lnTo>
                      <a:pt x="2059" y="1622"/>
                    </a:lnTo>
                    <a:lnTo>
                      <a:pt x="1851" y="2017"/>
                    </a:lnTo>
                    <a:lnTo>
                      <a:pt x="1727" y="2225"/>
                    </a:lnTo>
                    <a:lnTo>
                      <a:pt x="1602" y="2391"/>
                    </a:lnTo>
                    <a:lnTo>
                      <a:pt x="1477" y="2537"/>
                    </a:lnTo>
                    <a:lnTo>
                      <a:pt x="1332" y="2682"/>
                    </a:lnTo>
                    <a:lnTo>
                      <a:pt x="1207" y="2786"/>
                    </a:lnTo>
                    <a:lnTo>
                      <a:pt x="1082" y="2849"/>
                    </a:lnTo>
                    <a:lnTo>
                      <a:pt x="1082" y="2849"/>
                    </a:lnTo>
                    <a:lnTo>
                      <a:pt x="895" y="2911"/>
                    </a:lnTo>
                    <a:lnTo>
                      <a:pt x="729" y="29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5600388" y="4653450"/>
                <a:ext cx="2542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9857" fill="none" extrusionOk="0">
                    <a:moveTo>
                      <a:pt x="4741" y="1"/>
                    </a:moveTo>
                    <a:lnTo>
                      <a:pt x="4741" y="1"/>
                    </a:lnTo>
                    <a:lnTo>
                      <a:pt x="4326" y="22"/>
                    </a:lnTo>
                    <a:lnTo>
                      <a:pt x="3930" y="84"/>
                    </a:lnTo>
                    <a:lnTo>
                      <a:pt x="3515" y="209"/>
                    </a:lnTo>
                    <a:lnTo>
                      <a:pt x="3099" y="354"/>
                    </a:lnTo>
                    <a:lnTo>
                      <a:pt x="2683" y="562"/>
                    </a:lnTo>
                    <a:lnTo>
                      <a:pt x="2309" y="791"/>
                    </a:lnTo>
                    <a:lnTo>
                      <a:pt x="1934" y="1061"/>
                    </a:lnTo>
                    <a:lnTo>
                      <a:pt x="1560" y="1373"/>
                    </a:lnTo>
                    <a:lnTo>
                      <a:pt x="1248" y="1727"/>
                    </a:lnTo>
                    <a:lnTo>
                      <a:pt x="936" y="2101"/>
                    </a:lnTo>
                    <a:lnTo>
                      <a:pt x="666" y="2517"/>
                    </a:lnTo>
                    <a:lnTo>
                      <a:pt x="437" y="2933"/>
                    </a:lnTo>
                    <a:lnTo>
                      <a:pt x="354" y="3161"/>
                    </a:lnTo>
                    <a:lnTo>
                      <a:pt x="250" y="3390"/>
                    </a:lnTo>
                    <a:lnTo>
                      <a:pt x="188" y="3640"/>
                    </a:lnTo>
                    <a:lnTo>
                      <a:pt x="125" y="3889"/>
                    </a:lnTo>
                    <a:lnTo>
                      <a:pt x="63" y="4139"/>
                    </a:lnTo>
                    <a:lnTo>
                      <a:pt x="42" y="4388"/>
                    </a:lnTo>
                    <a:lnTo>
                      <a:pt x="21" y="4658"/>
                    </a:lnTo>
                    <a:lnTo>
                      <a:pt x="1" y="4908"/>
                    </a:lnTo>
                    <a:lnTo>
                      <a:pt x="1" y="4908"/>
                    </a:lnTo>
                    <a:lnTo>
                      <a:pt x="1" y="5095"/>
                    </a:lnTo>
                    <a:lnTo>
                      <a:pt x="1" y="5095"/>
                    </a:lnTo>
                    <a:lnTo>
                      <a:pt x="1" y="5095"/>
                    </a:lnTo>
                    <a:lnTo>
                      <a:pt x="1" y="5137"/>
                    </a:lnTo>
                    <a:lnTo>
                      <a:pt x="1" y="5137"/>
                    </a:lnTo>
                    <a:lnTo>
                      <a:pt x="21" y="5386"/>
                    </a:lnTo>
                    <a:lnTo>
                      <a:pt x="42" y="5636"/>
                    </a:lnTo>
                    <a:lnTo>
                      <a:pt x="105" y="6093"/>
                    </a:lnTo>
                    <a:lnTo>
                      <a:pt x="229" y="6551"/>
                    </a:lnTo>
                    <a:lnTo>
                      <a:pt x="396" y="6987"/>
                    </a:lnTo>
                    <a:lnTo>
                      <a:pt x="604" y="7403"/>
                    </a:lnTo>
                    <a:lnTo>
                      <a:pt x="832" y="7777"/>
                    </a:lnTo>
                    <a:lnTo>
                      <a:pt x="1123" y="8152"/>
                    </a:lnTo>
                    <a:lnTo>
                      <a:pt x="1435" y="8484"/>
                    </a:lnTo>
                    <a:lnTo>
                      <a:pt x="1789" y="8775"/>
                    </a:lnTo>
                    <a:lnTo>
                      <a:pt x="2184" y="9046"/>
                    </a:lnTo>
                    <a:lnTo>
                      <a:pt x="2600" y="9274"/>
                    </a:lnTo>
                    <a:lnTo>
                      <a:pt x="3036" y="9482"/>
                    </a:lnTo>
                    <a:lnTo>
                      <a:pt x="3494" y="9628"/>
                    </a:lnTo>
                    <a:lnTo>
                      <a:pt x="3972" y="9753"/>
                    </a:lnTo>
                    <a:lnTo>
                      <a:pt x="4492" y="9815"/>
                    </a:lnTo>
                    <a:lnTo>
                      <a:pt x="5012" y="9857"/>
                    </a:lnTo>
                    <a:lnTo>
                      <a:pt x="5012" y="9857"/>
                    </a:lnTo>
                    <a:lnTo>
                      <a:pt x="5053" y="9857"/>
                    </a:lnTo>
                    <a:lnTo>
                      <a:pt x="5053" y="9857"/>
                    </a:lnTo>
                    <a:lnTo>
                      <a:pt x="5303" y="9836"/>
                    </a:lnTo>
                    <a:lnTo>
                      <a:pt x="5552" y="9815"/>
                    </a:lnTo>
                    <a:lnTo>
                      <a:pt x="5823" y="9794"/>
                    </a:lnTo>
                    <a:lnTo>
                      <a:pt x="6051" y="9753"/>
                    </a:lnTo>
                    <a:lnTo>
                      <a:pt x="6301" y="9690"/>
                    </a:lnTo>
                    <a:lnTo>
                      <a:pt x="6550" y="9628"/>
                    </a:lnTo>
                    <a:lnTo>
                      <a:pt x="7008" y="9441"/>
                    </a:lnTo>
                    <a:lnTo>
                      <a:pt x="7465" y="9233"/>
                    </a:lnTo>
                    <a:lnTo>
                      <a:pt x="7881" y="8983"/>
                    </a:lnTo>
                    <a:lnTo>
                      <a:pt x="8276" y="8692"/>
                    </a:lnTo>
                    <a:lnTo>
                      <a:pt x="8630" y="8360"/>
                    </a:lnTo>
                    <a:lnTo>
                      <a:pt x="8962" y="8006"/>
                    </a:lnTo>
                    <a:lnTo>
                      <a:pt x="9274" y="7611"/>
                    </a:lnTo>
                    <a:lnTo>
                      <a:pt x="9524" y="7195"/>
                    </a:lnTo>
                    <a:lnTo>
                      <a:pt x="9752" y="6759"/>
                    </a:lnTo>
                    <a:lnTo>
                      <a:pt x="9919" y="6301"/>
                    </a:lnTo>
                    <a:lnTo>
                      <a:pt x="10002" y="6052"/>
                    </a:lnTo>
                    <a:lnTo>
                      <a:pt x="10044" y="5823"/>
                    </a:lnTo>
                    <a:lnTo>
                      <a:pt x="10106" y="5573"/>
                    </a:lnTo>
                    <a:lnTo>
                      <a:pt x="10127" y="5324"/>
                    </a:lnTo>
                    <a:lnTo>
                      <a:pt x="10148" y="5074"/>
                    </a:lnTo>
                    <a:lnTo>
                      <a:pt x="10168" y="4804"/>
                    </a:lnTo>
                    <a:lnTo>
                      <a:pt x="10168" y="4804"/>
                    </a:lnTo>
                    <a:lnTo>
                      <a:pt x="10168" y="4783"/>
                    </a:lnTo>
                    <a:lnTo>
                      <a:pt x="10168" y="4783"/>
                    </a:lnTo>
                    <a:lnTo>
                      <a:pt x="10148" y="4534"/>
                    </a:lnTo>
                    <a:lnTo>
                      <a:pt x="10127" y="4284"/>
                    </a:lnTo>
                    <a:lnTo>
                      <a:pt x="10106" y="4035"/>
                    </a:lnTo>
                    <a:lnTo>
                      <a:pt x="10064" y="3806"/>
                    </a:lnTo>
                    <a:lnTo>
                      <a:pt x="10002" y="3577"/>
                    </a:lnTo>
                    <a:lnTo>
                      <a:pt x="9919" y="3349"/>
                    </a:lnTo>
                    <a:lnTo>
                      <a:pt x="9836" y="3120"/>
                    </a:lnTo>
                    <a:lnTo>
                      <a:pt x="9752" y="2912"/>
                    </a:lnTo>
                    <a:lnTo>
                      <a:pt x="9648" y="2704"/>
                    </a:lnTo>
                    <a:lnTo>
                      <a:pt x="9524" y="2496"/>
                    </a:lnTo>
                    <a:lnTo>
                      <a:pt x="9253" y="2101"/>
                    </a:lnTo>
                    <a:lnTo>
                      <a:pt x="8942" y="1727"/>
                    </a:lnTo>
                    <a:lnTo>
                      <a:pt x="8609" y="1394"/>
                    </a:lnTo>
                    <a:lnTo>
                      <a:pt x="8235" y="1082"/>
                    </a:lnTo>
                    <a:lnTo>
                      <a:pt x="7819" y="812"/>
                    </a:lnTo>
                    <a:lnTo>
                      <a:pt x="7361" y="583"/>
                    </a:lnTo>
                    <a:lnTo>
                      <a:pt x="6904" y="375"/>
                    </a:lnTo>
                    <a:lnTo>
                      <a:pt x="6405" y="209"/>
                    </a:lnTo>
                    <a:lnTo>
                      <a:pt x="5885" y="105"/>
                    </a:lnTo>
                    <a:lnTo>
                      <a:pt x="5344" y="22"/>
                    </a:lnTo>
                    <a:lnTo>
                      <a:pt x="4783" y="1"/>
                    </a:lnTo>
                    <a:lnTo>
                      <a:pt x="4783" y="1"/>
                    </a:lnTo>
                    <a:lnTo>
                      <a:pt x="474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5583238" y="3995375"/>
                <a:ext cx="244850" cy="254725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10189" extrusionOk="0">
                    <a:moveTo>
                      <a:pt x="3119" y="2183"/>
                    </a:moveTo>
                    <a:lnTo>
                      <a:pt x="3348" y="2204"/>
                    </a:lnTo>
                    <a:lnTo>
                      <a:pt x="3452" y="2225"/>
                    </a:lnTo>
                    <a:lnTo>
                      <a:pt x="3556" y="2267"/>
                    </a:lnTo>
                    <a:lnTo>
                      <a:pt x="3514" y="2620"/>
                    </a:lnTo>
                    <a:lnTo>
                      <a:pt x="3473" y="2974"/>
                    </a:lnTo>
                    <a:lnTo>
                      <a:pt x="3390" y="3327"/>
                    </a:lnTo>
                    <a:lnTo>
                      <a:pt x="3265" y="3639"/>
                    </a:lnTo>
                    <a:lnTo>
                      <a:pt x="3119" y="3951"/>
                    </a:lnTo>
                    <a:lnTo>
                      <a:pt x="2953" y="4263"/>
                    </a:lnTo>
                    <a:lnTo>
                      <a:pt x="2766" y="4554"/>
                    </a:lnTo>
                    <a:lnTo>
                      <a:pt x="2537" y="4824"/>
                    </a:lnTo>
                    <a:lnTo>
                      <a:pt x="2392" y="4970"/>
                    </a:lnTo>
                    <a:lnTo>
                      <a:pt x="2246" y="5053"/>
                    </a:lnTo>
                    <a:lnTo>
                      <a:pt x="2080" y="5115"/>
                    </a:lnTo>
                    <a:lnTo>
                      <a:pt x="1893" y="5136"/>
                    </a:lnTo>
                    <a:lnTo>
                      <a:pt x="1726" y="5115"/>
                    </a:lnTo>
                    <a:lnTo>
                      <a:pt x="1581" y="5074"/>
                    </a:lnTo>
                    <a:lnTo>
                      <a:pt x="1435" y="5032"/>
                    </a:lnTo>
                    <a:lnTo>
                      <a:pt x="1331" y="4949"/>
                    </a:lnTo>
                    <a:lnTo>
                      <a:pt x="1227" y="4866"/>
                    </a:lnTo>
                    <a:lnTo>
                      <a:pt x="1144" y="4762"/>
                    </a:lnTo>
                    <a:lnTo>
                      <a:pt x="1082" y="4658"/>
                    </a:lnTo>
                    <a:lnTo>
                      <a:pt x="1040" y="4533"/>
                    </a:lnTo>
                    <a:lnTo>
                      <a:pt x="1019" y="4408"/>
                    </a:lnTo>
                    <a:lnTo>
                      <a:pt x="999" y="4263"/>
                    </a:lnTo>
                    <a:lnTo>
                      <a:pt x="1019" y="4076"/>
                    </a:lnTo>
                    <a:lnTo>
                      <a:pt x="1040" y="3868"/>
                    </a:lnTo>
                    <a:lnTo>
                      <a:pt x="1102" y="3680"/>
                    </a:lnTo>
                    <a:lnTo>
                      <a:pt x="1186" y="3493"/>
                    </a:lnTo>
                    <a:lnTo>
                      <a:pt x="1290" y="3306"/>
                    </a:lnTo>
                    <a:lnTo>
                      <a:pt x="1414" y="3140"/>
                    </a:lnTo>
                    <a:lnTo>
                      <a:pt x="1539" y="2974"/>
                    </a:lnTo>
                    <a:lnTo>
                      <a:pt x="1705" y="2828"/>
                    </a:lnTo>
                    <a:lnTo>
                      <a:pt x="1851" y="2682"/>
                    </a:lnTo>
                    <a:lnTo>
                      <a:pt x="2017" y="2558"/>
                    </a:lnTo>
                    <a:lnTo>
                      <a:pt x="2205" y="2454"/>
                    </a:lnTo>
                    <a:lnTo>
                      <a:pt x="2392" y="2350"/>
                    </a:lnTo>
                    <a:lnTo>
                      <a:pt x="2558" y="2287"/>
                    </a:lnTo>
                    <a:lnTo>
                      <a:pt x="2745" y="2225"/>
                    </a:lnTo>
                    <a:lnTo>
                      <a:pt x="2932" y="2183"/>
                    </a:lnTo>
                    <a:close/>
                    <a:moveTo>
                      <a:pt x="4700" y="0"/>
                    </a:moveTo>
                    <a:lnTo>
                      <a:pt x="4284" y="21"/>
                    </a:lnTo>
                    <a:lnTo>
                      <a:pt x="3868" y="104"/>
                    </a:lnTo>
                    <a:lnTo>
                      <a:pt x="3452" y="208"/>
                    </a:lnTo>
                    <a:lnTo>
                      <a:pt x="3036" y="374"/>
                    </a:lnTo>
                    <a:lnTo>
                      <a:pt x="2724" y="541"/>
                    </a:lnTo>
                    <a:lnTo>
                      <a:pt x="2412" y="749"/>
                    </a:lnTo>
                    <a:lnTo>
                      <a:pt x="2121" y="977"/>
                    </a:lnTo>
                    <a:lnTo>
                      <a:pt x="1830" y="1248"/>
                    </a:lnTo>
                    <a:lnTo>
                      <a:pt x="1560" y="1539"/>
                    </a:lnTo>
                    <a:lnTo>
                      <a:pt x="1310" y="1851"/>
                    </a:lnTo>
                    <a:lnTo>
                      <a:pt x="1082" y="2183"/>
                    </a:lnTo>
                    <a:lnTo>
                      <a:pt x="874" y="2516"/>
                    </a:lnTo>
                    <a:lnTo>
                      <a:pt x="666" y="2890"/>
                    </a:lnTo>
                    <a:lnTo>
                      <a:pt x="500" y="3265"/>
                    </a:lnTo>
                    <a:lnTo>
                      <a:pt x="354" y="3639"/>
                    </a:lnTo>
                    <a:lnTo>
                      <a:pt x="229" y="4034"/>
                    </a:lnTo>
                    <a:lnTo>
                      <a:pt x="125" y="4429"/>
                    </a:lnTo>
                    <a:lnTo>
                      <a:pt x="63" y="4824"/>
                    </a:lnTo>
                    <a:lnTo>
                      <a:pt x="21" y="5198"/>
                    </a:lnTo>
                    <a:lnTo>
                      <a:pt x="0" y="5593"/>
                    </a:lnTo>
                    <a:lnTo>
                      <a:pt x="21" y="5947"/>
                    </a:lnTo>
                    <a:lnTo>
                      <a:pt x="63" y="6321"/>
                    </a:lnTo>
                    <a:lnTo>
                      <a:pt x="146" y="6737"/>
                    </a:lnTo>
                    <a:lnTo>
                      <a:pt x="292" y="7132"/>
                    </a:lnTo>
                    <a:lnTo>
                      <a:pt x="437" y="7506"/>
                    </a:lnTo>
                    <a:lnTo>
                      <a:pt x="645" y="7860"/>
                    </a:lnTo>
                    <a:lnTo>
                      <a:pt x="853" y="8213"/>
                    </a:lnTo>
                    <a:lnTo>
                      <a:pt x="1123" y="8525"/>
                    </a:lnTo>
                    <a:lnTo>
                      <a:pt x="1394" y="8816"/>
                    </a:lnTo>
                    <a:lnTo>
                      <a:pt x="1685" y="9087"/>
                    </a:lnTo>
                    <a:lnTo>
                      <a:pt x="2017" y="9336"/>
                    </a:lnTo>
                    <a:lnTo>
                      <a:pt x="2350" y="9544"/>
                    </a:lnTo>
                    <a:lnTo>
                      <a:pt x="2724" y="9731"/>
                    </a:lnTo>
                    <a:lnTo>
                      <a:pt x="3099" y="9898"/>
                    </a:lnTo>
                    <a:lnTo>
                      <a:pt x="3494" y="10022"/>
                    </a:lnTo>
                    <a:lnTo>
                      <a:pt x="3889" y="10105"/>
                    </a:lnTo>
                    <a:lnTo>
                      <a:pt x="4305" y="10168"/>
                    </a:lnTo>
                    <a:lnTo>
                      <a:pt x="4741" y="10189"/>
                    </a:lnTo>
                    <a:lnTo>
                      <a:pt x="5136" y="10168"/>
                    </a:lnTo>
                    <a:lnTo>
                      <a:pt x="5635" y="10105"/>
                    </a:lnTo>
                    <a:lnTo>
                      <a:pt x="6114" y="10002"/>
                    </a:lnTo>
                    <a:lnTo>
                      <a:pt x="6571" y="9856"/>
                    </a:lnTo>
                    <a:lnTo>
                      <a:pt x="7008" y="9669"/>
                    </a:lnTo>
                    <a:lnTo>
                      <a:pt x="7423" y="9461"/>
                    </a:lnTo>
                    <a:lnTo>
                      <a:pt x="7798" y="9211"/>
                    </a:lnTo>
                    <a:lnTo>
                      <a:pt x="8151" y="8941"/>
                    </a:lnTo>
                    <a:lnTo>
                      <a:pt x="8484" y="8629"/>
                    </a:lnTo>
                    <a:lnTo>
                      <a:pt x="8775" y="8296"/>
                    </a:lnTo>
                    <a:lnTo>
                      <a:pt x="9025" y="7943"/>
                    </a:lnTo>
                    <a:lnTo>
                      <a:pt x="9253" y="7548"/>
                    </a:lnTo>
                    <a:lnTo>
                      <a:pt x="9440" y="7132"/>
                    </a:lnTo>
                    <a:lnTo>
                      <a:pt x="9586" y="6695"/>
                    </a:lnTo>
                    <a:lnTo>
                      <a:pt x="9711" y="6238"/>
                    </a:lnTo>
                    <a:lnTo>
                      <a:pt x="9773" y="5781"/>
                    </a:lnTo>
                    <a:lnTo>
                      <a:pt x="9794" y="5282"/>
                    </a:lnTo>
                    <a:lnTo>
                      <a:pt x="9794" y="5261"/>
                    </a:lnTo>
                    <a:lnTo>
                      <a:pt x="9773" y="4907"/>
                    </a:lnTo>
                    <a:lnTo>
                      <a:pt x="9731" y="4533"/>
                    </a:lnTo>
                    <a:lnTo>
                      <a:pt x="9669" y="4180"/>
                    </a:lnTo>
                    <a:lnTo>
                      <a:pt x="9565" y="3805"/>
                    </a:lnTo>
                    <a:lnTo>
                      <a:pt x="9440" y="3452"/>
                    </a:lnTo>
                    <a:lnTo>
                      <a:pt x="9295" y="3119"/>
                    </a:lnTo>
                    <a:lnTo>
                      <a:pt x="9129" y="2766"/>
                    </a:lnTo>
                    <a:lnTo>
                      <a:pt x="8921" y="2454"/>
                    </a:lnTo>
                    <a:lnTo>
                      <a:pt x="8713" y="2121"/>
                    </a:lnTo>
                    <a:lnTo>
                      <a:pt x="8484" y="1830"/>
                    </a:lnTo>
                    <a:lnTo>
                      <a:pt x="8234" y="1560"/>
                    </a:lnTo>
                    <a:lnTo>
                      <a:pt x="7964" y="1289"/>
                    </a:lnTo>
                    <a:lnTo>
                      <a:pt x="7673" y="1040"/>
                    </a:lnTo>
                    <a:lnTo>
                      <a:pt x="7382" y="832"/>
                    </a:lnTo>
                    <a:lnTo>
                      <a:pt x="7070" y="645"/>
                    </a:lnTo>
                    <a:lnTo>
                      <a:pt x="6737" y="478"/>
                    </a:lnTo>
                    <a:lnTo>
                      <a:pt x="6238" y="270"/>
                    </a:lnTo>
                    <a:lnTo>
                      <a:pt x="5989" y="208"/>
                    </a:lnTo>
                    <a:lnTo>
                      <a:pt x="5739" y="125"/>
                    </a:lnTo>
                    <a:lnTo>
                      <a:pt x="5469" y="83"/>
                    </a:lnTo>
                    <a:lnTo>
                      <a:pt x="5219" y="42"/>
                    </a:lnTo>
                    <a:lnTo>
                      <a:pt x="4970" y="21"/>
                    </a:lnTo>
                    <a:lnTo>
                      <a:pt x="4700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8" name="Google Shape;798;p6"/>
              <p:cNvSpPr/>
              <p:nvPr/>
            </p:nvSpPr>
            <p:spPr>
              <a:xfrm>
                <a:off x="5608188" y="4049950"/>
                <a:ext cx="63975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953" fill="none" extrusionOk="0">
                    <a:moveTo>
                      <a:pt x="895" y="2953"/>
                    </a:moveTo>
                    <a:lnTo>
                      <a:pt x="895" y="2953"/>
                    </a:lnTo>
                    <a:lnTo>
                      <a:pt x="728" y="2932"/>
                    </a:lnTo>
                    <a:lnTo>
                      <a:pt x="583" y="2891"/>
                    </a:lnTo>
                    <a:lnTo>
                      <a:pt x="583" y="2891"/>
                    </a:lnTo>
                    <a:lnTo>
                      <a:pt x="437" y="2849"/>
                    </a:lnTo>
                    <a:lnTo>
                      <a:pt x="333" y="2766"/>
                    </a:lnTo>
                    <a:lnTo>
                      <a:pt x="229" y="2683"/>
                    </a:lnTo>
                    <a:lnTo>
                      <a:pt x="146" y="2579"/>
                    </a:lnTo>
                    <a:lnTo>
                      <a:pt x="84" y="2475"/>
                    </a:lnTo>
                    <a:lnTo>
                      <a:pt x="42" y="2350"/>
                    </a:lnTo>
                    <a:lnTo>
                      <a:pt x="21" y="2225"/>
                    </a:lnTo>
                    <a:lnTo>
                      <a:pt x="1" y="2080"/>
                    </a:lnTo>
                    <a:lnTo>
                      <a:pt x="1" y="2080"/>
                    </a:lnTo>
                    <a:lnTo>
                      <a:pt x="21" y="1893"/>
                    </a:lnTo>
                    <a:lnTo>
                      <a:pt x="42" y="1685"/>
                    </a:lnTo>
                    <a:lnTo>
                      <a:pt x="104" y="1497"/>
                    </a:lnTo>
                    <a:lnTo>
                      <a:pt x="188" y="1310"/>
                    </a:lnTo>
                    <a:lnTo>
                      <a:pt x="292" y="1123"/>
                    </a:lnTo>
                    <a:lnTo>
                      <a:pt x="416" y="957"/>
                    </a:lnTo>
                    <a:lnTo>
                      <a:pt x="541" y="791"/>
                    </a:lnTo>
                    <a:lnTo>
                      <a:pt x="707" y="645"/>
                    </a:lnTo>
                    <a:lnTo>
                      <a:pt x="853" y="499"/>
                    </a:lnTo>
                    <a:lnTo>
                      <a:pt x="1019" y="375"/>
                    </a:lnTo>
                    <a:lnTo>
                      <a:pt x="1207" y="271"/>
                    </a:lnTo>
                    <a:lnTo>
                      <a:pt x="1394" y="167"/>
                    </a:lnTo>
                    <a:lnTo>
                      <a:pt x="1560" y="104"/>
                    </a:lnTo>
                    <a:lnTo>
                      <a:pt x="1747" y="42"/>
                    </a:lnTo>
                    <a:lnTo>
                      <a:pt x="1934" y="0"/>
                    </a:lnTo>
                    <a:lnTo>
                      <a:pt x="2121" y="0"/>
                    </a:lnTo>
                    <a:lnTo>
                      <a:pt x="2121" y="0"/>
                    </a:lnTo>
                    <a:lnTo>
                      <a:pt x="2350" y="21"/>
                    </a:lnTo>
                    <a:lnTo>
                      <a:pt x="2454" y="42"/>
                    </a:lnTo>
                    <a:lnTo>
                      <a:pt x="2558" y="84"/>
                    </a:lnTo>
                    <a:lnTo>
                      <a:pt x="2558" y="84"/>
                    </a:lnTo>
                    <a:lnTo>
                      <a:pt x="2516" y="437"/>
                    </a:lnTo>
                    <a:lnTo>
                      <a:pt x="2475" y="791"/>
                    </a:lnTo>
                    <a:lnTo>
                      <a:pt x="2392" y="1144"/>
                    </a:lnTo>
                    <a:lnTo>
                      <a:pt x="2267" y="1456"/>
                    </a:lnTo>
                    <a:lnTo>
                      <a:pt x="2121" y="1768"/>
                    </a:lnTo>
                    <a:lnTo>
                      <a:pt x="1955" y="2080"/>
                    </a:lnTo>
                    <a:lnTo>
                      <a:pt x="1768" y="2371"/>
                    </a:lnTo>
                    <a:lnTo>
                      <a:pt x="1539" y="2641"/>
                    </a:lnTo>
                    <a:lnTo>
                      <a:pt x="1539" y="2641"/>
                    </a:lnTo>
                    <a:lnTo>
                      <a:pt x="1394" y="2787"/>
                    </a:lnTo>
                    <a:lnTo>
                      <a:pt x="1248" y="2870"/>
                    </a:lnTo>
                    <a:lnTo>
                      <a:pt x="1082" y="2932"/>
                    </a:lnTo>
                    <a:lnTo>
                      <a:pt x="895" y="29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9" name="Google Shape;799;p6"/>
              <p:cNvSpPr/>
              <p:nvPr/>
            </p:nvSpPr>
            <p:spPr>
              <a:xfrm>
                <a:off x="5583238" y="3995375"/>
                <a:ext cx="244850" cy="254725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10189" fill="none" extrusionOk="0">
                    <a:moveTo>
                      <a:pt x="4700" y="0"/>
                    </a:moveTo>
                    <a:lnTo>
                      <a:pt x="4700" y="0"/>
                    </a:lnTo>
                    <a:lnTo>
                      <a:pt x="4284" y="21"/>
                    </a:lnTo>
                    <a:lnTo>
                      <a:pt x="3868" y="104"/>
                    </a:lnTo>
                    <a:lnTo>
                      <a:pt x="3452" y="208"/>
                    </a:lnTo>
                    <a:lnTo>
                      <a:pt x="3036" y="374"/>
                    </a:lnTo>
                    <a:lnTo>
                      <a:pt x="3036" y="374"/>
                    </a:lnTo>
                    <a:lnTo>
                      <a:pt x="2724" y="541"/>
                    </a:lnTo>
                    <a:lnTo>
                      <a:pt x="2412" y="749"/>
                    </a:lnTo>
                    <a:lnTo>
                      <a:pt x="2121" y="977"/>
                    </a:lnTo>
                    <a:lnTo>
                      <a:pt x="1830" y="1248"/>
                    </a:lnTo>
                    <a:lnTo>
                      <a:pt x="1560" y="1539"/>
                    </a:lnTo>
                    <a:lnTo>
                      <a:pt x="1310" y="1851"/>
                    </a:lnTo>
                    <a:lnTo>
                      <a:pt x="1082" y="2183"/>
                    </a:lnTo>
                    <a:lnTo>
                      <a:pt x="874" y="2516"/>
                    </a:lnTo>
                    <a:lnTo>
                      <a:pt x="666" y="2890"/>
                    </a:lnTo>
                    <a:lnTo>
                      <a:pt x="500" y="3265"/>
                    </a:lnTo>
                    <a:lnTo>
                      <a:pt x="354" y="3639"/>
                    </a:lnTo>
                    <a:lnTo>
                      <a:pt x="229" y="4034"/>
                    </a:lnTo>
                    <a:lnTo>
                      <a:pt x="125" y="4429"/>
                    </a:lnTo>
                    <a:lnTo>
                      <a:pt x="63" y="4824"/>
                    </a:lnTo>
                    <a:lnTo>
                      <a:pt x="21" y="5198"/>
                    </a:lnTo>
                    <a:lnTo>
                      <a:pt x="0" y="5593"/>
                    </a:lnTo>
                    <a:lnTo>
                      <a:pt x="0" y="5593"/>
                    </a:lnTo>
                    <a:lnTo>
                      <a:pt x="21" y="5947"/>
                    </a:lnTo>
                    <a:lnTo>
                      <a:pt x="63" y="6321"/>
                    </a:lnTo>
                    <a:lnTo>
                      <a:pt x="63" y="6321"/>
                    </a:lnTo>
                    <a:lnTo>
                      <a:pt x="146" y="6737"/>
                    </a:lnTo>
                    <a:lnTo>
                      <a:pt x="292" y="7132"/>
                    </a:lnTo>
                    <a:lnTo>
                      <a:pt x="437" y="7506"/>
                    </a:lnTo>
                    <a:lnTo>
                      <a:pt x="645" y="7860"/>
                    </a:lnTo>
                    <a:lnTo>
                      <a:pt x="853" y="8213"/>
                    </a:lnTo>
                    <a:lnTo>
                      <a:pt x="1123" y="8525"/>
                    </a:lnTo>
                    <a:lnTo>
                      <a:pt x="1394" y="8816"/>
                    </a:lnTo>
                    <a:lnTo>
                      <a:pt x="1685" y="9087"/>
                    </a:lnTo>
                    <a:lnTo>
                      <a:pt x="2017" y="9336"/>
                    </a:lnTo>
                    <a:lnTo>
                      <a:pt x="2350" y="9544"/>
                    </a:lnTo>
                    <a:lnTo>
                      <a:pt x="2724" y="9731"/>
                    </a:lnTo>
                    <a:lnTo>
                      <a:pt x="3099" y="9898"/>
                    </a:lnTo>
                    <a:lnTo>
                      <a:pt x="3494" y="10022"/>
                    </a:lnTo>
                    <a:lnTo>
                      <a:pt x="3889" y="10105"/>
                    </a:lnTo>
                    <a:lnTo>
                      <a:pt x="4305" y="10168"/>
                    </a:lnTo>
                    <a:lnTo>
                      <a:pt x="4741" y="10189"/>
                    </a:lnTo>
                    <a:lnTo>
                      <a:pt x="4741" y="10189"/>
                    </a:lnTo>
                    <a:lnTo>
                      <a:pt x="5136" y="10168"/>
                    </a:lnTo>
                    <a:lnTo>
                      <a:pt x="5136" y="10168"/>
                    </a:lnTo>
                    <a:lnTo>
                      <a:pt x="5635" y="10105"/>
                    </a:lnTo>
                    <a:lnTo>
                      <a:pt x="6114" y="10002"/>
                    </a:lnTo>
                    <a:lnTo>
                      <a:pt x="6571" y="9856"/>
                    </a:lnTo>
                    <a:lnTo>
                      <a:pt x="7008" y="9669"/>
                    </a:lnTo>
                    <a:lnTo>
                      <a:pt x="7423" y="9461"/>
                    </a:lnTo>
                    <a:lnTo>
                      <a:pt x="7798" y="9211"/>
                    </a:lnTo>
                    <a:lnTo>
                      <a:pt x="8151" y="8941"/>
                    </a:lnTo>
                    <a:lnTo>
                      <a:pt x="8484" y="8629"/>
                    </a:lnTo>
                    <a:lnTo>
                      <a:pt x="8775" y="8296"/>
                    </a:lnTo>
                    <a:lnTo>
                      <a:pt x="9025" y="7943"/>
                    </a:lnTo>
                    <a:lnTo>
                      <a:pt x="9253" y="7548"/>
                    </a:lnTo>
                    <a:lnTo>
                      <a:pt x="9440" y="7132"/>
                    </a:lnTo>
                    <a:lnTo>
                      <a:pt x="9586" y="6695"/>
                    </a:lnTo>
                    <a:lnTo>
                      <a:pt x="9711" y="6238"/>
                    </a:lnTo>
                    <a:lnTo>
                      <a:pt x="9773" y="5781"/>
                    </a:lnTo>
                    <a:lnTo>
                      <a:pt x="9794" y="5282"/>
                    </a:lnTo>
                    <a:lnTo>
                      <a:pt x="9794" y="5282"/>
                    </a:lnTo>
                    <a:lnTo>
                      <a:pt x="9794" y="5261"/>
                    </a:lnTo>
                    <a:lnTo>
                      <a:pt x="9794" y="5261"/>
                    </a:lnTo>
                    <a:lnTo>
                      <a:pt x="9773" y="4907"/>
                    </a:lnTo>
                    <a:lnTo>
                      <a:pt x="9731" y="4533"/>
                    </a:lnTo>
                    <a:lnTo>
                      <a:pt x="9669" y="4180"/>
                    </a:lnTo>
                    <a:lnTo>
                      <a:pt x="9565" y="3805"/>
                    </a:lnTo>
                    <a:lnTo>
                      <a:pt x="9440" y="3452"/>
                    </a:lnTo>
                    <a:lnTo>
                      <a:pt x="9295" y="3119"/>
                    </a:lnTo>
                    <a:lnTo>
                      <a:pt x="9129" y="2766"/>
                    </a:lnTo>
                    <a:lnTo>
                      <a:pt x="8921" y="2454"/>
                    </a:lnTo>
                    <a:lnTo>
                      <a:pt x="8713" y="2121"/>
                    </a:lnTo>
                    <a:lnTo>
                      <a:pt x="8484" y="1830"/>
                    </a:lnTo>
                    <a:lnTo>
                      <a:pt x="8234" y="1560"/>
                    </a:lnTo>
                    <a:lnTo>
                      <a:pt x="7964" y="1289"/>
                    </a:lnTo>
                    <a:lnTo>
                      <a:pt x="7673" y="1040"/>
                    </a:lnTo>
                    <a:lnTo>
                      <a:pt x="7382" y="832"/>
                    </a:lnTo>
                    <a:lnTo>
                      <a:pt x="7070" y="645"/>
                    </a:lnTo>
                    <a:lnTo>
                      <a:pt x="6737" y="478"/>
                    </a:lnTo>
                    <a:lnTo>
                      <a:pt x="6737" y="478"/>
                    </a:lnTo>
                    <a:lnTo>
                      <a:pt x="6238" y="270"/>
                    </a:lnTo>
                    <a:lnTo>
                      <a:pt x="5989" y="208"/>
                    </a:lnTo>
                    <a:lnTo>
                      <a:pt x="5739" y="125"/>
                    </a:lnTo>
                    <a:lnTo>
                      <a:pt x="5469" y="83"/>
                    </a:lnTo>
                    <a:lnTo>
                      <a:pt x="5219" y="42"/>
                    </a:lnTo>
                    <a:lnTo>
                      <a:pt x="4970" y="21"/>
                    </a:lnTo>
                    <a:lnTo>
                      <a:pt x="47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5409613" y="4381600"/>
                <a:ext cx="3041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2371" extrusionOk="0">
                    <a:moveTo>
                      <a:pt x="5365" y="0"/>
                    </a:moveTo>
                    <a:lnTo>
                      <a:pt x="3847" y="21"/>
                    </a:lnTo>
                    <a:lnTo>
                      <a:pt x="2309" y="63"/>
                    </a:lnTo>
                    <a:lnTo>
                      <a:pt x="1872" y="83"/>
                    </a:lnTo>
                    <a:lnTo>
                      <a:pt x="1435" y="167"/>
                    </a:lnTo>
                    <a:lnTo>
                      <a:pt x="1227" y="208"/>
                    </a:lnTo>
                    <a:lnTo>
                      <a:pt x="1020" y="271"/>
                    </a:lnTo>
                    <a:lnTo>
                      <a:pt x="812" y="354"/>
                    </a:lnTo>
                    <a:lnTo>
                      <a:pt x="604" y="437"/>
                    </a:lnTo>
                    <a:lnTo>
                      <a:pt x="479" y="520"/>
                    </a:lnTo>
                    <a:lnTo>
                      <a:pt x="354" y="603"/>
                    </a:lnTo>
                    <a:lnTo>
                      <a:pt x="250" y="707"/>
                    </a:lnTo>
                    <a:lnTo>
                      <a:pt x="146" y="811"/>
                    </a:lnTo>
                    <a:lnTo>
                      <a:pt x="84" y="915"/>
                    </a:lnTo>
                    <a:lnTo>
                      <a:pt x="21" y="1061"/>
                    </a:lnTo>
                    <a:lnTo>
                      <a:pt x="1" y="1206"/>
                    </a:lnTo>
                    <a:lnTo>
                      <a:pt x="1" y="1373"/>
                    </a:lnTo>
                    <a:lnTo>
                      <a:pt x="21" y="1518"/>
                    </a:lnTo>
                    <a:lnTo>
                      <a:pt x="63" y="1664"/>
                    </a:lnTo>
                    <a:lnTo>
                      <a:pt x="125" y="1788"/>
                    </a:lnTo>
                    <a:lnTo>
                      <a:pt x="209" y="1892"/>
                    </a:lnTo>
                    <a:lnTo>
                      <a:pt x="313" y="1996"/>
                    </a:lnTo>
                    <a:lnTo>
                      <a:pt x="437" y="2059"/>
                    </a:lnTo>
                    <a:lnTo>
                      <a:pt x="583" y="2142"/>
                    </a:lnTo>
                    <a:lnTo>
                      <a:pt x="708" y="2183"/>
                    </a:lnTo>
                    <a:lnTo>
                      <a:pt x="999" y="2267"/>
                    </a:lnTo>
                    <a:lnTo>
                      <a:pt x="1290" y="2329"/>
                    </a:lnTo>
                    <a:lnTo>
                      <a:pt x="1581" y="2371"/>
                    </a:lnTo>
                    <a:lnTo>
                      <a:pt x="2163" y="2371"/>
                    </a:lnTo>
                    <a:lnTo>
                      <a:pt x="4263" y="2225"/>
                    </a:lnTo>
                    <a:lnTo>
                      <a:pt x="5303" y="2121"/>
                    </a:lnTo>
                    <a:lnTo>
                      <a:pt x="6342" y="2017"/>
                    </a:lnTo>
                    <a:lnTo>
                      <a:pt x="7382" y="1872"/>
                    </a:lnTo>
                    <a:lnTo>
                      <a:pt x="8422" y="1726"/>
                    </a:lnTo>
                    <a:lnTo>
                      <a:pt x="9461" y="1539"/>
                    </a:lnTo>
                    <a:lnTo>
                      <a:pt x="10480" y="1331"/>
                    </a:lnTo>
                    <a:lnTo>
                      <a:pt x="10917" y="1227"/>
                    </a:lnTo>
                    <a:lnTo>
                      <a:pt x="11333" y="1102"/>
                    </a:lnTo>
                    <a:lnTo>
                      <a:pt x="11541" y="1019"/>
                    </a:lnTo>
                    <a:lnTo>
                      <a:pt x="11749" y="936"/>
                    </a:lnTo>
                    <a:lnTo>
                      <a:pt x="11957" y="811"/>
                    </a:lnTo>
                    <a:lnTo>
                      <a:pt x="12164" y="686"/>
                    </a:lnTo>
                    <a:lnTo>
                      <a:pt x="11936" y="541"/>
                    </a:lnTo>
                    <a:lnTo>
                      <a:pt x="11811" y="458"/>
                    </a:lnTo>
                    <a:lnTo>
                      <a:pt x="11707" y="437"/>
                    </a:lnTo>
                    <a:lnTo>
                      <a:pt x="11582" y="416"/>
                    </a:lnTo>
                    <a:lnTo>
                      <a:pt x="10792" y="312"/>
                    </a:lnTo>
                    <a:lnTo>
                      <a:pt x="10023" y="208"/>
                    </a:lnTo>
                    <a:lnTo>
                      <a:pt x="9253" y="146"/>
                    </a:lnTo>
                    <a:lnTo>
                      <a:pt x="8463" y="83"/>
                    </a:lnTo>
                    <a:lnTo>
                      <a:pt x="7694" y="42"/>
                    </a:lnTo>
                    <a:lnTo>
                      <a:pt x="6925" y="21"/>
                    </a:lnTo>
                    <a:lnTo>
                      <a:pt x="5365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>
                <a:off x="5409613" y="4381600"/>
                <a:ext cx="3041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2371" fill="none" extrusionOk="0">
                    <a:moveTo>
                      <a:pt x="5365" y="0"/>
                    </a:moveTo>
                    <a:lnTo>
                      <a:pt x="5365" y="0"/>
                    </a:lnTo>
                    <a:lnTo>
                      <a:pt x="3847" y="21"/>
                    </a:lnTo>
                    <a:lnTo>
                      <a:pt x="2309" y="63"/>
                    </a:lnTo>
                    <a:lnTo>
                      <a:pt x="2309" y="63"/>
                    </a:lnTo>
                    <a:lnTo>
                      <a:pt x="1872" y="83"/>
                    </a:lnTo>
                    <a:lnTo>
                      <a:pt x="1435" y="167"/>
                    </a:lnTo>
                    <a:lnTo>
                      <a:pt x="1227" y="208"/>
                    </a:lnTo>
                    <a:lnTo>
                      <a:pt x="1020" y="271"/>
                    </a:lnTo>
                    <a:lnTo>
                      <a:pt x="812" y="354"/>
                    </a:lnTo>
                    <a:lnTo>
                      <a:pt x="604" y="437"/>
                    </a:lnTo>
                    <a:lnTo>
                      <a:pt x="604" y="437"/>
                    </a:lnTo>
                    <a:lnTo>
                      <a:pt x="479" y="520"/>
                    </a:lnTo>
                    <a:lnTo>
                      <a:pt x="354" y="603"/>
                    </a:lnTo>
                    <a:lnTo>
                      <a:pt x="250" y="707"/>
                    </a:lnTo>
                    <a:lnTo>
                      <a:pt x="146" y="811"/>
                    </a:lnTo>
                    <a:lnTo>
                      <a:pt x="84" y="915"/>
                    </a:lnTo>
                    <a:lnTo>
                      <a:pt x="21" y="1061"/>
                    </a:lnTo>
                    <a:lnTo>
                      <a:pt x="1" y="1206"/>
                    </a:lnTo>
                    <a:lnTo>
                      <a:pt x="1" y="1373"/>
                    </a:lnTo>
                    <a:lnTo>
                      <a:pt x="1" y="1373"/>
                    </a:lnTo>
                    <a:lnTo>
                      <a:pt x="21" y="1518"/>
                    </a:lnTo>
                    <a:lnTo>
                      <a:pt x="63" y="1664"/>
                    </a:lnTo>
                    <a:lnTo>
                      <a:pt x="125" y="1788"/>
                    </a:lnTo>
                    <a:lnTo>
                      <a:pt x="209" y="1892"/>
                    </a:lnTo>
                    <a:lnTo>
                      <a:pt x="313" y="1996"/>
                    </a:lnTo>
                    <a:lnTo>
                      <a:pt x="437" y="2059"/>
                    </a:lnTo>
                    <a:lnTo>
                      <a:pt x="583" y="2142"/>
                    </a:lnTo>
                    <a:lnTo>
                      <a:pt x="708" y="2183"/>
                    </a:lnTo>
                    <a:lnTo>
                      <a:pt x="708" y="2183"/>
                    </a:lnTo>
                    <a:lnTo>
                      <a:pt x="999" y="2267"/>
                    </a:lnTo>
                    <a:lnTo>
                      <a:pt x="1290" y="2329"/>
                    </a:lnTo>
                    <a:lnTo>
                      <a:pt x="1581" y="2371"/>
                    </a:lnTo>
                    <a:lnTo>
                      <a:pt x="1872" y="2371"/>
                    </a:lnTo>
                    <a:lnTo>
                      <a:pt x="1872" y="2371"/>
                    </a:lnTo>
                    <a:lnTo>
                      <a:pt x="2163" y="2371"/>
                    </a:lnTo>
                    <a:lnTo>
                      <a:pt x="2163" y="2371"/>
                    </a:lnTo>
                    <a:lnTo>
                      <a:pt x="4263" y="2225"/>
                    </a:lnTo>
                    <a:lnTo>
                      <a:pt x="5303" y="2121"/>
                    </a:lnTo>
                    <a:lnTo>
                      <a:pt x="6342" y="2017"/>
                    </a:lnTo>
                    <a:lnTo>
                      <a:pt x="7382" y="1872"/>
                    </a:lnTo>
                    <a:lnTo>
                      <a:pt x="8422" y="1726"/>
                    </a:lnTo>
                    <a:lnTo>
                      <a:pt x="9461" y="1539"/>
                    </a:lnTo>
                    <a:lnTo>
                      <a:pt x="10480" y="1331"/>
                    </a:lnTo>
                    <a:lnTo>
                      <a:pt x="10480" y="1331"/>
                    </a:lnTo>
                    <a:lnTo>
                      <a:pt x="10917" y="1227"/>
                    </a:lnTo>
                    <a:lnTo>
                      <a:pt x="11333" y="1102"/>
                    </a:lnTo>
                    <a:lnTo>
                      <a:pt x="11541" y="1019"/>
                    </a:lnTo>
                    <a:lnTo>
                      <a:pt x="11749" y="936"/>
                    </a:lnTo>
                    <a:lnTo>
                      <a:pt x="11957" y="811"/>
                    </a:lnTo>
                    <a:lnTo>
                      <a:pt x="12164" y="686"/>
                    </a:lnTo>
                    <a:lnTo>
                      <a:pt x="12164" y="686"/>
                    </a:lnTo>
                    <a:lnTo>
                      <a:pt x="11936" y="541"/>
                    </a:lnTo>
                    <a:lnTo>
                      <a:pt x="11811" y="458"/>
                    </a:lnTo>
                    <a:lnTo>
                      <a:pt x="11707" y="437"/>
                    </a:lnTo>
                    <a:lnTo>
                      <a:pt x="11582" y="416"/>
                    </a:lnTo>
                    <a:lnTo>
                      <a:pt x="11582" y="416"/>
                    </a:lnTo>
                    <a:lnTo>
                      <a:pt x="10792" y="312"/>
                    </a:lnTo>
                    <a:lnTo>
                      <a:pt x="10023" y="208"/>
                    </a:lnTo>
                    <a:lnTo>
                      <a:pt x="9253" y="146"/>
                    </a:lnTo>
                    <a:lnTo>
                      <a:pt x="8463" y="83"/>
                    </a:lnTo>
                    <a:lnTo>
                      <a:pt x="7694" y="42"/>
                    </a:lnTo>
                    <a:lnTo>
                      <a:pt x="6925" y="21"/>
                    </a:lnTo>
                    <a:lnTo>
                      <a:pt x="536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>
                <a:off x="5608188" y="4049950"/>
                <a:ext cx="63975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953" extrusionOk="0">
                    <a:moveTo>
                      <a:pt x="1934" y="0"/>
                    </a:moveTo>
                    <a:lnTo>
                      <a:pt x="1747" y="42"/>
                    </a:lnTo>
                    <a:lnTo>
                      <a:pt x="1560" y="104"/>
                    </a:lnTo>
                    <a:lnTo>
                      <a:pt x="1394" y="167"/>
                    </a:lnTo>
                    <a:lnTo>
                      <a:pt x="1207" y="271"/>
                    </a:lnTo>
                    <a:lnTo>
                      <a:pt x="1019" y="375"/>
                    </a:lnTo>
                    <a:lnTo>
                      <a:pt x="853" y="499"/>
                    </a:lnTo>
                    <a:lnTo>
                      <a:pt x="707" y="645"/>
                    </a:lnTo>
                    <a:lnTo>
                      <a:pt x="541" y="791"/>
                    </a:lnTo>
                    <a:lnTo>
                      <a:pt x="416" y="957"/>
                    </a:lnTo>
                    <a:lnTo>
                      <a:pt x="292" y="1123"/>
                    </a:lnTo>
                    <a:lnTo>
                      <a:pt x="188" y="1310"/>
                    </a:lnTo>
                    <a:lnTo>
                      <a:pt x="104" y="1497"/>
                    </a:lnTo>
                    <a:lnTo>
                      <a:pt x="42" y="1685"/>
                    </a:lnTo>
                    <a:lnTo>
                      <a:pt x="21" y="1893"/>
                    </a:lnTo>
                    <a:lnTo>
                      <a:pt x="1" y="2080"/>
                    </a:lnTo>
                    <a:lnTo>
                      <a:pt x="21" y="2225"/>
                    </a:lnTo>
                    <a:lnTo>
                      <a:pt x="42" y="2350"/>
                    </a:lnTo>
                    <a:lnTo>
                      <a:pt x="84" y="2475"/>
                    </a:lnTo>
                    <a:lnTo>
                      <a:pt x="146" y="2579"/>
                    </a:lnTo>
                    <a:lnTo>
                      <a:pt x="229" y="2683"/>
                    </a:lnTo>
                    <a:lnTo>
                      <a:pt x="333" y="2766"/>
                    </a:lnTo>
                    <a:lnTo>
                      <a:pt x="437" y="2849"/>
                    </a:lnTo>
                    <a:lnTo>
                      <a:pt x="583" y="2891"/>
                    </a:lnTo>
                    <a:lnTo>
                      <a:pt x="728" y="2932"/>
                    </a:lnTo>
                    <a:lnTo>
                      <a:pt x="895" y="2953"/>
                    </a:lnTo>
                    <a:lnTo>
                      <a:pt x="1082" y="2932"/>
                    </a:lnTo>
                    <a:lnTo>
                      <a:pt x="1248" y="2870"/>
                    </a:lnTo>
                    <a:lnTo>
                      <a:pt x="1394" y="2787"/>
                    </a:lnTo>
                    <a:lnTo>
                      <a:pt x="1539" y="2641"/>
                    </a:lnTo>
                    <a:lnTo>
                      <a:pt x="1768" y="2371"/>
                    </a:lnTo>
                    <a:lnTo>
                      <a:pt x="1955" y="2080"/>
                    </a:lnTo>
                    <a:lnTo>
                      <a:pt x="2121" y="1768"/>
                    </a:lnTo>
                    <a:lnTo>
                      <a:pt x="2267" y="1456"/>
                    </a:lnTo>
                    <a:lnTo>
                      <a:pt x="2392" y="1144"/>
                    </a:lnTo>
                    <a:lnTo>
                      <a:pt x="2475" y="791"/>
                    </a:lnTo>
                    <a:lnTo>
                      <a:pt x="2516" y="437"/>
                    </a:lnTo>
                    <a:lnTo>
                      <a:pt x="2558" y="84"/>
                    </a:lnTo>
                    <a:lnTo>
                      <a:pt x="2454" y="42"/>
                    </a:lnTo>
                    <a:lnTo>
                      <a:pt x="2350" y="21"/>
                    </a:lnTo>
                    <a:lnTo>
                      <a:pt x="2121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>
                <a:off x="5608188" y="4049950"/>
                <a:ext cx="63975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953" fill="none" extrusionOk="0">
                    <a:moveTo>
                      <a:pt x="2121" y="0"/>
                    </a:moveTo>
                    <a:lnTo>
                      <a:pt x="2121" y="0"/>
                    </a:lnTo>
                    <a:lnTo>
                      <a:pt x="1934" y="0"/>
                    </a:lnTo>
                    <a:lnTo>
                      <a:pt x="1747" y="42"/>
                    </a:lnTo>
                    <a:lnTo>
                      <a:pt x="1560" y="104"/>
                    </a:lnTo>
                    <a:lnTo>
                      <a:pt x="1394" y="167"/>
                    </a:lnTo>
                    <a:lnTo>
                      <a:pt x="1207" y="271"/>
                    </a:lnTo>
                    <a:lnTo>
                      <a:pt x="1019" y="375"/>
                    </a:lnTo>
                    <a:lnTo>
                      <a:pt x="853" y="499"/>
                    </a:lnTo>
                    <a:lnTo>
                      <a:pt x="707" y="645"/>
                    </a:lnTo>
                    <a:lnTo>
                      <a:pt x="541" y="791"/>
                    </a:lnTo>
                    <a:lnTo>
                      <a:pt x="416" y="957"/>
                    </a:lnTo>
                    <a:lnTo>
                      <a:pt x="292" y="1123"/>
                    </a:lnTo>
                    <a:lnTo>
                      <a:pt x="188" y="1310"/>
                    </a:lnTo>
                    <a:lnTo>
                      <a:pt x="104" y="1497"/>
                    </a:lnTo>
                    <a:lnTo>
                      <a:pt x="42" y="1685"/>
                    </a:lnTo>
                    <a:lnTo>
                      <a:pt x="21" y="1893"/>
                    </a:lnTo>
                    <a:lnTo>
                      <a:pt x="1" y="2080"/>
                    </a:lnTo>
                    <a:lnTo>
                      <a:pt x="1" y="2080"/>
                    </a:lnTo>
                    <a:lnTo>
                      <a:pt x="21" y="2225"/>
                    </a:lnTo>
                    <a:lnTo>
                      <a:pt x="42" y="2350"/>
                    </a:lnTo>
                    <a:lnTo>
                      <a:pt x="84" y="2475"/>
                    </a:lnTo>
                    <a:lnTo>
                      <a:pt x="146" y="2579"/>
                    </a:lnTo>
                    <a:lnTo>
                      <a:pt x="229" y="2683"/>
                    </a:lnTo>
                    <a:lnTo>
                      <a:pt x="333" y="2766"/>
                    </a:lnTo>
                    <a:lnTo>
                      <a:pt x="437" y="2849"/>
                    </a:lnTo>
                    <a:lnTo>
                      <a:pt x="583" y="2891"/>
                    </a:lnTo>
                    <a:lnTo>
                      <a:pt x="583" y="2891"/>
                    </a:lnTo>
                    <a:lnTo>
                      <a:pt x="728" y="2932"/>
                    </a:lnTo>
                    <a:lnTo>
                      <a:pt x="895" y="2953"/>
                    </a:lnTo>
                    <a:lnTo>
                      <a:pt x="895" y="2953"/>
                    </a:lnTo>
                    <a:lnTo>
                      <a:pt x="1082" y="2932"/>
                    </a:lnTo>
                    <a:lnTo>
                      <a:pt x="1248" y="2870"/>
                    </a:lnTo>
                    <a:lnTo>
                      <a:pt x="1394" y="2787"/>
                    </a:lnTo>
                    <a:lnTo>
                      <a:pt x="1539" y="2641"/>
                    </a:lnTo>
                    <a:lnTo>
                      <a:pt x="1539" y="2641"/>
                    </a:lnTo>
                    <a:lnTo>
                      <a:pt x="1768" y="2371"/>
                    </a:lnTo>
                    <a:lnTo>
                      <a:pt x="1955" y="2080"/>
                    </a:lnTo>
                    <a:lnTo>
                      <a:pt x="2121" y="1768"/>
                    </a:lnTo>
                    <a:lnTo>
                      <a:pt x="2267" y="1456"/>
                    </a:lnTo>
                    <a:lnTo>
                      <a:pt x="2392" y="1144"/>
                    </a:lnTo>
                    <a:lnTo>
                      <a:pt x="2475" y="791"/>
                    </a:lnTo>
                    <a:lnTo>
                      <a:pt x="2516" y="437"/>
                    </a:lnTo>
                    <a:lnTo>
                      <a:pt x="2558" y="84"/>
                    </a:lnTo>
                    <a:lnTo>
                      <a:pt x="2558" y="84"/>
                    </a:lnTo>
                    <a:lnTo>
                      <a:pt x="2454" y="42"/>
                    </a:lnTo>
                    <a:lnTo>
                      <a:pt x="2350" y="21"/>
                    </a:lnTo>
                    <a:lnTo>
                      <a:pt x="21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5639888" y="4713250"/>
                <a:ext cx="60325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932" extrusionOk="0">
                    <a:moveTo>
                      <a:pt x="2309" y="0"/>
                    </a:moveTo>
                    <a:lnTo>
                      <a:pt x="2122" y="21"/>
                    </a:lnTo>
                    <a:lnTo>
                      <a:pt x="1914" y="62"/>
                    </a:lnTo>
                    <a:lnTo>
                      <a:pt x="1727" y="125"/>
                    </a:lnTo>
                    <a:lnTo>
                      <a:pt x="1519" y="208"/>
                    </a:lnTo>
                    <a:lnTo>
                      <a:pt x="1332" y="312"/>
                    </a:lnTo>
                    <a:lnTo>
                      <a:pt x="1144" y="437"/>
                    </a:lnTo>
                    <a:lnTo>
                      <a:pt x="957" y="561"/>
                    </a:lnTo>
                    <a:lnTo>
                      <a:pt x="791" y="707"/>
                    </a:lnTo>
                    <a:lnTo>
                      <a:pt x="625" y="873"/>
                    </a:lnTo>
                    <a:lnTo>
                      <a:pt x="479" y="1040"/>
                    </a:lnTo>
                    <a:lnTo>
                      <a:pt x="354" y="1227"/>
                    </a:lnTo>
                    <a:lnTo>
                      <a:pt x="230" y="1393"/>
                    </a:lnTo>
                    <a:lnTo>
                      <a:pt x="146" y="1580"/>
                    </a:lnTo>
                    <a:lnTo>
                      <a:pt x="63" y="1767"/>
                    </a:lnTo>
                    <a:lnTo>
                      <a:pt x="22" y="1955"/>
                    </a:lnTo>
                    <a:lnTo>
                      <a:pt x="1" y="2121"/>
                    </a:lnTo>
                    <a:lnTo>
                      <a:pt x="22" y="2308"/>
                    </a:lnTo>
                    <a:lnTo>
                      <a:pt x="63" y="2454"/>
                    </a:lnTo>
                    <a:lnTo>
                      <a:pt x="126" y="2599"/>
                    </a:lnTo>
                    <a:lnTo>
                      <a:pt x="209" y="2724"/>
                    </a:lnTo>
                    <a:lnTo>
                      <a:pt x="313" y="2807"/>
                    </a:lnTo>
                    <a:lnTo>
                      <a:pt x="438" y="2869"/>
                    </a:lnTo>
                    <a:lnTo>
                      <a:pt x="583" y="2932"/>
                    </a:lnTo>
                    <a:lnTo>
                      <a:pt x="729" y="2932"/>
                    </a:lnTo>
                    <a:lnTo>
                      <a:pt x="895" y="2911"/>
                    </a:lnTo>
                    <a:lnTo>
                      <a:pt x="1082" y="2849"/>
                    </a:lnTo>
                    <a:lnTo>
                      <a:pt x="1207" y="2786"/>
                    </a:lnTo>
                    <a:lnTo>
                      <a:pt x="1332" y="2682"/>
                    </a:lnTo>
                    <a:lnTo>
                      <a:pt x="1477" y="2537"/>
                    </a:lnTo>
                    <a:lnTo>
                      <a:pt x="1602" y="2391"/>
                    </a:lnTo>
                    <a:lnTo>
                      <a:pt x="1727" y="2225"/>
                    </a:lnTo>
                    <a:lnTo>
                      <a:pt x="1851" y="2017"/>
                    </a:lnTo>
                    <a:lnTo>
                      <a:pt x="2059" y="1622"/>
                    </a:lnTo>
                    <a:lnTo>
                      <a:pt x="2226" y="1185"/>
                    </a:lnTo>
                    <a:lnTo>
                      <a:pt x="2309" y="957"/>
                    </a:lnTo>
                    <a:lnTo>
                      <a:pt x="2350" y="749"/>
                    </a:lnTo>
                    <a:lnTo>
                      <a:pt x="2392" y="541"/>
                    </a:lnTo>
                    <a:lnTo>
                      <a:pt x="2413" y="354"/>
                    </a:lnTo>
                    <a:lnTo>
                      <a:pt x="2413" y="166"/>
                    </a:lnTo>
                    <a:lnTo>
                      <a:pt x="2392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5639888" y="4713250"/>
                <a:ext cx="60325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932" fill="none" extrusionOk="0">
                    <a:moveTo>
                      <a:pt x="2309" y="0"/>
                    </a:moveTo>
                    <a:lnTo>
                      <a:pt x="2309" y="0"/>
                    </a:lnTo>
                    <a:lnTo>
                      <a:pt x="2122" y="21"/>
                    </a:lnTo>
                    <a:lnTo>
                      <a:pt x="1914" y="62"/>
                    </a:lnTo>
                    <a:lnTo>
                      <a:pt x="1727" y="125"/>
                    </a:lnTo>
                    <a:lnTo>
                      <a:pt x="1519" y="208"/>
                    </a:lnTo>
                    <a:lnTo>
                      <a:pt x="1332" y="312"/>
                    </a:lnTo>
                    <a:lnTo>
                      <a:pt x="1144" y="437"/>
                    </a:lnTo>
                    <a:lnTo>
                      <a:pt x="957" y="561"/>
                    </a:lnTo>
                    <a:lnTo>
                      <a:pt x="791" y="707"/>
                    </a:lnTo>
                    <a:lnTo>
                      <a:pt x="625" y="873"/>
                    </a:lnTo>
                    <a:lnTo>
                      <a:pt x="479" y="1040"/>
                    </a:lnTo>
                    <a:lnTo>
                      <a:pt x="354" y="1227"/>
                    </a:lnTo>
                    <a:lnTo>
                      <a:pt x="230" y="1393"/>
                    </a:lnTo>
                    <a:lnTo>
                      <a:pt x="146" y="1580"/>
                    </a:lnTo>
                    <a:lnTo>
                      <a:pt x="63" y="1767"/>
                    </a:lnTo>
                    <a:lnTo>
                      <a:pt x="22" y="1955"/>
                    </a:lnTo>
                    <a:lnTo>
                      <a:pt x="1" y="2121"/>
                    </a:lnTo>
                    <a:lnTo>
                      <a:pt x="1" y="2121"/>
                    </a:lnTo>
                    <a:lnTo>
                      <a:pt x="22" y="2308"/>
                    </a:lnTo>
                    <a:lnTo>
                      <a:pt x="63" y="2454"/>
                    </a:lnTo>
                    <a:lnTo>
                      <a:pt x="126" y="2599"/>
                    </a:lnTo>
                    <a:lnTo>
                      <a:pt x="209" y="2724"/>
                    </a:lnTo>
                    <a:lnTo>
                      <a:pt x="313" y="2807"/>
                    </a:lnTo>
                    <a:lnTo>
                      <a:pt x="438" y="2869"/>
                    </a:lnTo>
                    <a:lnTo>
                      <a:pt x="583" y="2932"/>
                    </a:lnTo>
                    <a:lnTo>
                      <a:pt x="729" y="2932"/>
                    </a:lnTo>
                    <a:lnTo>
                      <a:pt x="729" y="2932"/>
                    </a:lnTo>
                    <a:lnTo>
                      <a:pt x="895" y="2911"/>
                    </a:lnTo>
                    <a:lnTo>
                      <a:pt x="1082" y="2849"/>
                    </a:lnTo>
                    <a:lnTo>
                      <a:pt x="1082" y="2849"/>
                    </a:lnTo>
                    <a:lnTo>
                      <a:pt x="1207" y="2786"/>
                    </a:lnTo>
                    <a:lnTo>
                      <a:pt x="1332" y="2682"/>
                    </a:lnTo>
                    <a:lnTo>
                      <a:pt x="1477" y="2537"/>
                    </a:lnTo>
                    <a:lnTo>
                      <a:pt x="1602" y="2391"/>
                    </a:lnTo>
                    <a:lnTo>
                      <a:pt x="1727" y="2225"/>
                    </a:lnTo>
                    <a:lnTo>
                      <a:pt x="1851" y="2017"/>
                    </a:lnTo>
                    <a:lnTo>
                      <a:pt x="2059" y="1622"/>
                    </a:lnTo>
                    <a:lnTo>
                      <a:pt x="2226" y="1185"/>
                    </a:lnTo>
                    <a:lnTo>
                      <a:pt x="2309" y="957"/>
                    </a:lnTo>
                    <a:lnTo>
                      <a:pt x="2350" y="749"/>
                    </a:lnTo>
                    <a:lnTo>
                      <a:pt x="2392" y="541"/>
                    </a:lnTo>
                    <a:lnTo>
                      <a:pt x="2413" y="354"/>
                    </a:lnTo>
                    <a:lnTo>
                      <a:pt x="2413" y="166"/>
                    </a:lnTo>
                    <a:lnTo>
                      <a:pt x="2392" y="0"/>
                    </a:lnTo>
                    <a:lnTo>
                      <a:pt x="2392" y="0"/>
                    </a:lnTo>
                    <a:lnTo>
                      <a:pt x="230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>
                <a:off x="5765688" y="4383150"/>
                <a:ext cx="707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311" extrusionOk="0">
                    <a:moveTo>
                      <a:pt x="687" y="1"/>
                    </a:moveTo>
                    <a:lnTo>
                      <a:pt x="541" y="21"/>
                    </a:lnTo>
                    <a:lnTo>
                      <a:pt x="417" y="63"/>
                    </a:lnTo>
                    <a:lnTo>
                      <a:pt x="292" y="105"/>
                    </a:lnTo>
                    <a:lnTo>
                      <a:pt x="188" y="188"/>
                    </a:lnTo>
                    <a:lnTo>
                      <a:pt x="105" y="271"/>
                    </a:lnTo>
                    <a:lnTo>
                      <a:pt x="42" y="375"/>
                    </a:lnTo>
                    <a:lnTo>
                      <a:pt x="22" y="500"/>
                    </a:lnTo>
                    <a:lnTo>
                      <a:pt x="1" y="666"/>
                    </a:lnTo>
                    <a:lnTo>
                      <a:pt x="22" y="812"/>
                    </a:lnTo>
                    <a:lnTo>
                      <a:pt x="63" y="936"/>
                    </a:lnTo>
                    <a:lnTo>
                      <a:pt x="125" y="1040"/>
                    </a:lnTo>
                    <a:lnTo>
                      <a:pt x="209" y="1123"/>
                    </a:lnTo>
                    <a:lnTo>
                      <a:pt x="313" y="1207"/>
                    </a:lnTo>
                    <a:lnTo>
                      <a:pt x="437" y="1248"/>
                    </a:lnTo>
                    <a:lnTo>
                      <a:pt x="562" y="1290"/>
                    </a:lnTo>
                    <a:lnTo>
                      <a:pt x="708" y="1290"/>
                    </a:lnTo>
                    <a:lnTo>
                      <a:pt x="895" y="1311"/>
                    </a:lnTo>
                    <a:lnTo>
                      <a:pt x="1144" y="1290"/>
                    </a:lnTo>
                    <a:lnTo>
                      <a:pt x="1394" y="1248"/>
                    </a:lnTo>
                    <a:lnTo>
                      <a:pt x="1623" y="1186"/>
                    </a:lnTo>
                    <a:lnTo>
                      <a:pt x="1872" y="1103"/>
                    </a:lnTo>
                    <a:lnTo>
                      <a:pt x="2101" y="999"/>
                    </a:lnTo>
                    <a:lnTo>
                      <a:pt x="2350" y="874"/>
                    </a:lnTo>
                    <a:lnTo>
                      <a:pt x="2600" y="728"/>
                    </a:lnTo>
                    <a:lnTo>
                      <a:pt x="2829" y="562"/>
                    </a:lnTo>
                    <a:lnTo>
                      <a:pt x="2600" y="416"/>
                    </a:lnTo>
                    <a:lnTo>
                      <a:pt x="2371" y="292"/>
                    </a:lnTo>
                    <a:lnTo>
                      <a:pt x="2142" y="209"/>
                    </a:lnTo>
                    <a:lnTo>
                      <a:pt x="1893" y="125"/>
                    </a:lnTo>
                    <a:lnTo>
                      <a:pt x="1664" y="63"/>
                    </a:lnTo>
                    <a:lnTo>
                      <a:pt x="1435" y="21"/>
                    </a:lnTo>
                    <a:lnTo>
                      <a:pt x="1207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>
                <a:off x="5765688" y="4383150"/>
                <a:ext cx="707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311" fill="none" extrusionOk="0">
                    <a:moveTo>
                      <a:pt x="978" y="1"/>
                    </a:moveTo>
                    <a:lnTo>
                      <a:pt x="978" y="1"/>
                    </a:lnTo>
                    <a:lnTo>
                      <a:pt x="687" y="1"/>
                    </a:lnTo>
                    <a:lnTo>
                      <a:pt x="687" y="1"/>
                    </a:lnTo>
                    <a:lnTo>
                      <a:pt x="541" y="21"/>
                    </a:lnTo>
                    <a:lnTo>
                      <a:pt x="417" y="63"/>
                    </a:lnTo>
                    <a:lnTo>
                      <a:pt x="292" y="105"/>
                    </a:lnTo>
                    <a:lnTo>
                      <a:pt x="188" y="188"/>
                    </a:lnTo>
                    <a:lnTo>
                      <a:pt x="105" y="271"/>
                    </a:lnTo>
                    <a:lnTo>
                      <a:pt x="42" y="375"/>
                    </a:lnTo>
                    <a:lnTo>
                      <a:pt x="22" y="500"/>
                    </a:lnTo>
                    <a:lnTo>
                      <a:pt x="1" y="666"/>
                    </a:lnTo>
                    <a:lnTo>
                      <a:pt x="1" y="666"/>
                    </a:lnTo>
                    <a:lnTo>
                      <a:pt x="22" y="812"/>
                    </a:lnTo>
                    <a:lnTo>
                      <a:pt x="63" y="936"/>
                    </a:lnTo>
                    <a:lnTo>
                      <a:pt x="125" y="1040"/>
                    </a:lnTo>
                    <a:lnTo>
                      <a:pt x="209" y="1123"/>
                    </a:lnTo>
                    <a:lnTo>
                      <a:pt x="313" y="1207"/>
                    </a:lnTo>
                    <a:lnTo>
                      <a:pt x="437" y="1248"/>
                    </a:lnTo>
                    <a:lnTo>
                      <a:pt x="562" y="1290"/>
                    </a:lnTo>
                    <a:lnTo>
                      <a:pt x="708" y="1290"/>
                    </a:lnTo>
                    <a:lnTo>
                      <a:pt x="708" y="1290"/>
                    </a:lnTo>
                    <a:lnTo>
                      <a:pt x="895" y="1311"/>
                    </a:lnTo>
                    <a:lnTo>
                      <a:pt x="895" y="1311"/>
                    </a:lnTo>
                    <a:lnTo>
                      <a:pt x="1144" y="1290"/>
                    </a:lnTo>
                    <a:lnTo>
                      <a:pt x="1394" y="1248"/>
                    </a:lnTo>
                    <a:lnTo>
                      <a:pt x="1623" y="1186"/>
                    </a:lnTo>
                    <a:lnTo>
                      <a:pt x="1872" y="1103"/>
                    </a:lnTo>
                    <a:lnTo>
                      <a:pt x="2101" y="999"/>
                    </a:lnTo>
                    <a:lnTo>
                      <a:pt x="2350" y="874"/>
                    </a:lnTo>
                    <a:lnTo>
                      <a:pt x="2600" y="728"/>
                    </a:lnTo>
                    <a:lnTo>
                      <a:pt x="2829" y="562"/>
                    </a:lnTo>
                    <a:lnTo>
                      <a:pt x="2829" y="562"/>
                    </a:lnTo>
                    <a:lnTo>
                      <a:pt x="2600" y="416"/>
                    </a:lnTo>
                    <a:lnTo>
                      <a:pt x="2371" y="292"/>
                    </a:lnTo>
                    <a:lnTo>
                      <a:pt x="2142" y="209"/>
                    </a:lnTo>
                    <a:lnTo>
                      <a:pt x="1893" y="125"/>
                    </a:lnTo>
                    <a:lnTo>
                      <a:pt x="1664" y="63"/>
                    </a:lnTo>
                    <a:lnTo>
                      <a:pt x="1435" y="21"/>
                    </a:lnTo>
                    <a:lnTo>
                      <a:pt x="1207" y="1"/>
                    </a:lnTo>
                    <a:lnTo>
                      <a:pt x="97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5346188" y="4326500"/>
                <a:ext cx="8255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9503" extrusionOk="0">
                    <a:moveTo>
                      <a:pt x="18507" y="0"/>
                    </a:moveTo>
                    <a:lnTo>
                      <a:pt x="18091" y="21"/>
                    </a:lnTo>
                    <a:lnTo>
                      <a:pt x="17696" y="63"/>
                    </a:lnTo>
                    <a:lnTo>
                      <a:pt x="16469" y="187"/>
                    </a:lnTo>
                    <a:lnTo>
                      <a:pt x="15263" y="312"/>
                    </a:lnTo>
                    <a:lnTo>
                      <a:pt x="14057" y="395"/>
                    </a:lnTo>
                    <a:lnTo>
                      <a:pt x="12830" y="458"/>
                    </a:lnTo>
                    <a:lnTo>
                      <a:pt x="10709" y="541"/>
                    </a:lnTo>
                    <a:lnTo>
                      <a:pt x="8568" y="603"/>
                    </a:lnTo>
                    <a:lnTo>
                      <a:pt x="6447" y="666"/>
                    </a:lnTo>
                    <a:lnTo>
                      <a:pt x="4326" y="728"/>
                    </a:lnTo>
                    <a:lnTo>
                      <a:pt x="3702" y="749"/>
                    </a:lnTo>
                    <a:lnTo>
                      <a:pt x="3058" y="790"/>
                    </a:lnTo>
                    <a:lnTo>
                      <a:pt x="2434" y="873"/>
                    </a:lnTo>
                    <a:lnTo>
                      <a:pt x="2122" y="915"/>
                    </a:lnTo>
                    <a:lnTo>
                      <a:pt x="1810" y="977"/>
                    </a:lnTo>
                    <a:lnTo>
                      <a:pt x="1477" y="1081"/>
                    </a:lnTo>
                    <a:lnTo>
                      <a:pt x="1165" y="1206"/>
                    </a:lnTo>
                    <a:lnTo>
                      <a:pt x="1041" y="1289"/>
                    </a:lnTo>
                    <a:lnTo>
                      <a:pt x="916" y="1373"/>
                    </a:lnTo>
                    <a:lnTo>
                      <a:pt x="791" y="1456"/>
                    </a:lnTo>
                    <a:lnTo>
                      <a:pt x="687" y="1560"/>
                    </a:lnTo>
                    <a:lnTo>
                      <a:pt x="583" y="1664"/>
                    </a:lnTo>
                    <a:lnTo>
                      <a:pt x="500" y="1788"/>
                    </a:lnTo>
                    <a:lnTo>
                      <a:pt x="438" y="1913"/>
                    </a:lnTo>
                    <a:lnTo>
                      <a:pt x="354" y="2059"/>
                    </a:lnTo>
                    <a:lnTo>
                      <a:pt x="313" y="2204"/>
                    </a:lnTo>
                    <a:lnTo>
                      <a:pt x="271" y="2371"/>
                    </a:lnTo>
                    <a:lnTo>
                      <a:pt x="230" y="2558"/>
                    </a:lnTo>
                    <a:lnTo>
                      <a:pt x="209" y="2724"/>
                    </a:lnTo>
                    <a:lnTo>
                      <a:pt x="188" y="3015"/>
                    </a:lnTo>
                    <a:lnTo>
                      <a:pt x="147" y="3306"/>
                    </a:lnTo>
                    <a:lnTo>
                      <a:pt x="84" y="3597"/>
                    </a:lnTo>
                    <a:lnTo>
                      <a:pt x="63" y="3888"/>
                    </a:lnTo>
                    <a:lnTo>
                      <a:pt x="22" y="5053"/>
                    </a:lnTo>
                    <a:lnTo>
                      <a:pt x="1" y="5635"/>
                    </a:lnTo>
                    <a:lnTo>
                      <a:pt x="22" y="6217"/>
                    </a:lnTo>
                    <a:lnTo>
                      <a:pt x="43" y="6779"/>
                    </a:lnTo>
                    <a:lnTo>
                      <a:pt x="84" y="7361"/>
                    </a:lnTo>
                    <a:lnTo>
                      <a:pt x="147" y="7943"/>
                    </a:lnTo>
                    <a:lnTo>
                      <a:pt x="250" y="8525"/>
                    </a:lnTo>
                    <a:lnTo>
                      <a:pt x="313" y="8733"/>
                    </a:lnTo>
                    <a:lnTo>
                      <a:pt x="396" y="8920"/>
                    </a:lnTo>
                    <a:lnTo>
                      <a:pt x="500" y="9087"/>
                    </a:lnTo>
                    <a:lnTo>
                      <a:pt x="604" y="9211"/>
                    </a:lnTo>
                    <a:lnTo>
                      <a:pt x="750" y="9295"/>
                    </a:lnTo>
                    <a:lnTo>
                      <a:pt x="937" y="9378"/>
                    </a:lnTo>
                    <a:lnTo>
                      <a:pt x="1124" y="9419"/>
                    </a:lnTo>
                    <a:lnTo>
                      <a:pt x="1332" y="9440"/>
                    </a:lnTo>
                    <a:lnTo>
                      <a:pt x="2351" y="9482"/>
                    </a:lnTo>
                    <a:lnTo>
                      <a:pt x="2829" y="9502"/>
                    </a:lnTo>
                    <a:lnTo>
                      <a:pt x="3328" y="9502"/>
                    </a:lnTo>
                    <a:lnTo>
                      <a:pt x="5137" y="9482"/>
                    </a:lnTo>
                    <a:lnTo>
                      <a:pt x="6946" y="9399"/>
                    </a:lnTo>
                    <a:lnTo>
                      <a:pt x="10564" y="9232"/>
                    </a:lnTo>
                    <a:lnTo>
                      <a:pt x="14161" y="9066"/>
                    </a:lnTo>
                    <a:lnTo>
                      <a:pt x="15970" y="9003"/>
                    </a:lnTo>
                    <a:lnTo>
                      <a:pt x="17779" y="8962"/>
                    </a:lnTo>
                    <a:lnTo>
                      <a:pt x="26657" y="8962"/>
                    </a:lnTo>
                    <a:lnTo>
                      <a:pt x="27198" y="8941"/>
                    </a:lnTo>
                    <a:lnTo>
                      <a:pt x="27739" y="8920"/>
                    </a:lnTo>
                    <a:lnTo>
                      <a:pt x="28820" y="8837"/>
                    </a:lnTo>
                    <a:lnTo>
                      <a:pt x="29901" y="8733"/>
                    </a:lnTo>
                    <a:lnTo>
                      <a:pt x="30982" y="8567"/>
                    </a:lnTo>
                    <a:lnTo>
                      <a:pt x="31253" y="8504"/>
                    </a:lnTo>
                    <a:lnTo>
                      <a:pt x="31502" y="8442"/>
                    </a:lnTo>
                    <a:lnTo>
                      <a:pt x="31731" y="8338"/>
                    </a:lnTo>
                    <a:lnTo>
                      <a:pt x="31939" y="8213"/>
                    </a:lnTo>
                    <a:lnTo>
                      <a:pt x="32126" y="8047"/>
                    </a:lnTo>
                    <a:lnTo>
                      <a:pt x="32209" y="7943"/>
                    </a:lnTo>
                    <a:lnTo>
                      <a:pt x="32292" y="7839"/>
                    </a:lnTo>
                    <a:lnTo>
                      <a:pt x="32355" y="7714"/>
                    </a:lnTo>
                    <a:lnTo>
                      <a:pt x="32396" y="7590"/>
                    </a:lnTo>
                    <a:lnTo>
                      <a:pt x="32458" y="7465"/>
                    </a:lnTo>
                    <a:lnTo>
                      <a:pt x="32479" y="7298"/>
                    </a:lnTo>
                    <a:lnTo>
                      <a:pt x="32604" y="6633"/>
                    </a:lnTo>
                    <a:lnTo>
                      <a:pt x="32708" y="5947"/>
                    </a:lnTo>
                    <a:lnTo>
                      <a:pt x="32791" y="5261"/>
                    </a:lnTo>
                    <a:lnTo>
                      <a:pt x="32874" y="4575"/>
                    </a:lnTo>
                    <a:lnTo>
                      <a:pt x="32916" y="3888"/>
                    </a:lnTo>
                    <a:lnTo>
                      <a:pt x="32958" y="3202"/>
                    </a:lnTo>
                    <a:lnTo>
                      <a:pt x="33020" y="1830"/>
                    </a:lnTo>
                    <a:lnTo>
                      <a:pt x="32999" y="1476"/>
                    </a:lnTo>
                    <a:lnTo>
                      <a:pt x="32978" y="1331"/>
                    </a:lnTo>
                    <a:lnTo>
                      <a:pt x="32958" y="1185"/>
                    </a:lnTo>
                    <a:lnTo>
                      <a:pt x="32916" y="1061"/>
                    </a:lnTo>
                    <a:lnTo>
                      <a:pt x="32854" y="957"/>
                    </a:lnTo>
                    <a:lnTo>
                      <a:pt x="32791" y="853"/>
                    </a:lnTo>
                    <a:lnTo>
                      <a:pt x="32708" y="749"/>
                    </a:lnTo>
                    <a:lnTo>
                      <a:pt x="32625" y="666"/>
                    </a:lnTo>
                    <a:lnTo>
                      <a:pt x="32521" y="603"/>
                    </a:lnTo>
                    <a:lnTo>
                      <a:pt x="32417" y="541"/>
                    </a:lnTo>
                    <a:lnTo>
                      <a:pt x="32292" y="478"/>
                    </a:lnTo>
                    <a:lnTo>
                      <a:pt x="32001" y="395"/>
                    </a:lnTo>
                    <a:lnTo>
                      <a:pt x="31648" y="333"/>
                    </a:lnTo>
                    <a:lnTo>
                      <a:pt x="31003" y="250"/>
                    </a:lnTo>
                    <a:lnTo>
                      <a:pt x="30358" y="229"/>
                    </a:lnTo>
                    <a:lnTo>
                      <a:pt x="21022" y="83"/>
                    </a:lnTo>
                    <a:lnTo>
                      <a:pt x="20191" y="42"/>
                    </a:lnTo>
                    <a:lnTo>
                      <a:pt x="19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>
                <a:off x="5313963" y="4304150"/>
                <a:ext cx="89775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35910" h="12954" extrusionOk="0">
                    <a:moveTo>
                      <a:pt x="20648" y="894"/>
                    </a:moveTo>
                    <a:lnTo>
                      <a:pt x="21480" y="936"/>
                    </a:lnTo>
                    <a:lnTo>
                      <a:pt x="22311" y="977"/>
                    </a:lnTo>
                    <a:lnTo>
                      <a:pt x="31647" y="1123"/>
                    </a:lnTo>
                    <a:lnTo>
                      <a:pt x="32292" y="1144"/>
                    </a:lnTo>
                    <a:lnTo>
                      <a:pt x="32937" y="1227"/>
                    </a:lnTo>
                    <a:lnTo>
                      <a:pt x="33290" y="1289"/>
                    </a:lnTo>
                    <a:lnTo>
                      <a:pt x="33581" y="1372"/>
                    </a:lnTo>
                    <a:lnTo>
                      <a:pt x="33706" y="1435"/>
                    </a:lnTo>
                    <a:lnTo>
                      <a:pt x="33810" y="1497"/>
                    </a:lnTo>
                    <a:lnTo>
                      <a:pt x="33914" y="1560"/>
                    </a:lnTo>
                    <a:lnTo>
                      <a:pt x="33997" y="1643"/>
                    </a:lnTo>
                    <a:lnTo>
                      <a:pt x="34080" y="1747"/>
                    </a:lnTo>
                    <a:lnTo>
                      <a:pt x="34143" y="1851"/>
                    </a:lnTo>
                    <a:lnTo>
                      <a:pt x="34205" y="1955"/>
                    </a:lnTo>
                    <a:lnTo>
                      <a:pt x="34247" y="2079"/>
                    </a:lnTo>
                    <a:lnTo>
                      <a:pt x="34267" y="2225"/>
                    </a:lnTo>
                    <a:lnTo>
                      <a:pt x="34288" y="2370"/>
                    </a:lnTo>
                    <a:lnTo>
                      <a:pt x="34309" y="2724"/>
                    </a:lnTo>
                    <a:lnTo>
                      <a:pt x="34247" y="4096"/>
                    </a:lnTo>
                    <a:lnTo>
                      <a:pt x="34205" y="4782"/>
                    </a:lnTo>
                    <a:lnTo>
                      <a:pt x="34163" y="5469"/>
                    </a:lnTo>
                    <a:lnTo>
                      <a:pt x="34080" y="6155"/>
                    </a:lnTo>
                    <a:lnTo>
                      <a:pt x="33997" y="6841"/>
                    </a:lnTo>
                    <a:lnTo>
                      <a:pt x="33893" y="7527"/>
                    </a:lnTo>
                    <a:lnTo>
                      <a:pt x="33768" y="8192"/>
                    </a:lnTo>
                    <a:lnTo>
                      <a:pt x="33747" y="8359"/>
                    </a:lnTo>
                    <a:lnTo>
                      <a:pt x="33685" y="8484"/>
                    </a:lnTo>
                    <a:lnTo>
                      <a:pt x="33644" y="8608"/>
                    </a:lnTo>
                    <a:lnTo>
                      <a:pt x="33581" y="8733"/>
                    </a:lnTo>
                    <a:lnTo>
                      <a:pt x="33498" y="8837"/>
                    </a:lnTo>
                    <a:lnTo>
                      <a:pt x="33415" y="8941"/>
                    </a:lnTo>
                    <a:lnTo>
                      <a:pt x="33228" y="9107"/>
                    </a:lnTo>
                    <a:lnTo>
                      <a:pt x="33020" y="9232"/>
                    </a:lnTo>
                    <a:lnTo>
                      <a:pt x="32791" y="9336"/>
                    </a:lnTo>
                    <a:lnTo>
                      <a:pt x="32542" y="9398"/>
                    </a:lnTo>
                    <a:lnTo>
                      <a:pt x="32271" y="9461"/>
                    </a:lnTo>
                    <a:lnTo>
                      <a:pt x="31190" y="9627"/>
                    </a:lnTo>
                    <a:lnTo>
                      <a:pt x="30109" y="9731"/>
                    </a:lnTo>
                    <a:lnTo>
                      <a:pt x="29028" y="9814"/>
                    </a:lnTo>
                    <a:lnTo>
                      <a:pt x="28487" y="9835"/>
                    </a:lnTo>
                    <a:lnTo>
                      <a:pt x="27946" y="9856"/>
                    </a:lnTo>
                    <a:lnTo>
                      <a:pt x="19068" y="9856"/>
                    </a:lnTo>
                    <a:lnTo>
                      <a:pt x="17259" y="9897"/>
                    </a:lnTo>
                    <a:lnTo>
                      <a:pt x="15450" y="9960"/>
                    </a:lnTo>
                    <a:lnTo>
                      <a:pt x="11853" y="10126"/>
                    </a:lnTo>
                    <a:lnTo>
                      <a:pt x="8235" y="10293"/>
                    </a:lnTo>
                    <a:lnTo>
                      <a:pt x="6426" y="10376"/>
                    </a:lnTo>
                    <a:lnTo>
                      <a:pt x="4617" y="10396"/>
                    </a:lnTo>
                    <a:lnTo>
                      <a:pt x="4118" y="10396"/>
                    </a:lnTo>
                    <a:lnTo>
                      <a:pt x="3640" y="10376"/>
                    </a:lnTo>
                    <a:lnTo>
                      <a:pt x="2621" y="10334"/>
                    </a:lnTo>
                    <a:lnTo>
                      <a:pt x="2413" y="10313"/>
                    </a:lnTo>
                    <a:lnTo>
                      <a:pt x="2226" y="10272"/>
                    </a:lnTo>
                    <a:lnTo>
                      <a:pt x="2039" y="10189"/>
                    </a:lnTo>
                    <a:lnTo>
                      <a:pt x="1893" y="10105"/>
                    </a:lnTo>
                    <a:lnTo>
                      <a:pt x="1789" y="9981"/>
                    </a:lnTo>
                    <a:lnTo>
                      <a:pt x="1685" y="9814"/>
                    </a:lnTo>
                    <a:lnTo>
                      <a:pt x="1602" y="9627"/>
                    </a:lnTo>
                    <a:lnTo>
                      <a:pt x="1539" y="9419"/>
                    </a:lnTo>
                    <a:lnTo>
                      <a:pt x="1436" y="8837"/>
                    </a:lnTo>
                    <a:lnTo>
                      <a:pt x="1373" y="8255"/>
                    </a:lnTo>
                    <a:lnTo>
                      <a:pt x="1332" y="7673"/>
                    </a:lnTo>
                    <a:lnTo>
                      <a:pt x="1311" y="7111"/>
                    </a:lnTo>
                    <a:lnTo>
                      <a:pt x="1290" y="6529"/>
                    </a:lnTo>
                    <a:lnTo>
                      <a:pt x="1311" y="5947"/>
                    </a:lnTo>
                    <a:lnTo>
                      <a:pt x="1352" y="4782"/>
                    </a:lnTo>
                    <a:lnTo>
                      <a:pt x="1373" y="4491"/>
                    </a:lnTo>
                    <a:lnTo>
                      <a:pt x="1436" y="4200"/>
                    </a:lnTo>
                    <a:lnTo>
                      <a:pt x="1477" y="3909"/>
                    </a:lnTo>
                    <a:lnTo>
                      <a:pt x="1498" y="3618"/>
                    </a:lnTo>
                    <a:lnTo>
                      <a:pt x="1519" y="3452"/>
                    </a:lnTo>
                    <a:lnTo>
                      <a:pt x="1560" y="3265"/>
                    </a:lnTo>
                    <a:lnTo>
                      <a:pt x="1602" y="3098"/>
                    </a:lnTo>
                    <a:lnTo>
                      <a:pt x="1643" y="2953"/>
                    </a:lnTo>
                    <a:lnTo>
                      <a:pt x="1727" y="2807"/>
                    </a:lnTo>
                    <a:lnTo>
                      <a:pt x="1789" y="2682"/>
                    </a:lnTo>
                    <a:lnTo>
                      <a:pt x="1872" y="2558"/>
                    </a:lnTo>
                    <a:lnTo>
                      <a:pt x="1976" y="2454"/>
                    </a:lnTo>
                    <a:lnTo>
                      <a:pt x="2080" y="2350"/>
                    </a:lnTo>
                    <a:lnTo>
                      <a:pt x="2205" y="2267"/>
                    </a:lnTo>
                    <a:lnTo>
                      <a:pt x="2330" y="2183"/>
                    </a:lnTo>
                    <a:lnTo>
                      <a:pt x="2454" y="2100"/>
                    </a:lnTo>
                    <a:lnTo>
                      <a:pt x="2766" y="1975"/>
                    </a:lnTo>
                    <a:lnTo>
                      <a:pt x="3099" y="1871"/>
                    </a:lnTo>
                    <a:lnTo>
                      <a:pt x="3411" y="1809"/>
                    </a:lnTo>
                    <a:lnTo>
                      <a:pt x="3723" y="1767"/>
                    </a:lnTo>
                    <a:lnTo>
                      <a:pt x="4347" y="1684"/>
                    </a:lnTo>
                    <a:lnTo>
                      <a:pt x="4991" y="1643"/>
                    </a:lnTo>
                    <a:lnTo>
                      <a:pt x="5615" y="1622"/>
                    </a:lnTo>
                    <a:lnTo>
                      <a:pt x="7736" y="1560"/>
                    </a:lnTo>
                    <a:lnTo>
                      <a:pt x="9857" y="1497"/>
                    </a:lnTo>
                    <a:lnTo>
                      <a:pt x="11998" y="1435"/>
                    </a:lnTo>
                    <a:lnTo>
                      <a:pt x="14119" y="1352"/>
                    </a:lnTo>
                    <a:lnTo>
                      <a:pt x="15346" y="1289"/>
                    </a:lnTo>
                    <a:lnTo>
                      <a:pt x="16552" y="1206"/>
                    </a:lnTo>
                    <a:lnTo>
                      <a:pt x="17758" y="1081"/>
                    </a:lnTo>
                    <a:lnTo>
                      <a:pt x="18985" y="957"/>
                    </a:lnTo>
                    <a:lnTo>
                      <a:pt x="19380" y="915"/>
                    </a:lnTo>
                    <a:lnTo>
                      <a:pt x="19796" y="894"/>
                    </a:lnTo>
                    <a:close/>
                    <a:moveTo>
                      <a:pt x="22540" y="0"/>
                    </a:moveTo>
                    <a:lnTo>
                      <a:pt x="19712" y="21"/>
                    </a:lnTo>
                    <a:lnTo>
                      <a:pt x="16760" y="62"/>
                    </a:lnTo>
                    <a:lnTo>
                      <a:pt x="13807" y="146"/>
                    </a:lnTo>
                    <a:lnTo>
                      <a:pt x="12331" y="187"/>
                    </a:lnTo>
                    <a:lnTo>
                      <a:pt x="10855" y="270"/>
                    </a:lnTo>
                    <a:lnTo>
                      <a:pt x="9399" y="354"/>
                    </a:lnTo>
                    <a:lnTo>
                      <a:pt x="7923" y="458"/>
                    </a:lnTo>
                    <a:lnTo>
                      <a:pt x="6530" y="561"/>
                    </a:lnTo>
                    <a:lnTo>
                      <a:pt x="5844" y="624"/>
                    </a:lnTo>
                    <a:lnTo>
                      <a:pt x="5137" y="707"/>
                    </a:lnTo>
                    <a:lnTo>
                      <a:pt x="4450" y="811"/>
                    </a:lnTo>
                    <a:lnTo>
                      <a:pt x="3764" y="915"/>
                    </a:lnTo>
                    <a:lnTo>
                      <a:pt x="3078" y="1081"/>
                    </a:lnTo>
                    <a:lnTo>
                      <a:pt x="2413" y="1268"/>
                    </a:lnTo>
                    <a:lnTo>
                      <a:pt x="2018" y="1414"/>
                    </a:lnTo>
                    <a:lnTo>
                      <a:pt x="1664" y="1580"/>
                    </a:lnTo>
                    <a:lnTo>
                      <a:pt x="1519" y="1684"/>
                    </a:lnTo>
                    <a:lnTo>
                      <a:pt x="1352" y="1809"/>
                    </a:lnTo>
                    <a:lnTo>
                      <a:pt x="1228" y="1913"/>
                    </a:lnTo>
                    <a:lnTo>
                      <a:pt x="1082" y="2059"/>
                    </a:lnTo>
                    <a:lnTo>
                      <a:pt x="957" y="2183"/>
                    </a:lnTo>
                    <a:lnTo>
                      <a:pt x="853" y="2329"/>
                    </a:lnTo>
                    <a:lnTo>
                      <a:pt x="749" y="2495"/>
                    </a:lnTo>
                    <a:lnTo>
                      <a:pt x="666" y="2662"/>
                    </a:lnTo>
                    <a:lnTo>
                      <a:pt x="500" y="3015"/>
                    </a:lnTo>
                    <a:lnTo>
                      <a:pt x="375" y="3410"/>
                    </a:lnTo>
                    <a:lnTo>
                      <a:pt x="271" y="3847"/>
                    </a:lnTo>
                    <a:lnTo>
                      <a:pt x="188" y="4263"/>
                    </a:lnTo>
                    <a:lnTo>
                      <a:pt x="126" y="4699"/>
                    </a:lnTo>
                    <a:lnTo>
                      <a:pt x="84" y="5115"/>
                    </a:lnTo>
                    <a:lnTo>
                      <a:pt x="42" y="5552"/>
                    </a:lnTo>
                    <a:lnTo>
                      <a:pt x="22" y="5968"/>
                    </a:lnTo>
                    <a:lnTo>
                      <a:pt x="1" y="6404"/>
                    </a:lnTo>
                    <a:lnTo>
                      <a:pt x="1" y="6820"/>
                    </a:lnTo>
                    <a:lnTo>
                      <a:pt x="42" y="7673"/>
                    </a:lnTo>
                    <a:lnTo>
                      <a:pt x="146" y="8525"/>
                    </a:lnTo>
                    <a:lnTo>
                      <a:pt x="250" y="9378"/>
                    </a:lnTo>
                    <a:lnTo>
                      <a:pt x="417" y="10230"/>
                    </a:lnTo>
                    <a:lnTo>
                      <a:pt x="479" y="10500"/>
                    </a:lnTo>
                    <a:lnTo>
                      <a:pt x="562" y="10771"/>
                    </a:lnTo>
                    <a:lnTo>
                      <a:pt x="645" y="10999"/>
                    </a:lnTo>
                    <a:lnTo>
                      <a:pt x="770" y="11228"/>
                    </a:lnTo>
                    <a:lnTo>
                      <a:pt x="895" y="11436"/>
                    </a:lnTo>
                    <a:lnTo>
                      <a:pt x="1040" y="11644"/>
                    </a:lnTo>
                    <a:lnTo>
                      <a:pt x="1207" y="11810"/>
                    </a:lnTo>
                    <a:lnTo>
                      <a:pt x="1394" y="11977"/>
                    </a:lnTo>
                    <a:lnTo>
                      <a:pt x="1581" y="12122"/>
                    </a:lnTo>
                    <a:lnTo>
                      <a:pt x="1789" y="12268"/>
                    </a:lnTo>
                    <a:lnTo>
                      <a:pt x="1997" y="12372"/>
                    </a:lnTo>
                    <a:lnTo>
                      <a:pt x="2226" y="12476"/>
                    </a:lnTo>
                    <a:lnTo>
                      <a:pt x="2475" y="12580"/>
                    </a:lnTo>
                    <a:lnTo>
                      <a:pt x="2725" y="12642"/>
                    </a:lnTo>
                    <a:lnTo>
                      <a:pt x="2995" y="12704"/>
                    </a:lnTo>
                    <a:lnTo>
                      <a:pt x="3286" y="12767"/>
                    </a:lnTo>
                    <a:lnTo>
                      <a:pt x="3847" y="12829"/>
                    </a:lnTo>
                    <a:lnTo>
                      <a:pt x="4409" y="12892"/>
                    </a:lnTo>
                    <a:lnTo>
                      <a:pt x="4991" y="12933"/>
                    </a:lnTo>
                    <a:lnTo>
                      <a:pt x="5552" y="12954"/>
                    </a:lnTo>
                    <a:lnTo>
                      <a:pt x="6135" y="12954"/>
                    </a:lnTo>
                    <a:lnTo>
                      <a:pt x="6717" y="12933"/>
                    </a:lnTo>
                    <a:lnTo>
                      <a:pt x="7278" y="12912"/>
                    </a:lnTo>
                    <a:lnTo>
                      <a:pt x="7860" y="12850"/>
                    </a:lnTo>
                    <a:lnTo>
                      <a:pt x="9441" y="12704"/>
                    </a:lnTo>
                    <a:lnTo>
                      <a:pt x="11000" y="12580"/>
                    </a:lnTo>
                    <a:lnTo>
                      <a:pt x="12580" y="12455"/>
                    </a:lnTo>
                    <a:lnTo>
                      <a:pt x="14140" y="12351"/>
                    </a:lnTo>
                    <a:lnTo>
                      <a:pt x="15679" y="12289"/>
                    </a:lnTo>
                    <a:lnTo>
                      <a:pt x="17217" y="12247"/>
                    </a:lnTo>
                    <a:lnTo>
                      <a:pt x="18714" y="12247"/>
                    </a:lnTo>
                    <a:lnTo>
                      <a:pt x="20211" y="12289"/>
                    </a:lnTo>
                    <a:lnTo>
                      <a:pt x="22748" y="12226"/>
                    </a:lnTo>
                    <a:lnTo>
                      <a:pt x="25181" y="12122"/>
                    </a:lnTo>
                    <a:lnTo>
                      <a:pt x="26387" y="12081"/>
                    </a:lnTo>
                    <a:lnTo>
                      <a:pt x="27572" y="11998"/>
                    </a:lnTo>
                    <a:lnTo>
                      <a:pt x="28736" y="11914"/>
                    </a:lnTo>
                    <a:lnTo>
                      <a:pt x="29922" y="11810"/>
                    </a:lnTo>
                    <a:lnTo>
                      <a:pt x="30878" y="11686"/>
                    </a:lnTo>
                    <a:lnTo>
                      <a:pt x="31855" y="11540"/>
                    </a:lnTo>
                    <a:lnTo>
                      <a:pt x="32833" y="11353"/>
                    </a:lnTo>
                    <a:lnTo>
                      <a:pt x="33789" y="11124"/>
                    </a:lnTo>
                    <a:lnTo>
                      <a:pt x="34080" y="11041"/>
                    </a:lnTo>
                    <a:lnTo>
                      <a:pt x="34350" y="10937"/>
                    </a:lnTo>
                    <a:lnTo>
                      <a:pt x="34600" y="10792"/>
                    </a:lnTo>
                    <a:lnTo>
                      <a:pt x="34808" y="10625"/>
                    </a:lnTo>
                    <a:lnTo>
                      <a:pt x="34974" y="10417"/>
                    </a:lnTo>
                    <a:lnTo>
                      <a:pt x="35120" y="10189"/>
                    </a:lnTo>
                    <a:lnTo>
                      <a:pt x="35245" y="9897"/>
                    </a:lnTo>
                    <a:lnTo>
                      <a:pt x="35328" y="9586"/>
                    </a:lnTo>
                    <a:lnTo>
                      <a:pt x="35515" y="8421"/>
                    </a:lnTo>
                    <a:lnTo>
                      <a:pt x="35681" y="7257"/>
                    </a:lnTo>
                    <a:lnTo>
                      <a:pt x="35806" y="6092"/>
                    </a:lnTo>
                    <a:lnTo>
                      <a:pt x="35868" y="5510"/>
                    </a:lnTo>
                    <a:lnTo>
                      <a:pt x="35889" y="4928"/>
                    </a:lnTo>
                    <a:lnTo>
                      <a:pt x="35910" y="4283"/>
                    </a:lnTo>
                    <a:lnTo>
                      <a:pt x="35910" y="3972"/>
                    </a:lnTo>
                    <a:lnTo>
                      <a:pt x="35889" y="3660"/>
                    </a:lnTo>
                    <a:lnTo>
                      <a:pt x="35848" y="3348"/>
                    </a:lnTo>
                    <a:lnTo>
                      <a:pt x="35806" y="3036"/>
                    </a:lnTo>
                    <a:lnTo>
                      <a:pt x="35744" y="2724"/>
                    </a:lnTo>
                    <a:lnTo>
                      <a:pt x="35660" y="2412"/>
                    </a:lnTo>
                    <a:lnTo>
                      <a:pt x="35515" y="1996"/>
                    </a:lnTo>
                    <a:lnTo>
                      <a:pt x="35432" y="1809"/>
                    </a:lnTo>
                    <a:lnTo>
                      <a:pt x="35328" y="1622"/>
                    </a:lnTo>
                    <a:lnTo>
                      <a:pt x="35224" y="1456"/>
                    </a:lnTo>
                    <a:lnTo>
                      <a:pt x="35120" y="1289"/>
                    </a:lnTo>
                    <a:lnTo>
                      <a:pt x="34995" y="1123"/>
                    </a:lnTo>
                    <a:lnTo>
                      <a:pt x="34850" y="998"/>
                    </a:lnTo>
                    <a:lnTo>
                      <a:pt x="34704" y="853"/>
                    </a:lnTo>
                    <a:lnTo>
                      <a:pt x="34538" y="749"/>
                    </a:lnTo>
                    <a:lnTo>
                      <a:pt x="34371" y="645"/>
                    </a:lnTo>
                    <a:lnTo>
                      <a:pt x="34205" y="541"/>
                    </a:lnTo>
                    <a:lnTo>
                      <a:pt x="33997" y="458"/>
                    </a:lnTo>
                    <a:lnTo>
                      <a:pt x="33789" y="395"/>
                    </a:lnTo>
                    <a:lnTo>
                      <a:pt x="33581" y="354"/>
                    </a:lnTo>
                    <a:lnTo>
                      <a:pt x="33352" y="312"/>
                    </a:lnTo>
                    <a:lnTo>
                      <a:pt x="32188" y="166"/>
                    </a:lnTo>
                    <a:lnTo>
                      <a:pt x="31606" y="104"/>
                    </a:lnTo>
                    <a:lnTo>
                      <a:pt x="31003" y="62"/>
                    </a:lnTo>
                    <a:lnTo>
                      <a:pt x="28196" y="21"/>
                    </a:lnTo>
                    <a:lnTo>
                      <a:pt x="253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>
                <a:off x="5582713" y="4622800"/>
                <a:ext cx="317125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12601" extrusionOk="0">
                    <a:moveTo>
                      <a:pt x="5656" y="977"/>
                    </a:moveTo>
                    <a:lnTo>
                      <a:pt x="6218" y="998"/>
                    </a:lnTo>
                    <a:lnTo>
                      <a:pt x="6758" y="1081"/>
                    </a:lnTo>
                    <a:lnTo>
                      <a:pt x="7278" y="1185"/>
                    </a:lnTo>
                    <a:lnTo>
                      <a:pt x="7777" y="1352"/>
                    </a:lnTo>
                    <a:lnTo>
                      <a:pt x="8255" y="1560"/>
                    </a:lnTo>
                    <a:lnTo>
                      <a:pt x="8692" y="1788"/>
                    </a:lnTo>
                    <a:lnTo>
                      <a:pt x="9108" y="2079"/>
                    </a:lnTo>
                    <a:lnTo>
                      <a:pt x="9482" y="2370"/>
                    </a:lnTo>
                    <a:lnTo>
                      <a:pt x="9836" y="2724"/>
                    </a:lnTo>
                    <a:lnTo>
                      <a:pt x="10148" y="3098"/>
                    </a:lnTo>
                    <a:lnTo>
                      <a:pt x="10418" y="3493"/>
                    </a:lnTo>
                    <a:lnTo>
                      <a:pt x="10522" y="3680"/>
                    </a:lnTo>
                    <a:lnTo>
                      <a:pt x="10626" y="3909"/>
                    </a:lnTo>
                    <a:lnTo>
                      <a:pt x="10730" y="4117"/>
                    </a:lnTo>
                    <a:lnTo>
                      <a:pt x="10813" y="4346"/>
                    </a:lnTo>
                    <a:lnTo>
                      <a:pt x="10875" y="4575"/>
                    </a:lnTo>
                    <a:lnTo>
                      <a:pt x="10938" y="4803"/>
                    </a:lnTo>
                    <a:lnTo>
                      <a:pt x="10979" y="5053"/>
                    </a:lnTo>
                    <a:lnTo>
                      <a:pt x="11021" y="5281"/>
                    </a:lnTo>
                    <a:lnTo>
                      <a:pt x="11042" y="5531"/>
                    </a:lnTo>
                    <a:lnTo>
                      <a:pt x="11042" y="5780"/>
                    </a:lnTo>
                    <a:lnTo>
                      <a:pt x="11021" y="6051"/>
                    </a:lnTo>
                    <a:lnTo>
                      <a:pt x="11000" y="6300"/>
                    </a:lnTo>
                    <a:lnTo>
                      <a:pt x="10979" y="6550"/>
                    </a:lnTo>
                    <a:lnTo>
                      <a:pt x="10917" y="6799"/>
                    </a:lnTo>
                    <a:lnTo>
                      <a:pt x="10855" y="7049"/>
                    </a:lnTo>
                    <a:lnTo>
                      <a:pt x="10792" y="7278"/>
                    </a:lnTo>
                    <a:lnTo>
                      <a:pt x="10626" y="7735"/>
                    </a:lnTo>
                    <a:lnTo>
                      <a:pt x="10397" y="8192"/>
                    </a:lnTo>
                    <a:lnTo>
                      <a:pt x="10127" y="8608"/>
                    </a:lnTo>
                    <a:lnTo>
                      <a:pt x="9836" y="8983"/>
                    </a:lnTo>
                    <a:lnTo>
                      <a:pt x="9503" y="9357"/>
                    </a:lnTo>
                    <a:lnTo>
                      <a:pt x="9129" y="9669"/>
                    </a:lnTo>
                    <a:lnTo>
                      <a:pt x="8734" y="9960"/>
                    </a:lnTo>
                    <a:lnTo>
                      <a:pt x="8318" y="10230"/>
                    </a:lnTo>
                    <a:lnTo>
                      <a:pt x="7860" y="10438"/>
                    </a:lnTo>
                    <a:lnTo>
                      <a:pt x="7403" y="10604"/>
                    </a:lnTo>
                    <a:lnTo>
                      <a:pt x="7153" y="10667"/>
                    </a:lnTo>
                    <a:lnTo>
                      <a:pt x="6904" y="10729"/>
                    </a:lnTo>
                    <a:lnTo>
                      <a:pt x="6654" y="10771"/>
                    </a:lnTo>
                    <a:lnTo>
                      <a:pt x="6405" y="10792"/>
                    </a:lnTo>
                    <a:lnTo>
                      <a:pt x="6135" y="10812"/>
                    </a:lnTo>
                    <a:lnTo>
                      <a:pt x="5885" y="10833"/>
                    </a:lnTo>
                    <a:lnTo>
                      <a:pt x="5365" y="10792"/>
                    </a:lnTo>
                    <a:lnTo>
                      <a:pt x="4845" y="10729"/>
                    </a:lnTo>
                    <a:lnTo>
                      <a:pt x="4367" y="10604"/>
                    </a:lnTo>
                    <a:lnTo>
                      <a:pt x="3889" y="10438"/>
                    </a:lnTo>
                    <a:lnTo>
                      <a:pt x="3452" y="10251"/>
                    </a:lnTo>
                    <a:lnTo>
                      <a:pt x="3036" y="10022"/>
                    </a:lnTo>
                    <a:lnTo>
                      <a:pt x="2662" y="9752"/>
                    </a:lnTo>
                    <a:lnTo>
                      <a:pt x="2309" y="9440"/>
                    </a:lnTo>
                    <a:lnTo>
                      <a:pt x="1976" y="9107"/>
                    </a:lnTo>
                    <a:lnTo>
                      <a:pt x="1706" y="8754"/>
                    </a:lnTo>
                    <a:lnTo>
                      <a:pt x="1456" y="8359"/>
                    </a:lnTo>
                    <a:lnTo>
                      <a:pt x="1248" y="7943"/>
                    </a:lnTo>
                    <a:lnTo>
                      <a:pt x="1082" y="7506"/>
                    </a:lnTo>
                    <a:lnTo>
                      <a:pt x="978" y="7049"/>
                    </a:lnTo>
                    <a:lnTo>
                      <a:pt x="936" y="6820"/>
                    </a:lnTo>
                    <a:lnTo>
                      <a:pt x="895" y="6571"/>
                    </a:lnTo>
                    <a:lnTo>
                      <a:pt x="895" y="6321"/>
                    </a:lnTo>
                    <a:lnTo>
                      <a:pt x="874" y="6072"/>
                    </a:lnTo>
                    <a:lnTo>
                      <a:pt x="874" y="5801"/>
                    </a:lnTo>
                    <a:lnTo>
                      <a:pt x="895" y="5531"/>
                    </a:lnTo>
                    <a:lnTo>
                      <a:pt x="916" y="5261"/>
                    </a:lnTo>
                    <a:lnTo>
                      <a:pt x="957" y="5011"/>
                    </a:lnTo>
                    <a:lnTo>
                      <a:pt x="1020" y="4762"/>
                    </a:lnTo>
                    <a:lnTo>
                      <a:pt x="1082" y="4512"/>
                    </a:lnTo>
                    <a:lnTo>
                      <a:pt x="1165" y="4263"/>
                    </a:lnTo>
                    <a:lnTo>
                      <a:pt x="1269" y="4034"/>
                    </a:lnTo>
                    <a:lnTo>
                      <a:pt x="1373" y="3805"/>
                    </a:lnTo>
                    <a:lnTo>
                      <a:pt x="1498" y="3576"/>
                    </a:lnTo>
                    <a:lnTo>
                      <a:pt x="1768" y="3161"/>
                    </a:lnTo>
                    <a:lnTo>
                      <a:pt x="2059" y="2766"/>
                    </a:lnTo>
                    <a:lnTo>
                      <a:pt x="2392" y="2391"/>
                    </a:lnTo>
                    <a:lnTo>
                      <a:pt x="2766" y="2079"/>
                    </a:lnTo>
                    <a:lnTo>
                      <a:pt x="3140" y="1788"/>
                    </a:lnTo>
                    <a:lnTo>
                      <a:pt x="3556" y="1539"/>
                    </a:lnTo>
                    <a:lnTo>
                      <a:pt x="3972" y="1331"/>
                    </a:lnTo>
                    <a:lnTo>
                      <a:pt x="4388" y="1185"/>
                    </a:lnTo>
                    <a:lnTo>
                      <a:pt x="4804" y="1061"/>
                    </a:lnTo>
                    <a:lnTo>
                      <a:pt x="5240" y="998"/>
                    </a:lnTo>
                    <a:lnTo>
                      <a:pt x="5448" y="977"/>
                    </a:lnTo>
                    <a:close/>
                    <a:moveTo>
                      <a:pt x="6717" y="0"/>
                    </a:moveTo>
                    <a:lnTo>
                      <a:pt x="6322" y="21"/>
                    </a:lnTo>
                    <a:lnTo>
                      <a:pt x="5947" y="42"/>
                    </a:lnTo>
                    <a:lnTo>
                      <a:pt x="5552" y="83"/>
                    </a:lnTo>
                    <a:lnTo>
                      <a:pt x="5157" y="166"/>
                    </a:lnTo>
                    <a:lnTo>
                      <a:pt x="4762" y="250"/>
                    </a:lnTo>
                    <a:lnTo>
                      <a:pt x="4367" y="333"/>
                    </a:lnTo>
                    <a:lnTo>
                      <a:pt x="3993" y="458"/>
                    </a:lnTo>
                    <a:lnTo>
                      <a:pt x="3535" y="603"/>
                    </a:lnTo>
                    <a:lnTo>
                      <a:pt x="3078" y="811"/>
                    </a:lnTo>
                    <a:lnTo>
                      <a:pt x="2662" y="1061"/>
                    </a:lnTo>
                    <a:lnTo>
                      <a:pt x="2288" y="1352"/>
                    </a:lnTo>
                    <a:lnTo>
                      <a:pt x="1914" y="1664"/>
                    </a:lnTo>
                    <a:lnTo>
                      <a:pt x="1581" y="1996"/>
                    </a:lnTo>
                    <a:lnTo>
                      <a:pt x="1269" y="2370"/>
                    </a:lnTo>
                    <a:lnTo>
                      <a:pt x="978" y="2766"/>
                    </a:lnTo>
                    <a:lnTo>
                      <a:pt x="728" y="3181"/>
                    </a:lnTo>
                    <a:lnTo>
                      <a:pt x="521" y="3618"/>
                    </a:lnTo>
                    <a:lnTo>
                      <a:pt x="333" y="4075"/>
                    </a:lnTo>
                    <a:lnTo>
                      <a:pt x="188" y="4533"/>
                    </a:lnTo>
                    <a:lnTo>
                      <a:pt x="84" y="5011"/>
                    </a:lnTo>
                    <a:lnTo>
                      <a:pt x="21" y="5489"/>
                    </a:lnTo>
                    <a:lnTo>
                      <a:pt x="1" y="5968"/>
                    </a:lnTo>
                    <a:lnTo>
                      <a:pt x="21" y="6446"/>
                    </a:lnTo>
                    <a:lnTo>
                      <a:pt x="105" y="6966"/>
                    </a:lnTo>
                    <a:lnTo>
                      <a:pt x="209" y="7444"/>
                    </a:lnTo>
                    <a:lnTo>
                      <a:pt x="354" y="7922"/>
                    </a:lnTo>
                    <a:lnTo>
                      <a:pt x="541" y="8380"/>
                    </a:lnTo>
                    <a:lnTo>
                      <a:pt x="749" y="8837"/>
                    </a:lnTo>
                    <a:lnTo>
                      <a:pt x="978" y="9253"/>
                    </a:lnTo>
                    <a:lnTo>
                      <a:pt x="1248" y="9690"/>
                    </a:lnTo>
                    <a:lnTo>
                      <a:pt x="1519" y="10105"/>
                    </a:lnTo>
                    <a:lnTo>
                      <a:pt x="1768" y="10438"/>
                    </a:lnTo>
                    <a:lnTo>
                      <a:pt x="2038" y="10750"/>
                    </a:lnTo>
                    <a:lnTo>
                      <a:pt x="2309" y="11020"/>
                    </a:lnTo>
                    <a:lnTo>
                      <a:pt x="2600" y="11291"/>
                    </a:lnTo>
                    <a:lnTo>
                      <a:pt x="2891" y="11540"/>
                    </a:lnTo>
                    <a:lnTo>
                      <a:pt x="3203" y="11748"/>
                    </a:lnTo>
                    <a:lnTo>
                      <a:pt x="3515" y="11956"/>
                    </a:lnTo>
                    <a:lnTo>
                      <a:pt x="3847" y="12122"/>
                    </a:lnTo>
                    <a:lnTo>
                      <a:pt x="4201" y="12268"/>
                    </a:lnTo>
                    <a:lnTo>
                      <a:pt x="4554" y="12393"/>
                    </a:lnTo>
                    <a:lnTo>
                      <a:pt x="4908" y="12476"/>
                    </a:lnTo>
                    <a:lnTo>
                      <a:pt x="5282" y="12538"/>
                    </a:lnTo>
                    <a:lnTo>
                      <a:pt x="5677" y="12580"/>
                    </a:lnTo>
                    <a:lnTo>
                      <a:pt x="6072" y="12601"/>
                    </a:lnTo>
                    <a:lnTo>
                      <a:pt x="6467" y="12580"/>
                    </a:lnTo>
                    <a:lnTo>
                      <a:pt x="6883" y="12538"/>
                    </a:lnTo>
                    <a:lnTo>
                      <a:pt x="7195" y="12497"/>
                    </a:lnTo>
                    <a:lnTo>
                      <a:pt x="7486" y="12413"/>
                    </a:lnTo>
                    <a:lnTo>
                      <a:pt x="7777" y="12351"/>
                    </a:lnTo>
                    <a:lnTo>
                      <a:pt x="8068" y="12247"/>
                    </a:lnTo>
                    <a:lnTo>
                      <a:pt x="8339" y="12122"/>
                    </a:lnTo>
                    <a:lnTo>
                      <a:pt x="8630" y="11998"/>
                    </a:lnTo>
                    <a:lnTo>
                      <a:pt x="8900" y="11852"/>
                    </a:lnTo>
                    <a:lnTo>
                      <a:pt x="9150" y="11706"/>
                    </a:lnTo>
                    <a:lnTo>
                      <a:pt x="9420" y="11540"/>
                    </a:lnTo>
                    <a:lnTo>
                      <a:pt x="9669" y="11353"/>
                    </a:lnTo>
                    <a:lnTo>
                      <a:pt x="9898" y="11166"/>
                    </a:lnTo>
                    <a:lnTo>
                      <a:pt x="10148" y="10958"/>
                    </a:lnTo>
                    <a:lnTo>
                      <a:pt x="10376" y="10729"/>
                    </a:lnTo>
                    <a:lnTo>
                      <a:pt x="10584" y="10500"/>
                    </a:lnTo>
                    <a:lnTo>
                      <a:pt x="10792" y="10251"/>
                    </a:lnTo>
                    <a:lnTo>
                      <a:pt x="11000" y="10001"/>
                    </a:lnTo>
                    <a:lnTo>
                      <a:pt x="11187" y="9731"/>
                    </a:lnTo>
                    <a:lnTo>
                      <a:pt x="11374" y="9461"/>
                    </a:lnTo>
                    <a:lnTo>
                      <a:pt x="11541" y="9170"/>
                    </a:lnTo>
                    <a:lnTo>
                      <a:pt x="11707" y="8879"/>
                    </a:lnTo>
                    <a:lnTo>
                      <a:pt x="11853" y="8567"/>
                    </a:lnTo>
                    <a:lnTo>
                      <a:pt x="11998" y="8255"/>
                    </a:lnTo>
                    <a:lnTo>
                      <a:pt x="12123" y="7943"/>
                    </a:lnTo>
                    <a:lnTo>
                      <a:pt x="12248" y="7610"/>
                    </a:lnTo>
                    <a:lnTo>
                      <a:pt x="12352" y="7257"/>
                    </a:lnTo>
                    <a:lnTo>
                      <a:pt x="12435" y="6924"/>
                    </a:lnTo>
                    <a:lnTo>
                      <a:pt x="12518" y="6571"/>
                    </a:lnTo>
                    <a:lnTo>
                      <a:pt x="12580" y="6196"/>
                    </a:lnTo>
                    <a:lnTo>
                      <a:pt x="12622" y="5843"/>
                    </a:lnTo>
                    <a:lnTo>
                      <a:pt x="12663" y="5469"/>
                    </a:lnTo>
                    <a:lnTo>
                      <a:pt x="12684" y="5074"/>
                    </a:lnTo>
                    <a:lnTo>
                      <a:pt x="12684" y="4699"/>
                    </a:lnTo>
                    <a:lnTo>
                      <a:pt x="12663" y="4471"/>
                    </a:lnTo>
                    <a:lnTo>
                      <a:pt x="12622" y="4242"/>
                    </a:lnTo>
                    <a:lnTo>
                      <a:pt x="12560" y="3992"/>
                    </a:lnTo>
                    <a:lnTo>
                      <a:pt x="12476" y="3764"/>
                    </a:lnTo>
                    <a:lnTo>
                      <a:pt x="12393" y="3514"/>
                    </a:lnTo>
                    <a:lnTo>
                      <a:pt x="12268" y="3265"/>
                    </a:lnTo>
                    <a:lnTo>
                      <a:pt x="12123" y="3015"/>
                    </a:lnTo>
                    <a:lnTo>
                      <a:pt x="11977" y="2786"/>
                    </a:lnTo>
                    <a:lnTo>
                      <a:pt x="11790" y="2537"/>
                    </a:lnTo>
                    <a:lnTo>
                      <a:pt x="11603" y="2308"/>
                    </a:lnTo>
                    <a:lnTo>
                      <a:pt x="11395" y="2059"/>
                    </a:lnTo>
                    <a:lnTo>
                      <a:pt x="11166" y="1830"/>
                    </a:lnTo>
                    <a:lnTo>
                      <a:pt x="10917" y="1622"/>
                    </a:lnTo>
                    <a:lnTo>
                      <a:pt x="10667" y="1393"/>
                    </a:lnTo>
                    <a:lnTo>
                      <a:pt x="10376" y="1185"/>
                    </a:lnTo>
                    <a:lnTo>
                      <a:pt x="10085" y="977"/>
                    </a:lnTo>
                    <a:lnTo>
                      <a:pt x="9732" y="769"/>
                    </a:lnTo>
                    <a:lnTo>
                      <a:pt x="9357" y="582"/>
                    </a:lnTo>
                    <a:lnTo>
                      <a:pt x="8983" y="416"/>
                    </a:lnTo>
                    <a:lnTo>
                      <a:pt x="8609" y="291"/>
                    </a:lnTo>
                    <a:lnTo>
                      <a:pt x="8235" y="187"/>
                    </a:lnTo>
                    <a:lnTo>
                      <a:pt x="7860" y="104"/>
                    </a:lnTo>
                    <a:lnTo>
                      <a:pt x="7486" y="42"/>
                    </a:lnTo>
                    <a:lnTo>
                      <a:pt x="7091" y="21"/>
                    </a:lnTo>
                    <a:lnTo>
                      <a:pt x="67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5562438" y="3961575"/>
                <a:ext cx="325950" cy="317650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706" extrusionOk="0">
                    <a:moveTo>
                      <a:pt x="5656" y="1103"/>
                    </a:moveTo>
                    <a:lnTo>
                      <a:pt x="5885" y="1123"/>
                    </a:lnTo>
                    <a:lnTo>
                      <a:pt x="6114" y="1123"/>
                    </a:lnTo>
                    <a:lnTo>
                      <a:pt x="6363" y="1165"/>
                    </a:lnTo>
                    <a:lnTo>
                      <a:pt x="6821" y="1248"/>
                    </a:lnTo>
                    <a:lnTo>
                      <a:pt x="7278" y="1394"/>
                    </a:lnTo>
                    <a:lnTo>
                      <a:pt x="7736" y="1581"/>
                    </a:lnTo>
                    <a:lnTo>
                      <a:pt x="8068" y="1747"/>
                    </a:lnTo>
                    <a:lnTo>
                      <a:pt x="8380" y="1934"/>
                    </a:lnTo>
                    <a:lnTo>
                      <a:pt x="8671" y="2163"/>
                    </a:lnTo>
                    <a:lnTo>
                      <a:pt x="8962" y="2392"/>
                    </a:lnTo>
                    <a:lnTo>
                      <a:pt x="9233" y="2662"/>
                    </a:lnTo>
                    <a:lnTo>
                      <a:pt x="9482" y="2932"/>
                    </a:lnTo>
                    <a:lnTo>
                      <a:pt x="9711" y="3244"/>
                    </a:lnTo>
                    <a:lnTo>
                      <a:pt x="9940" y="3556"/>
                    </a:lnTo>
                    <a:lnTo>
                      <a:pt x="10127" y="3889"/>
                    </a:lnTo>
                    <a:lnTo>
                      <a:pt x="10293" y="4222"/>
                    </a:lnTo>
                    <a:lnTo>
                      <a:pt x="10439" y="4575"/>
                    </a:lnTo>
                    <a:lnTo>
                      <a:pt x="10563" y="4929"/>
                    </a:lnTo>
                    <a:lnTo>
                      <a:pt x="10667" y="5303"/>
                    </a:lnTo>
                    <a:lnTo>
                      <a:pt x="10730" y="5656"/>
                    </a:lnTo>
                    <a:lnTo>
                      <a:pt x="10771" y="6031"/>
                    </a:lnTo>
                    <a:lnTo>
                      <a:pt x="10792" y="6384"/>
                    </a:lnTo>
                    <a:lnTo>
                      <a:pt x="10771" y="6883"/>
                    </a:lnTo>
                    <a:lnTo>
                      <a:pt x="10709" y="7340"/>
                    </a:lnTo>
                    <a:lnTo>
                      <a:pt x="10584" y="7798"/>
                    </a:lnTo>
                    <a:lnTo>
                      <a:pt x="10439" y="8235"/>
                    </a:lnTo>
                    <a:lnTo>
                      <a:pt x="10252" y="8650"/>
                    </a:lnTo>
                    <a:lnTo>
                      <a:pt x="10023" y="9045"/>
                    </a:lnTo>
                    <a:lnTo>
                      <a:pt x="9773" y="9399"/>
                    </a:lnTo>
                    <a:lnTo>
                      <a:pt x="9482" y="9732"/>
                    </a:lnTo>
                    <a:lnTo>
                      <a:pt x="9150" y="10044"/>
                    </a:lnTo>
                    <a:lnTo>
                      <a:pt x="8796" y="10314"/>
                    </a:lnTo>
                    <a:lnTo>
                      <a:pt x="8422" y="10563"/>
                    </a:lnTo>
                    <a:lnTo>
                      <a:pt x="8006" y="10771"/>
                    </a:lnTo>
                    <a:lnTo>
                      <a:pt x="7569" y="10958"/>
                    </a:lnTo>
                    <a:lnTo>
                      <a:pt x="7112" y="11104"/>
                    </a:lnTo>
                    <a:lnTo>
                      <a:pt x="6634" y="11208"/>
                    </a:lnTo>
                    <a:lnTo>
                      <a:pt x="6135" y="11270"/>
                    </a:lnTo>
                    <a:lnTo>
                      <a:pt x="5677" y="11291"/>
                    </a:lnTo>
                    <a:lnTo>
                      <a:pt x="5241" y="11250"/>
                    </a:lnTo>
                    <a:lnTo>
                      <a:pt x="4804" y="11187"/>
                    </a:lnTo>
                    <a:lnTo>
                      <a:pt x="4367" y="11083"/>
                    </a:lnTo>
                    <a:lnTo>
                      <a:pt x="3951" y="10938"/>
                    </a:lnTo>
                    <a:lnTo>
                      <a:pt x="3556" y="10771"/>
                    </a:lnTo>
                    <a:lnTo>
                      <a:pt x="3182" y="10563"/>
                    </a:lnTo>
                    <a:lnTo>
                      <a:pt x="2829" y="10314"/>
                    </a:lnTo>
                    <a:lnTo>
                      <a:pt x="2517" y="10044"/>
                    </a:lnTo>
                    <a:lnTo>
                      <a:pt x="2205" y="9732"/>
                    </a:lnTo>
                    <a:lnTo>
                      <a:pt x="1934" y="9399"/>
                    </a:lnTo>
                    <a:lnTo>
                      <a:pt x="1685" y="9045"/>
                    </a:lnTo>
                    <a:lnTo>
                      <a:pt x="1477" y="8671"/>
                    </a:lnTo>
                    <a:lnTo>
                      <a:pt x="1290" y="8276"/>
                    </a:lnTo>
                    <a:lnTo>
                      <a:pt x="1165" y="7860"/>
                    </a:lnTo>
                    <a:lnTo>
                      <a:pt x="1061" y="7424"/>
                    </a:lnTo>
                    <a:lnTo>
                      <a:pt x="1020" y="7008"/>
                    </a:lnTo>
                    <a:lnTo>
                      <a:pt x="999" y="6592"/>
                    </a:lnTo>
                    <a:lnTo>
                      <a:pt x="1020" y="6155"/>
                    </a:lnTo>
                    <a:lnTo>
                      <a:pt x="1082" y="5719"/>
                    </a:lnTo>
                    <a:lnTo>
                      <a:pt x="1186" y="5261"/>
                    </a:lnTo>
                    <a:lnTo>
                      <a:pt x="1332" y="4825"/>
                    </a:lnTo>
                    <a:lnTo>
                      <a:pt x="1477" y="4409"/>
                    </a:lnTo>
                    <a:lnTo>
                      <a:pt x="1685" y="3972"/>
                    </a:lnTo>
                    <a:lnTo>
                      <a:pt x="1893" y="3577"/>
                    </a:lnTo>
                    <a:lnTo>
                      <a:pt x="2142" y="3182"/>
                    </a:lnTo>
                    <a:lnTo>
                      <a:pt x="2413" y="2828"/>
                    </a:lnTo>
                    <a:lnTo>
                      <a:pt x="2704" y="2475"/>
                    </a:lnTo>
                    <a:lnTo>
                      <a:pt x="2995" y="2184"/>
                    </a:lnTo>
                    <a:lnTo>
                      <a:pt x="3328" y="1914"/>
                    </a:lnTo>
                    <a:lnTo>
                      <a:pt x="3681" y="1664"/>
                    </a:lnTo>
                    <a:lnTo>
                      <a:pt x="4035" y="1477"/>
                    </a:lnTo>
                    <a:lnTo>
                      <a:pt x="4263" y="1373"/>
                    </a:lnTo>
                    <a:lnTo>
                      <a:pt x="4492" y="1290"/>
                    </a:lnTo>
                    <a:lnTo>
                      <a:pt x="4721" y="1227"/>
                    </a:lnTo>
                    <a:lnTo>
                      <a:pt x="4949" y="1186"/>
                    </a:lnTo>
                    <a:lnTo>
                      <a:pt x="5199" y="1144"/>
                    </a:lnTo>
                    <a:lnTo>
                      <a:pt x="5428" y="1123"/>
                    </a:lnTo>
                    <a:lnTo>
                      <a:pt x="5656" y="1103"/>
                    </a:lnTo>
                    <a:close/>
                    <a:moveTo>
                      <a:pt x="6405" y="1"/>
                    </a:moveTo>
                    <a:lnTo>
                      <a:pt x="5989" y="21"/>
                    </a:lnTo>
                    <a:lnTo>
                      <a:pt x="5573" y="63"/>
                    </a:lnTo>
                    <a:lnTo>
                      <a:pt x="5157" y="167"/>
                    </a:lnTo>
                    <a:lnTo>
                      <a:pt x="4742" y="271"/>
                    </a:lnTo>
                    <a:lnTo>
                      <a:pt x="4326" y="437"/>
                    </a:lnTo>
                    <a:lnTo>
                      <a:pt x="3910" y="624"/>
                    </a:lnTo>
                    <a:lnTo>
                      <a:pt x="3556" y="812"/>
                    </a:lnTo>
                    <a:lnTo>
                      <a:pt x="3224" y="1019"/>
                    </a:lnTo>
                    <a:lnTo>
                      <a:pt x="2912" y="1227"/>
                    </a:lnTo>
                    <a:lnTo>
                      <a:pt x="2600" y="1456"/>
                    </a:lnTo>
                    <a:lnTo>
                      <a:pt x="2330" y="1706"/>
                    </a:lnTo>
                    <a:lnTo>
                      <a:pt x="2059" y="1955"/>
                    </a:lnTo>
                    <a:lnTo>
                      <a:pt x="1810" y="2246"/>
                    </a:lnTo>
                    <a:lnTo>
                      <a:pt x="1560" y="2517"/>
                    </a:lnTo>
                    <a:lnTo>
                      <a:pt x="1352" y="2808"/>
                    </a:lnTo>
                    <a:lnTo>
                      <a:pt x="1144" y="3120"/>
                    </a:lnTo>
                    <a:lnTo>
                      <a:pt x="957" y="3452"/>
                    </a:lnTo>
                    <a:lnTo>
                      <a:pt x="791" y="3785"/>
                    </a:lnTo>
                    <a:lnTo>
                      <a:pt x="625" y="4118"/>
                    </a:lnTo>
                    <a:lnTo>
                      <a:pt x="479" y="4492"/>
                    </a:lnTo>
                    <a:lnTo>
                      <a:pt x="354" y="4845"/>
                    </a:lnTo>
                    <a:lnTo>
                      <a:pt x="250" y="5220"/>
                    </a:lnTo>
                    <a:lnTo>
                      <a:pt x="167" y="5594"/>
                    </a:lnTo>
                    <a:lnTo>
                      <a:pt x="84" y="5968"/>
                    </a:lnTo>
                    <a:lnTo>
                      <a:pt x="42" y="6342"/>
                    </a:lnTo>
                    <a:lnTo>
                      <a:pt x="1" y="6717"/>
                    </a:lnTo>
                    <a:lnTo>
                      <a:pt x="1" y="7070"/>
                    </a:lnTo>
                    <a:lnTo>
                      <a:pt x="22" y="7444"/>
                    </a:lnTo>
                    <a:lnTo>
                      <a:pt x="63" y="7798"/>
                    </a:lnTo>
                    <a:lnTo>
                      <a:pt x="126" y="8131"/>
                    </a:lnTo>
                    <a:lnTo>
                      <a:pt x="229" y="8484"/>
                    </a:lnTo>
                    <a:lnTo>
                      <a:pt x="333" y="8817"/>
                    </a:lnTo>
                    <a:lnTo>
                      <a:pt x="479" y="9129"/>
                    </a:lnTo>
                    <a:lnTo>
                      <a:pt x="645" y="9461"/>
                    </a:lnTo>
                    <a:lnTo>
                      <a:pt x="832" y="9773"/>
                    </a:lnTo>
                    <a:lnTo>
                      <a:pt x="1061" y="10064"/>
                    </a:lnTo>
                    <a:lnTo>
                      <a:pt x="1311" y="10355"/>
                    </a:lnTo>
                    <a:lnTo>
                      <a:pt x="1602" y="10647"/>
                    </a:lnTo>
                    <a:lnTo>
                      <a:pt x="1893" y="10917"/>
                    </a:lnTo>
                    <a:lnTo>
                      <a:pt x="2226" y="11166"/>
                    </a:lnTo>
                    <a:lnTo>
                      <a:pt x="2537" y="11416"/>
                    </a:lnTo>
                    <a:lnTo>
                      <a:pt x="2870" y="11645"/>
                    </a:lnTo>
                    <a:lnTo>
                      <a:pt x="3203" y="11832"/>
                    </a:lnTo>
                    <a:lnTo>
                      <a:pt x="3556" y="12019"/>
                    </a:lnTo>
                    <a:lnTo>
                      <a:pt x="3889" y="12185"/>
                    </a:lnTo>
                    <a:lnTo>
                      <a:pt x="4263" y="12331"/>
                    </a:lnTo>
                    <a:lnTo>
                      <a:pt x="4617" y="12456"/>
                    </a:lnTo>
                    <a:lnTo>
                      <a:pt x="4991" y="12559"/>
                    </a:lnTo>
                    <a:lnTo>
                      <a:pt x="5386" y="12622"/>
                    </a:lnTo>
                    <a:lnTo>
                      <a:pt x="5781" y="12684"/>
                    </a:lnTo>
                    <a:lnTo>
                      <a:pt x="6176" y="12705"/>
                    </a:lnTo>
                    <a:lnTo>
                      <a:pt x="6592" y="12705"/>
                    </a:lnTo>
                    <a:lnTo>
                      <a:pt x="7008" y="12684"/>
                    </a:lnTo>
                    <a:lnTo>
                      <a:pt x="7445" y="12622"/>
                    </a:lnTo>
                    <a:lnTo>
                      <a:pt x="7944" y="12518"/>
                    </a:lnTo>
                    <a:lnTo>
                      <a:pt x="8463" y="12372"/>
                    </a:lnTo>
                    <a:lnTo>
                      <a:pt x="8962" y="12185"/>
                    </a:lnTo>
                    <a:lnTo>
                      <a:pt x="9482" y="11936"/>
                    </a:lnTo>
                    <a:lnTo>
                      <a:pt x="9961" y="11665"/>
                    </a:lnTo>
                    <a:lnTo>
                      <a:pt x="10439" y="11354"/>
                    </a:lnTo>
                    <a:lnTo>
                      <a:pt x="10875" y="11021"/>
                    </a:lnTo>
                    <a:lnTo>
                      <a:pt x="11312" y="10647"/>
                    </a:lnTo>
                    <a:lnTo>
                      <a:pt x="11686" y="10231"/>
                    </a:lnTo>
                    <a:lnTo>
                      <a:pt x="11873" y="10002"/>
                    </a:lnTo>
                    <a:lnTo>
                      <a:pt x="12040" y="9794"/>
                    </a:lnTo>
                    <a:lnTo>
                      <a:pt x="12185" y="9565"/>
                    </a:lnTo>
                    <a:lnTo>
                      <a:pt x="12331" y="9316"/>
                    </a:lnTo>
                    <a:lnTo>
                      <a:pt x="12476" y="9066"/>
                    </a:lnTo>
                    <a:lnTo>
                      <a:pt x="12601" y="8817"/>
                    </a:lnTo>
                    <a:lnTo>
                      <a:pt x="12705" y="8567"/>
                    </a:lnTo>
                    <a:lnTo>
                      <a:pt x="12788" y="8318"/>
                    </a:lnTo>
                    <a:lnTo>
                      <a:pt x="12871" y="8047"/>
                    </a:lnTo>
                    <a:lnTo>
                      <a:pt x="12934" y="7777"/>
                    </a:lnTo>
                    <a:lnTo>
                      <a:pt x="12975" y="7486"/>
                    </a:lnTo>
                    <a:lnTo>
                      <a:pt x="13017" y="7216"/>
                    </a:lnTo>
                    <a:lnTo>
                      <a:pt x="13038" y="6925"/>
                    </a:lnTo>
                    <a:lnTo>
                      <a:pt x="13017" y="6634"/>
                    </a:lnTo>
                    <a:lnTo>
                      <a:pt x="13017" y="6197"/>
                    </a:lnTo>
                    <a:lnTo>
                      <a:pt x="12996" y="5760"/>
                    </a:lnTo>
                    <a:lnTo>
                      <a:pt x="12934" y="5365"/>
                    </a:lnTo>
                    <a:lnTo>
                      <a:pt x="12871" y="4970"/>
                    </a:lnTo>
                    <a:lnTo>
                      <a:pt x="12788" y="4575"/>
                    </a:lnTo>
                    <a:lnTo>
                      <a:pt x="12664" y="4222"/>
                    </a:lnTo>
                    <a:lnTo>
                      <a:pt x="12539" y="3868"/>
                    </a:lnTo>
                    <a:lnTo>
                      <a:pt x="12372" y="3535"/>
                    </a:lnTo>
                    <a:lnTo>
                      <a:pt x="12206" y="3203"/>
                    </a:lnTo>
                    <a:lnTo>
                      <a:pt x="11998" y="2891"/>
                    </a:lnTo>
                    <a:lnTo>
                      <a:pt x="11769" y="2600"/>
                    </a:lnTo>
                    <a:lnTo>
                      <a:pt x="11541" y="2329"/>
                    </a:lnTo>
                    <a:lnTo>
                      <a:pt x="11270" y="2059"/>
                    </a:lnTo>
                    <a:lnTo>
                      <a:pt x="10979" y="1789"/>
                    </a:lnTo>
                    <a:lnTo>
                      <a:pt x="10667" y="1560"/>
                    </a:lnTo>
                    <a:lnTo>
                      <a:pt x="10335" y="1331"/>
                    </a:lnTo>
                    <a:lnTo>
                      <a:pt x="9961" y="1082"/>
                    </a:lnTo>
                    <a:lnTo>
                      <a:pt x="9565" y="874"/>
                    </a:lnTo>
                    <a:lnTo>
                      <a:pt x="9191" y="666"/>
                    </a:lnTo>
                    <a:lnTo>
                      <a:pt x="8796" y="500"/>
                    </a:lnTo>
                    <a:lnTo>
                      <a:pt x="8401" y="354"/>
                    </a:lnTo>
                    <a:lnTo>
                      <a:pt x="8006" y="229"/>
                    </a:lnTo>
                    <a:lnTo>
                      <a:pt x="7611" y="125"/>
                    </a:lnTo>
                    <a:lnTo>
                      <a:pt x="7216" y="42"/>
                    </a:lnTo>
                    <a:lnTo>
                      <a:pt x="6800" y="21"/>
                    </a:lnTo>
                    <a:lnTo>
                      <a:pt x="6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5604538" y="4647225"/>
                <a:ext cx="2542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9857" extrusionOk="0">
                    <a:moveTo>
                      <a:pt x="4575" y="0"/>
                    </a:moveTo>
                    <a:lnTo>
                      <a:pt x="4367" y="21"/>
                    </a:lnTo>
                    <a:lnTo>
                      <a:pt x="3931" y="84"/>
                    </a:lnTo>
                    <a:lnTo>
                      <a:pt x="3515" y="208"/>
                    </a:lnTo>
                    <a:lnTo>
                      <a:pt x="3099" y="354"/>
                    </a:lnTo>
                    <a:lnTo>
                      <a:pt x="2683" y="562"/>
                    </a:lnTo>
                    <a:lnTo>
                      <a:pt x="2267" y="811"/>
                    </a:lnTo>
                    <a:lnTo>
                      <a:pt x="1893" y="1102"/>
                    </a:lnTo>
                    <a:lnTo>
                      <a:pt x="1519" y="1414"/>
                    </a:lnTo>
                    <a:lnTo>
                      <a:pt x="1186" y="1789"/>
                    </a:lnTo>
                    <a:lnTo>
                      <a:pt x="895" y="2184"/>
                    </a:lnTo>
                    <a:lnTo>
                      <a:pt x="625" y="2599"/>
                    </a:lnTo>
                    <a:lnTo>
                      <a:pt x="500" y="2828"/>
                    </a:lnTo>
                    <a:lnTo>
                      <a:pt x="396" y="3057"/>
                    </a:lnTo>
                    <a:lnTo>
                      <a:pt x="292" y="3286"/>
                    </a:lnTo>
                    <a:lnTo>
                      <a:pt x="209" y="3535"/>
                    </a:lnTo>
                    <a:lnTo>
                      <a:pt x="147" y="3785"/>
                    </a:lnTo>
                    <a:lnTo>
                      <a:pt x="84" y="4034"/>
                    </a:lnTo>
                    <a:lnTo>
                      <a:pt x="43" y="4284"/>
                    </a:lnTo>
                    <a:lnTo>
                      <a:pt x="22" y="4554"/>
                    </a:lnTo>
                    <a:lnTo>
                      <a:pt x="1" y="4824"/>
                    </a:lnTo>
                    <a:lnTo>
                      <a:pt x="1" y="5095"/>
                    </a:lnTo>
                    <a:lnTo>
                      <a:pt x="22" y="5344"/>
                    </a:lnTo>
                    <a:lnTo>
                      <a:pt x="22" y="5594"/>
                    </a:lnTo>
                    <a:lnTo>
                      <a:pt x="63" y="5843"/>
                    </a:lnTo>
                    <a:lnTo>
                      <a:pt x="105" y="6072"/>
                    </a:lnTo>
                    <a:lnTo>
                      <a:pt x="209" y="6529"/>
                    </a:lnTo>
                    <a:lnTo>
                      <a:pt x="375" y="6966"/>
                    </a:lnTo>
                    <a:lnTo>
                      <a:pt x="583" y="7382"/>
                    </a:lnTo>
                    <a:lnTo>
                      <a:pt x="833" y="7777"/>
                    </a:lnTo>
                    <a:lnTo>
                      <a:pt x="1103" y="8130"/>
                    </a:lnTo>
                    <a:lnTo>
                      <a:pt x="1436" y="8463"/>
                    </a:lnTo>
                    <a:lnTo>
                      <a:pt x="1789" y="8775"/>
                    </a:lnTo>
                    <a:lnTo>
                      <a:pt x="2163" y="9045"/>
                    </a:lnTo>
                    <a:lnTo>
                      <a:pt x="2579" y="9274"/>
                    </a:lnTo>
                    <a:lnTo>
                      <a:pt x="3016" y="9461"/>
                    </a:lnTo>
                    <a:lnTo>
                      <a:pt x="3494" y="9627"/>
                    </a:lnTo>
                    <a:lnTo>
                      <a:pt x="3972" y="9752"/>
                    </a:lnTo>
                    <a:lnTo>
                      <a:pt x="4492" y="9815"/>
                    </a:lnTo>
                    <a:lnTo>
                      <a:pt x="5012" y="9856"/>
                    </a:lnTo>
                    <a:lnTo>
                      <a:pt x="5262" y="9835"/>
                    </a:lnTo>
                    <a:lnTo>
                      <a:pt x="5532" y="9815"/>
                    </a:lnTo>
                    <a:lnTo>
                      <a:pt x="5781" y="9794"/>
                    </a:lnTo>
                    <a:lnTo>
                      <a:pt x="6031" y="9752"/>
                    </a:lnTo>
                    <a:lnTo>
                      <a:pt x="6280" y="9690"/>
                    </a:lnTo>
                    <a:lnTo>
                      <a:pt x="6530" y="9627"/>
                    </a:lnTo>
                    <a:lnTo>
                      <a:pt x="6987" y="9461"/>
                    </a:lnTo>
                    <a:lnTo>
                      <a:pt x="7445" y="9253"/>
                    </a:lnTo>
                    <a:lnTo>
                      <a:pt x="7861" y="8983"/>
                    </a:lnTo>
                    <a:lnTo>
                      <a:pt x="8256" y="8692"/>
                    </a:lnTo>
                    <a:lnTo>
                      <a:pt x="8630" y="8380"/>
                    </a:lnTo>
                    <a:lnTo>
                      <a:pt x="8963" y="8006"/>
                    </a:lnTo>
                    <a:lnTo>
                      <a:pt x="9254" y="7631"/>
                    </a:lnTo>
                    <a:lnTo>
                      <a:pt x="9524" y="7215"/>
                    </a:lnTo>
                    <a:lnTo>
                      <a:pt x="9753" y="6758"/>
                    </a:lnTo>
                    <a:lnTo>
                      <a:pt x="9919" y="6301"/>
                    </a:lnTo>
                    <a:lnTo>
                      <a:pt x="9982" y="6072"/>
                    </a:lnTo>
                    <a:lnTo>
                      <a:pt x="10044" y="5822"/>
                    </a:lnTo>
                    <a:lnTo>
                      <a:pt x="10106" y="5573"/>
                    </a:lnTo>
                    <a:lnTo>
                      <a:pt x="10127" y="5323"/>
                    </a:lnTo>
                    <a:lnTo>
                      <a:pt x="10148" y="5074"/>
                    </a:lnTo>
                    <a:lnTo>
                      <a:pt x="10169" y="4803"/>
                    </a:lnTo>
                    <a:lnTo>
                      <a:pt x="10169" y="4554"/>
                    </a:lnTo>
                    <a:lnTo>
                      <a:pt x="10148" y="4304"/>
                    </a:lnTo>
                    <a:lnTo>
                      <a:pt x="10106" y="4076"/>
                    </a:lnTo>
                    <a:lnTo>
                      <a:pt x="10065" y="3826"/>
                    </a:lnTo>
                    <a:lnTo>
                      <a:pt x="10002" y="3598"/>
                    </a:lnTo>
                    <a:lnTo>
                      <a:pt x="9940" y="3369"/>
                    </a:lnTo>
                    <a:lnTo>
                      <a:pt x="9857" y="3140"/>
                    </a:lnTo>
                    <a:lnTo>
                      <a:pt x="9753" y="2932"/>
                    </a:lnTo>
                    <a:lnTo>
                      <a:pt x="9649" y="2703"/>
                    </a:lnTo>
                    <a:lnTo>
                      <a:pt x="9545" y="2516"/>
                    </a:lnTo>
                    <a:lnTo>
                      <a:pt x="9275" y="2121"/>
                    </a:lnTo>
                    <a:lnTo>
                      <a:pt x="8963" y="1747"/>
                    </a:lnTo>
                    <a:lnTo>
                      <a:pt x="8609" y="1393"/>
                    </a:lnTo>
                    <a:lnTo>
                      <a:pt x="8235" y="1102"/>
                    </a:lnTo>
                    <a:lnTo>
                      <a:pt x="7819" y="811"/>
                    </a:lnTo>
                    <a:lnTo>
                      <a:pt x="7382" y="583"/>
                    </a:lnTo>
                    <a:lnTo>
                      <a:pt x="6904" y="375"/>
                    </a:lnTo>
                    <a:lnTo>
                      <a:pt x="6405" y="208"/>
                    </a:lnTo>
                    <a:lnTo>
                      <a:pt x="5885" y="104"/>
                    </a:lnTo>
                    <a:lnTo>
                      <a:pt x="5345" y="21"/>
                    </a:lnTo>
                    <a:lnTo>
                      <a:pt x="4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>
                <a:off x="5587388" y="3989125"/>
                <a:ext cx="244875" cy="254750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10190" extrusionOk="0">
                    <a:moveTo>
                      <a:pt x="4658" y="1"/>
                    </a:moveTo>
                    <a:lnTo>
                      <a:pt x="4430" y="21"/>
                    </a:lnTo>
                    <a:lnTo>
                      <a:pt x="4201" y="42"/>
                    </a:lnTo>
                    <a:lnTo>
                      <a:pt x="3951" y="84"/>
                    </a:lnTo>
                    <a:lnTo>
                      <a:pt x="3723" y="125"/>
                    </a:lnTo>
                    <a:lnTo>
                      <a:pt x="3494" y="188"/>
                    </a:lnTo>
                    <a:lnTo>
                      <a:pt x="3265" y="271"/>
                    </a:lnTo>
                    <a:lnTo>
                      <a:pt x="3037" y="375"/>
                    </a:lnTo>
                    <a:lnTo>
                      <a:pt x="2683" y="562"/>
                    </a:lnTo>
                    <a:lnTo>
                      <a:pt x="2330" y="812"/>
                    </a:lnTo>
                    <a:lnTo>
                      <a:pt x="1997" y="1082"/>
                    </a:lnTo>
                    <a:lnTo>
                      <a:pt x="1706" y="1373"/>
                    </a:lnTo>
                    <a:lnTo>
                      <a:pt x="1415" y="1726"/>
                    </a:lnTo>
                    <a:lnTo>
                      <a:pt x="1144" y="2080"/>
                    </a:lnTo>
                    <a:lnTo>
                      <a:pt x="895" y="2475"/>
                    </a:lnTo>
                    <a:lnTo>
                      <a:pt x="687" y="2870"/>
                    </a:lnTo>
                    <a:lnTo>
                      <a:pt x="479" y="3307"/>
                    </a:lnTo>
                    <a:lnTo>
                      <a:pt x="334" y="3723"/>
                    </a:lnTo>
                    <a:lnTo>
                      <a:pt x="188" y="4159"/>
                    </a:lnTo>
                    <a:lnTo>
                      <a:pt x="84" y="4617"/>
                    </a:lnTo>
                    <a:lnTo>
                      <a:pt x="22" y="5053"/>
                    </a:lnTo>
                    <a:lnTo>
                      <a:pt x="1" y="5490"/>
                    </a:lnTo>
                    <a:lnTo>
                      <a:pt x="22" y="5906"/>
                    </a:lnTo>
                    <a:lnTo>
                      <a:pt x="63" y="6322"/>
                    </a:lnTo>
                    <a:lnTo>
                      <a:pt x="167" y="6758"/>
                    </a:lnTo>
                    <a:lnTo>
                      <a:pt x="292" y="7174"/>
                    </a:lnTo>
                    <a:lnTo>
                      <a:pt x="479" y="7569"/>
                    </a:lnTo>
                    <a:lnTo>
                      <a:pt x="687" y="7943"/>
                    </a:lnTo>
                    <a:lnTo>
                      <a:pt x="936" y="8297"/>
                    </a:lnTo>
                    <a:lnTo>
                      <a:pt x="1207" y="8630"/>
                    </a:lnTo>
                    <a:lnTo>
                      <a:pt x="1519" y="8942"/>
                    </a:lnTo>
                    <a:lnTo>
                      <a:pt x="1831" y="9212"/>
                    </a:lnTo>
                    <a:lnTo>
                      <a:pt x="2184" y="9461"/>
                    </a:lnTo>
                    <a:lnTo>
                      <a:pt x="2558" y="9669"/>
                    </a:lnTo>
                    <a:lnTo>
                      <a:pt x="2953" y="9836"/>
                    </a:lnTo>
                    <a:lnTo>
                      <a:pt x="3369" y="9981"/>
                    </a:lnTo>
                    <a:lnTo>
                      <a:pt x="3806" y="10085"/>
                    </a:lnTo>
                    <a:lnTo>
                      <a:pt x="4243" y="10148"/>
                    </a:lnTo>
                    <a:lnTo>
                      <a:pt x="4679" y="10189"/>
                    </a:lnTo>
                    <a:lnTo>
                      <a:pt x="5137" y="10168"/>
                    </a:lnTo>
                    <a:lnTo>
                      <a:pt x="5636" y="10106"/>
                    </a:lnTo>
                    <a:lnTo>
                      <a:pt x="6114" y="10002"/>
                    </a:lnTo>
                    <a:lnTo>
                      <a:pt x="6571" y="9856"/>
                    </a:lnTo>
                    <a:lnTo>
                      <a:pt x="7008" y="9669"/>
                    </a:lnTo>
                    <a:lnTo>
                      <a:pt x="7424" y="9461"/>
                    </a:lnTo>
                    <a:lnTo>
                      <a:pt x="7798" y="9212"/>
                    </a:lnTo>
                    <a:lnTo>
                      <a:pt x="8152" y="8942"/>
                    </a:lnTo>
                    <a:lnTo>
                      <a:pt x="8484" y="8630"/>
                    </a:lnTo>
                    <a:lnTo>
                      <a:pt x="8775" y="8297"/>
                    </a:lnTo>
                    <a:lnTo>
                      <a:pt x="9025" y="7943"/>
                    </a:lnTo>
                    <a:lnTo>
                      <a:pt x="9254" y="7548"/>
                    </a:lnTo>
                    <a:lnTo>
                      <a:pt x="9441" y="7133"/>
                    </a:lnTo>
                    <a:lnTo>
                      <a:pt x="9586" y="6696"/>
                    </a:lnTo>
                    <a:lnTo>
                      <a:pt x="9711" y="6238"/>
                    </a:lnTo>
                    <a:lnTo>
                      <a:pt x="9773" y="5781"/>
                    </a:lnTo>
                    <a:lnTo>
                      <a:pt x="9794" y="5282"/>
                    </a:lnTo>
                    <a:lnTo>
                      <a:pt x="9773" y="4929"/>
                    </a:lnTo>
                    <a:lnTo>
                      <a:pt x="9732" y="4554"/>
                    </a:lnTo>
                    <a:lnTo>
                      <a:pt x="9669" y="4201"/>
                    </a:lnTo>
                    <a:lnTo>
                      <a:pt x="9565" y="3827"/>
                    </a:lnTo>
                    <a:lnTo>
                      <a:pt x="9441" y="3473"/>
                    </a:lnTo>
                    <a:lnTo>
                      <a:pt x="9295" y="3120"/>
                    </a:lnTo>
                    <a:lnTo>
                      <a:pt x="9129" y="2787"/>
                    </a:lnTo>
                    <a:lnTo>
                      <a:pt x="8942" y="2454"/>
                    </a:lnTo>
                    <a:lnTo>
                      <a:pt x="8713" y="2142"/>
                    </a:lnTo>
                    <a:lnTo>
                      <a:pt x="8484" y="1830"/>
                    </a:lnTo>
                    <a:lnTo>
                      <a:pt x="8235" y="1560"/>
                    </a:lnTo>
                    <a:lnTo>
                      <a:pt x="7964" y="1290"/>
                    </a:lnTo>
                    <a:lnTo>
                      <a:pt x="7673" y="1061"/>
                    </a:lnTo>
                    <a:lnTo>
                      <a:pt x="7382" y="832"/>
                    </a:lnTo>
                    <a:lnTo>
                      <a:pt x="7070" y="645"/>
                    </a:lnTo>
                    <a:lnTo>
                      <a:pt x="6738" y="479"/>
                    </a:lnTo>
                    <a:lnTo>
                      <a:pt x="6280" y="292"/>
                    </a:lnTo>
                    <a:lnTo>
                      <a:pt x="5823" y="146"/>
                    </a:lnTo>
                    <a:lnTo>
                      <a:pt x="5365" y="63"/>
                    </a:lnTo>
                    <a:lnTo>
                      <a:pt x="5116" y="21"/>
                    </a:lnTo>
                    <a:lnTo>
                      <a:pt x="4887" y="21"/>
                    </a:lnTo>
                    <a:lnTo>
                      <a:pt x="4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>
                <a:off x="5413788" y="4375350"/>
                <a:ext cx="30410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12164" h="2372" extrusionOk="0">
                    <a:moveTo>
                      <a:pt x="4637" y="1"/>
                    </a:moveTo>
                    <a:lnTo>
                      <a:pt x="3472" y="21"/>
                    </a:lnTo>
                    <a:lnTo>
                      <a:pt x="2308" y="63"/>
                    </a:lnTo>
                    <a:lnTo>
                      <a:pt x="1871" y="84"/>
                    </a:lnTo>
                    <a:lnTo>
                      <a:pt x="1435" y="167"/>
                    </a:lnTo>
                    <a:lnTo>
                      <a:pt x="1227" y="209"/>
                    </a:lnTo>
                    <a:lnTo>
                      <a:pt x="1019" y="271"/>
                    </a:lnTo>
                    <a:lnTo>
                      <a:pt x="811" y="354"/>
                    </a:lnTo>
                    <a:lnTo>
                      <a:pt x="603" y="437"/>
                    </a:lnTo>
                    <a:lnTo>
                      <a:pt x="478" y="521"/>
                    </a:lnTo>
                    <a:lnTo>
                      <a:pt x="354" y="604"/>
                    </a:lnTo>
                    <a:lnTo>
                      <a:pt x="250" y="708"/>
                    </a:lnTo>
                    <a:lnTo>
                      <a:pt x="146" y="812"/>
                    </a:lnTo>
                    <a:lnTo>
                      <a:pt x="83" y="916"/>
                    </a:lnTo>
                    <a:lnTo>
                      <a:pt x="21" y="1061"/>
                    </a:lnTo>
                    <a:lnTo>
                      <a:pt x="0" y="1207"/>
                    </a:lnTo>
                    <a:lnTo>
                      <a:pt x="0" y="1373"/>
                    </a:lnTo>
                    <a:lnTo>
                      <a:pt x="21" y="1519"/>
                    </a:lnTo>
                    <a:lnTo>
                      <a:pt x="62" y="1664"/>
                    </a:lnTo>
                    <a:lnTo>
                      <a:pt x="125" y="1789"/>
                    </a:lnTo>
                    <a:lnTo>
                      <a:pt x="208" y="1893"/>
                    </a:lnTo>
                    <a:lnTo>
                      <a:pt x="312" y="1997"/>
                    </a:lnTo>
                    <a:lnTo>
                      <a:pt x="437" y="2059"/>
                    </a:lnTo>
                    <a:lnTo>
                      <a:pt x="582" y="2142"/>
                    </a:lnTo>
                    <a:lnTo>
                      <a:pt x="707" y="2184"/>
                    </a:lnTo>
                    <a:lnTo>
                      <a:pt x="1081" y="2288"/>
                    </a:lnTo>
                    <a:lnTo>
                      <a:pt x="1435" y="2350"/>
                    </a:lnTo>
                    <a:lnTo>
                      <a:pt x="1809" y="2371"/>
                    </a:lnTo>
                    <a:lnTo>
                      <a:pt x="2162" y="2371"/>
                    </a:lnTo>
                    <a:lnTo>
                      <a:pt x="4263" y="2226"/>
                    </a:lnTo>
                    <a:lnTo>
                      <a:pt x="5302" y="2122"/>
                    </a:lnTo>
                    <a:lnTo>
                      <a:pt x="6342" y="2018"/>
                    </a:lnTo>
                    <a:lnTo>
                      <a:pt x="7381" y="1872"/>
                    </a:lnTo>
                    <a:lnTo>
                      <a:pt x="8421" y="1727"/>
                    </a:lnTo>
                    <a:lnTo>
                      <a:pt x="9461" y="1539"/>
                    </a:lnTo>
                    <a:lnTo>
                      <a:pt x="10480" y="1331"/>
                    </a:lnTo>
                    <a:lnTo>
                      <a:pt x="10916" y="1227"/>
                    </a:lnTo>
                    <a:lnTo>
                      <a:pt x="11332" y="1103"/>
                    </a:lnTo>
                    <a:lnTo>
                      <a:pt x="11540" y="1020"/>
                    </a:lnTo>
                    <a:lnTo>
                      <a:pt x="11748" y="936"/>
                    </a:lnTo>
                    <a:lnTo>
                      <a:pt x="11956" y="812"/>
                    </a:lnTo>
                    <a:lnTo>
                      <a:pt x="12164" y="687"/>
                    </a:lnTo>
                    <a:lnTo>
                      <a:pt x="11935" y="541"/>
                    </a:lnTo>
                    <a:lnTo>
                      <a:pt x="11810" y="458"/>
                    </a:lnTo>
                    <a:lnTo>
                      <a:pt x="11706" y="437"/>
                    </a:lnTo>
                    <a:lnTo>
                      <a:pt x="11582" y="417"/>
                    </a:lnTo>
                    <a:lnTo>
                      <a:pt x="10417" y="250"/>
                    </a:lnTo>
                    <a:lnTo>
                      <a:pt x="9253" y="146"/>
                    </a:lnTo>
                    <a:lnTo>
                      <a:pt x="8109" y="63"/>
                    </a:lnTo>
                    <a:lnTo>
                      <a:pt x="6945" y="21"/>
                    </a:lnTo>
                    <a:lnTo>
                      <a:pt x="57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5612338" y="4043700"/>
                <a:ext cx="63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954" extrusionOk="0">
                    <a:moveTo>
                      <a:pt x="1976" y="1"/>
                    </a:moveTo>
                    <a:lnTo>
                      <a:pt x="1747" y="42"/>
                    </a:lnTo>
                    <a:lnTo>
                      <a:pt x="1540" y="105"/>
                    </a:lnTo>
                    <a:lnTo>
                      <a:pt x="1332" y="209"/>
                    </a:lnTo>
                    <a:lnTo>
                      <a:pt x="1124" y="313"/>
                    </a:lnTo>
                    <a:lnTo>
                      <a:pt x="916" y="458"/>
                    </a:lnTo>
                    <a:lnTo>
                      <a:pt x="729" y="625"/>
                    </a:lnTo>
                    <a:lnTo>
                      <a:pt x="541" y="791"/>
                    </a:lnTo>
                    <a:lnTo>
                      <a:pt x="396" y="978"/>
                    </a:lnTo>
                    <a:lnTo>
                      <a:pt x="250" y="1186"/>
                    </a:lnTo>
                    <a:lnTo>
                      <a:pt x="146" y="1415"/>
                    </a:lnTo>
                    <a:lnTo>
                      <a:pt x="63" y="1623"/>
                    </a:lnTo>
                    <a:lnTo>
                      <a:pt x="22" y="1851"/>
                    </a:lnTo>
                    <a:lnTo>
                      <a:pt x="1" y="2080"/>
                    </a:lnTo>
                    <a:lnTo>
                      <a:pt x="22" y="2226"/>
                    </a:lnTo>
                    <a:lnTo>
                      <a:pt x="42" y="2350"/>
                    </a:lnTo>
                    <a:lnTo>
                      <a:pt x="84" y="2475"/>
                    </a:lnTo>
                    <a:lnTo>
                      <a:pt x="146" y="2579"/>
                    </a:lnTo>
                    <a:lnTo>
                      <a:pt x="230" y="2683"/>
                    </a:lnTo>
                    <a:lnTo>
                      <a:pt x="334" y="2766"/>
                    </a:lnTo>
                    <a:lnTo>
                      <a:pt x="438" y="2850"/>
                    </a:lnTo>
                    <a:lnTo>
                      <a:pt x="583" y="2891"/>
                    </a:lnTo>
                    <a:lnTo>
                      <a:pt x="708" y="2933"/>
                    </a:lnTo>
                    <a:lnTo>
                      <a:pt x="853" y="2953"/>
                    </a:lnTo>
                    <a:lnTo>
                      <a:pt x="978" y="2953"/>
                    </a:lnTo>
                    <a:lnTo>
                      <a:pt x="1103" y="2933"/>
                    </a:lnTo>
                    <a:lnTo>
                      <a:pt x="1228" y="2891"/>
                    </a:lnTo>
                    <a:lnTo>
                      <a:pt x="1332" y="2829"/>
                    </a:lnTo>
                    <a:lnTo>
                      <a:pt x="1436" y="2746"/>
                    </a:lnTo>
                    <a:lnTo>
                      <a:pt x="1540" y="2642"/>
                    </a:lnTo>
                    <a:lnTo>
                      <a:pt x="1768" y="2371"/>
                    </a:lnTo>
                    <a:lnTo>
                      <a:pt x="1955" y="2080"/>
                    </a:lnTo>
                    <a:lnTo>
                      <a:pt x="2122" y="1768"/>
                    </a:lnTo>
                    <a:lnTo>
                      <a:pt x="2267" y="1456"/>
                    </a:lnTo>
                    <a:lnTo>
                      <a:pt x="2392" y="1144"/>
                    </a:lnTo>
                    <a:lnTo>
                      <a:pt x="2475" y="791"/>
                    </a:lnTo>
                    <a:lnTo>
                      <a:pt x="2517" y="438"/>
                    </a:lnTo>
                    <a:lnTo>
                      <a:pt x="2558" y="84"/>
                    </a:lnTo>
                    <a:lnTo>
                      <a:pt x="2371" y="22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>
                <a:off x="5644063" y="4707000"/>
                <a:ext cx="60325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933" extrusionOk="0">
                    <a:moveTo>
                      <a:pt x="2391" y="1"/>
                    </a:moveTo>
                    <a:lnTo>
                      <a:pt x="2183" y="21"/>
                    </a:lnTo>
                    <a:lnTo>
                      <a:pt x="1996" y="42"/>
                    </a:lnTo>
                    <a:lnTo>
                      <a:pt x="1788" y="104"/>
                    </a:lnTo>
                    <a:lnTo>
                      <a:pt x="1580" y="188"/>
                    </a:lnTo>
                    <a:lnTo>
                      <a:pt x="1393" y="271"/>
                    </a:lnTo>
                    <a:lnTo>
                      <a:pt x="1185" y="396"/>
                    </a:lnTo>
                    <a:lnTo>
                      <a:pt x="998" y="541"/>
                    </a:lnTo>
                    <a:lnTo>
                      <a:pt x="811" y="687"/>
                    </a:lnTo>
                    <a:lnTo>
                      <a:pt x="645" y="853"/>
                    </a:lnTo>
                    <a:lnTo>
                      <a:pt x="499" y="1019"/>
                    </a:lnTo>
                    <a:lnTo>
                      <a:pt x="354" y="1207"/>
                    </a:lnTo>
                    <a:lnTo>
                      <a:pt x="250" y="1373"/>
                    </a:lnTo>
                    <a:lnTo>
                      <a:pt x="146" y="1560"/>
                    </a:lnTo>
                    <a:lnTo>
                      <a:pt x="63" y="1768"/>
                    </a:lnTo>
                    <a:lnTo>
                      <a:pt x="21" y="1955"/>
                    </a:lnTo>
                    <a:lnTo>
                      <a:pt x="0" y="2121"/>
                    </a:lnTo>
                    <a:lnTo>
                      <a:pt x="0" y="2246"/>
                    </a:lnTo>
                    <a:lnTo>
                      <a:pt x="21" y="2350"/>
                    </a:lnTo>
                    <a:lnTo>
                      <a:pt x="63" y="2454"/>
                    </a:lnTo>
                    <a:lnTo>
                      <a:pt x="83" y="2537"/>
                    </a:lnTo>
                    <a:lnTo>
                      <a:pt x="187" y="2704"/>
                    </a:lnTo>
                    <a:lnTo>
                      <a:pt x="333" y="2828"/>
                    </a:lnTo>
                    <a:lnTo>
                      <a:pt x="499" y="2891"/>
                    </a:lnTo>
                    <a:lnTo>
                      <a:pt x="582" y="2932"/>
                    </a:lnTo>
                    <a:lnTo>
                      <a:pt x="874" y="2932"/>
                    </a:lnTo>
                    <a:lnTo>
                      <a:pt x="977" y="2891"/>
                    </a:lnTo>
                    <a:lnTo>
                      <a:pt x="1081" y="2849"/>
                    </a:lnTo>
                    <a:lnTo>
                      <a:pt x="1206" y="2787"/>
                    </a:lnTo>
                    <a:lnTo>
                      <a:pt x="1331" y="2683"/>
                    </a:lnTo>
                    <a:lnTo>
                      <a:pt x="1477" y="2537"/>
                    </a:lnTo>
                    <a:lnTo>
                      <a:pt x="1601" y="2392"/>
                    </a:lnTo>
                    <a:lnTo>
                      <a:pt x="1726" y="2225"/>
                    </a:lnTo>
                    <a:lnTo>
                      <a:pt x="1851" y="2017"/>
                    </a:lnTo>
                    <a:lnTo>
                      <a:pt x="2059" y="1622"/>
                    </a:lnTo>
                    <a:lnTo>
                      <a:pt x="2225" y="1186"/>
                    </a:lnTo>
                    <a:lnTo>
                      <a:pt x="2308" y="957"/>
                    </a:lnTo>
                    <a:lnTo>
                      <a:pt x="2350" y="749"/>
                    </a:lnTo>
                    <a:lnTo>
                      <a:pt x="2391" y="541"/>
                    </a:lnTo>
                    <a:lnTo>
                      <a:pt x="2412" y="354"/>
                    </a:lnTo>
                    <a:lnTo>
                      <a:pt x="2412" y="167"/>
                    </a:lnTo>
                    <a:lnTo>
                      <a:pt x="23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>
                <a:off x="5769863" y="4376925"/>
                <a:ext cx="7070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311" extrusionOk="0">
                    <a:moveTo>
                      <a:pt x="686" y="0"/>
                    </a:moveTo>
                    <a:lnTo>
                      <a:pt x="541" y="21"/>
                    </a:lnTo>
                    <a:lnTo>
                      <a:pt x="416" y="62"/>
                    </a:lnTo>
                    <a:lnTo>
                      <a:pt x="291" y="104"/>
                    </a:lnTo>
                    <a:lnTo>
                      <a:pt x="187" y="187"/>
                    </a:lnTo>
                    <a:lnTo>
                      <a:pt x="104" y="270"/>
                    </a:lnTo>
                    <a:lnTo>
                      <a:pt x="42" y="374"/>
                    </a:lnTo>
                    <a:lnTo>
                      <a:pt x="21" y="499"/>
                    </a:lnTo>
                    <a:lnTo>
                      <a:pt x="0" y="665"/>
                    </a:lnTo>
                    <a:lnTo>
                      <a:pt x="21" y="811"/>
                    </a:lnTo>
                    <a:lnTo>
                      <a:pt x="62" y="936"/>
                    </a:lnTo>
                    <a:lnTo>
                      <a:pt x="125" y="1040"/>
                    </a:lnTo>
                    <a:lnTo>
                      <a:pt x="208" y="1123"/>
                    </a:lnTo>
                    <a:lnTo>
                      <a:pt x="312" y="1206"/>
                    </a:lnTo>
                    <a:lnTo>
                      <a:pt x="437" y="1248"/>
                    </a:lnTo>
                    <a:lnTo>
                      <a:pt x="561" y="1289"/>
                    </a:lnTo>
                    <a:lnTo>
                      <a:pt x="707" y="1289"/>
                    </a:lnTo>
                    <a:lnTo>
                      <a:pt x="977" y="1310"/>
                    </a:lnTo>
                    <a:lnTo>
                      <a:pt x="1248" y="1268"/>
                    </a:lnTo>
                    <a:lnTo>
                      <a:pt x="1518" y="1227"/>
                    </a:lnTo>
                    <a:lnTo>
                      <a:pt x="1788" y="1144"/>
                    </a:lnTo>
                    <a:lnTo>
                      <a:pt x="2038" y="1040"/>
                    </a:lnTo>
                    <a:lnTo>
                      <a:pt x="2308" y="894"/>
                    </a:lnTo>
                    <a:lnTo>
                      <a:pt x="2558" y="749"/>
                    </a:lnTo>
                    <a:lnTo>
                      <a:pt x="2828" y="561"/>
                    </a:lnTo>
                    <a:lnTo>
                      <a:pt x="2558" y="395"/>
                    </a:lnTo>
                    <a:lnTo>
                      <a:pt x="2287" y="270"/>
                    </a:lnTo>
                    <a:lnTo>
                      <a:pt x="2038" y="166"/>
                    </a:lnTo>
                    <a:lnTo>
                      <a:pt x="1767" y="83"/>
                    </a:lnTo>
                    <a:lnTo>
                      <a:pt x="1497" y="42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18" name="Google Shape;818;p6"/>
            <p:cNvGrpSpPr/>
            <p:nvPr/>
          </p:nvGrpSpPr>
          <p:grpSpPr>
            <a:xfrm rot="-448828">
              <a:off x="234734" y="1747342"/>
              <a:ext cx="252030" cy="432099"/>
              <a:chOff x="2564750" y="287500"/>
              <a:chExt cx="926875" cy="1589100"/>
            </a:xfrm>
          </p:grpSpPr>
          <p:sp>
            <p:nvSpPr>
              <p:cNvPr id="819" name="Google Shape;819;p6"/>
              <p:cNvSpPr/>
              <p:nvPr/>
            </p:nvSpPr>
            <p:spPr>
              <a:xfrm>
                <a:off x="2597500" y="325950"/>
                <a:ext cx="815625" cy="1488800"/>
              </a:xfrm>
              <a:custGeom>
                <a:avLst/>
                <a:gdLst/>
                <a:ahLst/>
                <a:cxnLst/>
                <a:rect l="l" t="t" r="r" b="b"/>
                <a:pathLst>
                  <a:path w="32625" h="59552" extrusionOk="0">
                    <a:moveTo>
                      <a:pt x="17675" y="3806"/>
                    </a:moveTo>
                    <a:lnTo>
                      <a:pt x="17903" y="3827"/>
                    </a:lnTo>
                    <a:lnTo>
                      <a:pt x="17903" y="3972"/>
                    </a:lnTo>
                    <a:lnTo>
                      <a:pt x="17903" y="4139"/>
                    </a:lnTo>
                    <a:lnTo>
                      <a:pt x="17862" y="4305"/>
                    </a:lnTo>
                    <a:lnTo>
                      <a:pt x="17820" y="4492"/>
                    </a:lnTo>
                    <a:lnTo>
                      <a:pt x="17675" y="4867"/>
                    </a:lnTo>
                    <a:lnTo>
                      <a:pt x="17488" y="5241"/>
                    </a:lnTo>
                    <a:lnTo>
                      <a:pt x="17280" y="5594"/>
                    </a:lnTo>
                    <a:lnTo>
                      <a:pt x="17051" y="5906"/>
                    </a:lnTo>
                    <a:lnTo>
                      <a:pt x="16926" y="6031"/>
                    </a:lnTo>
                    <a:lnTo>
                      <a:pt x="16822" y="6135"/>
                    </a:lnTo>
                    <a:lnTo>
                      <a:pt x="16697" y="6239"/>
                    </a:lnTo>
                    <a:lnTo>
                      <a:pt x="16573" y="6301"/>
                    </a:lnTo>
                    <a:lnTo>
                      <a:pt x="16386" y="6364"/>
                    </a:lnTo>
                    <a:lnTo>
                      <a:pt x="16178" y="6384"/>
                    </a:lnTo>
                    <a:lnTo>
                      <a:pt x="16053" y="6364"/>
                    </a:lnTo>
                    <a:lnTo>
                      <a:pt x="15907" y="6322"/>
                    </a:lnTo>
                    <a:lnTo>
                      <a:pt x="15783" y="6260"/>
                    </a:lnTo>
                    <a:lnTo>
                      <a:pt x="15679" y="6176"/>
                    </a:lnTo>
                    <a:lnTo>
                      <a:pt x="15575" y="6052"/>
                    </a:lnTo>
                    <a:lnTo>
                      <a:pt x="15512" y="5948"/>
                    </a:lnTo>
                    <a:lnTo>
                      <a:pt x="15450" y="5823"/>
                    </a:lnTo>
                    <a:lnTo>
                      <a:pt x="15429" y="5698"/>
                    </a:lnTo>
                    <a:lnTo>
                      <a:pt x="15429" y="5573"/>
                    </a:lnTo>
                    <a:lnTo>
                      <a:pt x="15450" y="5428"/>
                    </a:lnTo>
                    <a:lnTo>
                      <a:pt x="15471" y="5303"/>
                    </a:lnTo>
                    <a:lnTo>
                      <a:pt x="15512" y="5158"/>
                    </a:lnTo>
                    <a:lnTo>
                      <a:pt x="15575" y="5054"/>
                    </a:lnTo>
                    <a:lnTo>
                      <a:pt x="15658" y="4929"/>
                    </a:lnTo>
                    <a:lnTo>
                      <a:pt x="15845" y="4700"/>
                    </a:lnTo>
                    <a:lnTo>
                      <a:pt x="16094" y="4471"/>
                    </a:lnTo>
                    <a:lnTo>
                      <a:pt x="16365" y="4264"/>
                    </a:lnTo>
                    <a:lnTo>
                      <a:pt x="16677" y="4076"/>
                    </a:lnTo>
                    <a:lnTo>
                      <a:pt x="17009" y="3931"/>
                    </a:lnTo>
                    <a:lnTo>
                      <a:pt x="17176" y="3868"/>
                    </a:lnTo>
                    <a:lnTo>
                      <a:pt x="17342" y="3848"/>
                    </a:lnTo>
                    <a:lnTo>
                      <a:pt x="17508" y="3806"/>
                    </a:lnTo>
                    <a:close/>
                    <a:moveTo>
                      <a:pt x="14452" y="7320"/>
                    </a:moveTo>
                    <a:lnTo>
                      <a:pt x="14535" y="7362"/>
                    </a:lnTo>
                    <a:lnTo>
                      <a:pt x="14514" y="7486"/>
                    </a:lnTo>
                    <a:lnTo>
                      <a:pt x="14493" y="7611"/>
                    </a:lnTo>
                    <a:lnTo>
                      <a:pt x="14431" y="7736"/>
                    </a:lnTo>
                    <a:lnTo>
                      <a:pt x="14389" y="7840"/>
                    </a:lnTo>
                    <a:lnTo>
                      <a:pt x="14265" y="8048"/>
                    </a:lnTo>
                    <a:lnTo>
                      <a:pt x="14119" y="8235"/>
                    </a:lnTo>
                    <a:lnTo>
                      <a:pt x="13745" y="8838"/>
                    </a:lnTo>
                    <a:lnTo>
                      <a:pt x="13329" y="9399"/>
                    </a:lnTo>
                    <a:lnTo>
                      <a:pt x="12892" y="9961"/>
                    </a:lnTo>
                    <a:lnTo>
                      <a:pt x="12456" y="10481"/>
                    </a:lnTo>
                    <a:lnTo>
                      <a:pt x="4118" y="20128"/>
                    </a:lnTo>
                    <a:lnTo>
                      <a:pt x="3889" y="20378"/>
                    </a:lnTo>
                    <a:lnTo>
                      <a:pt x="3640" y="20607"/>
                    </a:lnTo>
                    <a:lnTo>
                      <a:pt x="3515" y="20690"/>
                    </a:lnTo>
                    <a:lnTo>
                      <a:pt x="3390" y="20752"/>
                    </a:lnTo>
                    <a:lnTo>
                      <a:pt x="3245" y="20794"/>
                    </a:lnTo>
                    <a:lnTo>
                      <a:pt x="3120" y="20815"/>
                    </a:lnTo>
                    <a:lnTo>
                      <a:pt x="3016" y="20794"/>
                    </a:lnTo>
                    <a:lnTo>
                      <a:pt x="2933" y="20773"/>
                    </a:lnTo>
                    <a:lnTo>
                      <a:pt x="2829" y="20731"/>
                    </a:lnTo>
                    <a:lnTo>
                      <a:pt x="2745" y="20669"/>
                    </a:lnTo>
                    <a:lnTo>
                      <a:pt x="2642" y="20586"/>
                    </a:lnTo>
                    <a:lnTo>
                      <a:pt x="2558" y="20482"/>
                    </a:lnTo>
                    <a:lnTo>
                      <a:pt x="2517" y="20378"/>
                    </a:lnTo>
                    <a:lnTo>
                      <a:pt x="2496" y="20253"/>
                    </a:lnTo>
                    <a:lnTo>
                      <a:pt x="2496" y="20128"/>
                    </a:lnTo>
                    <a:lnTo>
                      <a:pt x="2517" y="20024"/>
                    </a:lnTo>
                    <a:lnTo>
                      <a:pt x="2558" y="19900"/>
                    </a:lnTo>
                    <a:lnTo>
                      <a:pt x="2621" y="19796"/>
                    </a:lnTo>
                    <a:lnTo>
                      <a:pt x="2766" y="19525"/>
                    </a:lnTo>
                    <a:lnTo>
                      <a:pt x="2912" y="19297"/>
                    </a:lnTo>
                    <a:lnTo>
                      <a:pt x="3245" y="18818"/>
                    </a:lnTo>
                    <a:lnTo>
                      <a:pt x="4243" y="17488"/>
                    </a:lnTo>
                    <a:lnTo>
                      <a:pt x="5282" y="16178"/>
                    </a:lnTo>
                    <a:lnTo>
                      <a:pt x="6363" y="14889"/>
                    </a:lnTo>
                    <a:lnTo>
                      <a:pt x="7465" y="13641"/>
                    </a:lnTo>
                    <a:lnTo>
                      <a:pt x="8588" y="12414"/>
                    </a:lnTo>
                    <a:lnTo>
                      <a:pt x="9753" y="11208"/>
                    </a:lnTo>
                    <a:lnTo>
                      <a:pt x="10938" y="10044"/>
                    </a:lnTo>
                    <a:lnTo>
                      <a:pt x="12144" y="8900"/>
                    </a:lnTo>
                    <a:lnTo>
                      <a:pt x="12560" y="8526"/>
                    </a:lnTo>
                    <a:lnTo>
                      <a:pt x="12996" y="8152"/>
                    </a:lnTo>
                    <a:lnTo>
                      <a:pt x="13454" y="7840"/>
                    </a:lnTo>
                    <a:lnTo>
                      <a:pt x="13932" y="7528"/>
                    </a:lnTo>
                    <a:lnTo>
                      <a:pt x="14140" y="7403"/>
                    </a:lnTo>
                    <a:lnTo>
                      <a:pt x="14244" y="7341"/>
                    </a:lnTo>
                    <a:lnTo>
                      <a:pt x="14369" y="7320"/>
                    </a:lnTo>
                    <a:close/>
                    <a:moveTo>
                      <a:pt x="30379" y="45205"/>
                    </a:moveTo>
                    <a:lnTo>
                      <a:pt x="30483" y="45932"/>
                    </a:lnTo>
                    <a:lnTo>
                      <a:pt x="30566" y="46639"/>
                    </a:lnTo>
                    <a:lnTo>
                      <a:pt x="30629" y="47325"/>
                    </a:lnTo>
                    <a:lnTo>
                      <a:pt x="30670" y="48032"/>
                    </a:lnTo>
                    <a:lnTo>
                      <a:pt x="30670" y="48719"/>
                    </a:lnTo>
                    <a:lnTo>
                      <a:pt x="30691" y="49405"/>
                    </a:lnTo>
                    <a:lnTo>
                      <a:pt x="30670" y="50091"/>
                    </a:lnTo>
                    <a:lnTo>
                      <a:pt x="30649" y="50777"/>
                    </a:lnTo>
                    <a:lnTo>
                      <a:pt x="30525" y="52877"/>
                    </a:lnTo>
                    <a:lnTo>
                      <a:pt x="30400" y="54977"/>
                    </a:lnTo>
                    <a:lnTo>
                      <a:pt x="30379" y="55310"/>
                    </a:lnTo>
                    <a:lnTo>
                      <a:pt x="30317" y="55622"/>
                    </a:lnTo>
                    <a:lnTo>
                      <a:pt x="30275" y="55767"/>
                    </a:lnTo>
                    <a:lnTo>
                      <a:pt x="30234" y="55913"/>
                    </a:lnTo>
                    <a:lnTo>
                      <a:pt x="30150" y="56058"/>
                    </a:lnTo>
                    <a:lnTo>
                      <a:pt x="30088" y="56204"/>
                    </a:lnTo>
                    <a:lnTo>
                      <a:pt x="29942" y="56370"/>
                    </a:lnTo>
                    <a:lnTo>
                      <a:pt x="29797" y="56516"/>
                    </a:lnTo>
                    <a:lnTo>
                      <a:pt x="29714" y="56578"/>
                    </a:lnTo>
                    <a:lnTo>
                      <a:pt x="29610" y="56599"/>
                    </a:lnTo>
                    <a:lnTo>
                      <a:pt x="29506" y="56641"/>
                    </a:lnTo>
                    <a:lnTo>
                      <a:pt x="29319" y="56641"/>
                    </a:lnTo>
                    <a:lnTo>
                      <a:pt x="29215" y="56620"/>
                    </a:lnTo>
                    <a:lnTo>
                      <a:pt x="29090" y="56578"/>
                    </a:lnTo>
                    <a:lnTo>
                      <a:pt x="29007" y="56516"/>
                    </a:lnTo>
                    <a:lnTo>
                      <a:pt x="28924" y="56453"/>
                    </a:lnTo>
                    <a:lnTo>
                      <a:pt x="28840" y="56370"/>
                    </a:lnTo>
                    <a:lnTo>
                      <a:pt x="28778" y="56287"/>
                    </a:lnTo>
                    <a:lnTo>
                      <a:pt x="28674" y="56079"/>
                    </a:lnTo>
                    <a:lnTo>
                      <a:pt x="28591" y="55871"/>
                    </a:lnTo>
                    <a:lnTo>
                      <a:pt x="28549" y="55663"/>
                    </a:lnTo>
                    <a:lnTo>
                      <a:pt x="28529" y="55455"/>
                    </a:lnTo>
                    <a:lnTo>
                      <a:pt x="28549" y="55227"/>
                    </a:lnTo>
                    <a:lnTo>
                      <a:pt x="28820" y="52898"/>
                    </a:lnTo>
                    <a:lnTo>
                      <a:pt x="28944" y="51734"/>
                    </a:lnTo>
                    <a:lnTo>
                      <a:pt x="29090" y="50569"/>
                    </a:lnTo>
                    <a:lnTo>
                      <a:pt x="29256" y="49405"/>
                    </a:lnTo>
                    <a:lnTo>
                      <a:pt x="29443" y="48261"/>
                    </a:lnTo>
                    <a:lnTo>
                      <a:pt x="29672" y="47097"/>
                    </a:lnTo>
                    <a:lnTo>
                      <a:pt x="29942" y="45953"/>
                    </a:lnTo>
                    <a:lnTo>
                      <a:pt x="30005" y="45745"/>
                    </a:lnTo>
                    <a:lnTo>
                      <a:pt x="30088" y="45579"/>
                    </a:lnTo>
                    <a:lnTo>
                      <a:pt x="30192" y="45412"/>
                    </a:lnTo>
                    <a:lnTo>
                      <a:pt x="30379" y="45205"/>
                    </a:lnTo>
                    <a:close/>
                    <a:moveTo>
                      <a:pt x="19796" y="1"/>
                    </a:moveTo>
                    <a:lnTo>
                      <a:pt x="19380" y="43"/>
                    </a:lnTo>
                    <a:lnTo>
                      <a:pt x="18964" y="105"/>
                    </a:lnTo>
                    <a:lnTo>
                      <a:pt x="18548" y="188"/>
                    </a:lnTo>
                    <a:lnTo>
                      <a:pt x="18215" y="271"/>
                    </a:lnTo>
                    <a:lnTo>
                      <a:pt x="17883" y="375"/>
                    </a:lnTo>
                    <a:lnTo>
                      <a:pt x="17571" y="500"/>
                    </a:lnTo>
                    <a:lnTo>
                      <a:pt x="17238" y="666"/>
                    </a:lnTo>
                    <a:lnTo>
                      <a:pt x="16926" y="833"/>
                    </a:lnTo>
                    <a:lnTo>
                      <a:pt x="16635" y="1020"/>
                    </a:lnTo>
                    <a:lnTo>
                      <a:pt x="16323" y="1228"/>
                    </a:lnTo>
                    <a:lnTo>
                      <a:pt x="16032" y="1456"/>
                    </a:lnTo>
                    <a:lnTo>
                      <a:pt x="15554" y="1872"/>
                    </a:lnTo>
                    <a:lnTo>
                      <a:pt x="15076" y="2288"/>
                    </a:lnTo>
                    <a:lnTo>
                      <a:pt x="14182" y="3141"/>
                    </a:lnTo>
                    <a:lnTo>
                      <a:pt x="13558" y="3764"/>
                    </a:lnTo>
                    <a:lnTo>
                      <a:pt x="12934" y="4388"/>
                    </a:lnTo>
                    <a:lnTo>
                      <a:pt x="12352" y="5033"/>
                    </a:lnTo>
                    <a:lnTo>
                      <a:pt x="11749" y="5677"/>
                    </a:lnTo>
                    <a:lnTo>
                      <a:pt x="10605" y="6987"/>
                    </a:lnTo>
                    <a:lnTo>
                      <a:pt x="9462" y="8297"/>
                    </a:lnTo>
                    <a:lnTo>
                      <a:pt x="9274" y="8505"/>
                    </a:lnTo>
                    <a:lnTo>
                      <a:pt x="7736" y="10293"/>
                    </a:lnTo>
                    <a:lnTo>
                      <a:pt x="6218" y="12102"/>
                    </a:lnTo>
                    <a:lnTo>
                      <a:pt x="3203" y="15741"/>
                    </a:lnTo>
                    <a:lnTo>
                      <a:pt x="2392" y="16718"/>
                    </a:lnTo>
                    <a:lnTo>
                      <a:pt x="2018" y="17217"/>
                    </a:lnTo>
                    <a:lnTo>
                      <a:pt x="1623" y="17737"/>
                    </a:lnTo>
                    <a:lnTo>
                      <a:pt x="1269" y="18236"/>
                    </a:lnTo>
                    <a:lnTo>
                      <a:pt x="916" y="18777"/>
                    </a:lnTo>
                    <a:lnTo>
                      <a:pt x="583" y="19318"/>
                    </a:lnTo>
                    <a:lnTo>
                      <a:pt x="292" y="19879"/>
                    </a:lnTo>
                    <a:lnTo>
                      <a:pt x="167" y="20149"/>
                    </a:lnTo>
                    <a:lnTo>
                      <a:pt x="63" y="20420"/>
                    </a:lnTo>
                    <a:lnTo>
                      <a:pt x="22" y="20669"/>
                    </a:lnTo>
                    <a:lnTo>
                      <a:pt x="1" y="20919"/>
                    </a:lnTo>
                    <a:lnTo>
                      <a:pt x="1" y="21126"/>
                    </a:lnTo>
                    <a:lnTo>
                      <a:pt x="42" y="21314"/>
                    </a:lnTo>
                    <a:lnTo>
                      <a:pt x="84" y="21501"/>
                    </a:lnTo>
                    <a:lnTo>
                      <a:pt x="167" y="21688"/>
                    </a:lnTo>
                    <a:lnTo>
                      <a:pt x="250" y="21875"/>
                    </a:lnTo>
                    <a:lnTo>
                      <a:pt x="375" y="22041"/>
                    </a:lnTo>
                    <a:lnTo>
                      <a:pt x="500" y="22229"/>
                    </a:lnTo>
                    <a:lnTo>
                      <a:pt x="645" y="22395"/>
                    </a:lnTo>
                    <a:lnTo>
                      <a:pt x="1290" y="23060"/>
                    </a:lnTo>
                    <a:lnTo>
                      <a:pt x="1935" y="23726"/>
                    </a:lnTo>
                    <a:lnTo>
                      <a:pt x="2579" y="24370"/>
                    </a:lnTo>
                    <a:lnTo>
                      <a:pt x="3245" y="24994"/>
                    </a:lnTo>
                    <a:lnTo>
                      <a:pt x="3931" y="25618"/>
                    </a:lnTo>
                    <a:lnTo>
                      <a:pt x="4638" y="26200"/>
                    </a:lnTo>
                    <a:lnTo>
                      <a:pt x="5365" y="26782"/>
                    </a:lnTo>
                    <a:lnTo>
                      <a:pt x="6114" y="27323"/>
                    </a:lnTo>
                    <a:lnTo>
                      <a:pt x="6405" y="27531"/>
                    </a:lnTo>
                    <a:lnTo>
                      <a:pt x="6675" y="27676"/>
                    </a:lnTo>
                    <a:lnTo>
                      <a:pt x="6925" y="27759"/>
                    </a:lnTo>
                    <a:lnTo>
                      <a:pt x="7029" y="27780"/>
                    </a:lnTo>
                    <a:lnTo>
                      <a:pt x="7278" y="27780"/>
                    </a:lnTo>
                    <a:lnTo>
                      <a:pt x="7403" y="27739"/>
                    </a:lnTo>
                    <a:lnTo>
                      <a:pt x="7528" y="27697"/>
                    </a:lnTo>
                    <a:lnTo>
                      <a:pt x="7653" y="27614"/>
                    </a:lnTo>
                    <a:lnTo>
                      <a:pt x="7798" y="27510"/>
                    </a:lnTo>
                    <a:lnTo>
                      <a:pt x="7923" y="27385"/>
                    </a:lnTo>
                    <a:lnTo>
                      <a:pt x="8214" y="27052"/>
                    </a:lnTo>
                    <a:lnTo>
                      <a:pt x="9170" y="25909"/>
                    </a:lnTo>
                    <a:lnTo>
                      <a:pt x="10148" y="24765"/>
                    </a:lnTo>
                    <a:lnTo>
                      <a:pt x="11125" y="23663"/>
                    </a:lnTo>
                    <a:lnTo>
                      <a:pt x="12123" y="22561"/>
                    </a:lnTo>
                    <a:lnTo>
                      <a:pt x="13121" y="21480"/>
                    </a:lnTo>
                    <a:lnTo>
                      <a:pt x="14119" y="20420"/>
                    </a:lnTo>
                    <a:lnTo>
                      <a:pt x="15117" y="19380"/>
                    </a:lnTo>
                    <a:lnTo>
                      <a:pt x="16136" y="18340"/>
                    </a:lnTo>
                    <a:lnTo>
                      <a:pt x="16968" y="17488"/>
                    </a:lnTo>
                    <a:lnTo>
                      <a:pt x="17799" y="16635"/>
                    </a:lnTo>
                    <a:lnTo>
                      <a:pt x="17945" y="16510"/>
                    </a:lnTo>
                    <a:lnTo>
                      <a:pt x="18091" y="16386"/>
                    </a:lnTo>
                    <a:lnTo>
                      <a:pt x="18257" y="16303"/>
                    </a:lnTo>
                    <a:lnTo>
                      <a:pt x="18340" y="16261"/>
                    </a:lnTo>
                    <a:lnTo>
                      <a:pt x="18423" y="16261"/>
                    </a:lnTo>
                    <a:lnTo>
                      <a:pt x="18527" y="16282"/>
                    </a:lnTo>
                    <a:lnTo>
                      <a:pt x="18652" y="16303"/>
                    </a:lnTo>
                    <a:lnTo>
                      <a:pt x="18735" y="16365"/>
                    </a:lnTo>
                    <a:lnTo>
                      <a:pt x="18798" y="16407"/>
                    </a:lnTo>
                    <a:lnTo>
                      <a:pt x="18818" y="16448"/>
                    </a:lnTo>
                    <a:lnTo>
                      <a:pt x="18860" y="16510"/>
                    </a:lnTo>
                    <a:lnTo>
                      <a:pt x="18901" y="16573"/>
                    </a:lnTo>
                    <a:lnTo>
                      <a:pt x="18922" y="16739"/>
                    </a:lnTo>
                    <a:lnTo>
                      <a:pt x="18922" y="17051"/>
                    </a:lnTo>
                    <a:lnTo>
                      <a:pt x="18922" y="18091"/>
                    </a:lnTo>
                    <a:lnTo>
                      <a:pt x="18922" y="18611"/>
                    </a:lnTo>
                    <a:lnTo>
                      <a:pt x="18901" y="19130"/>
                    </a:lnTo>
                    <a:lnTo>
                      <a:pt x="18777" y="20711"/>
                    </a:lnTo>
                    <a:lnTo>
                      <a:pt x="18382" y="25597"/>
                    </a:lnTo>
                    <a:lnTo>
                      <a:pt x="18236" y="27219"/>
                    </a:lnTo>
                    <a:lnTo>
                      <a:pt x="17196" y="38780"/>
                    </a:lnTo>
                    <a:lnTo>
                      <a:pt x="17093" y="39965"/>
                    </a:lnTo>
                    <a:lnTo>
                      <a:pt x="16656" y="45288"/>
                    </a:lnTo>
                    <a:lnTo>
                      <a:pt x="16240" y="50590"/>
                    </a:lnTo>
                    <a:lnTo>
                      <a:pt x="16032" y="53168"/>
                    </a:lnTo>
                    <a:lnTo>
                      <a:pt x="15949" y="54437"/>
                    </a:lnTo>
                    <a:lnTo>
                      <a:pt x="15928" y="55081"/>
                    </a:lnTo>
                    <a:lnTo>
                      <a:pt x="15928" y="55726"/>
                    </a:lnTo>
                    <a:lnTo>
                      <a:pt x="15928" y="56474"/>
                    </a:lnTo>
                    <a:lnTo>
                      <a:pt x="15990" y="57223"/>
                    </a:lnTo>
                    <a:lnTo>
                      <a:pt x="16011" y="57535"/>
                    </a:lnTo>
                    <a:lnTo>
                      <a:pt x="16074" y="57805"/>
                    </a:lnTo>
                    <a:lnTo>
                      <a:pt x="16157" y="58013"/>
                    </a:lnTo>
                    <a:lnTo>
                      <a:pt x="16198" y="58096"/>
                    </a:lnTo>
                    <a:lnTo>
                      <a:pt x="16261" y="58179"/>
                    </a:lnTo>
                    <a:lnTo>
                      <a:pt x="16344" y="58262"/>
                    </a:lnTo>
                    <a:lnTo>
                      <a:pt x="16427" y="58325"/>
                    </a:lnTo>
                    <a:lnTo>
                      <a:pt x="16614" y="58429"/>
                    </a:lnTo>
                    <a:lnTo>
                      <a:pt x="16864" y="58512"/>
                    </a:lnTo>
                    <a:lnTo>
                      <a:pt x="17176" y="58574"/>
                    </a:lnTo>
                    <a:lnTo>
                      <a:pt x="18527" y="58761"/>
                    </a:lnTo>
                    <a:lnTo>
                      <a:pt x="19900" y="58949"/>
                    </a:lnTo>
                    <a:lnTo>
                      <a:pt x="21605" y="59198"/>
                    </a:lnTo>
                    <a:lnTo>
                      <a:pt x="22478" y="59281"/>
                    </a:lnTo>
                    <a:lnTo>
                      <a:pt x="23330" y="59385"/>
                    </a:lnTo>
                    <a:lnTo>
                      <a:pt x="24183" y="59448"/>
                    </a:lnTo>
                    <a:lnTo>
                      <a:pt x="25035" y="59510"/>
                    </a:lnTo>
                    <a:lnTo>
                      <a:pt x="25909" y="59531"/>
                    </a:lnTo>
                    <a:lnTo>
                      <a:pt x="26761" y="59552"/>
                    </a:lnTo>
                    <a:lnTo>
                      <a:pt x="27551" y="59531"/>
                    </a:lnTo>
                    <a:lnTo>
                      <a:pt x="28341" y="59510"/>
                    </a:lnTo>
                    <a:lnTo>
                      <a:pt x="28362" y="59510"/>
                    </a:lnTo>
                    <a:lnTo>
                      <a:pt x="28944" y="59468"/>
                    </a:lnTo>
                    <a:lnTo>
                      <a:pt x="29173" y="59448"/>
                    </a:lnTo>
                    <a:lnTo>
                      <a:pt x="29381" y="59406"/>
                    </a:lnTo>
                    <a:lnTo>
                      <a:pt x="29568" y="59364"/>
                    </a:lnTo>
                    <a:lnTo>
                      <a:pt x="29755" y="59302"/>
                    </a:lnTo>
                    <a:lnTo>
                      <a:pt x="29984" y="59198"/>
                    </a:lnTo>
                    <a:lnTo>
                      <a:pt x="30213" y="59053"/>
                    </a:lnTo>
                    <a:lnTo>
                      <a:pt x="30400" y="58907"/>
                    </a:lnTo>
                    <a:lnTo>
                      <a:pt x="30566" y="58720"/>
                    </a:lnTo>
                    <a:lnTo>
                      <a:pt x="30712" y="58512"/>
                    </a:lnTo>
                    <a:lnTo>
                      <a:pt x="30857" y="58283"/>
                    </a:lnTo>
                    <a:lnTo>
                      <a:pt x="30961" y="58013"/>
                    </a:lnTo>
                    <a:lnTo>
                      <a:pt x="31044" y="57722"/>
                    </a:lnTo>
                    <a:lnTo>
                      <a:pt x="31169" y="57160"/>
                    </a:lnTo>
                    <a:lnTo>
                      <a:pt x="31294" y="56599"/>
                    </a:lnTo>
                    <a:lnTo>
                      <a:pt x="31398" y="56017"/>
                    </a:lnTo>
                    <a:lnTo>
                      <a:pt x="31460" y="55455"/>
                    </a:lnTo>
                    <a:lnTo>
                      <a:pt x="31543" y="54665"/>
                    </a:lnTo>
                    <a:lnTo>
                      <a:pt x="31543" y="54541"/>
                    </a:lnTo>
                    <a:lnTo>
                      <a:pt x="31543" y="54520"/>
                    </a:lnTo>
                    <a:lnTo>
                      <a:pt x="31647" y="53335"/>
                    </a:lnTo>
                    <a:lnTo>
                      <a:pt x="31731" y="52149"/>
                    </a:lnTo>
                    <a:lnTo>
                      <a:pt x="31793" y="50964"/>
                    </a:lnTo>
                    <a:lnTo>
                      <a:pt x="31835" y="49779"/>
                    </a:lnTo>
                    <a:lnTo>
                      <a:pt x="31918" y="47409"/>
                    </a:lnTo>
                    <a:lnTo>
                      <a:pt x="31980" y="45038"/>
                    </a:lnTo>
                    <a:lnTo>
                      <a:pt x="32188" y="38572"/>
                    </a:lnTo>
                    <a:lnTo>
                      <a:pt x="32375" y="32105"/>
                    </a:lnTo>
                    <a:lnTo>
                      <a:pt x="32521" y="26345"/>
                    </a:lnTo>
                    <a:lnTo>
                      <a:pt x="32625" y="20586"/>
                    </a:lnTo>
                    <a:lnTo>
                      <a:pt x="32625" y="19983"/>
                    </a:lnTo>
                    <a:lnTo>
                      <a:pt x="32625" y="19068"/>
                    </a:lnTo>
                    <a:lnTo>
                      <a:pt x="32604" y="18132"/>
                    </a:lnTo>
                    <a:lnTo>
                      <a:pt x="32500" y="16303"/>
                    </a:lnTo>
                    <a:lnTo>
                      <a:pt x="32417" y="14452"/>
                    </a:lnTo>
                    <a:lnTo>
                      <a:pt x="32396" y="13537"/>
                    </a:lnTo>
                    <a:lnTo>
                      <a:pt x="32375" y="12601"/>
                    </a:lnTo>
                    <a:lnTo>
                      <a:pt x="32396" y="11666"/>
                    </a:lnTo>
                    <a:lnTo>
                      <a:pt x="32417" y="10543"/>
                    </a:lnTo>
                    <a:lnTo>
                      <a:pt x="32396" y="9420"/>
                    </a:lnTo>
                    <a:lnTo>
                      <a:pt x="32354" y="8297"/>
                    </a:lnTo>
                    <a:lnTo>
                      <a:pt x="32292" y="7195"/>
                    </a:lnTo>
                    <a:lnTo>
                      <a:pt x="32188" y="6072"/>
                    </a:lnTo>
                    <a:lnTo>
                      <a:pt x="32084" y="4950"/>
                    </a:lnTo>
                    <a:lnTo>
                      <a:pt x="31835" y="2725"/>
                    </a:lnTo>
                    <a:lnTo>
                      <a:pt x="31772" y="2455"/>
                    </a:lnTo>
                    <a:lnTo>
                      <a:pt x="31710" y="2205"/>
                    </a:lnTo>
                    <a:lnTo>
                      <a:pt x="31606" y="1997"/>
                    </a:lnTo>
                    <a:lnTo>
                      <a:pt x="31460" y="1810"/>
                    </a:lnTo>
                    <a:lnTo>
                      <a:pt x="31315" y="1664"/>
                    </a:lnTo>
                    <a:lnTo>
                      <a:pt x="31128" y="1540"/>
                    </a:lnTo>
                    <a:lnTo>
                      <a:pt x="30899" y="1456"/>
                    </a:lnTo>
                    <a:lnTo>
                      <a:pt x="30649" y="1373"/>
                    </a:lnTo>
                    <a:lnTo>
                      <a:pt x="29755" y="1186"/>
                    </a:lnTo>
                    <a:lnTo>
                      <a:pt x="29298" y="1103"/>
                    </a:lnTo>
                    <a:lnTo>
                      <a:pt x="28861" y="1020"/>
                    </a:lnTo>
                    <a:lnTo>
                      <a:pt x="27239" y="770"/>
                    </a:lnTo>
                    <a:lnTo>
                      <a:pt x="25597" y="521"/>
                    </a:lnTo>
                    <a:lnTo>
                      <a:pt x="24412" y="375"/>
                    </a:lnTo>
                    <a:lnTo>
                      <a:pt x="23206" y="230"/>
                    </a:lnTo>
                    <a:lnTo>
                      <a:pt x="22000" y="105"/>
                    </a:lnTo>
                    <a:lnTo>
                      <a:pt x="20794" y="22"/>
                    </a:lnTo>
                    <a:lnTo>
                      <a:pt x="202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>
                <a:off x="3310700" y="1456050"/>
                <a:ext cx="54075" cy="2859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1437" fill="none" extrusionOk="0">
                    <a:moveTo>
                      <a:pt x="874" y="11437"/>
                    </a:moveTo>
                    <a:lnTo>
                      <a:pt x="874" y="11437"/>
                    </a:lnTo>
                    <a:lnTo>
                      <a:pt x="791" y="11437"/>
                    </a:lnTo>
                    <a:lnTo>
                      <a:pt x="791" y="11437"/>
                    </a:lnTo>
                    <a:lnTo>
                      <a:pt x="687" y="11416"/>
                    </a:lnTo>
                    <a:lnTo>
                      <a:pt x="562" y="11374"/>
                    </a:lnTo>
                    <a:lnTo>
                      <a:pt x="479" y="11312"/>
                    </a:lnTo>
                    <a:lnTo>
                      <a:pt x="396" y="11249"/>
                    </a:lnTo>
                    <a:lnTo>
                      <a:pt x="312" y="11166"/>
                    </a:lnTo>
                    <a:lnTo>
                      <a:pt x="250" y="11083"/>
                    </a:lnTo>
                    <a:lnTo>
                      <a:pt x="146" y="10875"/>
                    </a:lnTo>
                    <a:lnTo>
                      <a:pt x="146" y="10875"/>
                    </a:lnTo>
                    <a:lnTo>
                      <a:pt x="63" y="10667"/>
                    </a:lnTo>
                    <a:lnTo>
                      <a:pt x="21" y="10459"/>
                    </a:lnTo>
                    <a:lnTo>
                      <a:pt x="1" y="10251"/>
                    </a:lnTo>
                    <a:lnTo>
                      <a:pt x="21" y="10023"/>
                    </a:lnTo>
                    <a:lnTo>
                      <a:pt x="21" y="10023"/>
                    </a:lnTo>
                    <a:lnTo>
                      <a:pt x="292" y="7694"/>
                    </a:lnTo>
                    <a:lnTo>
                      <a:pt x="416" y="6530"/>
                    </a:lnTo>
                    <a:lnTo>
                      <a:pt x="562" y="5365"/>
                    </a:lnTo>
                    <a:lnTo>
                      <a:pt x="728" y="4201"/>
                    </a:lnTo>
                    <a:lnTo>
                      <a:pt x="915" y="3057"/>
                    </a:lnTo>
                    <a:lnTo>
                      <a:pt x="1144" y="1893"/>
                    </a:lnTo>
                    <a:lnTo>
                      <a:pt x="1414" y="749"/>
                    </a:lnTo>
                    <a:lnTo>
                      <a:pt x="1414" y="749"/>
                    </a:lnTo>
                    <a:lnTo>
                      <a:pt x="1477" y="541"/>
                    </a:lnTo>
                    <a:lnTo>
                      <a:pt x="1560" y="375"/>
                    </a:lnTo>
                    <a:lnTo>
                      <a:pt x="1664" y="208"/>
                    </a:lnTo>
                    <a:lnTo>
                      <a:pt x="1851" y="1"/>
                    </a:lnTo>
                    <a:lnTo>
                      <a:pt x="1851" y="1"/>
                    </a:lnTo>
                    <a:lnTo>
                      <a:pt x="1955" y="728"/>
                    </a:lnTo>
                    <a:lnTo>
                      <a:pt x="2038" y="1435"/>
                    </a:lnTo>
                    <a:lnTo>
                      <a:pt x="2101" y="2121"/>
                    </a:lnTo>
                    <a:lnTo>
                      <a:pt x="2142" y="2828"/>
                    </a:lnTo>
                    <a:lnTo>
                      <a:pt x="2142" y="3515"/>
                    </a:lnTo>
                    <a:lnTo>
                      <a:pt x="2163" y="4201"/>
                    </a:lnTo>
                    <a:lnTo>
                      <a:pt x="2142" y="4887"/>
                    </a:lnTo>
                    <a:lnTo>
                      <a:pt x="2121" y="5573"/>
                    </a:lnTo>
                    <a:lnTo>
                      <a:pt x="2121" y="5573"/>
                    </a:lnTo>
                    <a:lnTo>
                      <a:pt x="1997" y="7673"/>
                    </a:lnTo>
                    <a:lnTo>
                      <a:pt x="1872" y="9773"/>
                    </a:lnTo>
                    <a:lnTo>
                      <a:pt x="1872" y="9773"/>
                    </a:lnTo>
                    <a:lnTo>
                      <a:pt x="1851" y="10106"/>
                    </a:lnTo>
                    <a:lnTo>
                      <a:pt x="1789" y="10418"/>
                    </a:lnTo>
                    <a:lnTo>
                      <a:pt x="1747" y="10563"/>
                    </a:lnTo>
                    <a:lnTo>
                      <a:pt x="1706" y="10709"/>
                    </a:lnTo>
                    <a:lnTo>
                      <a:pt x="1622" y="10854"/>
                    </a:lnTo>
                    <a:lnTo>
                      <a:pt x="1560" y="11000"/>
                    </a:lnTo>
                    <a:lnTo>
                      <a:pt x="1560" y="11000"/>
                    </a:lnTo>
                    <a:lnTo>
                      <a:pt x="1414" y="11166"/>
                    </a:lnTo>
                    <a:lnTo>
                      <a:pt x="1269" y="11312"/>
                    </a:lnTo>
                    <a:lnTo>
                      <a:pt x="1186" y="11374"/>
                    </a:lnTo>
                    <a:lnTo>
                      <a:pt x="1082" y="11395"/>
                    </a:lnTo>
                    <a:lnTo>
                      <a:pt x="978" y="11437"/>
                    </a:lnTo>
                    <a:lnTo>
                      <a:pt x="874" y="1143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>
                <a:off x="2659875" y="508950"/>
                <a:ext cx="301000" cy="337375"/>
              </a:xfrm>
              <a:custGeom>
                <a:avLst/>
                <a:gdLst/>
                <a:ahLst/>
                <a:cxnLst/>
                <a:rect l="l" t="t" r="r" b="b"/>
                <a:pathLst>
                  <a:path w="12040" h="13495" fill="none" extrusionOk="0">
                    <a:moveTo>
                      <a:pt x="625" y="13495"/>
                    </a:moveTo>
                    <a:lnTo>
                      <a:pt x="625" y="13495"/>
                    </a:lnTo>
                    <a:lnTo>
                      <a:pt x="521" y="13474"/>
                    </a:lnTo>
                    <a:lnTo>
                      <a:pt x="438" y="13453"/>
                    </a:lnTo>
                    <a:lnTo>
                      <a:pt x="334" y="13411"/>
                    </a:lnTo>
                    <a:lnTo>
                      <a:pt x="250" y="13349"/>
                    </a:lnTo>
                    <a:lnTo>
                      <a:pt x="250" y="13349"/>
                    </a:lnTo>
                    <a:lnTo>
                      <a:pt x="147" y="13266"/>
                    </a:lnTo>
                    <a:lnTo>
                      <a:pt x="63" y="13162"/>
                    </a:lnTo>
                    <a:lnTo>
                      <a:pt x="22" y="13058"/>
                    </a:lnTo>
                    <a:lnTo>
                      <a:pt x="1" y="12933"/>
                    </a:lnTo>
                    <a:lnTo>
                      <a:pt x="1" y="12808"/>
                    </a:lnTo>
                    <a:lnTo>
                      <a:pt x="22" y="12704"/>
                    </a:lnTo>
                    <a:lnTo>
                      <a:pt x="63" y="12580"/>
                    </a:lnTo>
                    <a:lnTo>
                      <a:pt x="126" y="12476"/>
                    </a:lnTo>
                    <a:lnTo>
                      <a:pt x="126" y="12476"/>
                    </a:lnTo>
                    <a:lnTo>
                      <a:pt x="271" y="12205"/>
                    </a:lnTo>
                    <a:lnTo>
                      <a:pt x="417" y="11977"/>
                    </a:lnTo>
                    <a:lnTo>
                      <a:pt x="750" y="11498"/>
                    </a:lnTo>
                    <a:lnTo>
                      <a:pt x="750" y="11498"/>
                    </a:lnTo>
                    <a:lnTo>
                      <a:pt x="1748" y="10168"/>
                    </a:lnTo>
                    <a:lnTo>
                      <a:pt x="2787" y="8858"/>
                    </a:lnTo>
                    <a:lnTo>
                      <a:pt x="3868" y="7569"/>
                    </a:lnTo>
                    <a:lnTo>
                      <a:pt x="4970" y="6321"/>
                    </a:lnTo>
                    <a:lnTo>
                      <a:pt x="6093" y="5094"/>
                    </a:lnTo>
                    <a:lnTo>
                      <a:pt x="7258" y="3888"/>
                    </a:lnTo>
                    <a:lnTo>
                      <a:pt x="8443" y="2724"/>
                    </a:lnTo>
                    <a:lnTo>
                      <a:pt x="9649" y="1580"/>
                    </a:lnTo>
                    <a:lnTo>
                      <a:pt x="9649" y="1580"/>
                    </a:lnTo>
                    <a:lnTo>
                      <a:pt x="10065" y="1206"/>
                    </a:lnTo>
                    <a:lnTo>
                      <a:pt x="10501" y="832"/>
                    </a:lnTo>
                    <a:lnTo>
                      <a:pt x="10959" y="520"/>
                    </a:lnTo>
                    <a:lnTo>
                      <a:pt x="11437" y="208"/>
                    </a:lnTo>
                    <a:lnTo>
                      <a:pt x="11437" y="208"/>
                    </a:lnTo>
                    <a:lnTo>
                      <a:pt x="11645" y="83"/>
                    </a:lnTo>
                    <a:lnTo>
                      <a:pt x="11749" y="21"/>
                    </a:lnTo>
                    <a:lnTo>
                      <a:pt x="11874" y="0"/>
                    </a:lnTo>
                    <a:lnTo>
                      <a:pt x="11874" y="0"/>
                    </a:lnTo>
                    <a:lnTo>
                      <a:pt x="11957" y="0"/>
                    </a:lnTo>
                    <a:lnTo>
                      <a:pt x="12040" y="42"/>
                    </a:lnTo>
                    <a:lnTo>
                      <a:pt x="12040" y="42"/>
                    </a:lnTo>
                    <a:lnTo>
                      <a:pt x="12019" y="166"/>
                    </a:lnTo>
                    <a:lnTo>
                      <a:pt x="11998" y="291"/>
                    </a:lnTo>
                    <a:lnTo>
                      <a:pt x="11936" y="416"/>
                    </a:lnTo>
                    <a:lnTo>
                      <a:pt x="11894" y="520"/>
                    </a:lnTo>
                    <a:lnTo>
                      <a:pt x="11770" y="728"/>
                    </a:lnTo>
                    <a:lnTo>
                      <a:pt x="11624" y="915"/>
                    </a:lnTo>
                    <a:lnTo>
                      <a:pt x="11624" y="915"/>
                    </a:lnTo>
                    <a:lnTo>
                      <a:pt x="11250" y="1518"/>
                    </a:lnTo>
                    <a:lnTo>
                      <a:pt x="10834" y="2079"/>
                    </a:lnTo>
                    <a:lnTo>
                      <a:pt x="10397" y="2641"/>
                    </a:lnTo>
                    <a:lnTo>
                      <a:pt x="9961" y="3161"/>
                    </a:lnTo>
                    <a:lnTo>
                      <a:pt x="9961" y="3161"/>
                    </a:lnTo>
                    <a:lnTo>
                      <a:pt x="1623" y="12808"/>
                    </a:lnTo>
                    <a:lnTo>
                      <a:pt x="1623" y="12808"/>
                    </a:lnTo>
                    <a:lnTo>
                      <a:pt x="1394" y="13058"/>
                    </a:lnTo>
                    <a:lnTo>
                      <a:pt x="1145" y="13287"/>
                    </a:lnTo>
                    <a:lnTo>
                      <a:pt x="1145" y="13287"/>
                    </a:lnTo>
                    <a:lnTo>
                      <a:pt x="1020" y="13370"/>
                    </a:lnTo>
                    <a:lnTo>
                      <a:pt x="895" y="13432"/>
                    </a:lnTo>
                    <a:lnTo>
                      <a:pt x="750" y="13474"/>
                    </a:lnTo>
                    <a:lnTo>
                      <a:pt x="625" y="1349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>
                <a:off x="2983225" y="421100"/>
                <a:ext cx="618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579" fill="none" extrusionOk="0">
                    <a:moveTo>
                      <a:pt x="749" y="2578"/>
                    </a:moveTo>
                    <a:lnTo>
                      <a:pt x="749" y="2578"/>
                    </a:lnTo>
                    <a:lnTo>
                      <a:pt x="624" y="2558"/>
                    </a:lnTo>
                    <a:lnTo>
                      <a:pt x="478" y="2516"/>
                    </a:lnTo>
                    <a:lnTo>
                      <a:pt x="354" y="2454"/>
                    </a:lnTo>
                    <a:lnTo>
                      <a:pt x="250" y="2370"/>
                    </a:lnTo>
                    <a:lnTo>
                      <a:pt x="250" y="2370"/>
                    </a:lnTo>
                    <a:lnTo>
                      <a:pt x="146" y="2246"/>
                    </a:lnTo>
                    <a:lnTo>
                      <a:pt x="83" y="2142"/>
                    </a:lnTo>
                    <a:lnTo>
                      <a:pt x="21" y="2017"/>
                    </a:lnTo>
                    <a:lnTo>
                      <a:pt x="0" y="1892"/>
                    </a:lnTo>
                    <a:lnTo>
                      <a:pt x="0" y="1767"/>
                    </a:lnTo>
                    <a:lnTo>
                      <a:pt x="21" y="1622"/>
                    </a:lnTo>
                    <a:lnTo>
                      <a:pt x="42" y="1497"/>
                    </a:lnTo>
                    <a:lnTo>
                      <a:pt x="83" y="1352"/>
                    </a:lnTo>
                    <a:lnTo>
                      <a:pt x="83" y="1352"/>
                    </a:lnTo>
                    <a:lnTo>
                      <a:pt x="146" y="1248"/>
                    </a:lnTo>
                    <a:lnTo>
                      <a:pt x="229" y="1123"/>
                    </a:lnTo>
                    <a:lnTo>
                      <a:pt x="416" y="894"/>
                    </a:lnTo>
                    <a:lnTo>
                      <a:pt x="665" y="665"/>
                    </a:lnTo>
                    <a:lnTo>
                      <a:pt x="936" y="458"/>
                    </a:lnTo>
                    <a:lnTo>
                      <a:pt x="1248" y="270"/>
                    </a:lnTo>
                    <a:lnTo>
                      <a:pt x="1580" y="125"/>
                    </a:lnTo>
                    <a:lnTo>
                      <a:pt x="1747" y="62"/>
                    </a:lnTo>
                    <a:lnTo>
                      <a:pt x="1913" y="42"/>
                    </a:lnTo>
                    <a:lnTo>
                      <a:pt x="2079" y="0"/>
                    </a:lnTo>
                    <a:lnTo>
                      <a:pt x="2246" y="0"/>
                    </a:lnTo>
                    <a:lnTo>
                      <a:pt x="2246" y="0"/>
                    </a:lnTo>
                    <a:lnTo>
                      <a:pt x="2474" y="21"/>
                    </a:lnTo>
                    <a:lnTo>
                      <a:pt x="2474" y="21"/>
                    </a:lnTo>
                    <a:lnTo>
                      <a:pt x="2474" y="166"/>
                    </a:lnTo>
                    <a:lnTo>
                      <a:pt x="2474" y="333"/>
                    </a:lnTo>
                    <a:lnTo>
                      <a:pt x="2433" y="499"/>
                    </a:lnTo>
                    <a:lnTo>
                      <a:pt x="2391" y="686"/>
                    </a:lnTo>
                    <a:lnTo>
                      <a:pt x="2246" y="1061"/>
                    </a:lnTo>
                    <a:lnTo>
                      <a:pt x="2059" y="1435"/>
                    </a:lnTo>
                    <a:lnTo>
                      <a:pt x="1851" y="1788"/>
                    </a:lnTo>
                    <a:lnTo>
                      <a:pt x="1622" y="2100"/>
                    </a:lnTo>
                    <a:lnTo>
                      <a:pt x="1497" y="2225"/>
                    </a:lnTo>
                    <a:lnTo>
                      <a:pt x="1393" y="2329"/>
                    </a:lnTo>
                    <a:lnTo>
                      <a:pt x="1268" y="2433"/>
                    </a:lnTo>
                    <a:lnTo>
                      <a:pt x="1144" y="2495"/>
                    </a:lnTo>
                    <a:lnTo>
                      <a:pt x="1144" y="2495"/>
                    </a:lnTo>
                    <a:lnTo>
                      <a:pt x="957" y="2558"/>
                    </a:lnTo>
                    <a:lnTo>
                      <a:pt x="749" y="257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>
                <a:off x="2597500" y="325950"/>
                <a:ext cx="815625" cy="1488800"/>
              </a:xfrm>
              <a:custGeom>
                <a:avLst/>
                <a:gdLst/>
                <a:ahLst/>
                <a:cxnLst/>
                <a:rect l="l" t="t" r="r" b="b"/>
                <a:pathLst>
                  <a:path w="32625" h="59552" fill="none" extrusionOk="0">
                    <a:moveTo>
                      <a:pt x="20232" y="1"/>
                    </a:moveTo>
                    <a:lnTo>
                      <a:pt x="20232" y="1"/>
                    </a:lnTo>
                    <a:lnTo>
                      <a:pt x="19796" y="1"/>
                    </a:lnTo>
                    <a:lnTo>
                      <a:pt x="19380" y="43"/>
                    </a:lnTo>
                    <a:lnTo>
                      <a:pt x="18964" y="105"/>
                    </a:lnTo>
                    <a:lnTo>
                      <a:pt x="18548" y="188"/>
                    </a:lnTo>
                    <a:lnTo>
                      <a:pt x="18548" y="188"/>
                    </a:lnTo>
                    <a:lnTo>
                      <a:pt x="18215" y="271"/>
                    </a:lnTo>
                    <a:lnTo>
                      <a:pt x="17883" y="375"/>
                    </a:lnTo>
                    <a:lnTo>
                      <a:pt x="17571" y="500"/>
                    </a:lnTo>
                    <a:lnTo>
                      <a:pt x="17238" y="666"/>
                    </a:lnTo>
                    <a:lnTo>
                      <a:pt x="16926" y="833"/>
                    </a:lnTo>
                    <a:lnTo>
                      <a:pt x="16635" y="1020"/>
                    </a:lnTo>
                    <a:lnTo>
                      <a:pt x="16323" y="1228"/>
                    </a:lnTo>
                    <a:lnTo>
                      <a:pt x="16032" y="1456"/>
                    </a:lnTo>
                    <a:lnTo>
                      <a:pt x="16032" y="1456"/>
                    </a:lnTo>
                    <a:lnTo>
                      <a:pt x="15554" y="1872"/>
                    </a:lnTo>
                    <a:lnTo>
                      <a:pt x="15076" y="2288"/>
                    </a:lnTo>
                    <a:lnTo>
                      <a:pt x="14182" y="3141"/>
                    </a:lnTo>
                    <a:lnTo>
                      <a:pt x="14182" y="3141"/>
                    </a:lnTo>
                    <a:lnTo>
                      <a:pt x="13558" y="3764"/>
                    </a:lnTo>
                    <a:lnTo>
                      <a:pt x="12934" y="4388"/>
                    </a:lnTo>
                    <a:lnTo>
                      <a:pt x="12352" y="5033"/>
                    </a:lnTo>
                    <a:lnTo>
                      <a:pt x="11749" y="5677"/>
                    </a:lnTo>
                    <a:lnTo>
                      <a:pt x="10605" y="6987"/>
                    </a:lnTo>
                    <a:lnTo>
                      <a:pt x="9462" y="8297"/>
                    </a:lnTo>
                    <a:lnTo>
                      <a:pt x="9462" y="8297"/>
                    </a:lnTo>
                    <a:lnTo>
                      <a:pt x="9274" y="8505"/>
                    </a:lnTo>
                    <a:lnTo>
                      <a:pt x="9274" y="8505"/>
                    </a:lnTo>
                    <a:lnTo>
                      <a:pt x="7736" y="10293"/>
                    </a:lnTo>
                    <a:lnTo>
                      <a:pt x="6218" y="12102"/>
                    </a:lnTo>
                    <a:lnTo>
                      <a:pt x="3203" y="15741"/>
                    </a:lnTo>
                    <a:lnTo>
                      <a:pt x="3203" y="15741"/>
                    </a:lnTo>
                    <a:lnTo>
                      <a:pt x="2392" y="16718"/>
                    </a:lnTo>
                    <a:lnTo>
                      <a:pt x="2018" y="17217"/>
                    </a:lnTo>
                    <a:lnTo>
                      <a:pt x="1623" y="17737"/>
                    </a:lnTo>
                    <a:lnTo>
                      <a:pt x="1269" y="18236"/>
                    </a:lnTo>
                    <a:lnTo>
                      <a:pt x="916" y="18777"/>
                    </a:lnTo>
                    <a:lnTo>
                      <a:pt x="583" y="19318"/>
                    </a:lnTo>
                    <a:lnTo>
                      <a:pt x="292" y="19879"/>
                    </a:lnTo>
                    <a:lnTo>
                      <a:pt x="292" y="19879"/>
                    </a:lnTo>
                    <a:lnTo>
                      <a:pt x="167" y="20149"/>
                    </a:lnTo>
                    <a:lnTo>
                      <a:pt x="63" y="20420"/>
                    </a:lnTo>
                    <a:lnTo>
                      <a:pt x="22" y="20669"/>
                    </a:lnTo>
                    <a:lnTo>
                      <a:pt x="1" y="20919"/>
                    </a:lnTo>
                    <a:lnTo>
                      <a:pt x="1" y="20919"/>
                    </a:lnTo>
                    <a:lnTo>
                      <a:pt x="1" y="21126"/>
                    </a:lnTo>
                    <a:lnTo>
                      <a:pt x="42" y="21314"/>
                    </a:lnTo>
                    <a:lnTo>
                      <a:pt x="84" y="21501"/>
                    </a:lnTo>
                    <a:lnTo>
                      <a:pt x="167" y="21688"/>
                    </a:lnTo>
                    <a:lnTo>
                      <a:pt x="250" y="21875"/>
                    </a:lnTo>
                    <a:lnTo>
                      <a:pt x="375" y="22041"/>
                    </a:lnTo>
                    <a:lnTo>
                      <a:pt x="500" y="22229"/>
                    </a:lnTo>
                    <a:lnTo>
                      <a:pt x="645" y="22395"/>
                    </a:lnTo>
                    <a:lnTo>
                      <a:pt x="645" y="22395"/>
                    </a:lnTo>
                    <a:lnTo>
                      <a:pt x="1290" y="23060"/>
                    </a:lnTo>
                    <a:lnTo>
                      <a:pt x="1935" y="23726"/>
                    </a:lnTo>
                    <a:lnTo>
                      <a:pt x="2579" y="24370"/>
                    </a:lnTo>
                    <a:lnTo>
                      <a:pt x="3245" y="24994"/>
                    </a:lnTo>
                    <a:lnTo>
                      <a:pt x="3931" y="25618"/>
                    </a:lnTo>
                    <a:lnTo>
                      <a:pt x="4638" y="26200"/>
                    </a:lnTo>
                    <a:lnTo>
                      <a:pt x="5365" y="26782"/>
                    </a:lnTo>
                    <a:lnTo>
                      <a:pt x="6114" y="27323"/>
                    </a:lnTo>
                    <a:lnTo>
                      <a:pt x="6114" y="27323"/>
                    </a:lnTo>
                    <a:lnTo>
                      <a:pt x="6114" y="27323"/>
                    </a:lnTo>
                    <a:lnTo>
                      <a:pt x="6405" y="27531"/>
                    </a:lnTo>
                    <a:lnTo>
                      <a:pt x="6675" y="27676"/>
                    </a:lnTo>
                    <a:lnTo>
                      <a:pt x="6925" y="27759"/>
                    </a:lnTo>
                    <a:lnTo>
                      <a:pt x="7029" y="27780"/>
                    </a:lnTo>
                    <a:lnTo>
                      <a:pt x="7133" y="27780"/>
                    </a:lnTo>
                    <a:lnTo>
                      <a:pt x="7133" y="27780"/>
                    </a:lnTo>
                    <a:lnTo>
                      <a:pt x="7154" y="27780"/>
                    </a:lnTo>
                    <a:lnTo>
                      <a:pt x="7154" y="27780"/>
                    </a:lnTo>
                    <a:lnTo>
                      <a:pt x="7278" y="27780"/>
                    </a:lnTo>
                    <a:lnTo>
                      <a:pt x="7403" y="27739"/>
                    </a:lnTo>
                    <a:lnTo>
                      <a:pt x="7528" y="27697"/>
                    </a:lnTo>
                    <a:lnTo>
                      <a:pt x="7653" y="27614"/>
                    </a:lnTo>
                    <a:lnTo>
                      <a:pt x="7798" y="27510"/>
                    </a:lnTo>
                    <a:lnTo>
                      <a:pt x="7923" y="27385"/>
                    </a:lnTo>
                    <a:lnTo>
                      <a:pt x="8214" y="27052"/>
                    </a:lnTo>
                    <a:lnTo>
                      <a:pt x="8214" y="27052"/>
                    </a:lnTo>
                    <a:lnTo>
                      <a:pt x="9170" y="25909"/>
                    </a:lnTo>
                    <a:lnTo>
                      <a:pt x="10148" y="24765"/>
                    </a:lnTo>
                    <a:lnTo>
                      <a:pt x="11125" y="23663"/>
                    </a:lnTo>
                    <a:lnTo>
                      <a:pt x="12123" y="22561"/>
                    </a:lnTo>
                    <a:lnTo>
                      <a:pt x="12123" y="22561"/>
                    </a:lnTo>
                    <a:lnTo>
                      <a:pt x="13121" y="21480"/>
                    </a:lnTo>
                    <a:lnTo>
                      <a:pt x="14119" y="20420"/>
                    </a:lnTo>
                    <a:lnTo>
                      <a:pt x="15117" y="19380"/>
                    </a:lnTo>
                    <a:lnTo>
                      <a:pt x="16136" y="18340"/>
                    </a:lnTo>
                    <a:lnTo>
                      <a:pt x="16136" y="18340"/>
                    </a:lnTo>
                    <a:lnTo>
                      <a:pt x="16968" y="17488"/>
                    </a:lnTo>
                    <a:lnTo>
                      <a:pt x="16968" y="17488"/>
                    </a:lnTo>
                    <a:lnTo>
                      <a:pt x="17799" y="16635"/>
                    </a:lnTo>
                    <a:lnTo>
                      <a:pt x="17799" y="16635"/>
                    </a:lnTo>
                    <a:lnTo>
                      <a:pt x="17945" y="16510"/>
                    </a:lnTo>
                    <a:lnTo>
                      <a:pt x="18091" y="16386"/>
                    </a:lnTo>
                    <a:lnTo>
                      <a:pt x="18257" y="16303"/>
                    </a:lnTo>
                    <a:lnTo>
                      <a:pt x="18340" y="16261"/>
                    </a:lnTo>
                    <a:lnTo>
                      <a:pt x="18423" y="16261"/>
                    </a:lnTo>
                    <a:lnTo>
                      <a:pt x="18423" y="16261"/>
                    </a:lnTo>
                    <a:lnTo>
                      <a:pt x="18423" y="16261"/>
                    </a:lnTo>
                    <a:lnTo>
                      <a:pt x="18423" y="16261"/>
                    </a:lnTo>
                    <a:lnTo>
                      <a:pt x="18527" y="16282"/>
                    </a:lnTo>
                    <a:lnTo>
                      <a:pt x="18652" y="16303"/>
                    </a:lnTo>
                    <a:lnTo>
                      <a:pt x="18652" y="16303"/>
                    </a:lnTo>
                    <a:lnTo>
                      <a:pt x="18735" y="16365"/>
                    </a:lnTo>
                    <a:lnTo>
                      <a:pt x="18798" y="16407"/>
                    </a:lnTo>
                    <a:lnTo>
                      <a:pt x="18798" y="16407"/>
                    </a:lnTo>
                    <a:lnTo>
                      <a:pt x="18798" y="16407"/>
                    </a:lnTo>
                    <a:lnTo>
                      <a:pt x="18798" y="16407"/>
                    </a:lnTo>
                    <a:lnTo>
                      <a:pt x="18818" y="16448"/>
                    </a:lnTo>
                    <a:lnTo>
                      <a:pt x="18818" y="16448"/>
                    </a:lnTo>
                    <a:lnTo>
                      <a:pt x="18860" y="16510"/>
                    </a:lnTo>
                    <a:lnTo>
                      <a:pt x="18901" y="16573"/>
                    </a:lnTo>
                    <a:lnTo>
                      <a:pt x="18922" y="16739"/>
                    </a:lnTo>
                    <a:lnTo>
                      <a:pt x="18922" y="17051"/>
                    </a:lnTo>
                    <a:lnTo>
                      <a:pt x="18922" y="17051"/>
                    </a:lnTo>
                    <a:lnTo>
                      <a:pt x="18922" y="18091"/>
                    </a:lnTo>
                    <a:lnTo>
                      <a:pt x="18922" y="18611"/>
                    </a:lnTo>
                    <a:lnTo>
                      <a:pt x="18901" y="19130"/>
                    </a:lnTo>
                    <a:lnTo>
                      <a:pt x="18901" y="19130"/>
                    </a:lnTo>
                    <a:lnTo>
                      <a:pt x="18901" y="19130"/>
                    </a:lnTo>
                    <a:lnTo>
                      <a:pt x="18777" y="20711"/>
                    </a:lnTo>
                    <a:lnTo>
                      <a:pt x="18777" y="20711"/>
                    </a:lnTo>
                    <a:lnTo>
                      <a:pt x="18777" y="20711"/>
                    </a:lnTo>
                    <a:lnTo>
                      <a:pt x="18382" y="25597"/>
                    </a:lnTo>
                    <a:lnTo>
                      <a:pt x="18382" y="25597"/>
                    </a:lnTo>
                    <a:lnTo>
                      <a:pt x="18236" y="27219"/>
                    </a:lnTo>
                    <a:lnTo>
                      <a:pt x="18236" y="27219"/>
                    </a:lnTo>
                    <a:lnTo>
                      <a:pt x="17196" y="38780"/>
                    </a:lnTo>
                    <a:lnTo>
                      <a:pt x="17196" y="38780"/>
                    </a:lnTo>
                    <a:lnTo>
                      <a:pt x="17093" y="39965"/>
                    </a:lnTo>
                    <a:lnTo>
                      <a:pt x="17093" y="39965"/>
                    </a:lnTo>
                    <a:lnTo>
                      <a:pt x="16656" y="45288"/>
                    </a:lnTo>
                    <a:lnTo>
                      <a:pt x="16240" y="50590"/>
                    </a:lnTo>
                    <a:lnTo>
                      <a:pt x="16240" y="50590"/>
                    </a:lnTo>
                    <a:lnTo>
                      <a:pt x="16032" y="53168"/>
                    </a:lnTo>
                    <a:lnTo>
                      <a:pt x="15949" y="54437"/>
                    </a:lnTo>
                    <a:lnTo>
                      <a:pt x="15928" y="55081"/>
                    </a:lnTo>
                    <a:lnTo>
                      <a:pt x="15928" y="55726"/>
                    </a:lnTo>
                    <a:lnTo>
                      <a:pt x="15928" y="55726"/>
                    </a:lnTo>
                    <a:lnTo>
                      <a:pt x="15928" y="56474"/>
                    </a:lnTo>
                    <a:lnTo>
                      <a:pt x="15990" y="57223"/>
                    </a:lnTo>
                    <a:lnTo>
                      <a:pt x="15990" y="57223"/>
                    </a:lnTo>
                    <a:lnTo>
                      <a:pt x="16011" y="57535"/>
                    </a:lnTo>
                    <a:lnTo>
                      <a:pt x="16074" y="57805"/>
                    </a:lnTo>
                    <a:lnTo>
                      <a:pt x="16157" y="58013"/>
                    </a:lnTo>
                    <a:lnTo>
                      <a:pt x="16198" y="58096"/>
                    </a:lnTo>
                    <a:lnTo>
                      <a:pt x="16261" y="58179"/>
                    </a:lnTo>
                    <a:lnTo>
                      <a:pt x="16344" y="58262"/>
                    </a:lnTo>
                    <a:lnTo>
                      <a:pt x="16427" y="58325"/>
                    </a:lnTo>
                    <a:lnTo>
                      <a:pt x="16614" y="58429"/>
                    </a:lnTo>
                    <a:lnTo>
                      <a:pt x="16864" y="58512"/>
                    </a:lnTo>
                    <a:lnTo>
                      <a:pt x="17176" y="58574"/>
                    </a:lnTo>
                    <a:lnTo>
                      <a:pt x="17176" y="58574"/>
                    </a:lnTo>
                    <a:lnTo>
                      <a:pt x="18527" y="58761"/>
                    </a:lnTo>
                    <a:lnTo>
                      <a:pt x="19900" y="58949"/>
                    </a:lnTo>
                    <a:lnTo>
                      <a:pt x="19900" y="58949"/>
                    </a:lnTo>
                    <a:lnTo>
                      <a:pt x="21605" y="59198"/>
                    </a:lnTo>
                    <a:lnTo>
                      <a:pt x="22478" y="59281"/>
                    </a:lnTo>
                    <a:lnTo>
                      <a:pt x="23330" y="59385"/>
                    </a:lnTo>
                    <a:lnTo>
                      <a:pt x="24183" y="59448"/>
                    </a:lnTo>
                    <a:lnTo>
                      <a:pt x="25035" y="59510"/>
                    </a:lnTo>
                    <a:lnTo>
                      <a:pt x="25909" y="59531"/>
                    </a:lnTo>
                    <a:lnTo>
                      <a:pt x="26761" y="59552"/>
                    </a:lnTo>
                    <a:lnTo>
                      <a:pt x="26761" y="59552"/>
                    </a:lnTo>
                    <a:lnTo>
                      <a:pt x="27551" y="59531"/>
                    </a:lnTo>
                    <a:lnTo>
                      <a:pt x="28341" y="59510"/>
                    </a:lnTo>
                    <a:lnTo>
                      <a:pt x="28341" y="59510"/>
                    </a:lnTo>
                    <a:lnTo>
                      <a:pt x="28362" y="59510"/>
                    </a:lnTo>
                    <a:lnTo>
                      <a:pt x="28362" y="59510"/>
                    </a:lnTo>
                    <a:lnTo>
                      <a:pt x="28362" y="59510"/>
                    </a:lnTo>
                    <a:lnTo>
                      <a:pt x="28362" y="59510"/>
                    </a:lnTo>
                    <a:lnTo>
                      <a:pt x="28944" y="59468"/>
                    </a:lnTo>
                    <a:lnTo>
                      <a:pt x="28944" y="59468"/>
                    </a:lnTo>
                    <a:lnTo>
                      <a:pt x="29173" y="59448"/>
                    </a:lnTo>
                    <a:lnTo>
                      <a:pt x="29381" y="59406"/>
                    </a:lnTo>
                    <a:lnTo>
                      <a:pt x="29568" y="59364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984" y="59198"/>
                    </a:lnTo>
                    <a:lnTo>
                      <a:pt x="30213" y="59053"/>
                    </a:lnTo>
                    <a:lnTo>
                      <a:pt x="30400" y="58907"/>
                    </a:lnTo>
                    <a:lnTo>
                      <a:pt x="30566" y="58720"/>
                    </a:lnTo>
                    <a:lnTo>
                      <a:pt x="30712" y="58512"/>
                    </a:lnTo>
                    <a:lnTo>
                      <a:pt x="30857" y="58283"/>
                    </a:lnTo>
                    <a:lnTo>
                      <a:pt x="30961" y="58013"/>
                    </a:lnTo>
                    <a:lnTo>
                      <a:pt x="31044" y="57722"/>
                    </a:lnTo>
                    <a:lnTo>
                      <a:pt x="31044" y="57722"/>
                    </a:lnTo>
                    <a:lnTo>
                      <a:pt x="31169" y="57160"/>
                    </a:lnTo>
                    <a:lnTo>
                      <a:pt x="31294" y="56599"/>
                    </a:lnTo>
                    <a:lnTo>
                      <a:pt x="31398" y="56017"/>
                    </a:lnTo>
                    <a:lnTo>
                      <a:pt x="31460" y="55455"/>
                    </a:lnTo>
                    <a:lnTo>
                      <a:pt x="31460" y="55455"/>
                    </a:lnTo>
                    <a:lnTo>
                      <a:pt x="31543" y="54665"/>
                    </a:lnTo>
                    <a:lnTo>
                      <a:pt x="31543" y="54665"/>
                    </a:lnTo>
                    <a:lnTo>
                      <a:pt x="31543" y="54541"/>
                    </a:lnTo>
                    <a:lnTo>
                      <a:pt x="31543" y="54541"/>
                    </a:lnTo>
                    <a:lnTo>
                      <a:pt x="31543" y="54520"/>
                    </a:lnTo>
                    <a:lnTo>
                      <a:pt x="31543" y="54520"/>
                    </a:lnTo>
                    <a:lnTo>
                      <a:pt x="31647" y="53335"/>
                    </a:lnTo>
                    <a:lnTo>
                      <a:pt x="31731" y="52149"/>
                    </a:lnTo>
                    <a:lnTo>
                      <a:pt x="31793" y="50964"/>
                    </a:lnTo>
                    <a:lnTo>
                      <a:pt x="31835" y="49779"/>
                    </a:lnTo>
                    <a:lnTo>
                      <a:pt x="31918" y="47409"/>
                    </a:lnTo>
                    <a:lnTo>
                      <a:pt x="31980" y="45038"/>
                    </a:lnTo>
                    <a:lnTo>
                      <a:pt x="31980" y="45038"/>
                    </a:lnTo>
                    <a:lnTo>
                      <a:pt x="31980" y="45038"/>
                    </a:lnTo>
                    <a:lnTo>
                      <a:pt x="32188" y="38572"/>
                    </a:lnTo>
                    <a:lnTo>
                      <a:pt x="32375" y="32105"/>
                    </a:lnTo>
                    <a:lnTo>
                      <a:pt x="32375" y="32105"/>
                    </a:lnTo>
                    <a:lnTo>
                      <a:pt x="32521" y="26345"/>
                    </a:lnTo>
                    <a:lnTo>
                      <a:pt x="32625" y="20586"/>
                    </a:lnTo>
                    <a:lnTo>
                      <a:pt x="32625" y="20586"/>
                    </a:lnTo>
                    <a:lnTo>
                      <a:pt x="32625" y="19983"/>
                    </a:lnTo>
                    <a:lnTo>
                      <a:pt x="32625" y="19983"/>
                    </a:lnTo>
                    <a:lnTo>
                      <a:pt x="32625" y="19068"/>
                    </a:lnTo>
                    <a:lnTo>
                      <a:pt x="32604" y="18132"/>
                    </a:lnTo>
                    <a:lnTo>
                      <a:pt x="32500" y="16303"/>
                    </a:lnTo>
                    <a:lnTo>
                      <a:pt x="32417" y="14452"/>
                    </a:lnTo>
                    <a:lnTo>
                      <a:pt x="32396" y="13537"/>
                    </a:lnTo>
                    <a:lnTo>
                      <a:pt x="32375" y="12601"/>
                    </a:lnTo>
                    <a:lnTo>
                      <a:pt x="32375" y="12601"/>
                    </a:lnTo>
                    <a:lnTo>
                      <a:pt x="32396" y="11666"/>
                    </a:lnTo>
                    <a:lnTo>
                      <a:pt x="32396" y="11666"/>
                    </a:lnTo>
                    <a:lnTo>
                      <a:pt x="32417" y="10543"/>
                    </a:lnTo>
                    <a:lnTo>
                      <a:pt x="32396" y="9420"/>
                    </a:lnTo>
                    <a:lnTo>
                      <a:pt x="32354" y="8297"/>
                    </a:lnTo>
                    <a:lnTo>
                      <a:pt x="32292" y="7195"/>
                    </a:lnTo>
                    <a:lnTo>
                      <a:pt x="32188" y="6072"/>
                    </a:lnTo>
                    <a:lnTo>
                      <a:pt x="32084" y="4950"/>
                    </a:lnTo>
                    <a:lnTo>
                      <a:pt x="31835" y="2725"/>
                    </a:lnTo>
                    <a:lnTo>
                      <a:pt x="31835" y="2725"/>
                    </a:lnTo>
                    <a:lnTo>
                      <a:pt x="31772" y="2455"/>
                    </a:lnTo>
                    <a:lnTo>
                      <a:pt x="31710" y="2205"/>
                    </a:lnTo>
                    <a:lnTo>
                      <a:pt x="31606" y="1997"/>
                    </a:lnTo>
                    <a:lnTo>
                      <a:pt x="31460" y="1810"/>
                    </a:lnTo>
                    <a:lnTo>
                      <a:pt x="31460" y="1810"/>
                    </a:lnTo>
                    <a:lnTo>
                      <a:pt x="31315" y="1664"/>
                    </a:lnTo>
                    <a:lnTo>
                      <a:pt x="31128" y="1540"/>
                    </a:lnTo>
                    <a:lnTo>
                      <a:pt x="30899" y="1456"/>
                    </a:lnTo>
                    <a:lnTo>
                      <a:pt x="30649" y="1373"/>
                    </a:lnTo>
                    <a:lnTo>
                      <a:pt x="30649" y="1373"/>
                    </a:lnTo>
                    <a:lnTo>
                      <a:pt x="29755" y="1186"/>
                    </a:lnTo>
                    <a:lnTo>
                      <a:pt x="29298" y="1103"/>
                    </a:lnTo>
                    <a:lnTo>
                      <a:pt x="28861" y="1020"/>
                    </a:lnTo>
                    <a:lnTo>
                      <a:pt x="28861" y="1020"/>
                    </a:lnTo>
                    <a:lnTo>
                      <a:pt x="28861" y="1020"/>
                    </a:lnTo>
                    <a:lnTo>
                      <a:pt x="27239" y="770"/>
                    </a:lnTo>
                    <a:lnTo>
                      <a:pt x="25597" y="521"/>
                    </a:lnTo>
                    <a:lnTo>
                      <a:pt x="25597" y="521"/>
                    </a:lnTo>
                    <a:lnTo>
                      <a:pt x="24412" y="375"/>
                    </a:lnTo>
                    <a:lnTo>
                      <a:pt x="23206" y="230"/>
                    </a:lnTo>
                    <a:lnTo>
                      <a:pt x="22000" y="105"/>
                    </a:lnTo>
                    <a:lnTo>
                      <a:pt x="20794" y="22"/>
                    </a:lnTo>
                    <a:lnTo>
                      <a:pt x="20794" y="22"/>
                    </a:lnTo>
                    <a:lnTo>
                      <a:pt x="2023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>
                <a:off x="2564750" y="293725"/>
                <a:ext cx="922725" cy="1582875"/>
              </a:xfrm>
              <a:custGeom>
                <a:avLst/>
                <a:gdLst/>
                <a:ahLst/>
                <a:cxnLst/>
                <a:rect l="l" t="t" r="r" b="b"/>
                <a:pathLst>
                  <a:path w="36909" h="63315" extrusionOk="0">
                    <a:moveTo>
                      <a:pt x="21542" y="1290"/>
                    </a:moveTo>
                    <a:lnTo>
                      <a:pt x="22104" y="1311"/>
                    </a:lnTo>
                    <a:lnTo>
                      <a:pt x="23310" y="1394"/>
                    </a:lnTo>
                    <a:lnTo>
                      <a:pt x="24516" y="1519"/>
                    </a:lnTo>
                    <a:lnTo>
                      <a:pt x="25722" y="1664"/>
                    </a:lnTo>
                    <a:lnTo>
                      <a:pt x="26907" y="1810"/>
                    </a:lnTo>
                    <a:lnTo>
                      <a:pt x="28549" y="2059"/>
                    </a:lnTo>
                    <a:lnTo>
                      <a:pt x="30171" y="2309"/>
                    </a:lnTo>
                    <a:lnTo>
                      <a:pt x="30608" y="2392"/>
                    </a:lnTo>
                    <a:lnTo>
                      <a:pt x="31065" y="2475"/>
                    </a:lnTo>
                    <a:lnTo>
                      <a:pt x="31959" y="2662"/>
                    </a:lnTo>
                    <a:lnTo>
                      <a:pt x="32209" y="2745"/>
                    </a:lnTo>
                    <a:lnTo>
                      <a:pt x="32438" y="2829"/>
                    </a:lnTo>
                    <a:lnTo>
                      <a:pt x="32625" y="2953"/>
                    </a:lnTo>
                    <a:lnTo>
                      <a:pt x="32770" y="3099"/>
                    </a:lnTo>
                    <a:lnTo>
                      <a:pt x="32916" y="3286"/>
                    </a:lnTo>
                    <a:lnTo>
                      <a:pt x="33020" y="3494"/>
                    </a:lnTo>
                    <a:lnTo>
                      <a:pt x="33082" y="3744"/>
                    </a:lnTo>
                    <a:lnTo>
                      <a:pt x="33145" y="4014"/>
                    </a:lnTo>
                    <a:lnTo>
                      <a:pt x="33394" y="6239"/>
                    </a:lnTo>
                    <a:lnTo>
                      <a:pt x="33498" y="7361"/>
                    </a:lnTo>
                    <a:lnTo>
                      <a:pt x="33602" y="8484"/>
                    </a:lnTo>
                    <a:lnTo>
                      <a:pt x="33664" y="9586"/>
                    </a:lnTo>
                    <a:lnTo>
                      <a:pt x="33706" y="10709"/>
                    </a:lnTo>
                    <a:lnTo>
                      <a:pt x="33727" y="11832"/>
                    </a:lnTo>
                    <a:lnTo>
                      <a:pt x="33706" y="12955"/>
                    </a:lnTo>
                    <a:lnTo>
                      <a:pt x="33685" y="13890"/>
                    </a:lnTo>
                    <a:lnTo>
                      <a:pt x="33706" y="14826"/>
                    </a:lnTo>
                    <a:lnTo>
                      <a:pt x="33727" y="15741"/>
                    </a:lnTo>
                    <a:lnTo>
                      <a:pt x="33810" y="17592"/>
                    </a:lnTo>
                    <a:lnTo>
                      <a:pt x="33914" y="19421"/>
                    </a:lnTo>
                    <a:lnTo>
                      <a:pt x="33935" y="20357"/>
                    </a:lnTo>
                    <a:lnTo>
                      <a:pt x="33935" y="21272"/>
                    </a:lnTo>
                    <a:lnTo>
                      <a:pt x="33935" y="21875"/>
                    </a:lnTo>
                    <a:lnTo>
                      <a:pt x="33831" y="27634"/>
                    </a:lnTo>
                    <a:lnTo>
                      <a:pt x="33685" y="33394"/>
                    </a:lnTo>
                    <a:lnTo>
                      <a:pt x="33498" y="39861"/>
                    </a:lnTo>
                    <a:lnTo>
                      <a:pt x="33290" y="46327"/>
                    </a:lnTo>
                    <a:lnTo>
                      <a:pt x="33228" y="48698"/>
                    </a:lnTo>
                    <a:lnTo>
                      <a:pt x="33145" y="51068"/>
                    </a:lnTo>
                    <a:lnTo>
                      <a:pt x="33103" y="52253"/>
                    </a:lnTo>
                    <a:lnTo>
                      <a:pt x="33041" y="53438"/>
                    </a:lnTo>
                    <a:lnTo>
                      <a:pt x="32957" y="54624"/>
                    </a:lnTo>
                    <a:lnTo>
                      <a:pt x="32853" y="55809"/>
                    </a:lnTo>
                    <a:lnTo>
                      <a:pt x="32853" y="55830"/>
                    </a:lnTo>
                    <a:lnTo>
                      <a:pt x="32853" y="55954"/>
                    </a:lnTo>
                    <a:lnTo>
                      <a:pt x="32770" y="56744"/>
                    </a:lnTo>
                    <a:lnTo>
                      <a:pt x="32708" y="57306"/>
                    </a:lnTo>
                    <a:lnTo>
                      <a:pt x="32604" y="57888"/>
                    </a:lnTo>
                    <a:lnTo>
                      <a:pt x="32479" y="58449"/>
                    </a:lnTo>
                    <a:lnTo>
                      <a:pt x="32354" y="59011"/>
                    </a:lnTo>
                    <a:lnTo>
                      <a:pt x="32271" y="59302"/>
                    </a:lnTo>
                    <a:lnTo>
                      <a:pt x="32167" y="59572"/>
                    </a:lnTo>
                    <a:lnTo>
                      <a:pt x="32022" y="59801"/>
                    </a:lnTo>
                    <a:lnTo>
                      <a:pt x="31876" y="60009"/>
                    </a:lnTo>
                    <a:lnTo>
                      <a:pt x="31710" y="60196"/>
                    </a:lnTo>
                    <a:lnTo>
                      <a:pt x="31523" y="60342"/>
                    </a:lnTo>
                    <a:lnTo>
                      <a:pt x="31294" y="60487"/>
                    </a:lnTo>
                    <a:lnTo>
                      <a:pt x="31065" y="60591"/>
                    </a:lnTo>
                    <a:lnTo>
                      <a:pt x="30878" y="60653"/>
                    </a:lnTo>
                    <a:lnTo>
                      <a:pt x="30691" y="60695"/>
                    </a:lnTo>
                    <a:lnTo>
                      <a:pt x="30483" y="60737"/>
                    </a:lnTo>
                    <a:lnTo>
                      <a:pt x="30254" y="60757"/>
                    </a:lnTo>
                    <a:lnTo>
                      <a:pt x="29672" y="60799"/>
                    </a:lnTo>
                    <a:lnTo>
                      <a:pt x="29651" y="60799"/>
                    </a:lnTo>
                    <a:lnTo>
                      <a:pt x="28861" y="60820"/>
                    </a:lnTo>
                    <a:lnTo>
                      <a:pt x="28071" y="60841"/>
                    </a:lnTo>
                    <a:lnTo>
                      <a:pt x="27219" y="60820"/>
                    </a:lnTo>
                    <a:lnTo>
                      <a:pt x="26345" y="60799"/>
                    </a:lnTo>
                    <a:lnTo>
                      <a:pt x="25493" y="60737"/>
                    </a:lnTo>
                    <a:lnTo>
                      <a:pt x="24640" y="60674"/>
                    </a:lnTo>
                    <a:lnTo>
                      <a:pt x="23788" y="60570"/>
                    </a:lnTo>
                    <a:lnTo>
                      <a:pt x="22915" y="60487"/>
                    </a:lnTo>
                    <a:lnTo>
                      <a:pt x="21210" y="60238"/>
                    </a:lnTo>
                    <a:lnTo>
                      <a:pt x="19837" y="60050"/>
                    </a:lnTo>
                    <a:lnTo>
                      <a:pt x="18486" y="59863"/>
                    </a:lnTo>
                    <a:lnTo>
                      <a:pt x="18174" y="59801"/>
                    </a:lnTo>
                    <a:lnTo>
                      <a:pt x="17924" y="59718"/>
                    </a:lnTo>
                    <a:lnTo>
                      <a:pt x="17737" y="59614"/>
                    </a:lnTo>
                    <a:lnTo>
                      <a:pt x="17654" y="59551"/>
                    </a:lnTo>
                    <a:lnTo>
                      <a:pt x="17571" y="59468"/>
                    </a:lnTo>
                    <a:lnTo>
                      <a:pt x="17508" y="59385"/>
                    </a:lnTo>
                    <a:lnTo>
                      <a:pt x="17467" y="59302"/>
                    </a:lnTo>
                    <a:lnTo>
                      <a:pt x="17384" y="59094"/>
                    </a:lnTo>
                    <a:lnTo>
                      <a:pt x="17321" y="58824"/>
                    </a:lnTo>
                    <a:lnTo>
                      <a:pt x="17300" y="58512"/>
                    </a:lnTo>
                    <a:lnTo>
                      <a:pt x="17238" y="57763"/>
                    </a:lnTo>
                    <a:lnTo>
                      <a:pt x="17238" y="57015"/>
                    </a:lnTo>
                    <a:lnTo>
                      <a:pt x="17238" y="56370"/>
                    </a:lnTo>
                    <a:lnTo>
                      <a:pt x="17259" y="55726"/>
                    </a:lnTo>
                    <a:lnTo>
                      <a:pt x="17342" y="54457"/>
                    </a:lnTo>
                    <a:lnTo>
                      <a:pt x="17550" y="51879"/>
                    </a:lnTo>
                    <a:lnTo>
                      <a:pt x="17966" y="46577"/>
                    </a:lnTo>
                    <a:lnTo>
                      <a:pt x="18403" y="41254"/>
                    </a:lnTo>
                    <a:lnTo>
                      <a:pt x="18506" y="40069"/>
                    </a:lnTo>
                    <a:lnTo>
                      <a:pt x="19546" y="28508"/>
                    </a:lnTo>
                    <a:lnTo>
                      <a:pt x="19692" y="26886"/>
                    </a:lnTo>
                    <a:lnTo>
                      <a:pt x="20087" y="22000"/>
                    </a:lnTo>
                    <a:lnTo>
                      <a:pt x="20211" y="20419"/>
                    </a:lnTo>
                    <a:lnTo>
                      <a:pt x="20232" y="19900"/>
                    </a:lnTo>
                    <a:lnTo>
                      <a:pt x="20232" y="19380"/>
                    </a:lnTo>
                    <a:lnTo>
                      <a:pt x="20232" y="18340"/>
                    </a:lnTo>
                    <a:lnTo>
                      <a:pt x="20232" y="18028"/>
                    </a:lnTo>
                    <a:lnTo>
                      <a:pt x="20211" y="17862"/>
                    </a:lnTo>
                    <a:lnTo>
                      <a:pt x="20170" y="17799"/>
                    </a:lnTo>
                    <a:lnTo>
                      <a:pt x="20128" y="17737"/>
                    </a:lnTo>
                    <a:lnTo>
                      <a:pt x="20108" y="17696"/>
                    </a:lnTo>
                    <a:lnTo>
                      <a:pt x="20045" y="17654"/>
                    </a:lnTo>
                    <a:lnTo>
                      <a:pt x="19962" y="17592"/>
                    </a:lnTo>
                    <a:lnTo>
                      <a:pt x="19837" y="17571"/>
                    </a:lnTo>
                    <a:lnTo>
                      <a:pt x="19733" y="17550"/>
                    </a:lnTo>
                    <a:lnTo>
                      <a:pt x="19650" y="17550"/>
                    </a:lnTo>
                    <a:lnTo>
                      <a:pt x="19567" y="17592"/>
                    </a:lnTo>
                    <a:lnTo>
                      <a:pt x="19401" y="17675"/>
                    </a:lnTo>
                    <a:lnTo>
                      <a:pt x="19255" y="17799"/>
                    </a:lnTo>
                    <a:lnTo>
                      <a:pt x="19109" y="17924"/>
                    </a:lnTo>
                    <a:lnTo>
                      <a:pt x="18278" y="18777"/>
                    </a:lnTo>
                    <a:lnTo>
                      <a:pt x="17446" y="19629"/>
                    </a:lnTo>
                    <a:lnTo>
                      <a:pt x="16427" y="20669"/>
                    </a:lnTo>
                    <a:lnTo>
                      <a:pt x="15429" y="21709"/>
                    </a:lnTo>
                    <a:lnTo>
                      <a:pt x="14431" y="22769"/>
                    </a:lnTo>
                    <a:lnTo>
                      <a:pt x="13433" y="23850"/>
                    </a:lnTo>
                    <a:lnTo>
                      <a:pt x="12435" y="24952"/>
                    </a:lnTo>
                    <a:lnTo>
                      <a:pt x="11458" y="26054"/>
                    </a:lnTo>
                    <a:lnTo>
                      <a:pt x="10480" y="27198"/>
                    </a:lnTo>
                    <a:lnTo>
                      <a:pt x="9524" y="28341"/>
                    </a:lnTo>
                    <a:lnTo>
                      <a:pt x="9233" y="28674"/>
                    </a:lnTo>
                    <a:lnTo>
                      <a:pt x="9108" y="28799"/>
                    </a:lnTo>
                    <a:lnTo>
                      <a:pt x="8963" y="28903"/>
                    </a:lnTo>
                    <a:lnTo>
                      <a:pt x="8838" y="28986"/>
                    </a:lnTo>
                    <a:lnTo>
                      <a:pt x="8713" y="29028"/>
                    </a:lnTo>
                    <a:lnTo>
                      <a:pt x="8588" y="29069"/>
                    </a:lnTo>
                    <a:lnTo>
                      <a:pt x="8339" y="29069"/>
                    </a:lnTo>
                    <a:lnTo>
                      <a:pt x="8235" y="29048"/>
                    </a:lnTo>
                    <a:lnTo>
                      <a:pt x="7985" y="28965"/>
                    </a:lnTo>
                    <a:lnTo>
                      <a:pt x="7715" y="28820"/>
                    </a:lnTo>
                    <a:lnTo>
                      <a:pt x="7424" y="28612"/>
                    </a:lnTo>
                    <a:lnTo>
                      <a:pt x="6675" y="28071"/>
                    </a:lnTo>
                    <a:lnTo>
                      <a:pt x="5948" y="27489"/>
                    </a:lnTo>
                    <a:lnTo>
                      <a:pt x="5241" y="26907"/>
                    </a:lnTo>
                    <a:lnTo>
                      <a:pt x="4555" y="26283"/>
                    </a:lnTo>
                    <a:lnTo>
                      <a:pt x="3889" y="25659"/>
                    </a:lnTo>
                    <a:lnTo>
                      <a:pt x="3245" y="25015"/>
                    </a:lnTo>
                    <a:lnTo>
                      <a:pt x="2600" y="24349"/>
                    </a:lnTo>
                    <a:lnTo>
                      <a:pt x="1955" y="23684"/>
                    </a:lnTo>
                    <a:lnTo>
                      <a:pt x="1810" y="23518"/>
                    </a:lnTo>
                    <a:lnTo>
                      <a:pt x="1685" y="23330"/>
                    </a:lnTo>
                    <a:lnTo>
                      <a:pt x="1560" y="23164"/>
                    </a:lnTo>
                    <a:lnTo>
                      <a:pt x="1477" y="22977"/>
                    </a:lnTo>
                    <a:lnTo>
                      <a:pt x="1394" y="22790"/>
                    </a:lnTo>
                    <a:lnTo>
                      <a:pt x="1352" y="22603"/>
                    </a:lnTo>
                    <a:lnTo>
                      <a:pt x="1311" y="22415"/>
                    </a:lnTo>
                    <a:lnTo>
                      <a:pt x="1311" y="22208"/>
                    </a:lnTo>
                    <a:lnTo>
                      <a:pt x="1332" y="21958"/>
                    </a:lnTo>
                    <a:lnTo>
                      <a:pt x="1373" y="21709"/>
                    </a:lnTo>
                    <a:lnTo>
                      <a:pt x="1477" y="21438"/>
                    </a:lnTo>
                    <a:lnTo>
                      <a:pt x="1602" y="21168"/>
                    </a:lnTo>
                    <a:lnTo>
                      <a:pt x="1893" y="20607"/>
                    </a:lnTo>
                    <a:lnTo>
                      <a:pt x="2226" y="20066"/>
                    </a:lnTo>
                    <a:lnTo>
                      <a:pt x="2579" y="19525"/>
                    </a:lnTo>
                    <a:lnTo>
                      <a:pt x="2933" y="19026"/>
                    </a:lnTo>
                    <a:lnTo>
                      <a:pt x="3328" y="18506"/>
                    </a:lnTo>
                    <a:lnTo>
                      <a:pt x="3702" y="18007"/>
                    </a:lnTo>
                    <a:lnTo>
                      <a:pt x="4513" y="17030"/>
                    </a:lnTo>
                    <a:lnTo>
                      <a:pt x="7528" y="13391"/>
                    </a:lnTo>
                    <a:lnTo>
                      <a:pt x="9046" y="11582"/>
                    </a:lnTo>
                    <a:lnTo>
                      <a:pt x="10584" y="9794"/>
                    </a:lnTo>
                    <a:lnTo>
                      <a:pt x="10772" y="9586"/>
                    </a:lnTo>
                    <a:lnTo>
                      <a:pt x="11915" y="8276"/>
                    </a:lnTo>
                    <a:lnTo>
                      <a:pt x="13059" y="6966"/>
                    </a:lnTo>
                    <a:lnTo>
                      <a:pt x="13662" y="6322"/>
                    </a:lnTo>
                    <a:lnTo>
                      <a:pt x="14244" y="5677"/>
                    </a:lnTo>
                    <a:lnTo>
                      <a:pt x="14868" y="5053"/>
                    </a:lnTo>
                    <a:lnTo>
                      <a:pt x="15492" y="4430"/>
                    </a:lnTo>
                    <a:lnTo>
                      <a:pt x="16386" y="3577"/>
                    </a:lnTo>
                    <a:lnTo>
                      <a:pt x="16864" y="3161"/>
                    </a:lnTo>
                    <a:lnTo>
                      <a:pt x="17342" y="2745"/>
                    </a:lnTo>
                    <a:lnTo>
                      <a:pt x="17633" y="2517"/>
                    </a:lnTo>
                    <a:lnTo>
                      <a:pt x="17945" y="2309"/>
                    </a:lnTo>
                    <a:lnTo>
                      <a:pt x="18236" y="2122"/>
                    </a:lnTo>
                    <a:lnTo>
                      <a:pt x="18548" y="1955"/>
                    </a:lnTo>
                    <a:lnTo>
                      <a:pt x="18881" y="1789"/>
                    </a:lnTo>
                    <a:lnTo>
                      <a:pt x="19193" y="1664"/>
                    </a:lnTo>
                    <a:lnTo>
                      <a:pt x="19525" y="1560"/>
                    </a:lnTo>
                    <a:lnTo>
                      <a:pt x="19858" y="1477"/>
                    </a:lnTo>
                    <a:lnTo>
                      <a:pt x="20274" y="1394"/>
                    </a:lnTo>
                    <a:lnTo>
                      <a:pt x="20690" y="1332"/>
                    </a:lnTo>
                    <a:lnTo>
                      <a:pt x="21106" y="1290"/>
                    </a:lnTo>
                    <a:close/>
                    <a:moveTo>
                      <a:pt x="22041" y="1"/>
                    </a:moveTo>
                    <a:lnTo>
                      <a:pt x="21417" y="22"/>
                    </a:lnTo>
                    <a:lnTo>
                      <a:pt x="20794" y="63"/>
                    </a:lnTo>
                    <a:lnTo>
                      <a:pt x="20170" y="167"/>
                    </a:lnTo>
                    <a:lnTo>
                      <a:pt x="19588" y="292"/>
                    </a:lnTo>
                    <a:lnTo>
                      <a:pt x="19193" y="396"/>
                    </a:lnTo>
                    <a:lnTo>
                      <a:pt x="18798" y="541"/>
                    </a:lnTo>
                    <a:lnTo>
                      <a:pt x="18423" y="687"/>
                    </a:lnTo>
                    <a:lnTo>
                      <a:pt x="18049" y="853"/>
                    </a:lnTo>
                    <a:lnTo>
                      <a:pt x="17675" y="1040"/>
                    </a:lnTo>
                    <a:lnTo>
                      <a:pt x="17321" y="1248"/>
                    </a:lnTo>
                    <a:lnTo>
                      <a:pt x="16947" y="1477"/>
                    </a:lnTo>
                    <a:lnTo>
                      <a:pt x="16594" y="1747"/>
                    </a:lnTo>
                    <a:lnTo>
                      <a:pt x="16157" y="2059"/>
                    </a:lnTo>
                    <a:lnTo>
                      <a:pt x="15741" y="2413"/>
                    </a:lnTo>
                    <a:lnTo>
                      <a:pt x="14930" y="3120"/>
                    </a:lnTo>
                    <a:lnTo>
                      <a:pt x="14140" y="3848"/>
                    </a:lnTo>
                    <a:lnTo>
                      <a:pt x="13391" y="4596"/>
                    </a:lnTo>
                    <a:lnTo>
                      <a:pt x="12643" y="5386"/>
                    </a:lnTo>
                    <a:lnTo>
                      <a:pt x="11936" y="6176"/>
                    </a:lnTo>
                    <a:lnTo>
                      <a:pt x="10501" y="7777"/>
                    </a:lnTo>
                    <a:lnTo>
                      <a:pt x="9254" y="9233"/>
                    </a:lnTo>
                    <a:lnTo>
                      <a:pt x="8006" y="10709"/>
                    </a:lnTo>
                    <a:lnTo>
                      <a:pt x="6759" y="12165"/>
                    </a:lnTo>
                    <a:lnTo>
                      <a:pt x="5511" y="13620"/>
                    </a:lnTo>
                    <a:lnTo>
                      <a:pt x="4846" y="14369"/>
                    </a:lnTo>
                    <a:lnTo>
                      <a:pt x="4222" y="15138"/>
                    </a:lnTo>
                    <a:lnTo>
                      <a:pt x="3577" y="15928"/>
                    </a:lnTo>
                    <a:lnTo>
                      <a:pt x="2974" y="16718"/>
                    </a:lnTo>
                    <a:lnTo>
                      <a:pt x="2392" y="17508"/>
                    </a:lnTo>
                    <a:lnTo>
                      <a:pt x="1831" y="18340"/>
                    </a:lnTo>
                    <a:lnTo>
                      <a:pt x="1290" y="19172"/>
                    </a:lnTo>
                    <a:lnTo>
                      <a:pt x="770" y="20045"/>
                    </a:lnTo>
                    <a:lnTo>
                      <a:pt x="562" y="20461"/>
                    </a:lnTo>
                    <a:lnTo>
                      <a:pt x="375" y="20856"/>
                    </a:lnTo>
                    <a:lnTo>
                      <a:pt x="230" y="21272"/>
                    </a:lnTo>
                    <a:lnTo>
                      <a:pt x="126" y="21667"/>
                    </a:lnTo>
                    <a:lnTo>
                      <a:pt x="42" y="22062"/>
                    </a:lnTo>
                    <a:lnTo>
                      <a:pt x="1" y="22457"/>
                    </a:lnTo>
                    <a:lnTo>
                      <a:pt x="1" y="22852"/>
                    </a:lnTo>
                    <a:lnTo>
                      <a:pt x="22" y="23247"/>
                    </a:lnTo>
                    <a:lnTo>
                      <a:pt x="63" y="23642"/>
                    </a:lnTo>
                    <a:lnTo>
                      <a:pt x="146" y="24037"/>
                    </a:lnTo>
                    <a:lnTo>
                      <a:pt x="250" y="24412"/>
                    </a:lnTo>
                    <a:lnTo>
                      <a:pt x="375" y="24807"/>
                    </a:lnTo>
                    <a:lnTo>
                      <a:pt x="542" y="25181"/>
                    </a:lnTo>
                    <a:lnTo>
                      <a:pt x="729" y="25555"/>
                    </a:lnTo>
                    <a:lnTo>
                      <a:pt x="937" y="25929"/>
                    </a:lnTo>
                    <a:lnTo>
                      <a:pt x="1165" y="26304"/>
                    </a:lnTo>
                    <a:lnTo>
                      <a:pt x="1415" y="26678"/>
                    </a:lnTo>
                    <a:lnTo>
                      <a:pt x="1685" y="27031"/>
                    </a:lnTo>
                    <a:lnTo>
                      <a:pt x="1976" y="27385"/>
                    </a:lnTo>
                    <a:lnTo>
                      <a:pt x="2267" y="27718"/>
                    </a:lnTo>
                    <a:lnTo>
                      <a:pt x="2579" y="28030"/>
                    </a:lnTo>
                    <a:lnTo>
                      <a:pt x="2891" y="28341"/>
                    </a:lnTo>
                    <a:lnTo>
                      <a:pt x="3224" y="28633"/>
                    </a:lnTo>
                    <a:lnTo>
                      <a:pt x="3556" y="28903"/>
                    </a:lnTo>
                    <a:lnTo>
                      <a:pt x="4243" y="29443"/>
                    </a:lnTo>
                    <a:lnTo>
                      <a:pt x="4970" y="29963"/>
                    </a:lnTo>
                    <a:lnTo>
                      <a:pt x="5719" y="30442"/>
                    </a:lnTo>
                    <a:lnTo>
                      <a:pt x="6467" y="30899"/>
                    </a:lnTo>
                    <a:lnTo>
                      <a:pt x="7070" y="31211"/>
                    </a:lnTo>
                    <a:lnTo>
                      <a:pt x="7341" y="31336"/>
                    </a:lnTo>
                    <a:lnTo>
                      <a:pt x="7590" y="31440"/>
                    </a:lnTo>
                    <a:lnTo>
                      <a:pt x="7840" y="31523"/>
                    </a:lnTo>
                    <a:lnTo>
                      <a:pt x="8069" y="31585"/>
                    </a:lnTo>
                    <a:lnTo>
                      <a:pt x="8276" y="31627"/>
                    </a:lnTo>
                    <a:lnTo>
                      <a:pt x="8505" y="31627"/>
                    </a:lnTo>
                    <a:lnTo>
                      <a:pt x="8775" y="31606"/>
                    </a:lnTo>
                    <a:lnTo>
                      <a:pt x="9046" y="31564"/>
                    </a:lnTo>
                    <a:lnTo>
                      <a:pt x="9316" y="31460"/>
                    </a:lnTo>
                    <a:lnTo>
                      <a:pt x="9586" y="31315"/>
                    </a:lnTo>
                    <a:lnTo>
                      <a:pt x="9877" y="31128"/>
                    </a:lnTo>
                    <a:lnTo>
                      <a:pt x="10169" y="30920"/>
                    </a:lnTo>
                    <a:lnTo>
                      <a:pt x="10480" y="30649"/>
                    </a:lnTo>
                    <a:lnTo>
                      <a:pt x="10813" y="30338"/>
                    </a:lnTo>
                    <a:lnTo>
                      <a:pt x="11603" y="29568"/>
                    </a:lnTo>
                    <a:lnTo>
                      <a:pt x="12373" y="28757"/>
                    </a:lnTo>
                    <a:lnTo>
                      <a:pt x="13142" y="27967"/>
                    </a:lnTo>
                    <a:lnTo>
                      <a:pt x="13911" y="27135"/>
                    </a:lnTo>
                    <a:lnTo>
                      <a:pt x="15388" y="25472"/>
                    </a:lnTo>
                    <a:lnTo>
                      <a:pt x="16885" y="23829"/>
                    </a:lnTo>
                    <a:lnTo>
                      <a:pt x="17841" y="22727"/>
                    </a:lnTo>
                    <a:lnTo>
                      <a:pt x="18881" y="21542"/>
                    </a:lnTo>
                    <a:lnTo>
                      <a:pt x="18881" y="21916"/>
                    </a:lnTo>
                    <a:lnTo>
                      <a:pt x="18881" y="22000"/>
                    </a:lnTo>
                    <a:lnTo>
                      <a:pt x="17633" y="35058"/>
                    </a:lnTo>
                    <a:lnTo>
                      <a:pt x="17217" y="39403"/>
                    </a:lnTo>
                    <a:lnTo>
                      <a:pt x="16822" y="43770"/>
                    </a:lnTo>
                    <a:lnTo>
                      <a:pt x="16448" y="48136"/>
                    </a:lnTo>
                    <a:lnTo>
                      <a:pt x="16115" y="52503"/>
                    </a:lnTo>
                    <a:lnTo>
                      <a:pt x="16011" y="53813"/>
                    </a:lnTo>
                    <a:lnTo>
                      <a:pt x="15928" y="55143"/>
                    </a:lnTo>
                    <a:lnTo>
                      <a:pt x="15887" y="55809"/>
                    </a:lnTo>
                    <a:lnTo>
                      <a:pt x="15866" y="56474"/>
                    </a:lnTo>
                    <a:lnTo>
                      <a:pt x="15866" y="57139"/>
                    </a:lnTo>
                    <a:lnTo>
                      <a:pt x="15887" y="57805"/>
                    </a:lnTo>
                    <a:lnTo>
                      <a:pt x="15907" y="58221"/>
                    </a:lnTo>
                    <a:lnTo>
                      <a:pt x="15928" y="58637"/>
                    </a:lnTo>
                    <a:lnTo>
                      <a:pt x="15991" y="59052"/>
                    </a:lnTo>
                    <a:lnTo>
                      <a:pt x="16053" y="59468"/>
                    </a:lnTo>
                    <a:lnTo>
                      <a:pt x="16178" y="59863"/>
                    </a:lnTo>
                    <a:lnTo>
                      <a:pt x="16240" y="60071"/>
                    </a:lnTo>
                    <a:lnTo>
                      <a:pt x="16323" y="60258"/>
                    </a:lnTo>
                    <a:lnTo>
                      <a:pt x="16427" y="60425"/>
                    </a:lnTo>
                    <a:lnTo>
                      <a:pt x="16552" y="60612"/>
                    </a:lnTo>
                    <a:lnTo>
                      <a:pt x="16677" y="60778"/>
                    </a:lnTo>
                    <a:lnTo>
                      <a:pt x="16822" y="60945"/>
                    </a:lnTo>
                    <a:lnTo>
                      <a:pt x="17238" y="61340"/>
                    </a:lnTo>
                    <a:lnTo>
                      <a:pt x="17654" y="61693"/>
                    </a:lnTo>
                    <a:lnTo>
                      <a:pt x="18111" y="62005"/>
                    </a:lnTo>
                    <a:lnTo>
                      <a:pt x="18590" y="62275"/>
                    </a:lnTo>
                    <a:lnTo>
                      <a:pt x="19089" y="62483"/>
                    </a:lnTo>
                    <a:lnTo>
                      <a:pt x="19608" y="62670"/>
                    </a:lnTo>
                    <a:lnTo>
                      <a:pt x="20149" y="62816"/>
                    </a:lnTo>
                    <a:lnTo>
                      <a:pt x="20731" y="62899"/>
                    </a:lnTo>
                    <a:lnTo>
                      <a:pt x="21314" y="62961"/>
                    </a:lnTo>
                    <a:lnTo>
                      <a:pt x="21916" y="63003"/>
                    </a:lnTo>
                    <a:lnTo>
                      <a:pt x="23122" y="63086"/>
                    </a:lnTo>
                    <a:lnTo>
                      <a:pt x="24328" y="63128"/>
                    </a:lnTo>
                    <a:lnTo>
                      <a:pt x="25534" y="63211"/>
                    </a:lnTo>
                    <a:lnTo>
                      <a:pt x="26720" y="63273"/>
                    </a:lnTo>
                    <a:lnTo>
                      <a:pt x="27302" y="63294"/>
                    </a:lnTo>
                    <a:lnTo>
                      <a:pt x="27905" y="63315"/>
                    </a:lnTo>
                    <a:lnTo>
                      <a:pt x="28570" y="63294"/>
                    </a:lnTo>
                    <a:lnTo>
                      <a:pt x="29236" y="63253"/>
                    </a:lnTo>
                    <a:lnTo>
                      <a:pt x="29901" y="63190"/>
                    </a:lnTo>
                    <a:lnTo>
                      <a:pt x="30587" y="63065"/>
                    </a:lnTo>
                    <a:lnTo>
                      <a:pt x="31065" y="62941"/>
                    </a:lnTo>
                    <a:lnTo>
                      <a:pt x="31544" y="62795"/>
                    </a:lnTo>
                    <a:lnTo>
                      <a:pt x="31751" y="62691"/>
                    </a:lnTo>
                    <a:lnTo>
                      <a:pt x="31980" y="62587"/>
                    </a:lnTo>
                    <a:lnTo>
                      <a:pt x="32188" y="62483"/>
                    </a:lnTo>
                    <a:lnTo>
                      <a:pt x="32375" y="62358"/>
                    </a:lnTo>
                    <a:lnTo>
                      <a:pt x="32562" y="62213"/>
                    </a:lnTo>
                    <a:lnTo>
                      <a:pt x="32750" y="62067"/>
                    </a:lnTo>
                    <a:lnTo>
                      <a:pt x="32916" y="61901"/>
                    </a:lnTo>
                    <a:lnTo>
                      <a:pt x="33082" y="61735"/>
                    </a:lnTo>
                    <a:lnTo>
                      <a:pt x="33249" y="61548"/>
                    </a:lnTo>
                    <a:lnTo>
                      <a:pt x="33394" y="61340"/>
                    </a:lnTo>
                    <a:lnTo>
                      <a:pt x="33540" y="61132"/>
                    </a:lnTo>
                    <a:lnTo>
                      <a:pt x="33664" y="60903"/>
                    </a:lnTo>
                    <a:lnTo>
                      <a:pt x="33872" y="60487"/>
                    </a:lnTo>
                    <a:lnTo>
                      <a:pt x="34059" y="60071"/>
                    </a:lnTo>
                    <a:lnTo>
                      <a:pt x="34226" y="59635"/>
                    </a:lnTo>
                    <a:lnTo>
                      <a:pt x="34392" y="59198"/>
                    </a:lnTo>
                    <a:lnTo>
                      <a:pt x="34517" y="58761"/>
                    </a:lnTo>
                    <a:lnTo>
                      <a:pt x="34642" y="58304"/>
                    </a:lnTo>
                    <a:lnTo>
                      <a:pt x="34746" y="57846"/>
                    </a:lnTo>
                    <a:lnTo>
                      <a:pt x="34829" y="57389"/>
                    </a:lnTo>
                    <a:lnTo>
                      <a:pt x="35016" y="56183"/>
                    </a:lnTo>
                    <a:lnTo>
                      <a:pt x="35182" y="54956"/>
                    </a:lnTo>
                    <a:lnTo>
                      <a:pt x="35328" y="53750"/>
                    </a:lnTo>
                    <a:lnTo>
                      <a:pt x="35473" y="52544"/>
                    </a:lnTo>
                    <a:lnTo>
                      <a:pt x="35723" y="50091"/>
                    </a:lnTo>
                    <a:lnTo>
                      <a:pt x="35931" y="47658"/>
                    </a:lnTo>
                    <a:lnTo>
                      <a:pt x="36097" y="45225"/>
                    </a:lnTo>
                    <a:lnTo>
                      <a:pt x="36243" y="42772"/>
                    </a:lnTo>
                    <a:lnTo>
                      <a:pt x="36492" y="37885"/>
                    </a:lnTo>
                    <a:lnTo>
                      <a:pt x="36534" y="36783"/>
                    </a:lnTo>
                    <a:lnTo>
                      <a:pt x="36555" y="35702"/>
                    </a:lnTo>
                    <a:lnTo>
                      <a:pt x="36534" y="33519"/>
                    </a:lnTo>
                    <a:lnTo>
                      <a:pt x="36534" y="32438"/>
                    </a:lnTo>
                    <a:lnTo>
                      <a:pt x="36575" y="31336"/>
                    </a:lnTo>
                    <a:lnTo>
                      <a:pt x="36617" y="30254"/>
                    </a:lnTo>
                    <a:lnTo>
                      <a:pt x="36679" y="29714"/>
                    </a:lnTo>
                    <a:lnTo>
                      <a:pt x="36742" y="29173"/>
                    </a:lnTo>
                    <a:lnTo>
                      <a:pt x="36825" y="28279"/>
                    </a:lnTo>
                    <a:lnTo>
                      <a:pt x="36887" y="27385"/>
                    </a:lnTo>
                    <a:lnTo>
                      <a:pt x="36908" y="26491"/>
                    </a:lnTo>
                    <a:lnTo>
                      <a:pt x="36908" y="25597"/>
                    </a:lnTo>
                    <a:lnTo>
                      <a:pt x="36887" y="23809"/>
                    </a:lnTo>
                    <a:lnTo>
                      <a:pt x="36846" y="22020"/>
                    </a:lnTo>
                    <a:lnTo>
                      <a:pt x="36804" y="19837"/>
                    </a:lnTo>
                    <a:lnTo>
                      <a:pt x="36763" y="17633"/>
                    </a:lnTo>
                    <a:lnTo>
                      <a:pt x="36638" y="13246"/>
                    </a:lnTo>
                    <a:lnTo>
                      <a:pt x="36555" y="9815"/>
                    </a:lnTo>
                    <a:lnTo>
                      <a:pt x="36513" y="8089"/>
                    </a:lnTo>
                    <a:lnTo>
                      <a:pt x="36471" y="7216"/>
                    </a:lnTo>
                    <a:lnTo>
                      <a:pt x="36409" y="6363"/>
                    </a:lnTo>
                    <a:lnTo>
                      <a:pt x="36367" y="5948"/>
                    </a:lnTo>
                    <a:lnTo>
                      <a:pt x="36264" y="5511"/>
                    </a:lnTo>
                    <a:lnTo>
                      <a:pt x="36139" y="5074"/>
                    </a:lnTo>
                    <a:lnTo>
                      <a:pt x="35972" y="4638"/>
                    </a:lnTo>
                    <a:lnTo>
                      <a:pt x="35764" y="4201"/>
                    </a:lnTo>
                    <a:lnTo>
                      <a:pt x="35515" y="3785"/>
                    </a:lnTo>
                    <a:lnTo>
                      <a:pt x="35245" y="3369"/>
                    </a:lnTo>
                    <a:lnTo>
                      <a:pt x="34933" y="2974"/>
                    </a:lnTo>
                    <a:lnTo>
                      <a:pt x="34600" y="2621"/>
                    </a:lnTo>
                    <a:lnTo>
                      <a:pt x="34247" y="2267"/>
                    </a:lnTo>
                    <a:lnTo>
                      <a:pt x="33852" y="1955"/>
                    </a:lnTo>
                    <a:lnTo>
                      <a:pt x="33415" y="1664"/>
                    </a:lnTo>
                    <a:lnTo>
                      <a:pt x="32978" y="1436"/>
                    </a:lnTo>
                    <a:lnTo>
                      <a:pt x="32750" y="1332"/>
                    </a:lnTo>
                    <a:lnTo>
                      <a:pt x="32521" y="1248"/>
                    </a:lnTo>
                    <a:lnTo>
                      <a:pt x="32271" y="1165"/>
                    </a:lnTo>
                    <a:lnTo>
                      <a:pt x="32022" y="1082"/>
                    </a:lnTo>
                    <a:lnTo>
                      <a:pt x="31772" y="1040"/>
                    </a:lnTo>
                    <a:lnTo>
                      <a:pt x="31523" y="999"/>
                    </a:lnTo>
                    <a:lnTo>
                      <a:pt x="29319" y="729"/>
                    </a:lnTo>
                    <a:lnTo>
                      <a:pt x="27135" y="437"/>
                    </a:lnTo>
                    <a:lnTo>
                      <a:pt x="26033" y="313"/>
                    </a:lnTo>
                    <a:lnTo>
                      <a:pt x="24931" y="188"/>
                    </a:lnTo>
                    <a:lnTo>
                      <a:pt x="23829" y="84"/>
                    </a:lnTo>
                    <a:lnTo>
                      <a:pt x="22727" y="22"/>
                    </a:lnTo>
                    <a:lnTo>
                      <a:pt x="220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>
                <a:off x="2597500" y="325950"/>
                <a:ext cx="815625" cy="1488800"/>
              </a:xfrm>
              <a:custGeom>
                <a:avLst/>
                <a:gdLst/>
                <a:ahLst/>
                <a:cxnLst/>
                <a:rect l="l" t="t" r="r" b="b"/>
                <a:pathLst>
                  <a:path w="32625" h="59552" fill="none" extrusionOk="0">
                    <a:moveTo>
                      <a:pt x="14182" y="3141"/>
                    </a:moveTo>
                    <a:lnTo>
                      <a:pt x="14182" y="3141"/>
                    </a:lnTo>
                    <a:lnTo>
                      <a:pt x="15076" y="2288"/>
                    </a:lnTo>
                    <a:lnTo>
                      <a:pt x="15554" y="1872"/>
                    </a:lnTo>
                    <a:lnTo>
                      <a:pt x="16032" y="1456"/>
                    </a:lnTo>
                    <a:lnTo>
                      <a:pt x="16032" y="1456"/>
                    </a:lnTo>
                    <a:lnTo>
                      <a:pt x="16323" y="1228"/>
                    </a:lnTo>
                    <a:lnTo>
                      <a:pt x="16635" y="1020"/>
                    </a:lnTo>
                    <a:lnTo>
                      <a:pt x="16926" y="833"/>
                    </a:lnTo>
                    <a:lnTo>
                      <a:pt x="17238" y="666"/>
                    </a:lnTo>
                    <a:lnTo>
                      <a:pt x="17571" y="500"/>
                    </a:lnTo>
                    <a:lnTo>
                      <a:pt x="17883" y="375"/>
                    </a:lnTo>
                    <a:lnTo>
                      <a:pt x="18215" y="271"/>
                    </a:lnTo>
                    <a:lnTo>
                      <a:pt x="18548" y="188"/>
                    </a:lnTo>
                    <a:lnTo>
                      <a:pt x="18548" y="188"/>
                    </a:lnTo>
                    <a:lnTo>
                      <a:pt x="18964" y="105"/>
                    </a:lnTo>
                    <a:lnTo>
                      <a:pt x="19380" y="43"/>
                    </a:lnTo>
                    <a:lnTo>
                      <a:pt x="19796" y="1"/>
                    </a:lnTo>
                    <a:lnTo>
                      <a:pt x="20232" y="1"/>
                    </a:lnTo>
                    <a:lnTo>
                      <a:pt x="20232" y="1"/>
                    </a:lnTo>
                    <a:lnTo>
                      <a:pt x="20794" y="22"/>
                    </a:lnTo>
                    <a:lnTo>
                      <a:pt x="20794" y="22"/>
                    </a:lnTo>
                    <a:lnTo>
                      <a:pt x="22000" y="105"/>
                    </a:lnTo>
                    <a:lnTo>
                      <a:pt x="23206" y="230"/>
                    </a:lnTo>
                    <a:lnTo>
                      <a:pt x="24412" y="375"/>
                    </a:lnTo>
                    <a:lnTo>
                      <a:pt x="25597" y="521"/>
                    </a:lnTo>
                    <a:lnTo>
                      <a:pt x="25597" y="521"/>
                    </a:lnTo>
                    <a:lnTo>
                      <a:pt x="27239" y="770"/>
                    </a:lnTo>
                    <a:lnTo>
                      <a:pt x="28861" y="1020"/>
                    </a:lnTo>
                    <a:lnTo>
                      <a:pt x="28861" y="1020"/>
                    </a:lnTo>
                    <a:lnTo>
                      <a:pt x="28861" y="1020"/>
                    </a:lnTo>
                    <a:lnTo>
                      <a:pt x="29298" y="1103"/>
                    </a:lnTo>
                    <a:lnTo>
                      <a:pt x="29755" y="1186"/>
                    </a:lnTo>
                    <a:lnTo>
                      <a:pt x="30649" y="1373"/>
                    </a:lnTo>
                    <a:lnTo>
                      <a:pt x="30649" y="1373"/>
                    </a:lnTo>
                    <a:lnTo>
                      <a:pt x="30899" y="1456"/>
                    </a:lnTo>
                    <a:lnTo>
                      <a:pt x="31128" y="1540"/>
                    </a:lnTo>
                    <a:lnTo>
                      <a:pt x="31315" y="1664"/>
                    </a:lnTo>
                    <a:lnTo>
                      <a:pt x="31460" y="1810"/>
                    </a:lnTo>
                    <a:lnTo>
                      <a:pt x="31460" y="1810"/>
                    </a:lnTo>
                    <a:lnTo>
                      <a:pt x="31606" y="1997"/>
                    </a:lnTo>
                    <a:lnTo>
                      <a:pt x="31710" y="2205"/>
                    </a:lnTo>
                    <a:lnTo>
                      <a:pt x="31772" y="2455"/>
                    </a:lnTo>
                    <a:lnTo>
                      <a:pt x="31835" y="2725"/>
                    </a:lnTo>
                    <a:lnTo>
                      <a:pt x="31835" y="2725"/>
                    </a:lnTo>
                    <a:lnTo>
                      <a:pt x="32084" y="4950"/>
                    </a:lnTo>
                    <a:lnTo>
                      <a:pt x="32188" y="6072"/>
                    </a:lnTo>
                    <a:lnTo>
                      <a:pt x="32292" y="7195"/>
                    </a:lnTo>
                    <a:lnTo>
                      <a:pt x="32354" y="8297"/>
                    </a:lnTo>
                    <a:lnTo>
                      <a:pt x="32396" y="9420"/>
                    </a:lnTo>
                    <a:lnTo>
                      <a:pt x="32417" y="10543"/>
                    </a:lnTo>
                    <a:lnTo>
                      <a:pt x="32396" y="11666"/>
                    </a:lnTo>
                    <a:lnTo>
                      <a:pt x="32396" y="11666"/>
                    </a:lnTo>
                    <a:lnTo>
                      <a:pt x="32375" y="12601"/>
                    </a:lnTo>
                    <a:lnTo>
                      <a:pt x="32375" y="12601"/>
                    </a:lnTo>
                    <a:lnTo>
                      <a:pt x="32396" y="13537"/>
                    </a:lnTo>
                    <a:lnTo>
                      <a:pt x="32417" y="14452"/>
                    </a:lnTo>
                    <a:lnTo>
                      <a:pt x="32500" y="16303"/>
                    </a:lnTo>
                    <a:lnTo>
                      <a:pt x="32604" y="18132"/>
                    </a:lnTo>
                    <a:lnTo>
                      <a:pt x="32625" y="19068"/>
                    </a:lnTo>
                    <a:lnTo>
                      <a:pt x="32625" y="19983"/>
                    </a:lnTo>
                    <a:lnTo>
                      <a:pt x="32625" y="19983"/>
                    </a:lnTo>
                    <a:lnTo>
                      <a:pt x="32625" y="20586"/>
                    </a:lnTo>
                    <a:lnTo>
                      <a:pt x="32625" y="20586"/>
                    </a:lnTo>
                    <a:lnTo>
                      <a:pt x="32521" y="26345"/>
                    </a:lnTo>
                    <a:lnTo>
                      <a:pt x="32375" y="32105"/>
                    </a:lnTo>
                    <a:lnTo>
                      <a:pt x="32375" y="32105"/>
                    </a:lnTo>
                    <a:lnTo>
                      <a:pt x="32188" y="38572"/>
                    </a:lnTo>
                    <a:lnTo>
                      <a:pt x="31980" y="45038"/>
                    </a:lnTo>
                    <a:lnTo>
                      <a:pt x="31980" y="45038"/>
                    </a:lnTo>
                    <a:lnTo>
                      <a:pt x="31980" y="45038"/>
                    </a:lnTo>
                    <a:lnTo>
                      <a:pt x="31918" y="47409"/>
                    </a:lnTo>
                    <a:lnTo>
                      <a:pt x="31835" y="49779"/>
                    </a:lnTo>
                    <a:lnTo>
                      <a:pt x="31793" y="50964"/>
                    </a:lnTo>
                    <a:lnTo>
                      <a:pt x="31731" y="52149"/>
                    </a:lnTo>
                    <a:lnTo>
                      <a:pt x="31647" y="53335"/>
                    </a:lnTo>
                    <a:lnTo>
                      <a:pt x="31543" y="54520"/>
                    </a:lnTo>
                    <a:lnTo>
                      <a:pt x="31543" y="54520"/>
                    </a:lnTo>
                    <a:lnTo>
                      <a:pt x="31543" y="54541"/>
                    </a:lnTo>
                    <a:lnTo>
                      <a:pt x="31543" y="54541"/>
                    </a:lnTo>
                    <a:lnTo>
                      <a:pt x="31543" y="54665"/>
                    </a:lnTo>
                    <a:lnTo>
                      <a:pt x="31543" y="54665"/>
                    </a:lnTo>
                    <a:lnTo>
                      <a:pt x="31460" y="55455"/>
                    </a:lnTo>
                    <a:lnTo>
                      <a:pt x="31460" y="55455"/>
                    </a:lnTo>
                    <a:lnTo>
                      <a:pt x="31398" y="56017"/>
                    </a:lnTo>
                    <a:lnTo>
                      <a:pt x="31294" y="56599"/>
                    </a:lnTo>
                    <a:lnTo>
                      <a:pt x="31169" y="57160"/>
                    </a:lnTo>
                    <a:lnTo>
                      <a:pt x="31044" y="57722"/>
                    </a:lnTo>
                    <a:lnTo>
                      <a:pt x="31044" y="57722"/>
                    </a:lnTo>
                    <a:lnTo>
                      <a:pt x="30961" y="58013"/>
                    </a:lnTo>
                    <a:lnTo>
                      <a:pt x="30857" y="58283"/>
                    </a:lnTo>
                    <a:lnTo>
                      <a:pt x="30712" y="58512"/>
                    </a:lnTo>
                    <a:lnTo>
                      <a:pt x="30566" y="58720"/>
                    </a:lnTo>
                    <a:lnTo>
                      <a:pt x="30400" y="58907"/>
                    </a:lnTo>
                    <a:lnTo>
                      <a:pt x="30213" y="59053"/>
                    </a:lnTo>
                    <a:lnTo>
                      <a:pt x="29984" y="59198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755" y="59302"/>
                    </a:lnTo>
                    <a:lnTo>
                      <a:pt x="29568" y="59364"/>
                    </a:lnTo>
                    <a:lnTo>
                      <a:pt x="29381" y="59406"/>
                    </a:lnTo>
                    <a:lnTo>
                      <a:pt x="29173" y="59448"/>
                    </a:lnTo>
                    <a:lnTo>
                      <a:pt x="28944" y="59468"/>
                    </a:lnTo>
                    <a:lnTo>
                      <a:pt x="28944" y="59468"/>
                    </a:lnTo>
                    <a:lnTo>
                      <a:pt x="28362" y="59510"/>
                    </a:lnTo>
                    <a:lnTo>
                      <a:pt x="28362" y="59510"/>
                    </a:lnTo>
                    <a:lnTo>
                      <a:pt x="28362" y="59510"/>
                    </a:lnTo>
                    <a:lnTo>
                      <a:pt x="28362" y="59510"/>
                    </a:lnTo>
                    <a:lnTo>
                      <a:pt x="28341" y="59510"/>
                    </a:lnTo>
                    <a:lnTo>
                      <a:pt x="28341" y="59510"/>
                    </a:lnTo>
                    <a:lnTo>
                      <a:pt x="27551" y="59531"/>
                    </a:lnTo>
                    <a:lnTo>
                      <a:pt x="26761" y="59552"/>
                    </a:lnTo>
                    <a:lnTo>
                      <a:pt x="26761" y="59552"/>
                    </a:lnTo>
                    <a:lnTo>
                      <a:pt x="25909" y="59531"/>
                    </a:lnTo>
                    <a:lnTo>
                      <a:pt x="25035" y="59510"/>
                    </a:lnTo>
                    <a:lnTo>
                      <a:pt x="24183" y="59448"/>
                    </a:lnTo>
                    <a:lnTo>
                      <a:pt x="23330" y="59385"/>
                    </a:lnTo>
                    <a:lnTo>
                      <a:pt x="22478" y="59281"/>
                    </a:lnTo>
                    <a:lnTo>
                      <a:pt x="21605" y="59198"/>
                    </a:lnTo>
                    <a:lnTo>
                      <a:pt x="19900" y="58949"/>
                    </a:lnTo>
                    <a:lnTo>
                      <a:pt x="19900" y="58949"/>
                    </a:lnTo>
                    <a:lnTo>
                      <a:pt x="18527" y="58761"/>
                    </a:lnTo>
                    <a:lnTo>
                      <a:pt x="17176" y="58574"/>
                    </a:lnTo>
                    <a:lnTo>
                      <a:pt x="17176" y="58574"/>
                    </a:lnTo>
                    <a:lnTo>
                      <a:pt x="16864" y="58512"/>
                    </a:lnTo>
                    <a:lnTo>
                      <a:pt x="16614" y="58429"/>
                    </a:lnTo>
                    <a:lnTo>
                      <a:pt x="16427" y="58325"/>
                    </a:lnTo>
                    <a:lnTo>
                      <a:pt x="16344" y="58262"/>
                    </a:lnTo>
                    <a:lnTo>
                      <a:pt x="16261" y="58179"/>
                    </a:lnTo>
                    <a:lnTo>
                      <a:pt x="16198" y="58096"/>
                    </a:lnTo>
                    <a:lnTo>
                      <a:pt x="16157" y="58013"/>
                    </a:lnTo>
                    <a:lnTo>
                      <a:pt x="16074" y="57805"/>
                    </a:lnTo>
                    <a:lnTo>
                      <a:pt x="16011" y="57535"/>
                    </a:lnTo>
                    <a:lnTo>
                      <a:pt x="15990" y="57223"/>
                    </a:lnTo>
                    <a:lnTo>
                      <a:pt x="15990" y="57223"/>
                    </a:lnTo>
                    <a:lnTo>
                      <a:pt x="15928" y="56474"/>
                    </a:lnTo>
                    <a:lnTo>
                      <a:pt x="15928" y="55726"/>
                    </a:lnTo>
                    <a:lnTo>
                      <a:pt x="15928" y="55726"/>
                    </a:lnTo>
                    <a:lnTo>
                      <a:pt x="15928" y="55081"/>
                    </a:lnTo>
                    <a:lnTo>
                      <a:pt x="15949" y="54437"/>
                    </a:lnTo>
                    <a:lnTo>
                      <a:pt x="16032" y="53168"/>
                    </a:lnTo>
                    <a:lnTo>
                      <a:pt x="16240" y="50590"/>
                    </a:lnTo>
                    <a:lnTo>
                      <a:pt x="16240" y="50590"/>
                    </a:lnTo>
                    <a:lnTo>
                      <a:pt x="16656" y="45288"/>
                    </a:lnTo>
                    <a:lnTo>
                      <a:pt x="17093" y="39965"/>
                    </a:lnTo>
                    <a:lnTo>
                      <a:pt x="17093" y="39965"/>
                    </a:lnTo>
                    <a:lnTo>
                      <a:pt x="17196" y="38780"/>
                    </a:lnTo>
                    <a:lnTo>
                      <a:pt x="17196" y="38780"/>
                    </a:lnTo>
                    <a:lnTo>
                      <a:pt x="18236" y="27219"/>
                    </a:lnTo>
                    <a:lnTo>
                      <a:pt x="18236" y="27219"/>
                    </a:lnTo>
                    <a:lnTo>
                      <a:pt x="18382" y="25597"/>
                    </a:lnTo>
                    <a:lnTo>
                      <a:pt x="18382" y="25597"/>
                    </a:lnTo>
                    <a:lnTo>
                      <a:pt x="18777" y="20711"/>
                    </a:lnTo>
                    <a:lnTo>
                      <a:pt x="18777" y="20711"/>
                    </a:lnTo>
                    <a:lnTo>
                      <a:pt x="18777" y="20711"/>
                    </a:lnTo>
                    <a:lnTo>
                      <a:pt x="18901" y="19130"/>
                    </a:lnTo>
                    <a:lnTo>
                      <a:pt x="18901" y="19130"/>
                    </a:lnTo>
                    <a:lnTo>
                      <a:pt x="18901" y="19130"/>
                    </a:lnTo>
                    <a:lnTo>
                      <a:pt x="18922" y="18611"/>
                    </a:lnTo>
                    <a:lnTo>
                      <a:pt x="18922" y="18091"/>
                    </a:lnTo>
                    <a:lnTo>
                      <a:pt x="18922" y="17051"/>
                    </a:lnTo>
                    <a:lnTo>
                      <a:pt x="18922" y="17051"/>
                    </a:lnTo>
                    <a:lnTo>
                      <a:pt x="18922" y="16739"/>
                    </a:lnTo>
                    <a:lnTo>
                      <a:pt x="18901" y="16573"/>
                    </a:lnTo>
                    <a:lnTo>
                      <a:pt x="18860" y="16510"/>
                    </a:lnTo>
                    <a:lnTo>
                      <a:pt x="18818" y="16448"/>
                    </a:lnTo>
                    <a:lnTo>
                      <a:pt x="18818" y="16448"/>
                    </a:lnTo>
                    <a:lnTo>
                      <a:pt x="18798" y="16407"/>
                    </a:lnTo>
                    <a:lnTo>
                      <a:pt x="18798" y="16407"/>
                    </a:lnTo>
                    <a:lnTo>
                      <a:pt x="18798" y="16407"/>
                    </a:lnTo>
                    <a:lnTo>
                      <a:pt x="18798" y="16407"/>
                    </a:lnTo>
                    <a:lnTo>
                      <a:pt x="18735" y="16365"/>
                    </a:lnTo>
                    <a:lnTo>
                      <a:pt x="18652" y="16303"/>
                    </a:lnTo>
                    <a:lnTo>
                      <a:pt x="18652" y="16303"/>
                    </a:lnTo>
                    <a:lnTo>
                      <a:pt x="18527" y="16282"/>
                    </a:lnTo>
                    <a:lnTo>
                      <a:pt x="18423" y="16261"/>
                    </a:lnTo>
                    <a:lnTo>
                      <a:pt x="18423" y="16261"/>
                    </a:lnTo>
                    <a:lnTo>
                      <a:pt x="18423" y="16261"/>
                    </a:lnTo>
                    <a:lnTo>
                      <a:pt x="18340" y="16261"/>
                    </a:lnTo>
                    <a:lnTo>
                      <a:pt x="18257" y="16303"/>
                    </a:lnTo>
                    <a:lnTo>
                      <a:pt x="18091" y="16386"/>
                    </a:lnTo>
                    <a:lnTo>
                      <a:pt x="17945" y="16510"/>
                    </a:lnTo>
                    <a:lnTo>
                      <a:pt x="17799" y="16635"/>
                    </a:lnTo>
                    <a:lnTo>
                      <a:pt x="17799" y="16635"/>
                    </a:lnTo>
                    <a:lnTo>
                      <a:pt x="16968" y="17488"/>
                    </a:lnTo>
                    <a:lnTo>
                      <a:pt x="16968" y="17488"/>
                    </a:lnTo>
                    <a:lnTo>
                      <a:pt x="16136" y="18340"/>
                    </a:lnTo>
                    <a:lnTo>
                      <a:pt x="16136" y="18340"/>
                    </a:lnTo>
                    <a:lnTo>
                      <a:pt x="15117" y="19380"/>
                    </a:lnTo>
                    <a:lnTo>
                      <a:pt x="14119" y="20420"/>
                    </a:lnTo>
                    <a:lnTo>
                      <a:pt x="13121" y="21480"/>
                    </a:lnTo>
                    <a:lnTo>
                      <a:pt x="12123" y="22561"/>
                    </a:lnTo>
                    <a:lnTo>
                      <a:pt x="12123" y="22561"/>
                    </a:lnTo>
                    <a:lnTo>
                      <a:pt x="11125" y="23663"/>
                    </a:lnTo>
                    <a:lnTo>
                      <a:pt x="10148" y="24765"/>
                    </a:lnTo>
                    <a:lnTo>
                      <a:pt x="9170" y="25909"/>
                    </a:lnTo>
                    <a:lnTo>
                      <a:pt x="8214" y="27052"/>
                    </a:lnTo>
                    <a:lnTo>
                      <a:pt x="8214" y="27052"/>
                    </a:lnTo>
                    <a:lnTo>
                      <a:pt x="7923" y="27385"/>
                    </a:lnTo>
                    <a:lnTo>
                      <a:pt x="7798" y="27510"/>
                    </a:lnTo>
                    <a:lnTo>
                      <a:pt x="7653" y="27614"/>
                    </a:lnTo>
                    <a:lnTo>
                      <a:pt x="7528" y="27697"/>
                    </a:lnTo>
                    <a:lnTo>
                      <a:pt x="7403" y="27739"/>
                    </a:lnTo>
                    <a:lnTo>
                      <a:pt x="7278" y="27780"/>
                    </a:lnTo>
                    <a:lnTo>
                      <a:pt x="7154" y="27780"/>
                    </a:lnTo>
                    <a:lnTo>
                      <a:pt x="7154" y="27780"/>
                    </a:lnTo>
                    <a:lnTo>
                      <a:pt x="7154" y="27780"/>
                    </a:lnTo>
                    <a:lnTo>
                      <a:pt x="7133" y="27780"/>
                    </a:lnTo>
                    <a:lnTo>
                      <a:pt x="7133" y="27780"/>
                    </a:lnTo>
                    <a:lnTo>
                      <a:pt x="7029" y="27780"/>
                    </a:lnTo>
                    <a:lnTo>
                      <a:pt x="6925" y="27759"/>
                    </a:lnTo>
                    <a:lnTo>
                      <a:pt x="6675" y="27676"/>
                    </a:lnTo>
                    <a:lnTo>
                      <a:pt x="6405" y="27531"/>
                    </a:lnTo>
                    <a:lnTo>
                      <a:pt x="6114" y="27323"/>
                    </a:lnTo>
                    <a:lnTo>
                      <a:pt x="6114" y="27323"/>
                    </a:lnTo>
                    <a:lnTo>
                      <a:pt x="6114" y="27323"/>
                    </a:lnTo>
                    <a:lnTo>
                      <a:pt x="5365" y="26782"/>
                    </a:lnTo>
                    <a:lnTo>
                      <a:pt x="4638" y="26200"/>
                    </a:lnTo>
                    <a:lnTo>
                      <a:pt x="3931" y="25618"/>
                    </a:lnTo>
                    <a:lnTo>
                      <a:pt x="3245" y="24994"/>
                    </a:lnTo>
                    <a:lnTo>
                      <a:pt x="2579" y="24370"/>
                    </a:lnTo>
                    <a:lnTo>
                      <a:pt x="1935" y="23726"/>
                    </a:lnTo>
                    <a:lnTo>
                      <a:pt x="1290" y="23060"/>
                    </a:lnTo>
                    <a:lnTo>
                      <a:pt x="645" y="22395"/>
                    </a:lnTo>
                    <a:lnTo>
                      <a:pt x="645" y="22395"/>
                    </a:lnTo>
                    <a:lnTo>
                      <a:pt x="500" y="22229"/>
                    </a:lnTo>
                    <a:lnTo>
                      <a:pt x="375" y="22041"/>
                    </a:lnTo>
                    <a:lnTo>
                      <a:pt x="250" y="21875"/>
                    </a:lnTo>
                    <a:lnTo>
                      <a:pt x="167" y="21688"/>
                    </a:lnTo>
                    <a:lnTo>
                      <a:pt x="84" y="21501"/>
                    </a:lnTo>
                    <a:lnTo>
                      <a:pt x="42" y="21314"/>
                    </a:lnTo>
                    <a:lnTo>
                      <a:pt x="1" y="21126"/>
                    </a:lnTo>
                    <a:lnTo>
                      <a:pt x="1" y="20919"/>
                    </a:lnTo>
                    <a:lnTo>
                      <a:pt x="1" y="20919"/>
                    </a:lnTo>
                    <a:lnTo>
                      <a:pt x="22" y="20669"/>
                    </a:lnTo>
                    <a:lnTo>
                      <a:pt x="63" y="20420"/>
                    </a:lnTo>
                    <a:lnTo>
                      <a:pt x="167" y="20149"/>
                    </a:lnTo>
                    <a:lnTo>
                      <a:pt x="292" y="19879"/>
                    </a:lnTo>
                    <a:lnTo>
                      <a:pt x="292" y="19879"/>
                    </a:lnTo>
                    <a:lnTo>
                      <a:pt x="583" y="19318"/>
                    </a:lnTo>
                    <a:lnTo>
                      <a:pt x="916" y="18777"/>
                    </a:lnTo>
                    <a:lnTo>
                      <a:pt x="1269" y="18236"/>
                    </a:lnTo>
                    <a:lnTo>
                      <a:pt x="1623" y="17737"/>
                    </a:lnTo>
                    <a:lnTo>
                      <a:pt x="2018" y="17217"/>
                    </a:lnTo>
                    <a:lnTo>
                      <a:pt x="2392" y="16718"/>
                    </a:lnTo>
                    <a:lnTo>
                      <a:pt x="3203" y="15741"/>
                    </a:lnTo>
                    <a:lnTo>
                      <a:pt x="3203" y="15741"/>
                    </a:lnTo>
                    <a:lnTo>
                      <a:pt x="6218" y="12102"/>
                    </a:lnTo>
                    <a:lnTo>
                      <a:pt x="7736" y="10293"/>
                    </a:lnTo>
                    <a:lnTo>
                      <a:pt x="9274" y="8505"/>
                    </a:lnTo>
                    <a:lnTo>
                      <a:pt x="9274" y="8505"/>
                    </a:lnTo>
                    <a:lnTo>
                      <a:pt x="9462" y="8297"/>
                    </a:lnTo>
                    <a:lnTo>
                      <a:pt x="9462" y="8297"/>
                    </a:lnTo>
                    <a:lnTo>
                      <a:pt x="10605" y="6987"/>
                    </a:lnTo>
                    <a:lnTo>
                      <a:pt x="11749" y="5677"/>
                    </a:lnTo>
                    <a:lnTo>
                      <a:pt x="12352" y="5033"/>
                    </a:lnTo>
                    <a:lnTo>
                      <a:pt x="12934" y="4388"/>
                    </a:lnTo>
                    <a:lnTo>
                      <a:pt x="13558" y="3764"/>
                    </a:lnTo>
                    <a:lnTo>
                      <a:pt x="14182" y="314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>
                <a:off x="2564750" y="293725"/>
                <a:ext cx="922725" cy="1582875"/>
              </a:xfrm>
              <a:custGeom>
                <a:avLst/>
                <a:gdLst/>
                <a:ahLst/>
                <a:cxnLst/>
                <a:rect l="l" t="t" r="r" b="b"/>
                <a:pathLst>
                  <a:path w="36909" h="63315" fill="none" extrusionOk="0">
                    <a:moveTo>
                      <a:pt x="22041" y="1"/>
                    </a:moveTo>
                    <a:lnTo>
                      <a:pt x="22041" y="1"/>
                    </a:lnTo>
                    <a:lnTo>
                      <a:pt x="21417" y="22"/>
                    </a:lnTo>
                    <a:lnTo>
                      <a:pt x="20794" y="63"/>
                    </a:lnTo>
                    <a:lnTo>
                      <a:pt x="20170" y="167"/>
                    </a:lnTo>
                    <a:lnTo>
                      <a:pt x="19588" y="292"/>
                    </a:lnTo>
                    <a:lnTo>
                      <a:pt x="19588" y="292"/>
                    </a:lnTo>
                    <a:lnTo>
                      <a:pt x="19193" y="396"/>
                    </a:lnTo>
                    <a:lnTo>
                      <a:pt x="18798" y="541"/>
                    </a:lnTo>
                    <a:lnTo>
                      <a:pt x="18423" y="687"/>
                    </a:lnTo>
                    <a:lnTo>
                      <a:pt x="18049" y="853"/>
                    </a:lnTo>
                    <a:lnTo>
                      <a:pt x="17675" y="1040"/>
                    </a:lnTo>
                    <a:lnTo>
                      <a:pt x="17321" y="1248"/>
                    </a:lnTo>
                    <a:lnTo>
                      <a:pt x="16947" y="1477"/>
                    </a:lnTo>
                    <a:lnTo>
                      <a:pt x="16594" y="1747"/>
                    </a:lnTo>
                    <a:lnTo>
                      <a:pt x="16594" y="1747"/>
                    </a:lnTo>
                    <a:lnTo>
                      <a:pt x="16157" y="2059"/>
                    </a:lnTo>
                    <a:lnTo>
                      <a:pt x="15741" y="2413"/>
                    </a:lnTo>
                    <a:lnTo>
                      <a:pt x="14930" y="3120"/>
                    </a:lnTo>
                    <a:lnTo>
                      <a:pt x="14140" y="3848"/>
                    </a:lnTo>
                    <a:lnTo>
                      <a:pt x="13391" y="4596"/>
                    </a:lnTo>
                    <a:lnTo>
                      <a:pt x="12643" y="5386"/>
                    </a:lnTo>
                    <a:lnTo>
                      <a:pt x="11936" y="6176"/>
                    </a:lnTo>
                    <a:lnTo>
                      <a:pt x="10501" y="7777"/>
                    </a:lnTo>
                    <a:lnTo>
                      <a:pt x="10501" y="7777"/>
                    </a:lnTo>
                    <a:lnTo>
                      <a:pt x="9254" y="9233"/>
                    </a:lnTo>
                    <a:lnTo>
                      <a:pt x="8006" y="10709"/>
                    </a:lnTo>
                    <a:lnTo>
                      <a:pt x="6759" y="12165"/>
                    </a:lnTo>
                    <a:lnTo>
                      <a:pt x="5511" y="13620"/>
                    </a:lnTo>
                    <a:lnTo>
                      <a:pt x="5511" y="13620"/>
                    </a:lnTo>
                    <a:lnTo>
                      <a:pt x="4846" y="14369"/>
                    </a:lnTo>
                    <a:lnTo>
                      <a:pt x="4222" y="15138"/>
                    </a:lnTo>
                    <a:lnTo>
                      <a:pt x="3577" y="15928"/>
                    </a:lnTo>
                    <a:lnTo>
                      <a:pt x="2974" y="16718"/>
                    </a:lnTo>
                    <a:lnTo>
                      <a:pt x="2392" y="17508"/>
                    </a:lnTo>
                    <a:lnTo>
                      <a:pt x="1831" y="18340"/>
                    </a:lnTo>
                    <a:lnTo>
                      <a:pt x="1290" y="19172"/>
                    </a:lnTo>
                    <a:lnTo>
                      <a:pt x="770" y="20045"/>
                    </a:lnTo>
                    <a:lnTo>
                      <a:pt x="770" y="20045"/>
                    </a:lnTo>
                    <a:lnTo>
                      <a:pt x="562" y="20461"/>
                    </a:lnTo>
                    <a:lnTo>
                      <a:pt x="375" y="20856"/>
                    </a:lnTo>
                    <a:lnTo>
                      <a:pt x="230" y="21272"/>
                    </a:lnTo>
                    <a:lnTo>
                      <a:pt x="126" y="21667"/>
                    </a:lnTo>
                    <a:lnTo>
                      <a:pt x="42" y="22062"/>
                    </a:lnTo>
                    <a:lnTo>
                      <a:pt x="1" y="22457"/>
                    </a:lnTo>
                    <a:lnTo>
                      <a:pt x="1" y="22852"/>
                    </a:lnTo>
                    <a:lnTo>
                      <a:pt x="22" y="23247"/>
                    </a:lnTo>
                    <a:lnTo>
                      <a:pt x="63" y="23642"/>
                    </a:lnTo>
                    <a:lnTo>
                      <a:pt x="146" y="24037"/>
                    </a:lnTo>
                    <a:lnTo>
                      <a:pt x="250" y="24412"/>
                    </a:lnTo>
                    <a:lnTo>
                      <a:pt x="375" y="24807"/>
                    </a:lnTo>
                    <a:lnTo>
                      <a:pt x="542" y="25181"/>
                    </a:lnTo>
                    <a:lnTo>
                      <a:pt x="729" y="25555"/>
                    </a:lnTo>
                    <a:lnTo>
                      <a:pt x="937" y="25929"/>
                    </a:lnTo>
                    <a:lnTo>
                      <a:pt x="1165" y="26304"/>
                    </a:lnTo>
                    <a:lnTo>
                      <a:pt x="1165" y="26304"/>
                    </a:lnTo>
                    <a:lnTo>
                      <a:pt x="1415" y="26678"/>
                    </a:lnTo>
                    <a:lnTo>
                      <a:pt x="1685" y="27031"/>
                    </a:lnTo>
                    <a:lnTo>
                      <a:pt x="1976" y="27385"/>
                    </a:lnTo>
                    <a:lnTo>
                      <a:pt x="2267" y="27718"/>
                    </a:lnTo>
                    <a:lnTo>
                      <a:pt x="2579" y="28030"/>
                    </a:lnTo>
                    <a:lnTo>
                      <a:pt x="2891" y="28341"/>
                    </a:lnTo>
                    <a:lnTo>
                      <a:pt x="3224" y="28633"/>
                    </a:lnTo>
                    <a:lnTo>
                      <a:pt x="3556" y="28903"/>
                    </a:lnTo>
                    <a:lnTo>
                      <a:pt x="4243" y="29443"/>
                    </a:lnTo>
                    <a:lnTo>
                      <a:pt x="4970" y="29963"/>
                    </a:lnTo>
                    <a:lnTo>
                      <a:pt x="5719" y="30442"/>
                    </a:lnTo>
                    <a:lnTo>
                      <a:pt x="6467" y="30899"/>
                    </a:lnTo>
                    <a:lnTo>
                      <a:pt x="6467" y="30899"/>
                    </a:lnTo>
                    <a:lnTo>
                      <a:pt x="7070" y="31211"/>
                    </a:lnTo>
                    <a:lnTo>
                      <a:pt x="7341" y="31336"/>
                    </a:lnTo>
                    <a:lnTo>
                      <a:pt x="7590" y="31440"/>
                    </a:lnTo>
                    <a:lnTo>
                      <a:pt x="7840" y="31523"/>
                    </a:lnTo>
                    <a:lnTo>
                      <a:pt x="8069" y="31585"/>
                    </a:lnTo>
                    <a:lnTo>
                      <a:pt x="8276" y="31627"/>
                    </a:lnTo>
                    <a:lnTo>
                      <a:pt x="8505" y="31627"/>
                    </a:lnTo>
                    <a:lnTo>
                      <a:pt x="8505" y="31627"/>
                    </a:lnTo>
                    <a:lnTo>
                      <a:pt x="8775" y="31606"/>
                    </a:lnTo>
                    <a:lnTo>
                      <a:pt x="9046" y="31564"/>
                    </a:lnTo>
                    <a:lnTo>
                      <a:pt x="9316" y="31460"/>
                    </a:lnTo>
                    <a:lnTo>
                      <a:pt x="9586" y="31315"/>
                    </a:lnTo>
                    <a:lnTo>
                      <a:pt x="9877" y="31128"/>
                    </a:lnTo>
                    <a:lnTo>
                      <a:pt x="10169" y="30920"/>
                    </a:lnTo>
                    <a:lnTo>
                      <a:pt x="10480" y="30649"/>
                    </a:lnTo>
                    <a:lnTo>
                      <a:pt x="10813" y="30338"/>
                    </a:lnTo>
                    <a:lnTo>
                      <a:pt x="10813" y="30338"/>
                    </a:lnTo>
                    <a:lnTo>
                      <a:pt x="11603" y="29568"/>
                    </a:lnTo>
                    <a:lnTo>
                      <a:pt x="12373" y="28757"/>
                    </a:lnTo>
                    <a:lnTo>
                      <a:pt x="13142" y="27967"/>
                    </a:lnTo>
                    <a:lnTo>
                      <a:pt x="13911" y="27135"/>
                    </a:lnTo>
                    <a:lnTo>
                      <a:pt x="15388" y="25472"/>
                    </a:lnTo>
                    <a:lnTo>
                      <a:pt x="16885" y="23829"/>
                    </a:lnTo>
                    <a:lnTo>
                      <a:pt x="16885" y="23829"/>
                    </a:lnTo>
                    <a:lnTo>
                      <a:pt x="17841" y="22727"/>
                    </a:lnTo>
                    <a:lnTo>
                      <a:pt x="18881" y="21542"/>
                    </a:lnTo>
                    <a:lnTo>
                      <a:pt x="18881" y="21542"/>
                    </a:lnTo>
                    <a:lnTo>
                      <a:pt x="18881" y="21916"/>
                    </a:lnTo>
                    <a:lnTo>
                      <a:pt x="18881" y="21916"/>
                    </a:lnTo>
                    <a:lnTo>
                      <a:pt x="18881" y="22000"/>
                    </a:lnTo>
                    <a:lnTo>
                      <a:pt x="18881" y="22000"/>
                    </a:lnTo>
                    <a:lnTo>
                      <a:pt x="17633" y="35058"/>
                    </a:lnTo>
                    <a:lnTo>
                      <a:pt x="17633" y="35058"/>
                    </a:lnTo>
                    <a:lnTo>
                      <a:pt x="17217" y="39403"/>
                    </a:lnTo>
                    <a:lnTo>
                      <a:pt x="16822" y="43770"/>
                    </a:lnTo>
                    <a:lnTo>
                      <a:pt x="16448" y="48136"/>
                    </a:lnTo>
                    <a:lnTo>
                      <a:pt x="16115" y="52503"/>
                    </a:lnTo>
                    <a:lnTo>
                      <a:pt x="16115" y="52503"/>
                    </a:lnTo>
                    <a:lnTo>
                      <a:pt x="16011" y="53813"/>
                    </a:lnTo>
                    <a:lnTo>
                      <a:pt x="15928" y="55143"/>
                    </a:lnTo>
                    <a:lnTo>
                      <a:pt x="15887" y="55809"/>
                    </a:lnTo>
                    <a:lnTo>
                      <a:pt x="15866" y="56474"/>
                    </a:lnTo>
                    <a:lnTo>
                      <a:pt x="15866" y="57139"/>
                    </a:lnTo>
                    <a:lnTo>
                      <a:pt x="15887" y="57805"/>
                    </a:lnTo>
                    <a:lnTo>
                      <a:pt x="15887" y="57805"/>
                    </a:lnTo>
                    <a:lnTo>
                      <a:pt x="15907" y="58221"/>
                    </a:lnTo>
                    <a:lnTo>
                      <a:pt x="15928" y="58637"/>
                    </a:lnTo>
                    <a:lnTo>
                      <a:pt x="15991" y="59052"/>
                    </a:lnTo>
                    <a:lnTo>
                      <a:pt x="16053" y="59468"/>
                    </a:lnTo>
                    <a:lnTo>
                      <a:pt x="16178" y="59863"/>
                    </a:lnTo>
                    <a:lnTo>
                      <a:pt x="16240" y="60071"/>
                    </a:lnTo>
                    <a:lnTo>
                      <a:pt x="16323" y="60258"/>
                    </a:lnTo>
                    <a:lnTo>
                      <a:pt x="16427" y="60425"/>
                    </a:lnTo>
                    <a:lnTo>
                      <a:pt x="16552" y="60612"/>
                    </a:lnTo>
                    <a:lnTo>
                      <a:pt x="16677" y="60778"/>
                    </a:lnTo>
                    <a:lnTo>
                      <a:pt x="16822" y="60945"/>
                    </a:lnTo>
                    <a:lnTo>
                      <a:pt x="16822" y="60945"/>
                    </a:lnTo>
                    <a:lnTo>
                      <a:pt x="17238" y="61340"/>
                    </a:lnTo>
                    <a:lnTo>
                      <a:pt x="17654" y="61693"/>
                    </a:lnTo>
                    <a:lnTo>
                      <a:pt x="18111" y="62005"/>
                    </a:lnTo>
                    <a:lnTo>
                      <a:pt x="18590" y="62275"/>
                    </a:lnTo>
                    <a:lnTo>
                      <a:pt x="19089" y="62483"/>
                    </a:lnTo>
                    <a:lnTo>
                      <a:pt x="19608" y="62670"/>
                    </a:lnTo>
                    <a:lnTo>
                      <a:pt x="20149" y="62816"/>
                    </a:lnTo>
                    <a:lnTo>
                      <a:pt x="20731" y="62899"/>
                    </a:lnTo>
                    <a:lnTo>
                      <a:pt x="20731" y="62899"/>
                    </a:lnTo>
                    <a:lnTo>
                      <a:pt x="21314" y="62961"/>
                    </a:lnTo>
                    <a:lnTo>
                      <a:pt x="21916" y="63003"/>
                    </a:lnTo>
                    <a:lnTo>
                      <a:pt x="23122" y="63086"/>
                    </a:lnTo>
                    <a:lnTo>
                      <a:pt x="24328" y="63128"/>
                    </a:lnTo>
                    <a:lnTo>
                      <a:pt x="25534" y="63211"/>
                    </a:lnTo>
                    <a:lnTo>
                      <a:pt x="25534" y="63211"/>
                    </a:lnTo>
                    <a:lnTo>
                      <a:pt x="26720" y="63273"/>
                    </a:lnTo>
                    <a:lnTo>
                      <a:pt x="27302" y="63294"/>
                    </a:lnTo>
                    <a:lnTo>
                      <a:pt x="27905" y="63315"/>
                    </a:lnTo>
                    <a:lnTo>
                      <a:pt x="27905" y="63315"/>
                    </a:lnTo>
                    <a:lnTo>
                      <a:pt x="28570" y="63294"/>
                    </a:lnTo>
                    <a:lnTo>
                      <a:pt x="29236" y="63253"/>
                    </a:lnTo>
                    <a:lnTo>
                      <a:pt x="29901" y="63190"/>
                    </a:lnTo>
                    <a:lnTo>
                      <a:pt x="30587" y="63065"/>
                    </a:lnTo>
                    <a:lnTo>
                      <a:pt x="30587" y="63065"/>
                    </a:lnTo>
                    <a:lnTo>
                      <a:pt x="31065" y="62941"/>
                    </a:lnTo>
                    <a:lnTo>
                      <a:pt x="31544" y="62795"/>
                    </a:lnTo>
                    <a:lnTo>
                      <a:pt x="31751" y="62691"/>
                    </a:lnTo>
                    <a:lnTo>
                      <a:pt x="31980" y="62587"/>
                    </a:lnTo>
                    <a:lnTo>
                      <a:pt x="32188" y="62483"/>
                    </a:lnTo>
                    <a:lnTo>
                      <a:pt x="32375" y="62358"/>
                    </a:lnTo>
                    <a:lnTo>
                      <a:pt x="32562" y="62213"/>
                    </a:lnTo>
                    <a:lnTo>
                      <a:pt x="32750" y="62067"/>
                    </a:lnTo>
                    <a:lnTo>
                      <a:pt x="32916" y="61901"/>
                    </a:lnTo>
                    <a:lnTo>
                      <a:pt x="33082" y="61735"/>
                    </a:lnTo>
                    <a:lnTo>
                      <a:pt x="33249" y="61548"/>
                    </a:lnTo>
                    <a:lnTo>
                      <a:pt x="33394" y="61340"/>
                    </a:lnTo>
                    <a:lnTo>
                      <a:pt x="33540" y="61132"/>
                    </a:lnTo>
                    <a:lnTo>
                      <a:pt x="33664" y="60903"/>
                    </a:lnTo>
                    <a:lnTo>
                      <a:pt x="33664" y="60903"/>
                    </a:lnTo>
                    <a:lnTo>
                      <a:pt x="33872" y="60487"/>
                    </a:lnTo>
                    <a:lnTo>
                      <a:pt x="34059" y="60071"/>
                    </a:lnTo>
                    <a:lnTo>
                      <a:pt x="34226" y="59635"/>
                    </a:lnTo>
                    <a:lnTo>
                      <a:pt x="34392" y="59198"/>
                    </a:lnTo>
                    <a:lnTo>
                      <a:pt x="34517" y="58761"/>
                    </a:lnTo>
                    <a:lnTo>
                      <a:pt x="34642" y="58304"/>
                    </a:lnTo>
                    <a:lnTo>
                      <a:pt x="34746" y="57846"/>
                    </a:lnTo>
                    <a:lnTo>
                      <a:pt x="34829" y="57389"/>
                    </a:lnTo>
                    <a:lnTo>
                      <a:pt x="34829" y="57389"/>
                    </a:lnTo>
                    <a:lnTo>
                      <a:pt x="35016" y="56183"/>
                    </a:lnTo>
                    <a:lnTo>
                      <a:pt x="35182" y="54956"/>
                    </a:lnTo>
                    <a:lnTo>
                      <a:pt x="35328" y="53750"/>
                    </a:lnTo>
                    <a:lnTo>
                      <a:pt x="35473" y="52544"/>
                    </a:lnTo>
                    <a:lnTo>
                      <a:pt x="35723" y="50091"/>
                    </a:lnTo>
                    <a:lnTo>
                      <a:pt x="35931" y="47658"/>
                    </a:lnTo>
                    <a:lnTo>
                      <a:pt x="36097" y="45225"/>
                    </a:lnTo>
                    <a:lnTo>
                      <a:pt x="36243" y="42772"/>
                    </a:lnTo>
                    <a:lnTo>
                      <a:pt x="36492" y="37885"/>
                    </a:lnTo>
                    <a:lnTo>
                      <a:pt x="36492" y="37885"/>
                    </a:lnTo>
                    <a:lnTo>
                      <a:pt x="36534" y="36783"/>
                    </a:lnTo>
                    <a:lnTo>
                      <a:pt x="36555" y="35702"/>
                    </a:lnTo>
                    <a:lnTo>
                      <a:pt x="36534" y="33519"/>
                    </a:lnTo>
                    <a:lnTo>
                      <a:pt x="36534" y="32438"/>
                    </a:lnTo>
                    <a:lnTo>
                      <a:pt x="36575" y="31336"/>
                    </a:lnTo>
                    <a:lnTo>
                      <a:pt x="36617" y="30254"/>
                    </a:lnTo>
                    <a:lnTo>
                      <a:pt x="36679" y="29714"/>
                    </a:lnTo>
                    <a:lnTo>
                      <a:pt x="36742" y="29173"/>
                    </a:lnTo>
                    <a:lnTo>
                      <a:pt x="36742" y="29173"/>
                    </a:lnTo>
                    <a:lnTo>
                      <a:pt x="36825" y="28279"/>
                    </a:lnTo>
                    <a:lnTo>
                      <a:pt x="36887" y="27385"/>
                    </a:lnTo>
                    <a:lnTo>
                      <a:pt x="36908" y="26491"/>
                    </a:lnTo>
                    <a:lnTo>
                      <a:pt x="36908" y="25597"/>
                    </a:lnTo>
                    <a:lnTo>
                      <a:pt x="36887" y="23809"/>
                    </a:lnTo>
                    <a:lnTo>
                      <a:pt x="36846" y="22020"/>
                    </a:lnTo>
                    <a:lnTo>
                      <a:pt x="36846" y="22020"/>
                    </a:lnTo>
                    <a:lnTo>
                      <a:pt x="36804" y="19837"/>
                    </a:lnTo>
                    <a:lnTo>
                      <a:pt x="36763" y="17633"/>
                    </a:lnTo>
                    <a:lnTo>
                      <a:pt x="36638" y="13246"/>
                    </a:lnTo>
                    <a:lnTo>
                      <a:pt x="36638" y="13246"/>
                    </a:lnTo>
                    <a:lnTo>
                      <a:pt x="36555" y="9815"/>
                    </a:lnTo>
                    <a:lnTo>
                      <a:pt x="36513" y="8089"/>
                    </a:lnTo>
                    <a:lnTo>
                      <a:pt x="36471" y="7216"/>
                    </a:lnTo>
                    <a:lnTo>
                      <a:pt x="36409" y="6363"/>
                    </a:lnTo>
                    <a:lnTo>
                      <a:pt x="36409" y="6363"/>
                    </a:lnTo>
                    <a:lnTo>
                      <a:pt x="36367" y="5948"/>
                    </a:lnTo>
                    <a:lnTo>
                      <a:pt x="36264" y="5511"/>
                    </a:lnTo>
                    <a:lnTo>
                      <a:pt x="36139" y="5074"/>
                    </a:lnTo>
                    <a:lnTo>
                      <a:pt x="35972" y="4638"/>
                    </a:lnTo>
                    <a:lnTo>
                      <a:pt x="35764" y="4201"/>
                    </a:lnTo>
                    <a:lnTo>
                      <a:pt x="35515" y="3785"/>
                    </a:lnTo>
                    <a:lnTo>
                      <a:pt x="35245" y="3369"/>
                    </a:lnTo>
                    <a:lnTo>
                      <a:pt x="34933" y="2974"/>
                    </a:lnTo>
                    <a:lnTo>
                      <a:pt x="34600" y="2621"/>
                    </a:lnTo>
                    <a:lnTo>
                      <a:pt x="34247" y="2267"/>
                    </a:lnTo>
                    <a:lnTo>
                      <a:pt x="33852" y="1955"/>
                    </a:lnTo>
                    <a:lnTo>
                      <a:pt x="33415" y="1664"/>
                    </a:lnTo>
                    <a:lnTo>
                      <a:pt x="32978" y="1436"/>
                    </a:lnTo>
                    <a:lnTo>
                      <a:pt x="32750" y="1332"/>
                    </a:lnTo>
                    <a:lnTo>
                      <a:pt x="32521" y="1248"/>
                    </a:lnTo>
                    <a:lnTo>
                      <a:pt x="32271" y="1165"/>
                    </a:lnTo>
                    <a:lnTo>
                      <a:pt x="32022" y="1082"/>
                    </a:lnTo>
                    <a:lnTo>
                      <a:pt x="31772" y="1040"/>
                    </a:lnTo>
                    <a:lnTo>
                      <a:pt x="31523" y="999"/>
                    </a:lnTo>
                    <a:lnTo>
                      <a:pt x="31523" y="999"/>
                    </a:lnTo>
                    <a:lnTo>
                      <a:pt x="29319" y="729"/>
                    </a:lnTo>
                    <a:lnTo>
                      <a:pt x="27135" y="437"/>
                    </a:lnTo>
                    <a:lnTo>
                      <a:pt x="26033" y="313"/>
                    </a:lnTo>
                    <a:lnTo>
                      <a:pt x="24931" y="188"/>
                    </a:lnTo>
                    <a:lnTo>
                      <a:pt x="23829" y="84"/>
                    </a:lnTo>
                    <a:lnTo>
                      <a:pt x="22727" y="22"/>
                    </a:lnTo>
                    <a:lnTo>
                      <a:pt x="22727" y="22"/>
                    </a:lnTo>
                    <a:lnTo>
                      <a:pt x="2204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2659875" y="508950"/>
                <a:ext cx="301000" cy="337375"/>
              </a:xfrm>
              <a:custGeom>
                <a:avLst/>
                <a:gdLst/>
                <a:ahLst/>
                <a:cxnLst/>
                <a:rect l="l" t="t" r="r" b="b"/>
                <a:pathLst>
                  <a:path w="12040" h="13495" extrusionOk="0">
                    <a:moveTo>
                      <a:pt x="11874" y="0"/>
                    </a:moveTo>
                    <a:lnTo>
                      <a:pt x="11749" y="21"/>
                    </a:lnTo>
                    <a:lnTo>
                      <a:pt x="11645" y="83"/>
                    </a:lnTo>
                    <a:lnTo>
                      <a:pt x="11437" y="208"/>
                    </a:lnTo>
                    <a:lnTo>
                      <a:pt x="10959" y="520"/>
                    </a:lnTo>
                    <a:lnTo>
                      <a:pt x="10501" y="832"/>
                    </a:lnTo>
                    <a:lnTo>
                      <a:pt x="10065" y="1206"/>
                    </a:lnTo>
                    <a:lnTo>
                      <a:pt x="9649" y="1580"/>
                    </a:lnTo>
                    <a:lnTo>
                      <a:pt x="8443" y="2724"/>
                    </a:lnTo>
                    <a:lnTo>
                      <a:pt x="7258" y="3888"/>
                    </a:lnTo>
                    <a:lnTo>
                      <a:pt x="6093" y="5094"/>
                    </a:lnTo>
                    <a:lnTo>
                      <a:pt x="4970" y="6321"/>
                    </a:lnTo>
                    <a:lnTo>
                      <a:pt x="3868" y="7569"/>
                    </a:lnTo>
                    <a:lnTo>
                      <a:pt x="2787" y="8858"/>
                    </a:lnTo>
                    <a:lnTo>
                      <a:pt x="1748" y="10168"/>
                    </a:lnTo>
                    <a:lnTo>
                      <a:pt x="750" y="11498"/>
                    </a:lnTo>
                    <a:lnTo>
                      <a:pt x="417" y="11977"/>
                    </a:lnTo>
                    <a:lnTo>
                      <a:pt x="271" y="12205"/>
                    </a:lnTo>
                    <a:lnTo>
                      <a:pt x="126" y="12476"/>
                    </a:lnTo>
                    <a:lnTo>
                      <a:pt x="63" y="12580"/>
                    </a:lnTo>
                    <a:lnTo>
                      <a:pt x="22" y="12704"/>
                    </a:lnTo>
                    <a:lnTo>
                      <a:pt x="1" y="12808"/>
                    </a:lnTo>
                    <a:lnTo>
                      <a:pt x="1" y="12933"/>
                    </a:lnTo>
                    <a:lnTo>
                      <a:pt x="22" y="13058"/>
                    </a:lnTo>
                    <a:lnTo>
                      <a:pt x="63" y="13162"/>
                    </a:lnTo>
                    <a:lnTo>
                      <a:pt x="147" y="13266"/>
                    </a:lnTo>
                    <a:lnTo>
                      <a:pt x="250" y="13349"/>
                    </a:lnTo>
                    <a:lnTo>
                      <a:pt x="334" y="13411"/>
                    </a:lnTo>
                    <a:lnTo>
                      <a:pt x="438" y="13453"/>
                    </a:lnTo>
                    <a:lnTo>
                      <a:pt x="521" y="13474"/>
                    </a:lnTo>
                    <a:lnTo>
                      <a:pt x="625" y="13495"/>
                    </a:lnTo>
                    <a:lnTo>
                      <a:pt x="750" y="13474"/>
                    </a:lnTo>
                    <a:lnTo>
                      <a:pt x="895" y="13432"/>
                    </a:lnTo>
                    <a:lnTo>
                      <a:pt x="1020" y="13370"/>
                    </a:lnTo>
                    <a:lnTo>
                      <a:pt x="1145" y="13287"/>
                    </a:lnTo>
                    <a:lnTo>
                      <a:pt x="1394" y="13058"/>
                    </a:lnTo>
                    <a:lnTo>
                      <a:pt x="1623" y="12808"/>
                    </a:lnTo>
                    <a:lnTo>
                      <a:pt x="9961" y="3161"/>
                    </a:lnTo>
                    <a:lnTo>
                      <a:pt x="10397" y="2641"/>
                    </a:lnTo>
                    <a:lnTo>
                      <a:pt x="10834" y="2079"/>
                    </a:lnTo>
                    <a:lnTo>
                      <a:pt x="11250" y="1518"/>
                    </a:lnTo>
                    <a:lnTo>
                      <a:pt x="11624" y="915"/>
                    </a:lnTo>
                    <a:lnTo>
                      <a:pt x="11770" y="728"/>
                    </a:lnTo>
                    <a:lnTo>
                      <a:pt x="11894" y="520"/>
                    </a:lnTo>
                    <a:lnTo>
                      <a:pt x="11936" y="416"/>
                    </a:lnTo>
                    <a:lnTo>
                      <a:pt x="11998" y="291"/>
                    </a:lnTo>
                    <a:lnTo>
                      <a:pt x="12019" y="166"/>
                    </a:lnTo>
                    <a:lnTo>
                      <a:pt x="12040" y="42"/>
                    </a:lnTo>
                    <a:lnTo>
                      <a:pt x="119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2659875" y="508950"/>
                <a:ext cx="301000" cy="337375"/>
              </a:xfrm>
              <a:custGeom>
                <a:avLst/>
                <a:gdLst/>
                <a:ahLst/>
                <a:cxnLst/>
                <a:rect l="l" t="t" r="r" b="b"/>
                <a:pathLst>
                  <a:path w="12040" h="13495" fill="none" extrusionOk="0">
                    <a:moveTo>
                      <a:pt x="11874" y="0"/>
                    </a:moveTo>
                    <a:lnTo>
                      <a:pt x="11874" y="0"/>
                    </a:lnTo>
                    <a:lnTo>
                      <a:pt x="11749" y="21"/>
                    </a:lnTo>
                    <a:lnTo>
                      <a:pt x="11645" y="83"/>
                    </a:lnTo>
                    <a:lnTo>
                      <a:pt x="11437" y="208"/>
                    </a:lnTo>
                    <a:lnTo>
                      <a:pt x="11437" y="208"/>
                    </a:lnTo>
                    <a:lnTo>
                      <a:pt x="10959" y="520"/>
                    </a:lnTo>
                    <a:lnTo>
                      <a:pt x="10501" y="832"/>
                    </a:lnTo>
                    <a:lnTo>
                      <a:pt x="10065" y="1206"/>
                    </a:lnTo>
                    <a:lnTo>
                      <a:pt x="9649" y="1580"/>
                    </a:lnTo>
                    <a:lnTo>
                      <a:pt x="9649" y="1580"/>
                    </a:lnTo>
                    <a:lnTo>
                      <a:pt x="8443" y="2724"/>
                    </a:lnTo>
                    <a:lnTo>
                      <a:pt x="7258" y="3888"/>
                    </a:lnTo>
                    <a:lnTo>
                      <a:pt x="6093" y="5094"/>
                    </a:lnTo>
                    <a:lnTo>
                      <a:pt x="4970" y="6321"/>
                    </a:lnTo>
                    <a:lnTo>
                      <a:pt x="3868" y="7569"/>
                    </a:lnTo>
                    <a:lnTo>
                      <a:pt x="2787" y="8858"/>
                    </a:lnTo>
                    <a:lnTo>
                      <a:pt x="1748" y="10168"/>
                    </a:lnTo>
                    <a:lnTo>
                      <a:pt x="750" y="11498"/>
                    </a:lnTo>
                    <a:lnTo>
                      <a:pt x="750" y="11498"/>
                    </a:lnTo>
                    <a:lnTo>
                      <a:pt x="417" y="11977"/>
                    </a:lnTo>
                    <a:lnTo>
                      <a:pt x="271" y="12205"/>
                    </a:lnTo>
                    <a:lnTo>
                      <a:pt x="126" y="12476"/>
                    </a:lnTo>
                    <a:lnTo>
                      <a:pt x="126" y="12476"/>
                    </a:lnTo>
                    <a:lnTo>
                      <a:pt x="63" y="12580"/>
                    </a:lnTo>
                    <a:lnTo>
                      <a:pt x="22" y="12704"/>
                    </a:lnTo>
                    <a:lnTo>
                      <a:pt x="1" y="12808"/>
                    </a:lnTo>
                    <a:lnTo>
                      <a:pt x="1" y="12933"/>
                    </a:lnTo>
                    <a:lnTo>
                      <a:pt x="22" y="13058"/>
                    </a:lnTo>
                    <a:lnTo>
                      <a:pt x="63" y="13162"/>
                    </a:lnTo>
                    <a:lnTo>
                      <a:pt x="147" y="13266"/>
                    </a:lnTo>
                    <a:lnTo>
                      <a:pt x="250" y="13349"/>
                    </a:lnTo>
                    <a:lnTo>
                      <a:pt x="250" y="13349"/>
                    </a:lnTo>
                    <a:lnTo>
                      <a:pt x="334" y="13411"/>
                    </a:lnTo>
                    <a:lnTo>
                      <a:pt x="438" y="13453"/>
                    </a:lnTo>
                    <a:lnTo>
                      <a:pt x="521" y="13474"/>
                    </a:lnTo>
                    <a:lnTo>
                      <a:pt x="625" y="13495"/>
                    </a:lnTo>
                    <a:lnTo>
                      <a:pt x="625" y="13495"/>
                    </a:lnTo>
                    <a:lnTo>
                      <a:pt x="750" y="13474"/>
                    </a:lnTo>
                    <a:lnTo>
                      <a:pt x="895" y="13432"/>
                    </a:lnTo>
                    <a:lnTo>
                      <a:pt x="1020" y="13370"/>
                    </a:lnTo>
                    <a:lnTo>
                      <a:pt x="1145" y="13287"/>
                    </a:lnTo>
                    <a:lnTo>
                      <a:pt x="1145" y="13287"/>
                    </a:lnTo>
                    <a:lnTo>
                      <a:pt x="1394" y="13058"/>
                    </a:lnTo>
                    <a:lnTo>
                      <a:pt x="1623" y="12808"/>
                    </a:lnTo>
                    <a:lnTo>
                      <a:pt x="1623" y="12808"/>
                    </a:lnTo>
                    <a:lnTo>
                      <a:pt x="9961" y="3161"/>
                    </a:lnTo>
                    <a:lnTo>
                      <a:pt x="9961" y="3161"/>
                    </a:lnTo>
                    <a:lnTo>
                      <a:pt x="10397" y="2641"/>
                    </a:lnTo>
                    <a:lnTo>
                      <a:pt x="10834" y="2079"/>
                    </a:lnTo>
                    <a:lnTo>
                      <a:pt x="11250" y="1518"/>
                    </a:lnTo>
                    <a:lnTo>
                      <a:pt x="11624" y="915"/>
                    </a:lnTo>
                    <a:lnTo>
                      <a:pt x="11624" y="915"/>
                    </a:lnTo>
                    <a:lnTo>
                      <a:pt x="11770" y="728"/>
                    </a:lnTo>
                    <a:lnTo>
                      <a:pt x="11894" y="520"/>
                    </a:lnTo>
                    <a:lnTo>
                      <a:pt x="11936" y="416"/>
                    </a:lnTo>
                    <a:lnTo>
                      <a:pt x="11998" y="291"/>
                    </a:lnTo>
                    <a:lnTo>
                      <a:pt x="12019" y="166"/>
                    </a:lnTo>
                    <a:lnTo>
                      <a:pt x="12040" y="42"/>
                    </a:lnTo>
                    <a:lnTo>
                      <a:pt x="12040" y="42"/>
                    </a:lnTo>
                    <a:lnTo>
                      <a:pt x="11957" y="0"/>
                    </a:lnTo>
                    <a:lnTo>
                      <a:pt x="11874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3310700" y="1456050"/>
                <a:ext cx="54075" cy="2859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1437" extrusionOk="0">
                    <a:moveTo>
                      <a:pt x="1851" y="1"/>
                    </a:moveTo>
                    <a:lnTo>
                      <a:pt x="1664" y="208"/>
                    </a:lnTo>
                    <a:lnTo>
                      <a:pt x="1560" y="375"/>
                    </a:lnTo>
                    <a:lnTo>
                      <a:pt x="1477" y="541"/>
                    </a:lnTo>
                    <a:lnTo>
                      <a:pt x="1414" y="749"/>
                    </a:lnTo>
                    <a:lnTo>
                      <a:pt x="1144" y="1893"/>
                    </a:lnTo>
                    <a:lnTo>
                      <a:pt x="915" y="3057"/>
                    </a:lnTo>
                    <a:lnTo>
                      <a:pt x="728" y="4201"/>
                    </a:lnTo>
                    <a:lnTo>
                      <a:pt x="562" y="5365"/>
                    </a:lnTo>
                    <a:lnTo>
                      <a:pt x="416" y="6530"/>
                    </a:lnTo>
                    <a:lnTo>
                      <a:pt x="292" y="7694"/>
                    </a:lnTo>
                    <a:lnTo>
                      <a:pt x="21" y="10023"/>
                    </a:lnTo>
                    <a:lnTo>
                      <a:pt x="1" y="10251"/>
                    </a:lnTo>
                    <a:lnTo>
                      <a:pt x="21" y="10459"/>
                    </a:lnTo>
                    <a:lnTo>
                      <a:pt x="63" y="10667"/>
                    </a:lnTo>
                    <a:lnTo>
                      <a:pt x="146" y="10875"/>
                    </a:lnTo>
                    <a:lnTo>
                      <a:pt x="250" y="11083"/>
                    </a:lnTo>
                    <a:lnTo>
                      <a:pt x="312" y="11166"/>
                    </a:lnTo>
                    <a:lnTo>
                      <a:pt x="396" y="11249"/>
                    </a:lnTo>
                    <a:lnTo>
                      <a:pt x="479" y="11312"/>
                    </a:lnTo>
                    <a:lnTo>
                      <a:pt x="562" y="11374"/>
                    </a:lnTo>
                    <a:lnTo>
                      <a:pt x="687" y="11416"/>
                    </a:lnTo>
                    <a:lnTo>
                      <a:pt x="791" y="11437"/>
                    </a:lnTo>
                    <a:lnTo>
                      <a:pt x="978" y="11437"/>
                    </a:lnTo>
                    <a:lnTo>
                      <a:pt x="1082" y="11395"/>
                    </a:lnTo>
                    <a:lnTo>
                      <a:pt x="1186" y="11374"/>
                    </a:lnTo>
                    <a:lnTo>
                      <a:pt x="1269" y="11312"/>
                    </a:lnTo>
                    <a:lnTo>
                      <a:pt x="1414" y="11166"/>
                    </a:lnTo>
                    <a:lnTo>
                      <a:pt x="1560" y="11000"/>
                    </a:lnTo>
                    <a:lnTo>
                      <a:pt x="1622" y="10854"/>
                    </a:lnTo>
                    <a:lnTo>
                      <a:pt x="1706" y="10709"/>
                    </a:lnTo>
                    <a:lnTo>
                      <a:pt x="1747" y="10563"/>
                    </a:lnTo>
                    <a:lnTo>
                      <a:pt x="1789" y="10418"/>
                    </a:lnTo>
                    <a:lnTo>
                      <a:pt x="1851" y="10106"/>
                    </a:lnTo>
                    <a:lnTo>
                      <a:pt x="1872" y="9773"/>
                    </a:lnTo>
                    <a:lnTo>
                      <a:pt x="1997" y="7673"/>
                    </a:lnTo>
                    <a:lnTo>
                      <a:pt x="2121" y="5573"/>
                    </a:lnTo>
                    <a:lnTo>
                      <a:pt x="2142" y="4887"/>
                    </a:lnTo>
                    <a:lnTo>
                      <a:pt x="2163" y="4201"/>
                    </a:lnTo>
                    <a:lnTo>
                      <a:pt x="2142" y="3515"/>
                    </a:lnTo>
                    <a:lnTo>
                      <a:pt x="2142" y="2828"/>
                    </a:lnTo>
                    <a:lnTo>
                      <a:pt x="2101" y="2121"/>
                    </a:lnTo>
                    <a:lnTo>
                      <a:pt x="2038" y="1435"/>
                    </a:lnTo>
                    <a:lnTo>
                      <a:pt x="1955" y="728"/>
                    </a:lnTo>
                    <a:lnTo>
                      <a:pt x="18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3310700" y="1456050"/>
                <a:ext cx="54075" cy="2859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1437" fill="none" extrusionOk="0">
                    <a:moveTo>
                      <a:pt x="1851" y="1"/>
                    </a:moveTo>
                    <a:lnTo>
                      <a:pt x="1851" y="1"/>
                    </a:lnTo>
                    <a:lnTo>
                      <a:pt x="1664" y="208"/>
                    </a:lnTo>
                    <a:lnTo>
                      <a:pt x="1560" y="375"/>
                    </a:lnTo>
                    <a:lnTo>
                      <a:pt x="1477" y="541"/>
                    </a:lnTo>
                    <a:lnTo>
                      <a:pt x="1414" y="749"/>
                    </a:lnTo>
                    <a:lnTo>
                      <a:pt x="1414" y="749"/>
                    </a:lnTo>
                    <a:lnTo>
                      <a:pt x="1144" y="1893"/>
                    </a:lnTo>
                    <a:lnTo>
                      <a:pt x="915" y="3057"/>
                    </a:lnTo>
                    <a:lnTo>
                      <a:pt x="728" y="4201"/>
                    </a:lnTo>
                    <a:lnTo>
                      <a:pt x="562" y="5365"/>
                    </a:lnTo>
                    <a:lnTo>
                      <a:pt x="416" y="6530"/>
                    </a:lnTo>
                    <a:lnTo>
                      <a:pt x="292" y="7694"/>
                    </a:lnTo>
                    <a:lnTo>
                      <a:pt x="21" y="10023"/>
                    </a:lnTo>
                    <a:lnTo>
                      <a:pt x="21" y="10023"/>
                    </a:lnTo>
                    <a:lnTo>
                      <a:pt x="1" y="10251"/>
                    </a:lnTo>
                    <a:lnTo>
                      <a:pt x="21" y="10459"/>
                    </a:lnTo>
                    <a:lnTo>
                      <a:pt x="63" y="10667"/>
                    </a:lnTo>
                    <a:lnTo>
                      <a:pt x="146" y="10875"/>
                    </a:lnTo>
                    <a:lnTo>
                      <a:pt x="146" y="10875"/>
                    </a:lnTo>
                    <a:lnTo>
                      <a:pt x="250" y="11083"/>
                    </a:lnTo>
                    <a:lnTo>
                      <a:pt x="312" y="11166"/>
                    </a:lnTo>
                    <a:lnTo>
                      <a:pt x="396" y="11249"/>
                    </a:lnTo>
                    <a:lnTo>
                      <a:pt x="479" y="11312"/>
                    </a:lnTo>
                    <a:lnTo>
                      <a:pt x="562" y="11374"/>
                    </a:lnTo>
                    <a:lnTo>
                      <a:pt x="687" y="11416"/>
                    </a:lnTo>
                    <a:lnTo>
                      <a:pt x="791" y="11437"/>
                    </a:lnTo>
                    <a:lnTo>
                      <a:pt x="791" y="11437"/>
                    </a:lnTo>
                    <a:lnTo>
                      <a:pt x="874" y="11437"/>
                    </a:lnTo>
                    <a:lnTo>
                      <a:pt x="874" y="11437"/>
                    </a:lnTo>
                    <a:lnTo>
                      <a:pt x="978" y="11437"/>
                    </a:lnTo>
                    <a:lnTo>
                      <a:pt x="1082" y="11395"/>
                    </a:lnTo>
                    <a:lnTo>
                      <a:pt x="1186" y="11374"/>
                    </a:lnTo>
                    <a:lnTo>
                      <a:pt x="1269" y="11312"/>
                    </a:lnTo>
                    <a:lnTo>
                      <a:pt x="1414" y="11166"/>
                    </a:lnTo>
                    <a:lnTo>
                      <a:pt x="1560" y="11000"/>
                    </a:lnTo>
                    <a:lnTo>
                      <a:pt x="1560" y="11000"/>
                    </a:lnTo>
                    <a:lnTo>
                      <a:pt x="1622" y="10854"/>
                    </a:lnTo>
                    <a:lnTo>
                      <a:pt x="1706" y="10709"/>
                    </a:lnTo>
                    <a:lnTo>
                      <a:pt x="1747" y="10563"/>
                    </a:lnTo>
                    <a:lnTo>
                      <a:pt x="1789" y="10418"/>
                    </a:lnTo>
                    <a:lnTo>
                      <a:pt x="1851" y="10106"/>
                    </a:lnTo>
                    <a:lnTo>
                      <a:pt x="1872" y="9773"/>
                    </a:lnTo>
                    <a:lnTo>
                      <a:pt x="1872" y="9773"/>
                    </a:lnTo>
                    <a:lnTo>
                      <a:pt x="1997" y="7673"/>
                    </a:lnTo>
                    <a:lnTo>
                      <a:pt x="2121" y="5573"/>
                    </a:lnTo>
                    <a:lnTo>
                      <a:pt x="2121" y="5573"/>
                    </a:lnTo>
                    <a:lnTo>
                      <a:pt x="2142" y="4887"/>
                    </a:lnTo>
                    <a:lnTo>
                      <a:pt x="2163" y="4201"/>
                    </a:lnTo>
                    <a:lnTo>
                      <a:pt x="2142" y="3515"/>
                    </a:lnTo>
                    <a:lnTo>
                      <a:pt x="2142" y="2828"/>
                    </a:lnTo>
                    <a:lnTo>
                      <a:pt x="2101" y="2121"/>
                    </a:lnTo>
                    <a:lnTo>
                      <a:pt x="2038" y="1435"/>
                    </a:lnTo>
                    <a:lnTo>
                      <a:pt x="1955" y="728"/>
                    </a:lnTo>
                    <a:lnTo>
                      <a:pt x="185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2983225" y="421100"/>
                <a:ext cx="618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579" extrusionOk="0">
                    <a:moveTo>
                      <a:pt x="2079" y="0"/>
                    </a:moveTo>
                    <a:lnTo>
                      <a:pt x="1913" y="42"/>
                    </a:lnTo>
                    <a:lnTo>
                      <a:pt x="1747" y="62"/>
                    </a:lnTo>
                    <a:lnTo>
                      <a:pt x="1580" y="125"/>
                    </a:lnTo>
                    <a:lnTo>
                      <a:pt x="1248" y="270"/>
                    </a:lnTo>
                    <a:lnTo>
                      <a:pt x="936" y="458"/>
                    </a:lnTo>
                    <a:lnTo>
                      <a:pt x="665" y="665"/>
                    </a:lnTo>
                    <a:lnTo>
                      <a:pt x="416" y="894"/>
                    </a:lnTo>
                    <a:lnTo>
                      <a:pt x="229" y="1123"/>
                    </a:lnTo>
                    <a:lnTo>
                      <a:pt x="146" y="1248"/>
                    </a:lnTo>
                    <a:lnTo>
                      <a:pt x="83" y="1352"/>
                    </a:lnTo>
                    <a:lnTo>
                      <a:pt x="42" y="1497"/>
                    </a:lnTo>
                    <a:lnTo>
                      <a:pt x="21" y="1622"/>
                    </a:lnTo>
                    <a:lnTo>
                      <a:pt x="0" y="1767"/>
                    </a:lnTo>
                    <a:lnTo>
                      <a:pt x="0" y="1892"/>
                    </a:lnTo>
                    <a:lnTo>
                      <a:pt x="21" y="2017"/>
                    </a:lnTo>
                    <a:lnTo>
                      <a:pt x="83" y="2142"/>
                    </a:lnTo>
                    <a:lnTo>
                      <a:pt x="146" y="2246"/>
                    </a:lnTo>
                    <a:lnTo>
                      <a:pt x="250" y="2370"/>
                    </a:lnTo>
                    <a:lnTo>
                      <a:pt x="354" y="2454"/>
                    </a:lnTo>
                    <a:lnTo>
                      <a:pt x="478" y="2516"/>
                    </a:lnTo>
                    <a:lnTo>
                      <a:pt x="624" y="2558"/>
                    </a:lnTo>
                    <a:lnTo>
                      <a:pt x="749" y="2578"/>
                    </a:lnTo>
                    <a:lnTo>
                      <a:pt x="957" y="2558"/>
                    </a:lnTo>
                    <a:lnTo>
                      <a:pt x="1144" y="2495"/>
                    </a:lnTo>
                    <a:lnTo>
                      <a:pt x="1268" y="2433"/>
                    </a:lnTo>
                    <a:lnTo>
                      <a:pt x="1393" y="2329"/>
                    </a:lnTo>
                    <a:lnTo>
                      <a:pt x="1497" y="2225"/>
                    </a:lnTo>
                    <a:lnTo>
                      <a:pt x="1622" y="2100"/>
                    </a:lnTo>
                    <a:lnTo>
                      <a:pt x="1851" y="1788"/>
                    </a:lnTo>
                    <a:lnTo>
                      <a:pt x="2059" y="1435"/>
                    </a:lnTo>
                    <a:lnTo>
                      <a:pt x="2246" y="1061"/>
                    </a:lnTo>
                    <a:lnTo>
                      <a:pt x="2391" y="686"/>
                    </a:lnTo>
                    <a:lnTo>
                      <a:pt x="2433" y="499"/>
                    </a:lnTo>
                    <a:lnTo>
                      <a:pt x="2474" y="333"/>
                    </a:lnTo>
                    <a:lnTo>
                      <a:pt x="2474" y="166"/>
                    </a:lnTo>
                    <a:lnTo>
                      <a:pt x="2474" y="21"/>
                    </a:lnTo>
                    <a:lnTo>
                      <a:pt x="22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2983225" y="421100"/>
                <a:ext cx="618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579" fill="none" extrusionOk="0">
                    <a:moveTo>
                      <a:pt x="2246" y="0"/>
                    </a:moveTo>
                    <a:lnTo>
                      <a:pt x="2246" y="0"/>
                    </a:lnTo>
                    <a:lnTo>
                      <a:pt x="2079" y="0"/>
                    </a:lnTo>
                    <a:lnTo>
                      <a:pt x="1913" y="42"/>
                    </a:lnTo>
                    <a:lnTo>
                      <a:pt x="1747" y="62"/>
                    </a:lnTo>
                    <a:lnTo>
                      <a:pt x="1580" y="125"/>
                    </a:lnTo>
                    <a:lnTo>
                      <a:pt x="1248" y="270"/>
                    </a:lnTo>
                    <a:lnTo>
                      <a:pt x="936" y="458"/>
                    </a:lnTo>
                    <a:lnTo>
                      <a:pt x="665" y="665"/>
                    </a:lnTo>
                    <a:lnTo>
                      <a:pt x="416" y="894"/>
                    </a:lnTo>
                    <a:lnTo>
                      <a:pt x="229" y="1123"/>
                    </a:lnTo>
                    <a:lnTo>
                      <a:pt x="146" y="1248"/>
                    </a:lnTo>
                    <a:lnTo>
                      <a:pt x="83" y="1352"/>
                    </a:lnTo>
                    <a:lnTo>
                      <a:pt x="83" y="1352"/>
                    </a:lnTo>
                    <a:lnTo>
                      <a:pt x="42" y="1497"/>
                    </a:lnTo>
                    <a:lnTo>
                      <a:pt x="21" y="1622"/>
                    </a:lnTo>
                    <a:lnTo>
                      <a:pt x="0" y="1767"/>
                    </a:lnTo>
                    <a:lnTo>
                      <a:pt x="0" y="1892"/>
                    </a:lnTo>
                    <a:lnTo>
                      <a:pt x="21" y="2017"/>
                    </a:lnTo>
                    <a:lnTo>
                      <a:pt x="83" y="2142"/>
                    </a:lnTo>
                    <a:lnTo>
                      <a:pt x="146" y="2246"/>
                    </a:lnTo>
                    <a:lnTo>
                      <a:pt x="250" y="2370"/>
                    </a:lnTo>
                    <a:lnTo>
                      <a:pt x="250" y="2370"/>
                    </a:lnTo>
                    <a:lnTo>
                      <a:pt x="354" y="2454"/>
                    </a:lnTo>
                    <a:lnTo>
                      <a:pt x="478" y="2516"/>
                    </a:lnTo>
                    <a:lnTo>
                      <a:pt x="624" y="2558"/>
                    </a:lnTo>
                    <a:lnTo>
                      <a:pt x="749" y="2578"/>
                    </a:lnTo>
                    <a:lnTo>
                      <a:pt x="749" y="2578"/>
                    </a:lnTo>
                    <a:lnTo>
                      <a:pt x="957" y="2558"/>
                    </a:lnTo>
                    <a:lnTo>
                      <a:pt x="1144" y="2495"/>
                    </a:lnTo>
                    <a:lnTo>
                      <a:pt x="1144" y="2495"/>
                    </a:lnTo>
                    <a:lnTo>
                      <a:pt x="1268" y="2433"/>
                    </a:lnTo>
                    <a:lnTo>
                      <a:pt x="1393" y="2329"/>
                    </a:lnTo>
                    <a:lnTo>
                      <a:pt x="1497" y="2225"/>
                    </a:lnTo>
                    <a:lnTo>
                      <a:pt x="1622" y="2100"/>
                    </a:lnTo>
                    <a:lnTo>
                      <a:pt x="1851" y="1788"/>
                    </a:lnTo>
                    <a:lnTo>
                      <a:pt x="2059" y="1435"/>
                    </a:lnTo>
                    <a:lnTo>
                      <a:pt x="2246" y="1061"/>
                    </a:lnTo>
                    <a:lnTo>
                      <a:pt x="2391" y="686"/>
                    </a:lnTo>
                    <a:lnTo>
                      <a:pt x="2433" y="499"/>
                    </a:lnTo>
                    <a:lnTo>
                      <a:pt x="2474" y="333"/>
                    </a:lnTo>
                    <a:lnTo>
                      <a:pt x="2474" y="166"/>
                    </a:lnTo>
                    <a:lnTo>
                      <a:pt x="2474" y="21"/>
                    </a:lnTo>
                    <a:lnTo>
                      <a:pt x="2474" y="21"/>
                    </a:lnTo>
                    <a:lnTo>
                      <a:pt x="2246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2601675" y="319725"/>
                <a:ext cx="815625" cy="1488800"/>
              </a:xfrm>
              <a:custGeom>
                <a:avLst/>
                <a:gdLst/>
                <a:ahLst/>
                <a:cxnLst/>
                <a:rect l="l" t="t" r="r" b="b"/>
                <a:pathLst>
                  <a:path w="32625" h="59552" extrusionOk="0">
                    <a:moveTo>
                      <a:pt x="20211" y="0"/>
                    </a:moveTo>
                    <a:lnTo>
                      <a:pt x="19649" y="21"/>
                    </a:lnTo>
                    <a:lnTo>
                      <a:pt x="19088" y="84"/>
                    </a:lnTo>
                    <a:lnTo>
                      <a:pt x="18547" y="188"/>
                    </a:lnTo>
                    <a:lnTo>
                      <a:pt x="18215" y="271"/>
                    </a:lnTo>
                    <a:lnTo>
                      <a:pt x="17882" y="375"/>
                    </a:lnTo>
                    <a:lnTo>
                      <a:pt x="17570" y="500"/>
                    </a:lnTo>
                    <a:lnTo>
                      <a:pt x="17237" y="666"/>
                    </a:lnTo>
                    <a:lnTo>
                      <a:pt x="16926" y="832"/>
                    </a:lnTo>
                    <a:lnTo>
                      <a:pt x="16634" y="1019"/>
                    </a:lnTo>
                    <a:lnTo>
                      <a:pt x="16323" y="1227"/>
                    </a:lnTo>
                    <a:lnTo>
                      <a:pt x="16031" y="1456"/>
                    </a:lnTo>
                    <a:lnTo>
                      <a:pt x="15096" y="2267"/>
                    </a:lnTo>
                    <a:lnTo>
                      <a:pt x="14202" y="3099"/>
                    </a:lnTo>
                    <a:lnTo>
                      <a:pt x="13349" y="3972"/>
                    </a:lnTo>
                    <a:lnTo>
                      <a:pt x="12517" y="4845"/>
                    </a:lnTo>
                    <a:lnTo>
                      <a:pt x="11686" y="5760"/>
                    </a:lnTo>
                    <a:lnTo>
                      <a:pt x="10875" y="6654"/>
                    </a:lnTo>
                    <a:lnTo>
                      <a:pt x="9274" y="8505"/>
                    </a:lnTo>
                    <a:lnTo>
                      <a:pt x="7735" y="10293"/>
                    </a:lnTo>
                    <a:lnTo>
                      <a:pt x="6217" y="12102"/>
                    </a:lnTo>
                    <a:lnTo>
                      <a:pt x="3202" y="15741"/>
                    </a:lnTo>
                    <a:lnTo>
                      <a:pt x="2391" y="16718"/>
                    </a:lnTo>
                    <a:lnTo>
                      <a:pt x="2017" y="17217"/>
                    </a:lnTo>
                    <a:lnTo>
                      <a:pt x="1622" y="17737"/>
                    </a:lnTo>
                    <a:lnTo>
                      <a:pt x="1269" y="18236"/>
                    </a:lnTo>
                    <a:lnTo>
                      <a:pt x="915" y="18776"/>
                    </a:lnTo>
                    <a:lnTo>
                      <a:pt x="582" y="19317"/>
                    </a:lnTo>
                    <a:lnTo>
                      <a:pt x="291" y="19878"/>
                    </a:lnTo>
                    <a:lnTo>
                      <a:pt x="208" y="20045"/>
                    </a:lnTo>
                    <a:lnTo>
                      <a:pt x="125" y="20232"/>
                    </a:lnTo>
                    <a:lnTo>
                      <a:pt x="83" y="20398"/>
                    </a:lnTo>
                    <a:lnTo>
                      <a:pt x="42" y="20565"/>
                    </a:lnTo>
                    <a:lnTo>
                      <a:pt x="0" y="20731"/>
                    </a:lnTo>
                    <a:lnTo>
                      <a:pt x="0" y="20897"/>
                    </a:lnTo>
                    <a:lnTo>
                      <a:pt x="0" y="21043"/>
                    </a:lnTo>
                    <a:lnTo>
                      <a:pt x="21" y="21209"/>
                    </a:lnTo>
                    <a:lnTo>
                      <a:pt x="63" y="21355"/>
                    </a:lnTo>
                    <a:lnTo>
                      <a:pt x="104" y="21521"/>
                    </a:lnTo>
                    <a:lnTo>
                      <a:pt x="167" y="21667"/>
                    </a:lnTo>
                    <a:lnTo>
                      <a:pt x="229" y="21812"/>
                    </a:lnTo>
                    <a:lnTo>
                      <a:pt x="416" y="22103"/>
                    </a:lnTo>
                    <a:lnTo>
                      <a:pt x="645" y="22394"/>
                    </a:lnTo>
                    <a:lnTo>
                      <a:pt x="1289" y="23060"/>
                    </a:lnTo>
                    <a:lnTo>
                      <a:pt x="1934" y="23725"/>
                    </a:lnTo>
                    <a:lnTo>
                      <a:pt x="2578" y="24370"/>
                    </a:lnTo>
                    <a:lnTo>
                      <a:pt x="3244" y="24993"/>
                    </a:lnTo>
                    <a:lnTo>
                      <a:pt x="3930" y="25617"/>
                    </a:lnTo>
                    <a:lnTo>
                      <a:pt x="4637" y="26199"/>
                    </a:lnTo>
                    <a:lnTo>
                      <a:pt x="5365" y="26782"/>
                    </a:lnTo>
                    <a:lnTo>
                      <a:pt x="6113" y="27322"/>
                    </a:lnTo>
                    <a:lnTo>
                      <a:pt x="6446" y="27551"/>
                    </a:lnTo>
                    <a:lnTo>
                      <a:pt x="6737" y="27697"/>
                    </a:lnTo>
                    <a:lnTo>
                      <a:pt x="6883" y="27738"/>
                    </a:lnTo>
                    <a:lnTo>
                      <a:pt x="7007" y="27780"/>
                    </a:lnTo>
                    <a:lnTo>
                      <a:pt x="7236" y="27780"/>
                    </a:lnTo>
                    <a:lnTo>
                      <a:pt x="7361" y="27759"/>
                    </a:lnTo>
                    <a:lnTo>
                      <a:pt x="7486" y="27717"/>
                    </a:lnTo>
                    <a:lnTo>
                      <a:pt x="7590" y="27655"/>
                    </a:lnTo>
                    <a:lnTo>
                      <a:pt x="7714" y="27572"/>
                    </a:lnTo>
                    <a:lnTo>
                      <a:pt x="7943" y="27343"/>
                    </a:lnTo>
                    <a:lnTo>
                      <a:pt x="8213" y="27052"/>
                    </a:lnTo>
                    <a:lnTo>
                      <a:pt x="9149" y="25908"/>
                    </a:lnTo>
                    <a:lnTo>
                      <a:pt x="10126" y="24806"/>
                    </a:lnTo>
                    <a:lnTo>
                      <a:pt x="11083" y="23704"/>
                    </a:lnTo>
                    <a:lnTo>
                      <a:pt x="12081" y="22602"/>
                    </a:lnTo>
                    <a:lnTo>
                      <a:pt x="13079" y="21521"/>
                    </a:lnTo>
                    <a:lnTo>
                      <a:pt x="14098" y="20461"/>
                    </a:lnTo>
                    <a:lnTo>
                      <a:pt x="15117" y="19400"/>
                    </a:lnTo>
                    <a:lnTo>
                      <a:pt x="16135" y="18340"/>
                    </a:lnTo>
                    <a:lnTo>
                      <a:pt x="17799" y="16635"/>
                    </a:lnTo>
                    <a:lnTo>
                      <a:pt x="17986" y="16468"/>
                    </a:lnTo>
                    <a:lnTo>
                      <a:pt x="18069" y="16385"/>
                    </a:lnTo>
                    <a:lnTo>
                      <a:pt x="18173" y="16323"/>
                    </a:lnTo>
                    <a:lnTo>
                      <a:pt x="18277" y="16281"/>
                    </a:lnTo>
                    <a:lnTo>
                      <a:pt x="18402" y="16260"/>
                    </a:lnTo>
                    <a:lnTo>
                      <a:pt x="18506" y="16260"/>
                    </a:lnTo>
                    <a:lnTo>
                      <a:pt x="18651" y="16302"/>
                    </a:lnTo>
                    <a:lnTo>
                      <a:pt x="18755" y="16364"/>
                    </a:lnTo>
                    <a:lnTo>
                      <a:pt x="18838" y="16448"/>
                    </a:lnTo>
                    <a:lnTo>
                      <a:pt x="18880" y="16531"/>
                    </a:lnTo>
                    <a:lnTo>
                      <a:pt x="18901" y="16635"/>
                    </a:lnTo>
                    <a:lnTo>
                      <a:pt x="18922" y="16843"/>
                    </a:lnTo>
                    <a:lnTo>
                      <a:pt x="18922" y="17051"/>
                    </a:lnTo>
                    <a:lnTo>
                      <a:pt x="18922" y="18090"/>
                    </a:lnTo>
                    <a:lnTo>
                      <a:pt x="18922" y="18610"/>
                    </a:lnTo>
                    <a:lnTo>
                      <a:pt x="18901" y="19130"/>
                    </a:lnTo>
                    <a:lnTo>
                      <a:pt x="18776" y="20710"/>
                    </a:lnTo>
                    <a:lnTo>
                      <a:pt x="18506" y="23975"/>
                    </a:lnTo>
                    <a:lnTo>
                      <a:pt x="18235" y="27218"/>
                    </a:lnTo>
                    <a:lnTo>
                      <a:pt x="17653" y="33602"/>
                    </a:lnTo>
                    <a:lnTo>
                      <a:pt x="17092" y="39964"/>
                    </a:lnTo>
                    <a:lnTo>
                      <a:pt x="16655" y="45287"/>
                    </a:lnTo>
                    <a:lnTo>
                      <a:pt x="16239" y="50589"/>
                    </a:lnTo>
                    <a:lnTo>
                      <a:pt x="16115" y="52253"/>
                    </a:lnTo>
                    <a:lnTo>
                      <a:pt x="15990" y="53916"/>
                    </a:lnTo>
                    <a:lnTo>
                      <a:pt x="15948" y="54748"/>
                    </a:lnTo>
                    <a:lnTo>
                      <a:pt x="15927" y="55559"/>
                    </a:lnTo>
                    <a:lnTo>
                      <a:pt x="15927" y="56391"/>
                    </a:lnTo>
                    <a:lnTo>
                      <a:pt x="15990" y="57222"/>
                    </a:lnTo>
                    <a:lnTo>
                      <a:pt x="16011" y="57534"/>
                    </a:lnTo>
                    <a:lnTo>
                      <a:pt x="16073" y="57805"/>
                    </a:lnTo>
                    <a:lnTo>
                      <a:pt x="16156" y="58012"/>
                    </a:lnTo>
                    <a:lnTo>
                      <a:pt x="16198" y="58096"/>
                    </a:lnTo>
                    <a:lnTo>
                      <a:pt x="16260" y="58179"/>
                    </a:lnTo>
                    <a:lnTo>
                      <a:pt x="16343" y="58262"/>
                    </a:lnTo>
                    <a:lnTo>
                      <a:pt x="16426" y="58324"/>
                    </a:lnTo>
                    <a:lnTo>
                      <a:pt x="16614" y="58428"/>
                    </a:lnTo>
                    <a:lnTo>
                      <a:pt x="16863" y="58511"/>
                    </a:lnTo>
                    <a:lnTo>
                      <a:pt x="17175" y="58574"/>
                    </a:lnTo>
                    <a:lnTo>
                      <a:pt x="18527" y="58761"/>
                    </a:lnTo>
                    <a:lnTo>
                      <a:pt x="19899" y="58948"/>
                    </a:lnTo>
                    <a:lnTo>
                      <a:pt x="21022" y="59114"/>
                    </a:lnTo>
                    <a:lnTo>
                      <a:pt x="22145" y="59260"/>
                    </a:lnTo>
                    <a:lnTo>
                      <a:pt x="23288" y="59364"/>
                    </a:lnTo>
                    <a:lnTo>
                      <a:pt x="24411" y="59468"/>
                    </a:lnTo>
                    <a:lnTo>
                      <a:pt x="25534" y="59530"/>
                    </a:lnTo>
                    <a:lnTo>
                      <a:pt x="26677" y="59551"/>
                    </a:lnTo>
                    <a:lnTo>
                      <a:pt x="27821" y="59530"/>
                    </a:lnTo>
                    <a:lnTo>
                      <a:pt x="28944" y="59468"/>
                    </a:lnTo>
                    <a:lnTo>
                      <a:pt x="29152" y="59447"/>
                    </a:lnTo>
                    <a:lnTo>
                      <a:pt x="29360" y="59406"/>
                    </a:lnTo>
                    <a:lnTo>
                      <a:pt x="29547" y="59364"/>
                    </a:lnTo>
                    <a:lnTo>
                      <a:pt x="29713" y="59302"/>
                    </a:lnTo>
                    <a:lnTo>
                      <a:pt x="29879" y="59239"/>
                    </a:lnTo>
                    <a:lnTo>
                      <a:pt x="30046" y="59156"/>
                    </a:lnTo>
                    <a:lnTo>
                      <a:pt x="30171" y="59073"/>
                    </a:lnTo>
                    <a:lnTo>
                      <a:pt x="30316" y="58969"/>
                    </a:lnTo>
                    <a:lnTo>
                      <a:pt x="30441" y="58865"/>
                    </a:lnTo>
                    <a:lnTo>
                      <a:pt x="30566" y="58740"/>
                    </a:lnTo>
                    <a:lnTo>
                      <a:pt x="30670" y="58595"/>
                    </a:lnTo>
                    <a:lnTo>
                      <a:pt x="30753" y="58449"/>
                    </a:lnTo>
                    <a:lnTo>
                      <a:pt x="30836" y="58283"/>
                    </a:lnTo>
                    <a:lnTo>
                      <a:pt x="30919" y="58116"/>
                    </a:lnTo>
                    <a:lnTo>
                      <a:pt x="30981" y="57929"/>
                    </a:lnTo>
                    <a:lnTo>
                      <a:pt x="31044" y="57721"/>
                    </a:lnTo>
                    <a:lnTo>
                      <a:pt x="31169" y="57160"/>
                    </a:lnTo>
                    <a:lnTo>
                      <a:pt x="31293" y="56599"/>
                    </a:lnTo>
                    <a:lnTo>
                      <a:pt x="31397" y="56016"/>
                    </a:lnTo>
                    <a:lnTo>
                      <a:pt x="31460" y="55455"/>
                    </a:lnTo>
                    <a:lnTo>
                      <a:pt x="31584" y="54145"/>
                    </a:lnTo>
                    <a:lnTo>
                      <a:pt x="31688" y="52856"/>
                    </a:lnTo>
                    <a:lnTo>
                      <a:pt x="31751" y="51546"/>
                    </a:lnTo>
                    <a:lnTo>
                      <a:pt x="31813" y="50257"/>
                    </a:lnTo>
                    <a:lnTo>
                      <a:pt x="31917" y="47637"/>
                    </a:lnTo>
                    <a:lnTo>
                      <a:pt x="31979" y="45038"/>
                    </a:lnTo>
                    <a:lnTo>
                      <a:pt x="32187" y="38571"/>
                    </a:lnTo>
                    <a:lnTo>
                      <a:pt x="32375" y="32105"/>
                    </a:lnTo>
                    <a:lnTo>
                      <a:pt x="32520" y="26345"/>
                    </a:lnTo>
                    <a:lnTo>
                      <a:pt x="32624" y="20585"/>
                    </a:lnTo>
                    <a:lnTo>
                      <a:pt x="32624" y="19463"/>
                    </a:lnTo>
                    <a:lnTo>
                      <a:pt x="32603" y="18340"/>
                    </a:lnTo>
                    <a:lnTo>
                      <a:pt x="32499" y="16115"/>
                    </a:lnTo>
                    <a:lnTo>
                      <a:pt x="32437" y="15013"/>
                    </a:lnTo>
                    <a:lnTo>
                      <a:pt x="32395" y="13890"/>
                    </a:lnTo>
                    <a:lnTo>
                      <a:pt x="32375" y="12788"/>
                    </a:lnTo>
                    <a:lnTo>
                      <a:pt x="32395" y="11665"/>
                    </a:lnTo>
                    <a:lnTo>
                      <a:pt x="32416" y="10542"/>
                    </a:lnTo>
                    <a:lnTo>
                      <a:pt x="32395" y="9420"/>
                    </a:lnTo>
                    <a:lnTo>
                      <a:pt x="32354" y="8297"/>
                    </a:lnTo>
                    <a:lnTo>
                      <a:pt x="32291" y="7195"/>
                    </a:lnTo>
                    <a:lnTo>
                      <a:pt x="32187" y="6072"/>
                    </a:lnTo>
                    <a:lnTo>
                      <a:pt x="32083" y="4949"/>
                    </a:lnTo>
                    <a:lnTo>
                      <a:pt x="31834" y="2724"/>
                    </a:lnTo>
                    <a:lnTo>
                      <a:pt x="31792" y="2454"/>
                    </a:lnTo>
                    <a:lnTo>
                      <a:pt x="31709" y="2225"/>
                    </a:lnTo>
                    <a:lnTo>
                      <a:pt x="31605" y="2017"/>
                    </a:lnTo>
                    <a:lnTo>
                      <a:pt x="31480" y="1830"/>
                    </a:lnTo>
                    <a:lnTo>
                      <a:pt x="31314" y="1664"/>
                    </a:lnTo>
                    <a:lnTo>
                      <a:pt x="31127" y="1539"/>
                    </a:lnTo>
                    <a:lnTo>
                      <a:pt x="30898" y="1456"/>
                    </a:lnTo>
                    <a:lnTo>
                      <a:pt x="30649" y="1373"/>
                    </a:lnTo>
                    <a:lnTo>
                      <a:pt x="29755" y="1186"/>
                    </a:lnTo>
                    <a:lnTo>
                      <a:pt x="29297" y="1102"/>
                    </a:lnTo>
                    <a:lnTo>
                      <a:pt x="28861" y="1019"/>
                    </a:lnTo>
                    <a:lnTo>
                      <a:pt x="26844" y="707"/>
                    </a:lnTo>
                    <a:lnTo>
                      <a:pt x="24848" y="416"/>
                    </a:lnTo>
                    <a:lnTo>
                      <a:pt x="23829" y="292"/>
                    </a:lnTo>
                    <a:lnTo>
                      <a:pt x="22831" y="188"/>
                    </a:lnTo>
                    <a:lnTo>
                      <a:pt x="21812" y="84"/>
                    </a:lnTo>
                    <a:lnTo>
                      <a:pt x="20793" y="21"/>
                    </a:lnTo>
                    <a:lnTo>
                      <a:pt x="20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2568925" y="287500"/>
                <a:ext cx="922700" cy="1582875"/>
              </a:xfrm>
              <a:custGeom>
                <a:avLst/>
                <a:gdLst/>
                <a:ahLst/>
                <a:cxnLst/>
                <a:rect l="l" t="t" r="r" b="b"/>
                <a:pathLst>
                  <a:path w="36908" h="63315" extrusionOk="0">
                    <a:moveTo>
                      <a:pt x="21521" y="1289"/>
                    </a:moveTo>
                    <a:lnTo>
                      <a:pt x="22103" y="1310"/>
                    </a:lnTo>
                    <a:lnTo>
                      <a:pt x="23122" y="1373"/>
                    </a:lnTo>
                    <a:lnTo>
                      <a:pt x="24141" y="1477"/>
                    </a:lnTo>
                    <a:lnTo>
                      <a:pt x="25139" y="1581"/>
                    </a:lnTo>
                    <a:lnTo>
                      <a:pt x="26158" y="1705"/>
                    </a:lnTo>
                    <a:lnTo>
                      <a:pt x="28154" y="1996"/>
                    </a:lnTo>
                    <a:lnTo>
                      <a:pt x="30171" y="2308"/>
                    </a:lnTo>
                    <a:lnTo>
                      <a:pt x="30607" y="2391"/>
                    </a:lnTo>
                    <a:lnTo>
                      <a:pt x="31065" y="2475"/>
                    </a:lnTo>
                    <a:lnTo>
                      <a:pt x="31959" y="2662"/>
                    </a:lnTo>
                    <a:lnTo>
                      <a:pt x="32208" y="2745"/>
                    </a:lnTo>
                    <a:lnTo>
                      <a:pt x="32437" y="2828"/>
                    </a:lnTo>
                    <a:lnTo>
                      <a:pt x="32624" y="2953"/>
                    </a:lnTo>
                    <a:lnTo>
                      <a:pt x="32790" y="3119"/>
                    </a:lnTo>
                    <a:lnTo>
                      <a:pt x="32915" y="3306"/>
                    </a:lnTo>
                    <a:lnTo>
                      <a:pt x="33019" y="3514"/>
                    </a:lnTo>
                    <a:lnTo>
                      <a:pt x="33102" y="3743"/>
                    </a:lnTo>
                    <a:lnTo>
                      <a:pt x="33144" y="4013"/>
                    </a:lnTo>
                    <a:lnTo>
                      <a:pt x="33393" y="6238"/>
                    </a:lnTo>
                    <a:lnTo>
                      <a:pt x="33497" y="7361"/>
                    </a:lnTo>
                    <a:lnTo>
                      <a:pt x="33601" y="8484"/>
                    </a:lnTo>
                    <a:lnTo>
                      <a:pt x="33664" y="9586"/>
                    </a:lnTo>
                    <a:lnTo>
                      <a:pt x="33705" y="10709"/>
                    </a:lnTo>
                    <a:lnTo>
                      <a:pt x="33726" y="11831"/>
                    </a:lnTo>
                    <a:lnTo>
                      <a:pt x="33705" y="12954"/>
                    </a:lnTo>
                    <a:lnTo>
                      <a:pt x="33685" y="14077"/>
                    </a:lnTo>
                    <a:lnTo>
                      <a:pt x="33705" y="15179"/>
                    </a:lnTo>
                    <a:lnTo>
                      <a:pt x="33747" y="16302"/>
                    </a:lnTo>
                    <a:lnTo>
                      <a:pt x="33809" y="17404"/>
                    </a:lnTo>
                    <a:lnTo>
                      <a:pt x="33913" y="19629"/>
                    </a:lnTo>
                    <a:lnTo>
                      <a:pt x="33934" y="20752"/>
                    </a:lnTo>
                    <a:lnTo>
                      <a:pt x="33934" y="21874"/>
                    </a:lnTo>
                    <a:lnTo>
                      <a:pt x="33830" y="27634"/>
                    </a:lnTo>
                    <a:lnTo>
                      <a:pt x="33685" y="33394"/>
                    </a:lnTo>
                    <a:lnTo>
                      <a:pt x="33497" y="39860"/>
                    </a:lnTo>
                    <a:lnTo>
                      <a:pt x="33289" y="46327"/>
                    </a:lnTo>
                    <a:lnTo>
                      <a:pt x="33227" y="48926"/>
                    </a:lnTo>
                    <a:lnTo>
                      <a:pt x="33123" y="51546"/>
                    </a:lnTo>
                    <a:lnTo>
                      <a:pt x="33061" y="52835"/>
                    </a:lnTo>
                    <a:lnTo>
                      <a:pt x="32998" y="54145"/>
                    </a:lnTo>
                    <a:lnTo>
                      <a:pt x="32894" y="55434"/>
                    </a:lnTo>
                    <a:lnTo>
                      <a:pt x="32770" y="56744"/>
                    </a:lnTo>
                    <a:lnTo>
                      <a:pt x="32707" y="57305"/>
                    </a:lnTo>
                    <a:lnTo>
                      <a:pt x="32603" y="57888"/>
                    </a:lnTo>
                    <a:lnTo>
                      <a:pt x="32479" y="58449"/>
                    </a:lnTo>
                    <a:lnTo>
                      <a:pt x="32354" y="59010"/>
                    </a:lnTo>
                    <a:lnTo>
                      <a:pt x="32291" y="59218"/>
                    </a:lnTo>
                    <a:lnTo>
                      <a:pt x="32229" y="59405"/>
                    </a:lnTo>
                    <a:lnTo>
                      <a:pt x="32146" y="59572"/>
                    </a:lnTo>
                    <a:lnTo>
                      <a:pt x="32063" y="59738"/>
                    </a:lnTo>
                    <a:lnTo>
                      <a:pt x="31980" y="59884"/>
                    </a:lnTo>
                    <a:lnTo>
                      <a:pt x="31876" y="60029"/>
                    </a:lnTo>
                    <a:lnTo>
                      <a:pt x="31751" y="60154"/>
                    </a:lnTo>
                    <a:lnTo>
                      <a:pt x="31626" y="60258"/>
                    </a:lnTo>
                    <a:lnTo>
                      <a:pt x="31481" y="60362"/>
                    </a:lnTo>
                    <a:lnTo>
                      <a:pt x="31356" y="60445"/>
                    </a:lnTo>
                    <a:lnTo>
                      <a:pt x="31189" y="60528"/>
                    </a:lnTo>
                    <a:lnTo>
                      <a:pt x="31023" y="60591"/>
                    </a:lnTo>
                    <a:lnTo>
                      <a:pt x="30857" y="60653"/>
                    </a:lnTo>
                    <a:lnTo>
                      <a:pt x="30670" y="60695"/>
                    </a:lnTo>
                    <a:lnTo>
                      <a:pt x="30462" y="60736"/>
                    </a:lnTo>
                    <a:lnTo>
                      <a:pt x="30254" y="60757"/>
                    </a:lnTo>
                    <a:lnTo>
                      <a:pt x="29131" y="60819"/>
                    </a:lnTo>
                    <a:lnTo>
                      <a:pt x="27987" y="60840"/>
                    </a:lnTo>
                    <a:lnTo>
                      <a:pt x="26844" y="60819"/>
                    </a:lnTo>
                    <a:lnTo>
                      <a:pt x="25721" y="60757"/>
                    </a:lnTo>
                    <a:lnTo>
                      <a:pt x="24598" y="60653"/>
                    </a:lnTo>
                    <a:lnTo>
                      <a:pt x="23455" y="60549"/>
                    </a:lnTo>
                    <a:lnTo>
                      <a:pt x="22332" y="60403"/>
                    </a:lnTo>
                    <a:lnTo>
                      <a:pt x="21209" y="60237"/>
                    </a:lnTo>
                    <a:lnTo>
                      <a:pt x="19837" y="60050"/>
                    </a:lnTo>
                    <a:lnTo>
                      <a:pt x="18485" y="59863"/>
                    </a:lnTo>
                    <a:lnTo>
                      <a:pt x="18173" y="59800"/>
                    </a:lnTo>
                    <a:lnTo>
                      <a:pt x="17924" y="59717"/>
                    </a:lnTo>
                    <a:lnTo>
                      <a:pt x="17736" y="59613"/>
                    </a:lnTo>
                    <a:lnTo>
                      <a:pt x="17653" y="59551"/>
                    </a:lnTo>
                    <a:lnTo>
                      <a:pt x="17570" y="59468"/>
                    </a:lnTo>
                    <a:lnTo>
                      <a:pt x="17508" y="59385"/>
                    </a:lnTo>
                    <a:lnTo>
                      <a:pt x="17466" y="59301"/>
                    </a:lnTo>
                    <a:lnTo>
                      <a:pt x="17383" y="59094"/>
                    </a:lnTo>
                    <a:lnTo>
                      <a:pt x="17321" y="58823"/>
                    </a:lnTo>
                    <a:lnTo>
                      <a:pt x="17300" y="58511"/>
                    </a:lnTo>
                    <a:lnTo>
                      <a:pt x="17237" y="57680"/>
                    </a:lnTo>
                    <a:lnTo>
                      <a:pt x="17237" y="56848"/>
                    </a:lnTo>
                    <a:lnTo>
                      <a:pt x="17258" y="56037"/>
                    </a:lnTo>
                    <a:lnTo>
                      <a:pt x="17300" y="55205"/>
                    </a:lnTo>
                    <a:lnTo>
                      <a:pt x="17425" y="53542"/>
                    </a:lnTo>
                    <a:lnTo>
                      <a:pt x="17549" y="51878"/>
                    </a:lnTo>
                    <a:lnTo>
                      <a:pt x="17965" y="46576"/>
                    </a:lnTo>
                    <a:lnTo>
                      <a:pt x="18402" y="41253"/>
                    </a:lnTo>
                    <a:lnTo>
                      <a:pt x="18963" y="34891"/>
                    </a:lnTo>
                    <a:lnTo>
                      <a:pt x="19545" y="28507"/>
                    </a:lnTo>
                    <a:lnTo>
                      <a:pt x="19816" y="25264"/>
                    </a:lnTo>
                    <a:lnTo>
                      <a:pt x="20086" y="21999"/>
                    </a:lnTo>
                    <a:lnTo>
                      <a:pt x="20211" y="20419"/>
                    </a:lnTo>
                    <a:lnTo>
                      <a:pt x="20232" y="19899"/>
                    </a:lnTo>
                    <a:lnTo>
                      <a:pt x="20232" y="19379"/>
                    </a:lnTo>
                    <a:lnTo>
                      <a:pt x="20232" y="18340"/>
                    </a:lnTo>
                    <a:lnTo>
                      <a:pt x="20232" y="18132"/>
                    </a:lnTo>
                    <a:lnTo>
                      <a:pt x="20211" y="17924"/>
                    </a:lnTo>
                    <a:lnTo>
                      <a:pt x="20190" y="17820"/>
                    </a:lnTo>
                    <a:lnTo>
                      <a:pt x="20148" y="17737"/>
                    </a:lnTo>
                    <a:lnTo>
                      <a:pt x="20065" y="17653"/>
                    </a:lnTo>
                    <a:lnTo>
                      <a:pt x="19961" y="17591"/>
                    </a:lnTo>
                    <a:lnTo>
                      <a:pt x="19816" y="17549"/>
                    </a:lnTo>
                    <a:lnTo>
                      <a:pt x="19712" y="17549"/>
                    </a:lnTo>
                    <a:lnTo>
                      <a:pt x="19587" y="17570"/>
                    </a:lnTo>
                    <a:lnTo>
                      <a:pt x="19483" y="17612"/>
                    </a:lnTo>
                    <a:lnTo>
                      <a:pt x="19379" y="17674"/>
                    </a:lnTo>
                    <a:lnTo>
                      <a:pt x="19296" y="17757"/>
                    </a:lnTo>
                    <a:lnTo>
                      <a:pt x="19109" y="17924"/>
                    </a:lnTo>
                    <a:lnTo>
                      <a:pt x="17445" y="19629"/>
                    </a:lnTo>
                    <a:lnTo>
                      <a:pt x="16427" y="20689"/>
                    </a:lnTo>
                    <a:lnTo>
                      <a:pt x="15408" y="21750"/>
                    </a:lnTo>
                    <a:lnTo>
                      <a:pt x="14389" y="22810"/>
                    </a:lnTo>
                    <a:lnTo>
                      <a:pt x="13391" y="23891"/>
                    </a:lnTo>
                    <a:lnTo>
                      <a:pt x="12393" y="24993"/>
                    </a:lnTo>
                    <a:lnTo>
                      <a:pt x="11436" y="26095"/>
                    </a:lnTo>
                    <a:lnTo>
                      <a:pt x="10459" y="27197"/>
                    </a:lnTo>
                    <a:lnTo>
                      <a:pt x="9523" y="28341"/>
                    </a:lnTo>
                    <a:lnTo>
                      <a:pt x="9253" y="28632"/>
                    </a:lnTo>
                    <a:lnTo>
                      <a:pt x="9024" y="28861"/>
                    </a:lnTo>
                    <a:lnTo>
                      <a:pt x="8900" y="28944"/>
                    </a:lnTo>
                    <a:lnTo>
                      <a:pt x="8796" y="29006"/>
                    </a:lnTo>
                    <a:lnTo>
                      <a:pt x="8671" y="29048"/>
                    </a:lnTo>
                    <a:lnTo>
                      <a:pt x="8546" y="29069"/>
                    </a:lnTo>
                    <a:lnTo>
                      <a:pt x="8317" y="29069"/>
                    </a:lnTo>
                    <a:lnTo>
                      <a:pt x="8193" y="29027"/>
                    </a:lnTo>
                    <a:lnTo>
                      <a:pt x="8047" y="28986"/>
                    </a:lnTo>
                    <a:lnTo>
                      <a:pt x="7756" y="28840"/>
                    </a:lnTo>
                    <a:lnTo>
                      <a:pt x="7423" y="28611"/>
                    </a:lnTo>
                    <a:lnTo>
                      <a:pt x="6675" y="28071"/>
                    </a:lnTo>
                    <a:lnTo>
                      <a:pt x="5947" y="27488"/>
                    </a:lnTo>
                    <a:lnTo>
                      <a:pt x="5240" y="26906"/>
                    </a:lnTo>
                    <a:lnTo>
                      <a:pt x="4554" y="26282"/>
                    </a:lnTo>
                    <a:lnTo>
                      <a:pt x="3888" y="25659"/>
                    </a:lnTo>
                    <a:lnTo>
                      <a:pt x="3244" y="25014"/>
                    </a:lnTo>
                    <a:lnTo>
                      <a:pt x="2599" y="24349"/>
                    </a:lnTo>
                    <a:lnTo>
                      <a:pt x="1955" y="23683"/>
                    </a:lnTo>
                    <a:lnTo>
                      <a:pt x="1726" y="23392"/>
                    </a:lnTo>
                    <a:lnTo>
                      <a:pt x="1539" y="23101"/>
                    </a:lnTo>
                    <a:lnTo>
                      <a:pt x="1477" y="22956"/>
                    </a:lnTo>
                    <a:lnTo>
                      <a:pt x="1414" y="22810"/>
                    </a:lnTo>
                    <a:lnTo>
                      <a:pt x="1373" y="22644"/>
                    </a:lnTo>
                    <a:lnTo>
                      <a:pt x="1331" y="22498"/>
                    </a:lnTo>
                    <a:lnTo>
                      <a:pt x="1310" y="22332"/>
                    </a:lnTo>
                    <a:lnTo>
                      <a:pt x="1310" y="22186"/>
                    </a:lnTo>
                    <a:lnTo>
                      <a:pt x="1310" y="22020"/>
                    </a:lnTo>
                    <a:lnTo>
                      <a:pt x="1352" y="21854"/>
                    </a:lnTo>
                    <a:lnTo>
                      <a:pt x="1393" y="21687"/>
                    </a:lnTo>
                    <a:lnTo>
                      <a:pt x="1435" y="21521"/>
                    </a:lnTo>
                    <a:lnTo>
                      <a:pt x="1518" y="21334"/>
                    </a:lnTo>
                    <a:lnTo>
                      <a:pt x="1601" y="21167"/>
                    </a:lnTo>
                    <a:lnTo>
                      <a:pt x="1892" y="20606"/>
                    </a:lnTo>
                    <a:lnTo>
                      <a:pt x="2225" y="20065"/>
                    </a:lnTo>
                    <a:lnTo>
                      <a:pt x="2579" y="19525"/>
                    </a:lnTo>
                    <a:lnTo>
                      <a:pt x="2932" y="19026"/>
                    </a:lnTo>
                    <a:lnTo>
                      <a:pt x="3327" y="18506"/>
                    </a:lnTo>
                    <a:lnTo>
                      <a:pt x="3701" y="18007"/>
                    </a:lnTo>
                    <a:lnTo>
                      <a:pt x="4512" y="17030"/>
                    </a:lnTo>
                    <a:lnTo>
                      <a:pt x="7527" y="13391"/>
                    </a:lnTo>
                    <a:lnTo>
                      <a:pt x="9045" y="11582"/>
                    </a:lnTo>
                    <a:lnTo>
                      <a:pt x="10584" y="9794"/>
                    </a:lnTo>
                    <a:lnTo>
                      <a:pt x="12185" y="7943"/>
                    </a:lnTo>
                    <a:lnTo>
                      <a:pt x="12996" y="7049"/>
                    </a:lnTo>
                    <a:lnTo>
                      <a:pt x="13827" y="6134"/>
                    </a:lnTo>
                    <a:lnTo>
                      <a:pt x="14659" y="5261"/>
                    </a:lnTo>
                    <a:lnTo>
                      <a:pt x="15512" y="4388"/>
                    </a:lnTo>
                    <a:lnTo>
                      <a:pt x="16406" y="3556"/>
                    </a:lnTo>
                    <a:lnTo>
                      <a:pt x="17341" y="2745"/>
                    </a:lnTo>
                    <a:lnTo>
                      <a:pt x="17633" y="2516"/>
                    </a:lnTo>
                    <a:lnTo>
                      <a:pt x="17944" y="2308"/>
                    </a:lnTo>
                    <a:lnTo>
                      <a:pt x="18236" y="2121"/>
                    </a:lnTo>
                    <a:lnTo>
                      <a:pt x="18547" y="1955"/>
                    </a:lnTo>
                    <a:lnTo>
                      <a:pt x="18880" y="1789"/>
                    </a:lnTo>
                    <a:lnTo>
                      <a:pt x="19192" y="1664"/>
                    </a:lnTo>
                    <a:lnTo>
                      <a:pt x="19525" y="1560"/>
                    </a:lnTo>
                    <a:lnTo>
                      <a:pt x="19857" y="1477"/>
                    </a:lnTo>
                    <a:lnTo>
                      <a:pt x="20398" y="1373"/>
                    </a:lnTo>
                    <a:lnTo>
                      <a:pt x="20959" y="1310"/>
                    </a:lnTo>
                    <a:lnTo>
                      <a:pt x="21521" y="1289"/>
                    </a:lnTo>
                    <a:close/>
                    <a:moveTo>
                      <a:pt x="21521" y="0"/>
                    </a:moveTo>
                    <a:lnTo>
                      <a:pt x="21126" y="42"/>
                    </a:lnTo>
                    <a:lnTo>
                      <a:pt x="20731" y="83"/>
                    </a:lnTo>
                    <a:lnTo>
                      <a:pt x="20336" y="125"/>
                    </a:lnTo>
                    <a:lnTo>
                      <a:pt x="19961" y="208"/>
                    </a:lnTo>
                    <a:lnTo>
                      <a:pt x="19587" y="291"/>
                    </a:lnTo>
                    <a:lnTo>
                      <a:pt x="19192" y="395"/>
                    </a:lnTo>
                    <a:lnTo>
                      <a:pt x="18797" y="541"/>
                    </a:lnTo>
                    <a:lnTo>
                      <a:pt x="18423" y="686"/>
                    </a:lnTo>
                    <a:lnTo>
                      <a:pt x="18048" y="853"/>
                    </a:lnTo>
                    <a:lnTo>
                      <a:pt x="17674" y="1040"/>
                    </a:lnTo>
                    <a:lnTo>
                      <a:pt x="17321" y="1248"/>
                    </a:lnTo>
                    <a:lnTo>
                      <a:pt x="16946" y="1477"/>
                    </a:lnTo>
                    <a:lnTo>
                      <a:pt x="16593" y="1747"/>
                    </a:lnTo>
                    <a:lnTo>
                      <a:pt x="16156" y="2059"/>
                    </a:lnTo>
                    <a:lnTo>
                      <a:pt x="15740" y="2412"/>
                    </a:lnTo>
                    <a:lnTo>
                      <a:pt x="14929" y="3119"/>
                    </a:lnTo>
                    <a:lnTo>
                      <a:pt x="14139" y="3847"/>
                    </a:lnTo>
                    <a:lnTo>
                      <a:pt x="13391" y="4596"/>
                    </a:lnTo>
                    <a:lnTo>
                      <a:pt x="12642" y="5386"/>
                    </a:lnTo>
                    <a:lnTo>
                      <a:pt x="11935" y="6176"/>
                    </a:lnTo>
                    <a:lnTo>
                      <a:pt x="10501" y="7777"/>
                    </a:lnTo>
                    <a:lnTo>
                      <a:pt x="9253" y="9232"/>
                    </a:lnTo>
                    <a:lnTo>
                      <a:pt x="8005" y="10709"/>
                    </a:lnTo>
                    <a:lnTo>
                      <a:pt x="6758" y="12164"/>
                    </a:lnTo>
                    <a:lnTo>
                      <a:pt x="5510" y="13620"/>
                    </a:lnTo>
                    <a:lnTo>
                      <a:pt x="4845" y="14368"/>
                    </a:lnTo>
                    <a:lnTo>
                      <a:pt x="4221" y="15137"/>
                    </a:lnTo>
                    <a:lnTo>
                      <a:pt x="3577" y="15928"/>
                    </a:lnTo>
                    <a:lnTo>
                      <a:pt x="2974" y="16718"/>
                    </a:lnTo>
                    <a:lnTo>
                      <a:pt x="2391" y="17508"/>
                    </a:lnTo>
                    <a:lnTo>
                      <a:pt x="1830" y="18340"/>
                    </a:lnTo>
                    <a:lnTo>
                      <a:pt x="1289" y="19171"/>
                    </a:lnTo>
                    <a:lnTo>
                      <a:pt x="770" y="20045"/>
                    </a:lnTo>
                    <a:lnTo>
                      <a:pt x="562" y="20460"/>
                    </a:lnTo>
                    <a:lnTo>
                      <a:pt x="375" y="20856"/>
                    </a:lnTo>
                    <a:lnTo>
                      <a:pt x="229" y="21271"/>
                    </a:lnTo>
                    <a:lnTo>
                      <a:pt x="125" y="21666"/>
                    </a:lnTo>
                    <a:lnTo>
                      <a:pt x="42" y="22061"/>
                    </a:lnTo>
                    <a:lnTo>
                      <a:pt x="0" y="22457"/>
                    </a:lnTo>
                    <a:lnTo>
                      <a:pt x="0" y="22852"/>
                    </a:lnTo>
                    <a:lnTo>
                      <a:pt x="21" y="23247"/>
                    </a:lnTo>
                    <a:lnTo>
                      <a:pt x="63" y="23642"/>
                    </a:lnTo>
                    <a:lnTo>
                      <a:pt x="146" y="24037"/>
                    </a:lnTo>
                    <a:lnTo>
                      <a:pt x="250" y="24411"/>
                    </a:lnTo>
                    <a:lnTo>
                      <a:pt x="375" y="24806"/>
                    </a:lnTo>
                    <a:lnTo>
                      <a:pt x="541" y="25180"/>
                    </a:lnTo>
                    <a:lnTo>
                      <a:pt x="728" y="25555"/>
                    </a:lnTo>
                    <a:lnTo>
                      <a:pt x="936" y="25929"/>
                    </a:lnTo>
                    <a:lnTo>
                      <a:pt x="1165" y="26303"/>
                    </a:lnTo>
                    <a:lnTo>
                      <a:pt x="1414" y="26678"/>
                    </a:lnTo>
                    <a:lnTo>
                      <a:pt x="1684" y="27031"/>
                    </a:lnTo>
                    <a:lnTo>
                      <a:pt x="1976" y="27384"/>
                    </a:lnTo>
                    <a:lnTo>
                      <a:pt x="2267" y="27717"/>
                    </a:lnTo>
                    <a:lnTo>
                      <a:pt x="2579" y="28029"/>
                    </a:lnTo>
                    <a:lnTo>
                      <a:pt x="2890" y="28341"/>
                    </a:lnTo>
                    <a:lnTo>
                      <a:pt x="3223" y="28632"/>
                    </a:lnTo>
                    <a:lnTo>
                      <a:pt x="3556" y="28902"/>
                    </a:lnTo>
                    <a:lnTo>
                      <a:pt x="4242" y="29443"/>
                    </a:lnTo>
                    <a:lnTo>
                      <a:pt x="4970" y="29963"/>
                    </a:lnTo>
                    <a:lnTo>
                      <a:pt x="5718" y="30441"/>
                    </a:lnTo>
                    <a:lnTo>
                      <a:pt x="6467" y="30898"/>
                    </a:lnTo>
                    <a:lnTo>
                      <a:pt x="6820" y="31086"/>
                    </a:lnTo>
                    <a:lnTo>
                      <a:pt x="7153" y="31252"/>
                    </a:lnTo>
                    <a:lnTo>
                      <a:pt x="7444" y="31397"/>
                    </a:lnTo>
                    <a:lnTo>
                      <a:pt x="7735" y="31501"/>
                    </a:lnTo>
                    <a:lnTo>
                      <a:pt x="8005" y="31585"/>
                    </a:lnTo>
                    <a:lnTo>
                      <a:pt x="8255" y="31626"/>
                    </a:lnTo>
                    <a:lnTo>
                      <a:pt x="8754" y="31626"/>
                    </a:lnTo>
                    <a:lnTo>
                      <a:pt x="9004" y="31564"/>
                    </a:lnTo>
                    <a:lnTo>
                      <a:pt x="9232" y="31481"/>
                    </a:lnTo>
                    <a:lnTo>
                      <a:pt x="9482" y="31377"/>
                    </a:lnTo>
                    <a:lnTo>
                      <a:pt x="9710" y="31231"/>
                    </a:lnTo>
                    <a:lnTo>
                      <a:pt x="9981" y="31065"/>
                    </a:lnTo>
                    <a:lnTo>
                      <a:pt x="10230" y="30857"/>
                    </a:lnTo>
                    <a:lnTo>
                      <a:pt x="10521" y="30607"/>
                    </a:lnTo>
                    <a:lnTo>
                      <a:pt x="10812" y="30337"/>
                    </a:lnTo>
                    <a:lnTo>
                      <a:pt x="11603" y="29568"/>
                    </a:lnTo>
                    <a:lnTo>
                      <a:pt x="12372" y="28757"/>
                    </a:lnTo>
                    <a:lnTo>
                      <a:pt x="13141" y="27967"/>
                    </a:lnTo>
                    <a:lnTo>
                      <a:pt x="13911" y="27135"/>
                    </a:lnTo>
                    <a:lnTo>
                      <a:pt x="15387" y="25472"/>
                    </a:lnTo>
                    <a:lnTo>
                      <a:pt x="16884" y="23829"/>
                    </a:lnTo>
                    <a:lnTo>
                      <a:pt x="17840" y="22727"/>
                    </a:lnTo>
                    <a:lnTo>
                      <a:pt x="18880" y="21542"/>
                    </a:lnTo>
                    <a:lnTo>
                      <a:pt x="18880" y="21916"/>
                    </a:lnTo>
                    <a:lnTo>
                      <a:pt x="18880" y="21999"/>
                    </a:lnTo>
                    <a:lnTo>
                      <a:pt x="17633" y="35057"/>
                    </a:lnTo>
                    <a:lnTo>
                      <a:pt x="17217" y="39403"/>
                    </a:lnTo>
                    <a:lnTo>
                      <a:pt x="16822" y="43769"/>
                    </a:lnTo>
                    <a:lnTo>
                      <a:pt x="16447" y="48136"/>
                    </a:lnTo>
                    <a:lnTo>
                      <a:pt x="16115" y="52502"/>
                    </a:lnTo>
                    <a:lnTo>
                      <a:pt x="16011" y="53812"/>
                    </a:lnTo>
                    <a:lnTo>
                      <a:pt x="15928" y="55143"/>
                    </a:lnTo>
                    <a:lnTo>
                      <a:pt x="15886" y="55808"/>
                    </a:lnTo>
                    <a:lnTo>
                      <a:pt x="15865" y="56474"/>
                    </a:lnTo>
                    <a:lnTo>
                      <a:pt x="15865" y="57139"/>
                    </a:lnTo>
                    <a:lnTo>
                      <a:pt x="15886" y="57804"/>
                    </a:lnTo>
                    <a:lnTo>
                      <a:pt x="15907" y="58220"/>
                    </a:lnTo>
                    <a:lnTo>
                      <a:pt x="15928" y="58636"/>
                    </a:lnTo>
                    <a:lnTo>
                      <a:pt x="15990" y="59052"/>
                    </a:lnTo>
                    <a:lnTo>
                      <a:pt x="16052" y="59468"/>
                    </a:lnTo>
                    <a:lnTo>
                      <a:pt x="16177" y="59863"/>
                    </a:lnTo>
                    <a:lnTo>
                      <a:pt x="16239" y="60071"/>
                    </a:lnTo>
                    <a:lnTo>
                      <a:pt x="16323" y="60258"/>
                    </a:lnTo>
                    <a:lnTo>
                      <a:pt x="16427" y="60424"/>
                    </a:lnTo>
                    <a:lnTo>
                      <a:pt x="16551" y="60611"/>
                    </a:lnTo>
                    <a:lnTo>
                      <a:pt x="16676" y="60778"/>
                    </a:lnTo>
                    <a:lnTo>
                      <a:pt x="16822" y="60944"/>
                    </a:lnTo>
                    <a:lnTo>
                      <a:pt x="17237" y="61339"/>
                    </a:lnTo>
                    <a:lnTo>
                      <a:pt x="17653" y="61693"/>
                    </a:lnTo>
                    <a:lnTo>
                      <a:pt x="18111" y="62004"/>
                    </a:lnTo>
                    <a:lnTo>
                      <a:pt x="18589" y="62275"/>
                    </a:lnTo>
                    <a:lnTo>
                      <a:pt x="19088" y="62483"/>
                    </a:lnTo>
                    <a:lnTo>
                      <a:pt x="19608" y="62670"/>
                    </a:lnTo>
                    <a:lnTo>
                      <a:pt x="20148" y="62815"/>
                    </a:lnTo>
                    <a:lnTo>
                      <a:pt x="20731" y="62899"/>
                    </a:lnTo>
                    <a:lnTo>
                      <a:pt x="21313" y="62961"/>
                    </a:lnTo>
                    <a:lnTo>
                      <a:pt x="21916" y="63003"/>
                    </a:lnTo>
                    <a:lnTo>
                      <a:pt x="23122" y="63086"/>
                    </a:lnTo>
                    <a:lnTo>
                      <a:pt x="24328" y="63127"/>
                    </a:lnTo>
                    <a:lnTo>
                      <a:pt x="25534" y="63210"/>
                    </a:lnTo>
                    <a:lnTo>
                      <a:pt x="26802" y="63273"/>
                    </a:lnTo>
                    <a:lnTo>
                      <a:pt x="27426" y="63294"/>
                    </a:lnTo>
                    <a:lnTo>
                      <a:pt x="28050" y="63314"/>
                    </a:lnTo>
                    <a:lnTo>
                      <a:pt x="28694" y="63294"/>
                    </a:lnTo>
                    <a:lnTo>
                      <a:pt x="29318" y="63252"/>
                    </a:lnTo>
                    <a:lnTo>
                      <a:pt x="29942" y="63169"/>
                    </a:lnTo>
                    <a:lnTo>
                      <a:pt x="30586" y="63065"/>
                    </a:lnTo>
                    <a:lnTo>
                      <a:pt x="31065" y="62940"/>
                    </a:lnTo>
                    <a:lnTo>
                      <a:pt x="31543" y="62795"/>
                    </a:lnTo>
                    <a:lnTo>
                      <a:pt x="31751" y="62691"/>
                    </a:lnTo>
                    <a:lnTo>
                      <a:pt x="31980" y="62587"/>
                    </a:lnTo>
                    <a:lnTo>
                      <a:pt x="32187" y="62483"/>
                    </a:lnTo>
                    <a:lnTo>
                      <a:pt x="32375" y="62358"/>
                    </a:lnTo>
                    <a:lnTo>
                      <a:pt x="32562" y="62212"/>
                    </a:lnTo>
                    <a:lnTo>
                      <a:pt x="32749" y="62067"/>
                    </a:lnTo>
                    <a:lnTo>
                      <a:pt x="32915" y="61901"/>
                    </a:lnTo>
                    <a:lnTo>
                      <a:pt x="33082" y="61734"/>
                    </a:lnTo>
                    <a:lnTo>
                      <a:pt x="33248" y="61547"/>
                    </a:lnTo>
                    <a:lnTo>
                      <a:pt x="33393" y="61339"/>
                    </a:lnTo>
                    <a:lnTo>
                      <a:pt x="33539" y="61131"/>
                    </a:lnTo>
                    <a:lnTo>
                      <a:pt x="33664" y="60902"/>
                    </a:lnTo>
                    <a:lnTo>
                      <a:pt x="33872" y="60487"/>
                    </a:lnTo>
                    <a:lnTo>
                      <a:pt x="34059" y="60071"/>
                    </a:lnTo>
                    <a:lnTo>
                      <a:pt x="34225" y="59634"/>
                    </a:lnTo>
                    <a:lnTo>
                      <a:pt x="34392" y="59197"/>
                    </a:lnTo>
                    <a:lnTo>
                      <a:pt x="34516" y="58761"/>
                    </a:lnTo>
                    <a:lnTo>
                      <a:pt x="34641" y="58303"/>
                    </a:lnTo>
                    <a:lnTo>
                      <a:pt x="34745" y="57846"/>
                    </a:lnTo>
                    <a:lnTo>
                      <a:pt x="34828" y="57388"/>
                    </a:lnTo>
                    <a:lnTo>
                      <a:pt x="35015" y="56183"/>
                    </a:lnTo>
                    <a:lnTo>
                      <a:pt x="35182" y="54956"/>
                    </a:lnTo>
                    <a:lnTo>
                      <a:pt x="35327" y="53750"/>
                    </a:lnTo>
                    <a:lnTo>
                      <a:pt x="35473" y="52523"/>
                    </a:lnTo>
                    <a:lnTo>
                      <a:pt x="35722" y="50090"/>
                    </a:lnTo>
                    <a:lnTo>
                      <a:pt x="35930" y="47657"/>
                    </a:lnTo>
                    <a:lnTo>
                      <a:pt x="36097" y="45225"/>
                    </a:lnTo>
                    <a:lnTo>
                      <a:pt x="36242" y="42771"/>
                    </a:lnTo>
                    <a:lnTo>
                      <a:pt x="36492" y="37885"/>
                    </a:lnTo>
                    <a:lnTo>
                      <a:pt x="36533" y="36783"/>
                    </a:lnTo>
                    <a:lnTo>
                      <a:pt x="36554" y="35702"/>
                    </a:lnTo>
                    <a:lnTo>
                      <a:pt x="36533" y="33518"/>
                    </a:lnTo>
                    <a:lnTo>
                      <a:pt x="36533" y="32437"/>
                    </a:lnTo>
                    <a:lnTo>
                      <a:pt x="36575" y="31335"/>
                    </a:lnTo>
                    <a:lnTo>
                      <a:pt x="36616" y="30254"/>
                    </a:lnTo>
                    <a:lnTo>
                      <a:pt x="36679" y="29713"/>
                    </a:lnTo>
                    <a:lnTo>
                      <a:pt x="36741" y="29173"/>
                    </a:lnTo>
                    <a:lnTo>
                      <a:pt x="36824" y="28279"/>
                    </a:lnTo>
                    <a:lnTo>
                      <a:pt x="36887" y="27384"/>
                    </a:lnTo>
                    <a:lnTo>
                      <a:pt x="36907" y="26490"/>
                    </a:lnTo>
                    <a:lnTo>
                      <a:pt x="36907" y="25596"/>
                    </a:lnTo>
                    <a:lnTo>
                      <a:pt x="36887" y="23808"/>
                    </a:lnTo>
                    <a:lnTo>
                      <a:pt x="36845" y="22020"/>
                    </a:lnTo>
                    <a:lnTo>
                      <a:pt x="36803" y="19837"/>
                    </a:lnTo>
                    <a:lnTo>
                      <a:pt x="36762" y="17633"/>
                    </a:lnTo>
                    <a:lnTo>
                      <a:pt x="36637" y="13245"/>
                    </a:lnTo>
                    <a:lnTo>
                      <a:pt x="36554" y="9815"/>
                    </a:lnTo>
                    <a:lnTo>
                      <a:pt x="36512" y="8089"/>
                    </a:lnTo>
                    <a:lnTo>
                      <a:pt x="36471" y="7215"/>
                    </a:lnTo>
                    <a:lnTo>
                      <a:pt x="36408" y="6363"/>
                    </a:lnTo>
                    <a:lnTo>
                      <a:pt x="36367" y="5947"/>
                    </a:lnTo>
                    <a:lnTo>
                      <a:pt x="36263" y="5510"/>
                    </a:lnTo>
                    <a:lnTo>
                      <a:pt x="36138" y="5074"/>
                    </a:lnTo>
                    <a:lnTo>
                      <a:pt x="35972" y="4637"/>
                    </a:lnTo>
                    <a:lnTo>
                      <a:pt x="35764" y="4200"/>
                    </a:lnTo>
                    <a:lnTo>
                      <a:pt x="35514" y="3785"/>
                    </a:lnTo>
                    <a:lnTo>
                      <a:pt x="35244" y="3369"/>
                    </a:lnTo>
                    <a:lnTo>
                      <a:pt x="34932" y="2974"/>
                    </a:lnTo>
                    <a:lnTo>
                      <a:pt x="34599" y="2620"/>
                    </a:lnTo>
                    <a:lnTo>
                      <a:pt x="34246" y="2267"/>
                    </a:lnTo>
                    <a:lnTo>
                      <a:pt x="33851" y="1955"/>
                    </a:lnTo>
                    <a:lnTo>
                      <a:pt x="33414" y="1664"/>
                    </a:lnTo>
                    <a:lnTo>
                      <a:pt x="32978" y="1435"/>
                    </a:lnTo>
                    <a:lnTo>
                      <a:pt x="32749" y="1331"/>
                    </a:lnTo>
                    <a:lnTo>
                      <a:pt x="32520" y="1248"/>
                    </a:lnTo>
                    <a:lnTo>
                      <a:pt x="32271" y="1165"/>
                    </a:lnTo>
                    <a:lnTo>
                      <a:pt x="32021" y="1082"/>
                    </a:lnTo>
                    <a:lnTo>
                      <a:pt x="31772" y="1040"/>
                    </a:lnTo>
                    <a:lnTo>
                      <a:pt x="31522" y="998"/>
                    </a:lnTo>
                    <a:lnTo>
                      <a:pt x="29318" y="728"/>
                    </a:lnTo>
                    <a:lnTo>
                      <a:pt x="27135" y="437"/>
                    </a:lnTo>
                    <a:lnTo>
                      <a:pt x="26033" y="312"/>
                    </a:lnTo>
                    <a:lnTo>
                      <a:pt x="24931" y="187"/>
                    </a:lnTo>
                    <a:lnTo>
                      <a:pt x="23829" y="83"/>
                    </a:lnTo>
                    <a:lnTo>
                      <a:pt x="22727" y="21"/>
                    </a:lnTo>
                    <a:lnTo>
                      <a:pt x="223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2664050" y="502700"/>
                <a:ext cx="30100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0" h="13496" extrusionOk="0">
                    <a:moveTo>
                      <a:pt x="11852" y="1"/>
                    </a:moveTo>
                    <a:lnTo>
                      <a:pt x="11769" y="21"/>
                    </a:lnTo>
                    <a:lnTo>
                      <a:pt x="11686" y="42"/>
                    </a:lnTo>
                    <a:lnTo>
                      <a:pt x="11561" y="125"/>
                    </a:lnTo>
                    <a:lnTo>
                      <a:pt x="11436" y="208"/>
                    </a:lnTo>
                    <a:lnTo>
                      <a:pt x="10958" y="520"/>
                    </a:lnTo>
                    <a:lnTo>
                      <a:pt x="10501" y="832"/>
                    </a:lnTo>
                    <a:lnTo>
                      <a:pt x="10064" y="1207"/>
                    </a:lnTo>
                    <a:lnTo>
                      <a:pt x="9648" y="1581"/>
                    </a:lnTo>
                    <a:lnTo>
                      <a:pt x="8442" y="2724"/>
                    </a:lnTo>
                    <a:lnTo>
                      <a:pt x="7257" y="3889"/>
                    </a:lnTo>
                    <a:lnTo>
                      <a:pt x="6093" y="5095"/>
                    </a:lnTo>
                    <a:lnTo>
                      <a:pt x="4970" y="6322"/>
                    </a:lnTo>
                    <a:lnTo>
                      <a:pt x="3868" y="7569"/>
                    </a:lnTo>
                    <a:lnTo>
                      <a:pt x="2787" y="8858"/>
                    </a:lnTo>
                    <a:lnTo>
                      <a:pt x="1747" y="10168"/>
                    </a:lnTo>
                    <a:lnTo>
                      <a:pt x="749" y="11499"/>
                    </a:lnTo>
                    <a:lnTo>
                      <a:pt x="416" y="11977"/>
                    </a:lnTo>
                    <a:lnTo>
                      <a:pt x="271" y="12206"/>
                    </a:lnTo>
                    <a:lnTo>
                      <a:pt x="125" y="12476"/>
                    </a:lnTo>
                    <a:lnTo>
                      <a:pt x="63" y="12580"/>
                    </a:lnTo>
                    <a:lnTo>
                      <a:pt x="21" y="12705"/>
                    </a:lnTo>
                    <a:lnTo>
                      <a:pt x="0" y="12809"/>
                    </a:lnTo>
                    <a:lnTo>
                      <a:pt x="0" y="12934"/>
                    </a:lnTo>
                    <a:lnTo>
                      <a:pt x="21" y="13058"/>
                    </a:lnTo>
                    <a:lnTo>
                      <a:pt x="63" y="13162"/>
                    </a:lnTo>
                    <a:lnTo>
                      <a:pt x="146" y="13266"/>
                    </a:lnTo>
                    <a:lnTo>
                      <a:pt x="250" y="13350"/>
                    </a:lnTo>
                    <a:lnTo>
                      <a:pt x="354" y="13433"/>
                    </a:lnTo>
                    <a:lnTo>
                      <a:pt x="458" y="13474"/>
                    </a:lnTo>
                    <a:lnTo>
                      <a:pt x="583" y="13495"/>
                    </a:lnTo>
                    <a:lnTo>
                      <a:pt x="707" y="13474"/>
                    </a:lnTo>
                    <a:lnTo>
                      <a:pt x="811" y="13453"/>
                    </a:lnTo>
                    <a:lnTo>
                      <a:pt x="915" y="13412"/>
                    </a:lnTo>
                    <a:lnTo>
                      <a:pt x="1040" y="13350"/>
                    </a:lnTo>
                    <a:lnTo>
                      <a:pt x="1144" y="13287"/>
                    </a:lnTo>
                    <a:lnTo>
                      <a:pt x="1393" y="13058"/>
                    </a:lnTo>
                    <a:lnTo>
                      <a:pt x="1622" y="12809"/>
                    </a:lnTo>
                    <a:lnTo>
                      <a:pt x="9960" y="3161"/>
                    </a:lnTo>
                    <a:lnTo>
                      <a:pt x="10397" y="2641"/>
                    </a:lnTo>
                    <a:lnTo>
                      <a:pt x="10833" y="2080"/>
                    </a:lnTo>
                    <a:lnTo>
                      <a:pt x="11249" y="1518"/>
                    </a:lnTo>
                    <a:lnTo>
                      <a:pt x="11623" y="915"/>
                    </a:lnTo>
                    <a:lnTo>
                      <a:pt x="11769" y="728"/>
                    </a:lnTo>
                    <a:lnTo>
                      <a:pt x="11894" y="520"/>
                    </a:lnTo>
                    <a:lnTo>
                      <a:pt x="11935" y="416"/>
                    </a:lnTo>
                    <a:lnTo>
                      <a:pt x="11998" y="292"/>
                    </a:lnTo>
                    <a:lnTo>
                      <a:pt x="12019" y="167"/>
                    </a:lnTo>
                    <a:lnTo>
                      <a:pt x="12039" y="42"/>
                    </a:lnTo>
                    <a:lnTo>
                      <a:pt x="119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3314850" y="1449825"/>
                <a:ext cx="54100" cy="28592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1437" extrusionOk="0">
                    <a:moveTo>
                      <a:pt x="1851" y="0"/>
                    </a:moveTo>
                    <a:lnTo>
                      <a:pt x="1664" y="208"/>
                    </a:lnTo>
                    <a:lnTo>
                      <a:pt x="1560" y="374"/>
                    </a:lnTo>
                    <a:lnTo>
                      <a:pt x="1477" y="541"/>
                    </a:lnTo>
                    <a:lnTo>
                      <a:pt x="1415" y="749"/>
                    </a:lnTo>
                    <a:lnTo>
                      <a:pt x="1144" y="1892"/>
                    </a:lnTo>
                    <a:lnTo>
                      <a:pt x="916" y="3057"/>
                    </a:lnTo>
                    <a:lnTo>
                      <a:pt x="729" y="4200"/>
                    </a:lnTo>
                    <a:lnTo>
                      <a:pt x="562" y="5365"/>
                    </a:lnTo>
                    <a:lnTo>
                      <a:pt x="417" y="6529"/>
                    </a:lnTo>
                    <a:lnTo>
                      <a:pt x="292" y="7693"/>
                    </a:lnTo>
                    <a:lnTo>
                      <a:pt x="22" y="10022"/>
                    </a:lnTo>
                    <a:lnTo>
                      <a:pt x="1" y="10251"/>
                    </a:lnTo>
                    <a:lnTo>
                      <a:pt x="22" y="10459"/>
                    </a:lnTo>
                    <a:lnTo>
                      <a:pt x="63" y="10667"/>
                    </a:lnTo>
                    <a:lnTo>
                      <a:pt x="146" y="10875"/>
                    </a:lnTo>
                    <a:lnTo>
                      <a:pt x="250" y="11083"/>
                    </a:lnTo>
                    <a:lnTo>
                      <a:pt x="313" y="11166"/>
                    </a:lnTo>
                    <a:lnTo>
                      <a:pt x="396" y="11249"/>
                    </a:lnTo>
                    <a:lnTo>
                      <a:pt x="479" y="11311"/>
                    </a:lnTo>
                    <a:lnTo>
                      <a:pt x="562" y="11374"/>
                    </a:lnTo>
                    <a:lnTo>
                      <a:pt x="687" y="11415"/>
                    </a:lnTo>
                    <a:lnTo>
                      <a:pt x="791" y="11436"/>
                    </a:lnTo>
                    <a:lnTo>
                      <a:pt x="916" y="11436"/>
                    </a:lnTo>
                    <a:lnTo>
                      <a:pt x="1041" y="11415"/>
                    </a:lnTo>
                    <a:lnTo>
                      <a:pt x="1144" y="11374"/>
                    </a:lnTo>
                    <a:lnTo>
                      <a:pt x="1248" y="11332"/>
                    </a:lnTo>
                    <a:lnTo>
                      <a:pt x="1332" y="11270"/>
                    </a:lnTo>
                    <a:lnTo>
                      <a:pt x="1415" y="11187"/>
                    </a:lnTo>
                    <a:lnTo>
                      <a:pt x="1560" y="10999"/>
                    </a:lnTo>
                    <a:lnTo>
                      <a:pt x="1623" y="10854"/>
                    </a:lnTo>
                    <a:lnTo>
                      <a:pt x="1706" y="10708"/>
                    </a:lnTo>
                    <a:lnTo>
                      <a:pt x="1747" y="10563"/>
                    </a:lnTo>
                    <a:lnTo>
                      <a:pt x="1789" y="10417"/>
                    </a:lnTo>
                    <a:lnTo>
                      <a:pt x="1851" y="10105"/>
                    </a:lnTo>
                    <a:lnTo>
                      <a:pt x="1872" y="9773"/>
                    </a:lnTo>
                    <a:lnTo>
                      <a:pt x="1997" y="7673"/>
                    </a:lnTo>
                    <a:lnTo>
                      <a:pt x="2122" y="5573"/>
                    </a:lnTo>
                    <a:lnTo>
                      <a:pt x="2143" y="4886"/>
                    </a:lnTo>
                    <a:lnTo>
                      <a:pt x="2163" y="4200"/>
                    </a:lnTo>
                    <a:lnTo>
                      <a:pt x="2143" y="3514"/>
                    </a:lnTo>
                    <a:lnTo>
                      <a:pt x="2143" y="2828"/>
                    </a:lnTo>
                    <a:lnTo>
                      <a:pt x="2101" y="2121"/>
                    </a:lnTo>
                    <a:lnTo>
                      <a:pt x="2039" y="1435"/>
                    </a:lnTo>
                    <a:lnTo>
                      <a:pt x="1955" y="728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2987375" y="414850"/>
                <a:ext cx="618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579" extrusionOk="0">
                    <a:moveTo>
                      <a:pt x="2142" y="1"/>
                    </a:moveTo>
                    <a:lnTo>
                      <a:pt x="1955" y="21"/>
                    </a:lnTo>
                    <a:lnTo>
                      <a:pt x="1768" y="63"/>
                    </a:lnTo>
                    <a:lnTo>
                      <a:pt x="1601" y="125"/>
                    </a:lnTo>
                    <a:lnTo>
                      <a:pt x="1414" y="208"/>
                    </a:lnTo>
                    <a:lnTo>
                      <a:pt x="1227" y="292"/>
                    </a:lnTo>
                    <a:lnTo>
                      <a:pt x="1061" y="375"/>
                    </a:lnTo>
                    <a:lnTo>
                      <a:pt x="728" y="604"/>
                    </a:lnTo>
                    <a:lnTo>
                      <a:pt x="458" y="853"/>
                    </a:lnTo>
                    <a:lnTo>
                      <a:pt x="333" y="978"/>
                    </a:lnTo>
                    <a:lnTo>
                      <a:pt x="229" y="1103"/>
                    </a:lnTo>
                    <a:lnTo>
                      <a:pt x="146" y="1227"/>
                    </a:lnTo>
                    <a:lnTo>
                      <a:pt x="84" y="1352"/>
                    </a:lnTo>
                    <a:lnTo>
                      <a:pt x="42" y="1498"/>
                    </a:lnTo>
                    <a:lnTo>
                      <a:pt x="21" y="1622"/>
                    </a:lnTo>
                    <a:lnTo>
                      <a:pt x="0" y="1768"/>
                    </a:lnTo>
                    <a:lnTo>
                      <a:pt x="0" y="1893"/>
                    </a:lnTo>
                    <a:lnTo>
                      <a:pt x="21" y="2017"/>
                    </a:lnTo>
                    <a:lnTo>
                      <a:pt x="84" y="2142"/>
                    </a:lnTo>
                    <a:lnTo>
                      <a:pt x="146" y="2246"/>
                    </a:lnTo>
                    <a:lnTo>
                      <a:pt x="250" y="2371"/>
                    </a:lnTo>
                    <a:lnTo>
                      <a:pt x="354" y="2454"/>
                    </a:lnTo>
                    <a:lnTo>
                      <a:pt x="458" y="2516"/>
                    </a:lnTo>
                    <a:lnTo>
                      <a:pt x="562" y="2558"/>
                    </a:lnTo>
                    <a:lnTo>
                      <a:pt x="666" y="2579"/>
                    </a:lnTo>
                    <a:lnTo>
                      <a:pt x="791" y="2579"/>
                    </a:lnTo>
                    <a:lnTo>
                      <a:pt x="915" y="2558"/>
                    </a:lnTo>
                    <a:lnTo>
                      <a:pt x="1040" y="2537"/>
                    </a:lnTo>
                    <a:lnTo>
                      <a:pt x="1144" y="2496"/>
                    </a:lnTo>
                    <a:lnTo>
                      <a:pt x="1269" y="2433"/>
                    </a:lnTo>
                    <a:lnTo>
                      <a:pt x="1394" y="2329"/>
                    </a:lnTo>
                    <a:lnTo>
                      <a:pt x="1498" y="2225"/>
                    </a:lnTo>
                    <a:lnTo>
                      <a:pt x="1622" y="2101"/>
                    </a:lnTo>
                    <a:lnTo>
                      <a:pt x="1851" y="1789"/>
                    </a:lnTo>
                    <a:lnTo>
                      <a:pt x="2059" y="1435"/>
                    </a:lnTo>
                    <a:lnTo>
                      <a:pt x="2246" y="1061"/>
                    </a:lnTo>
                    <a:lnTo>
                      <a:pt x="2392" y="687"/>
                    </a:lnTo>
                    <a:lnTo>
                      <a:pt x="2433" y="500"/>
                    </a:lnTo>
                    <a:lnTo>
                      <a:pt x="2475" y="333"/>
                    </a:lnTo>
                    <a:lnTo>
                      <a:pt x="2475" y="167"/>
                    </a:lnTo>
                    <a:lnTo>
                      <a:pt x="2475" y="21"/>
                    </a:lnTo>
                    <a:lnTo>
                      <a:pt x="23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838" name="Google Shape;838;p6"/>
          <p:cNvGrpSpPr/>
          <p:nvPr/>
        </p:nvGrpSpPr>
        <p:grpSpPr>
          <a:xfrm>
            <a:off x="225488" y="2735290"/>
            <a:ext cx="427979" cy="1741953"/>
            <a:chOff x="-2726611" y="1807715"/>
            <a:chExt cx="378965" cy="1542279"/>
          </a:xfrm>
        </p:grpSpPr>
        <p:grpSp>
          <p:nvGrpSpPr>
            <p:cNvPr id="839" name="Google Shape;839;p6"/>
            <p:cNvGrpSpPr/>
            <p:nvPr/>
          </p:nvGrpSpPr>
          <p:grpSpPr>
            <a:xfrm>
              <a:off x="-2726594" y="2354676"/>
              <a:ext cx="378948" cy="355647"/>
              <a:chOff x="7115700" y="1348450"/>
              <a:chExt cx="933600" cy="873825"/>
            </a:xfrm>
          </p:grpSpPr>
          <p:sp>
            <p:nvSpPr>
              <p:cNvPr id="840" name="Google Shape;840;p6"/>
              <p:cNvSpPr/>
              <p:nvPr/>
            </p:nvSpPr>
            <p:spPr>
              <a:xfrm>
                <a:off x="7142200" y="1377025"/>
                <a:ext cx="848375" cy="788600"/>
              </a:xfrm>
              <a:custGeom>
                <a:avLst/>
                <a:gdLst/>
                <a:ahLst/>
                <a:cxnLst/>
                <a:rect l="l" t="t" r="r" b="b"/>
                <a:pathLst>
                  <a:path w="33935" h="31544" extrusionOk="0">
                    <a:moveTo>
                      <a:pt x="13641" y="1997"/>
                    </a:moveTo>
                    <a:lnTo>
                      <a:pt x="13807" y="2018"/>
                    </a:lnTo>
                    <a:lnTo>
                      <a:pt x="13932" y="2059"/>
                    </a:lnTo>
                    <a:lnTo>
                      <a:pt x="14057" y="2142"/>
                    </a:lnTo>
                    <a:lnTo>
                      <a:pt x="14181" y="2246"/>
                    </a:lnTo>
                    <a:lnTo>
                      <a:pt x="14264" y="2392"/>
                    </a:lnTo>
                    <a:lnTo>
                      <a:pt x="14348" y="2558"/>
                    </a:lnTo>
                    <a:lnTo>
                      <a:pt x="14410" y="2745"/>
                    </a:lnTo>
                    <a:lnTo>
                      <a:pt x="14431" y="2974"/>
                    </a:lnTo>
                    <a:lnTo>
                      <a:pt x="14472" y="3681"/>
                    </a:lnTo>
                    <a:lnTo>
                      <a:pt x="14493" y="4367"/>
                    </a:lnTo>
                    <a:lnTo>
                      <a:pt x="14472" y="5074"/>
                    </a:lnTo>
                    <a:lnTo>
                      <a:pt x="14410" y="5781"/>
                    </a:lnTo>
                    <a:lnTo>
                      <a:pt x="14327" y="6467"/>
                    </a:lnTo>
                    <a:lnTo>
                      <a:pt x="14223" y="7154"/>
                    </a:lnTo>
                    <a:lnTo>
                      <a:pt x="14077" y="7840"/>
                    </a:lnTo>
                    <a:lnTo>
                      <a:pt x="13932" y="8547"/>
                    </a:lnTo>
                    <a:lnTo>
                      <a:pt x="13911" y="8630"/>
                    </a:lnTo>
                    <a:lnTo>
                      <a:pt x="13849" y="8692"/>
                    </a:lnTo>
                    <a:lnTo>
                      <a:pt x="13765" y="8755"/>
                    </a:lnTo>
                    <a:lnTo>
                      <a:pt x="13641" y="8817"/>
                    </a:lnTo>
                    <a:lnTo>
                      <a:pt x="13495" y="8422"/>
                    </a:lnTo>
                    <a:lnTo>
                      <a:pt x="13391" y="8027"/>
                    </a:lnTo>
                    <a:lnTo>
                      <a:pt x="13308" y="7632"/>
                    </a:lnTo>
                    <a:lnTo>
                      <a:pt x="13225" y="7237"/>
                    </a:lnTo>
                    <a:lnTo>
                      <a:pt x="13121" y="6447"/>
                    </a:lnTo>
                    <a:lnTo>
                      <a:pt x="13017" y="5656"/>
                    </a:lnTo>
                    <a:lnTo>
                      <a:pt x="12934" y="5012"/>
                    </a:lnTo>
                    <a:lnTo>
                      <a:pt x="12892" y="4347"/>
                    </a:lnTo>
                    <a:lnTo>
                      <a:pt x="12851" y="3681"/>
                    </a:lnTo>
                    <a:lnTo>
                      <a:pt x="12871" y="3037"/>
                    </a:lnTo>
                    <a:lnTo>
                      <a:pt x="12892" y="2808"/>
                    </a:lnTo>
                    <a:lnTo>
                      <a:pt x="12934" y="2621"/>
                    </a:lnTo>
                    <a:lnTo>
                      <a:pt x="12996" y="2434"/>
                    </a:lnTo>
                    <a:lnTo>
                      <a:pt x="13100" y="2288"/>
                    </a:lnTo>
                    <a:lnTo>
                      <a:pt x="13204" y="2163"/>
                    </a:lnTo>
                    <a:lnTo>
                      <a:pt x="13329" y="2080"/>
                    </a:lnTo>
                    <a:lnTo>
                      <a:pt x="13454" y="2018"/>
                    </a:lnTo>
                    <a:lnTo>
                      <a:pt x="13620" y="1997"/>
                    </a:lnTo>
                    <a:close/>
                    <a:moveTo>
                      <a:pt x="28923" y="11977"/>
                    </a:moveTo>
                    <a:lnTo>
                      <a:pt x="29256" y="11998"/>
                    </a:lnTo>
                    <a:lnTo>
                      <a:pt x="29568" y="12040"/>
                    </a:lnTo>
                    <a:lnTo>
                      <a:pt x="29901" y="12081"/>
                    </a:lnTo>
                    <a:lnTo>
                      <a:pt x="30212" y="12144"/>
                    </a:lnTo>
                    <a:lnTo>
                      <a:pt x="30545" y="12227"/>
                    </a:lnTo>
                    <a:lnTo>
                      <a:pt x="30857" y="12310"/>
                    </a:lnTo>
                    <a:lnTo>
                      <a:pt x="31190" y="12435"/>
                    </a:lnTo>
                    <a:lnTo>
                      <a:pt x="31252" y="12456"/>
                    </a:lnTo>
                    <a:lnTo>
                      <a:pt x="31315" y="12497"/>
                    </a:lnTo>
                    <a:lnTo>
                      <a:pt x="31377" y="12580"/>
                    </a:lnTo>
                    <a:lnTo>
                      <a:pt x="31418" y="12705"/>
                    </a:lnTo>
                    <a:lnTo>
                      <a:pt x="31086" y="12872"/>
                    </a:lnTo>
                    <a:lnTo>
                      <a:pt x="30774" y="13017"/>
                    </a:lnTo>
                    <a:lnTo>
                      <a:pt x="30420" y="13142"/>
                    </a:lnTo>
                    <a:lnTo>
                      <a:pt x="30088" y="13225"/>
                    </a:lnTo>
                    <a:lnTo>
                      <a:pt x="29734" y="13308"/>
                    </a:lnTo>
                    <a:lnTo>
                      <a:pt x="29402" y="13371"/>
                    </a:lnTo>
                    <a:lnTo>
                      <a:pt x="28695" y="13495"/>
                    </a:lnTo>
                    <a:lnTo>
                      <a:pt x="28029" y="13599"/>
                    </a:lnTo>
                    <a:lnTo>
                      <a:pt x="27697" y="13620"/>
                    </a:lnTo>
                    <a:lnTo>
                      <a:pt x="27364" y="13641"/>
                    </a:lnTo>
                    <a:lnTo>
                      <a:pt x="27156" y="13641"/>
                    </a:lnTo>
                    <a:lnTo>
                      <a:pt x="26948" y="13620"/>
                    </a:lnTo>
                    <a:lnTo>
                      <a:pt x="26802" y="13599"/>
                    </a:lnTo>
                    <a:lnTo>
                      <a:pt x="26678" y="13558"/>
                    </a:lnTo>
                    <a:lnTo>
                      <a:pt x="26532" y="13516"/>
                    </a:lnTo>
                    <a:lnTo>
                      <a:pt x="26428" y="13433"/>
                    </a:lnTo>
                    <a:lnTo>
                      <a:pt x="26324" y="13350"/>
                    </a:lnTo>
                    <a:lnTo>
                      <a:pt x="26241" y="13246"/>
                    </a:lnTo>
                    <a:lnTo>
                      <a:pt x="26199" y="13121"/>
                    </a:lnTo>
                    <a:lnTo>
                      <a:pt x="26158" y="12955"/>
                    </a:lnTo>
                    <a:lnTo>
                      <a:pt x="26158" y="12809"/>
                    </a:lnTo>
                    <a:lnTo>
                      <a:pt x="26199" y="12664"/>
                    </a:lnTo>
                    <a:lnTo>
                      <a:pt x="26241" y="12539"/>
                    </a:lnTo>
                    <a:lnTo>
                      <a:pt x="26324" y="12435"/>
                    </a:lnTo>
                    <a:lnTo>
                      <a:pt x="26428" y="12352"/>
                    </a:lnTo>
                    <a:lnTo>
                      <a:pt x="26532" y="12269"/>
                    </a:lnTo>
                    <a:lnTo>
                      <a:pt x="26657" y="12227"/>
                    </a:lnTo>
                    <a:lnTo>
                      <a:pt x="26802" y="12185"/>
                    </a:lnTo>
                    <a:lnTo>
                      <a:pt x="27260" y="12081"/>
                    </a:lnTo>
                    <a:lnTo>
                      <a:pt x="27697" y="12019"/>
                    </a:lnTo>
                    <a:lnTo>
                      <a:pt x="28154" y="11998"/>
                    </a:lnTo>
                    <a:lnTo>
                      <a:pt x="28591" y="11977"/>
                    </a:lnTo>
                    <a:close/>
                    <a:moveTo>
                      <a:pt x="4159" y="13537"/>
                    </a:moveTo>
                    <a:lnTo>
                      <a:pt x="4658" y="13558"/>
                    </a:lnTo>
                    <a:lnTo>
                      <a:pt x="4887" y="13599"/>
                    </a:lnTo>
                    <a:lnTo>
                      <a:pt x="5116" y="13641"/>
                    </a:lnTo>
                    <a:lnTo>
                      <a:pt x="5324" y="13703"/>
                    </a:lnTo>
                    <a:lnTo>
                      <a:pt x="5511" y="13766"/>
                    </a:lnTo>
                    <a:lnTo>
                      <a:pt x="5677" y="13849"/>
                    </a:lnTo>
                    <a:lnTo>
                      <a:pt x="5843" y="13932"/>
                    </a:lnTo>
                    <a:lnTo>
                      <a:pt x="5885" y="13994"/>
                    </a:lnTo>
                    <a:lnTo>
                      <a:pt x="5947" y="14078"/>
                    </a:lnTo>
                    <a:lnTo>
                      <a:pt x="5927" y="14182"/>
                    </a:lnTo>
                    <a:lnTo>
                      <a:pt x="5885" y="14265"/>
                    </a:lnTo>
                    <a:lnTo>
                      <a:pt x="5843" y="14327"/>
                    </a:lnTo>
                    <a:lnTo>
                      <a:pt x="5781" y="14389"/>
                    </a:lnTo>
                    <a:lnTo>
                      <a:pt x="5635" y="14493"/>
                    </a:lnTo>
                    <a:lnTo>
                      <a:pt x="5490" y="14597"/>
                    </a:lnTo>
                    <a:lnTo>
                      <a:pt x="5220" y="14764"/>
                    </a:lnTo>
                    <a:lnTo>
                      <a:pt x="4949" y="14930"/>
                    </a:lnTo>
                    <a:lnTo>
                      <a:pt x="4658" y="15076"/>
                    </a:lnTo>
                    <a:lnTo>
                      <a:pt x="4367" y="15200"/>
                    </a:lnTo>
                    <a:lnTo>
                      <a:pt x="4055" y="15325"/>
                    </a:lnTo>
                    <a:lnTo>
                      <a:pt x="3764" y="15429"/>
                    </a:lnTo>
                    <a:lnTo>
                      <a:pt x="3452" y="15533"/>
                    </a:lnTo>
                    <a:lnTo>
                      <a:pt x="3140" y="15616"/>
                    </a:lnTo>
                    <a:lnTo>
                      <a:pt x="2932" y="15658"/>
                    </a:lnTo>
                    <a:lnTo>
                      <a:pt x="2496" y="15658"/>
                    </a:lnTo>
                    <a:lnTo>
                      <a:pt x="2309" y="15595"/>
                    </a:lnTo>
                    <a:lnTo>
                      <a:pt x="2205" y="15554"/>
                    </a:lnTo>
                    <a:lnTo>
                      <a:pt x="2121" y="15491"/>
                    </a:lnTo>
                    <a:lnTo>
                      <a:pt x="2038" y="15408"/>
                    </a:lnTo>
                    <a:lnTo>
                      <a:pt x="1955" y="15325"/>
                    </a:lnTo>
                    <a:lnTo>
                      <a:pt x="1851" y="15180"/>
                    </a:lnTo>
                    <a:lnTo>
                      <a:pt x="1789" y="15013"/>
                    </a:lnTo>
                    <a:lnTo>
                      <a:pt x="1768" y="14847"/>
                    </a:lnTo>
                    <a:lnTo>
                      <a:pt x="1789" y="14681"/>
                    </a:lnTo>
                    <a:lnTo>
                      <a:pt x="1830" y="14514"/>
                    </a:lnTo>
                    <a:lnTo>
                      <a:pt x="1893" y="14369"/>
                    </a:lnTo>
                    <a:lnTo>
                      <a:pt x="1997" y="14202"/>
                    </a:lnTo>
                    <a:lnTo>
                      <a:pt x="2142" y="14078"/>
                    </a:lnTo>
                    <a:lnTo>
                      <a:pt x="2329" y="13953"/>
                    </a:lnTo>
                    <a:lnTo>
                      <a:pt x="2537" y="13849"/>
                    </a:lnTo>
                    <a:lnTo>
                      <a:pt x="2766" y="13745"/>
                    </a:lnTo>
                    <a:lnTo>
                      <a:pt x="3016" y="13683"/>
                    </a:lnTo>
                    <a:lnTo>
                      <a:pt x="3307" y="13620"/>
                    </a:lnTo>
                    <a:lnTo>
                      <a:pt x="3577" y="13579"/>
                    </a:lnTo>
                    <a:lnTo>
                      <a:pt x="3868" y="13558"/>
                    </a:lnTo>
                    <a:lnTo>
                      <a:pt x="4159" y="13537"/>
                    </a:lnTo>
                    <a:close/>
                    <a:moveTo>
                      <a:pt x="17155" y="1"/>
                    </a:moveTo>
                    <a:lnTo>
                      <a:pt x="16697" y="22"/>
                    </a:lnTo>
                    <a:lnTo>
                      <a:pt x="16240" y="42"/>
                    </a:lnTo>
                    <a:lnTo>
                      <a:pt x="15803" y="84"/>
                    </a:lnTo>
                    <a:lnTo>
                      <a:pt x="15346" y="126"/>
                    </a:lnTo>
                    <a:lnTo>
                      <a:pt x="14909" y="188"/>
                    </a:lnTo>
                    <a:lnTo>
                      <a:pt x="14452" y="271"/>
                    </a:lnTo>
                    <a:lnTo>
                      <a:pt x="14015" y="375"/>
                    </a:lnTo>
                    <a:lnTo>
                      <a:pt x="13557" y="479"/>
                    </a:lnTo>
                    <a:lnTo>
                      <a:pt x="13370" y="541"/>
                    </a:lnTo>
                    <a:lnTo>
                      <a:pt x="13058" y="666"/>
                    </a:lnTo>
                    <a:lnTo>
                      <a:pt x="12809" y="812"/>
                    </a:lnTo>
                    <a:lnTo>
                      <a:pt x="12580" y="999"/>
                    </a:lnTo>
                    <a:lnTo>
                      <a:pt x="12393" y="1228"/>
                    </a:lnTo>
                    <a:lnTo>
                      <a:pt x="12248" y="1477"/>
                    </a:lnTo>
                    <a:lnTo>
                      <a:pt x="12123" y="1747"/>
                    </a:lnTo>
                    <a:lnTo>
                      <a:pt x="12040" y="2059"/>
                    </a:lnTo>
                    <a:lnTo>
                      <a:pt x="11977" y="2413"/>
                    </a:lnTo>
                    <a:lnTo>
                      <a:pt x="11894" y="3452"/>
                    </a:lnTo>
                    <a:lnTo>
                      <a:pt x="11832" y="4513"/>
                    </a:lnTo>
                    <a:lnTo>
                      <a:pt x="11811" y="5553"/>
                    </a:lnTo>
                    <a:lnTo>
                      <a:pt x="11811" y="6613"/>
                    </a:lnTo>
                    <a:lnTo>
                      <a:pt x="11811" y="7757"/>
                    </a:lnTo>
                    <a:lnTo>
                      <a:pt x="11811" y="8921"/>
                    </a:lnTo>
                    <a:lnTo>
                      <a:pt x="11811" y="9025"/>
                    </a:lnTo>
                    <a:lnTo>
                      <a:pt x="11832" y="9981"/>
                    </a:lnTo>
                    <a:lnTo>
                      <a:pt x="11811" y="10293"/>
                    </a:lnTo>
                    <a:lnTo>
                      <a:pt x="11790" y="10605"/>
                    </a:lnTo>
                    <a:lnTo>
                      <a:pt x="11749" y="10938"/>
                    </a:lnTo>
                    <a:lnTo>
                      <a:pt x="11686" y="11250"/>
                    </a:lnTo>
                    <a:lnTo>
                      <a:pt x="9898" y="11437"/>
                    </a:lnTo>
                    <a:lnTo>
                      <a:pt x="8172" y="11624"/>
                    </a:lnTo>
                    <a:lnTo>
                      <a:pt x="6675" y="11811"/>
                    </a:lnTo>
                    <a:lnTo>
                      <a:pt x="5947" y="11936"/>
                    </a:lnTo>
                    <a:lnTo>
                      <a:pt x="5199" y="12061"/>
                    </a:lnTo>
                    <a:lnTo>
                      <a:pt x="4471" y="12206"/>
                    </a:lnTo>
                    <a:lnTo>
                      <a:pt x="3743" y="12373"/>
                    </a:lnTo>
                    <a:lnTo>
                      <a:pt x="3016" y="12580"/>
                    </a:lnTo>
                    <a:lnTo>
                      <a:pt x="2309" y="12788"/>
                    </a:lnTo>
                    <a:lnTo>
                      <a:pt x="2038" y="12892"/>
                    </a:lnTo>
                    <a:lnTo>
                      <a:pt x="1789" y="12996"/>
                    </a:lnTo>
                    <a:lnTo>
                      <a:pt x="1539" y="13121"/>
                    </a:lnTo>
                    <a:lnTo>
                      <a:pt x="1331" y="13246"/>
                    </a:lnTo>
                    <a:lnTo>
                      <a:pt x="1144" y="13391"/>
                    </a:lnTo>
                    <a:lnTo>
                      <a:pt x="957" y="13537"/>
                    </a:lnTo>
                    <a:lnTo>
                      <a:pt x="791" y="13703"/>
                    </a:lnTo>
                    <a:lnTo>
                      <a:pt x="645" y="13890"/>
                    </a:lnTo>
                    <a:lnTo>
                      <a:pt x="500" y="14078"/>
                    </a:lnTo>
                    <a:lnTo>
                      <a:pt x="396" y="14285"/>
                    </a:lnTo>
                    <a:lnTo>
                      <a:pt x="292" y="14493"/>
                    </a:lnTo>
                    <a:lnTo>
                      <a:pt x="209" y="14743"/>
                    </a:lnTo>
                    <a:lnTo>
                      <a:pt x="146" y="14972"/>
                    </a:lnTo>
                    <a:lnTo>
                      <a:pt x="84" y="15242"/>
                    </a:lnTo>
                    <a:lnTo>
                      <a:pt x="42" y="15512"/>
                    </a:lnTo>
                    <a:lnTo>
                      <a:pt x="21" y="15783"/>
                    </a:lnTo>
                    <a:lnTo>
                      <a:pt x="1" y="16365"/>
                    </a:lnTo>
                    <a:lnTo>
                      <a:pt x="21" y="16801"/>
                    </a:lnTo>
                    <a:lnTo>
                      <a:pt x="42" y="17217"/>
                    </a:lnTo>
                    <a:lnTo>
                      <a:pt x="84" y="17654"/>
                    </a:lnTo>
                    <a:lnTo>
                      <a:pt x="125" y="18070"/>
                    </a:lnTo>
                    <a:lnTo>
                      <a:pt x="271" y="18922"/>
                    </a:lnTo>
                    <a:lnTo>
                      <a:pt x="458" y="19754"/>
                    </a:lnTo>
                    <a:lnTo>
                      <a:pt x="562" y="20107"/>
                    </a:lnTo>
                    <a:lnTo>
                      <a:pt x="687" y="20399"/>
                    </a:lnTo>
                    <a:lnTo>
                      <a:pt x="770" y="20523"/>
                    </a:lnTo>
                    <a:lnTo>
                      <a:pt x="853" y="20627"/>
                    </a:lnTo>
                    <a:lnTo>
                      <a:pt x="936" y="20731"/>
                    </a:lnTo>
                    <a:lnTo>
                      <a:pt x="1040" y="20814"/>
                    </a:lnTo>
                    <a:lnTo>
                      <a:pt x="1144" y="20898"/>
                    </a:lnTo>
                    <a:lnTo>
                      <a:pt x="1248" y="20960"/>
                    </a:lnTo>
                    <a:lnTo>
                      <a:pt x="1373" y="21002"/>
                    </a:lnTo>
                    <a:lnTo>
                      <a:pt x="1518" y="21064"/>
                    </a:lnTo>
                    <a:lnTo>
                      <a:pt x="1830" y="21126"/>
                    </a:lnTo>
                    <a:lnTo>
                      <a:pt x="2205" y="21168"/>
                    </a:lnTo>
                    <a:lnTo>
                      <a:pt x="2745" y="21189"/>
                    </a:lnTo>
                    <a:lnTo>
                      <a:pt x="4014" y="21189"/>
                    </a:lnTo>
                    <a:lnTo>
                      <a:pt x="4762" y="21147"/>
                    </a:lnTo>
                    <a:lnTo>
                      <a:pt x="5511" y="21064"/>
                    </a:lnTo>
                    <a:lnTo>
                      <a:pt x="6259" y="20981"/>
                    </a:lnTo>
                    <a:lnTo>
                      <a:pt x="7216" y="20835"/>
                    </a:lnTo>
                    <a:lnTo>
                      <a:pt x="8193" y="20690"/>
                    </a:lnTo>
                    <a:lnTo>
                      <a:pt x="10127" y="20357"/>
                    </a:lnTo>
                    <a:lnTo>
                      <a:pt x="10397" y="20336"/>
                    </a:lnTo>
                    <a:lnTo>
                      <a:pt x="10626" y="20315"/>
                    </a:lnTo>
                    <a:lnTo>
                      <a:pt x="10771" y="20315"/>
                    </a:lnTo>
                    <a:lnTo>
                      <a:pt x="10917" y="20357"/>
                    </a:lnTo>
                    <a:lnTo>
                      <a:pt x="11021" y="20419"/>
                    </a:lnTo>
                    <a:lnTo>
                      <a:pt x="11125" y="20503"/>
                    </a:lnTo>
                    <a:lnTo>
                      <a:pt x="11208" y="20607"/>
                    </a:lnTo>
                    <a:lnTo>
                      <a:pt x="11291" y="20752"/>
                    </a:lnTo>
                    <a:lnTo>
                      <a:pt x="11353" y="20918"/>
                    </a:lnTo>
                    <a:lnTo>
                      <a:pt x="11437" y="21147"/>
                    </a:lnTo>
                    <a:lnTo>
                      <a:pt x="11499" y="21376"/>
                    </a:lnTo>
                    <a:lnTo>
                      <a:pt x="11541" y="21605"/>
                    </a:lnTo>
                    <a:lnTo>
                      <a:pt x="11645" y="22374"/>
                    </a:lnTo>
                    <a:lnTo>
                      <a:pt x="11728" y="23164"/>
                    </a:lnTo>
                    <a:lnTo>
                      <a:pt x="11769" y="23954"/>
                    </a:lnTo>
                    <a:lnTo>
                      <a:pt x="11790" y="24744"/>
                    </a:lnTo>
                    <a:lnTo>
                      <a:pt x="11790" y="24994"/>
                    </a:lnTo>
                    <a:lnTo>
                      <a:pt x="11790" y="25784"/>
                    </a:lnTo>
                    <a:lnTo>
                      <a:pt x="11790" y="26844"/>
                    </a:lnTo>
                    <a:lnTo>
                      <a:pt x="11832" y="27905"/>
                    </a:lnTo>
                    <a:lnTo>
                      <a:pt x="11915" y="28965"/>
                    </a:lnTo>
                    <a:lnTo>
                      <a:pt x="12040" y="30026"/>
                    </a:lnTo>
                    <a:lnTo>
                      <a:pt x="12102" y="30338"/>
                    </a:lnTo>
                    <a:lnTo>
                      <a:pt x="12144" y="30566"/>
                    </a:lnTo>
                    <a:lnTo>
                      <a:pt x="12227" y="30753"/>
                    </a:lnTo>
                    <a:lnTo>
                      <a:pt x="12310" y="30920"/>
                    </a:lnTo>
                    <a:lnTo>
                      <a:pt x="12435" y="31045"/>
                    </a:lnTo>
                    <a:lnTo>
                      <a:pt x="12580" y="31128"/>
                    </a:lnTo>
                    <a:lnTo>
                      <a:pt x="12788" y="31211"/>
                    </a:lnTo>
                    <a:lnTo>
                      <a:pt x="13017" y="31273"/>
                    </a:lnTo>
                    <a:lnTo>
                      <a:pt x="13287" y="31315"/>
                    </a:lnTo>
                    <a:lnTo>
                      <a:pt x="14098" y="31419"/>
                    </a:lnTo>
                    <a:lnTo>
                      <a:pt x="14930" y="31481"/>
                    </a:lnTo>
                    <a:lnTo>
                      <a:pt x="15762" y="31523"/>
                    </a:lnTo>
                    <a:lnTo>
                      <a:pt x="16572" y="31544"/>
                    </a:lnTo>
                    <a:lnTo>
                      <a:pt x="17238" y="31544"/>
                    </a:lnTo>
                    <a:lnTo>
                      <a:pt x="17924" y="31502"/>
                    </a:lnTo>
                    <a:lnTo>
                      <a:pt x="18589" y="31460"/>
                    </a:lnTo>
                    <a:lnTo>
                      <a:pt x="19255" y="31377"/>
                    </a:lnTo>
                    <a:lnTo>
                      <a:pt x="19525" y="31336"/>
                    </a:lnTo>
                    <a:lnTo>
                      <a:pt x="19775" y="31294"/>
                    </a:lnTo>
                    <a:lnTo>
                      <a:pt x="20003" y="31232"/>
                    </a:lnTo>
                    <a:lnTo>
                      <a:pt x="20211" y="31148"/>
                    </a:lnTo>
                    <a:lnTo>
                      <a:pt x="20398" y="31065"/>
                    </a:lnTo>
                    <a:lnTo>
                      <a:pt x="20585" y="30982"/>
                    </a:lnTo>
                    <a:lnTo>
                      <a:pt x="20731" y="30857"/>
                    </a:lnTo>
                    <a:lnTo>
                      <a:pt x="20856" y="30733"/>
                    </a:lnTo>
                    <a:lnTo>
                      <a:pt x="20981" y="30608"/>
                    </a:lnTo>
                    <a:lnTo>
                      <a:pt x="21105" y="30442"/>
                    </a:lnTo>
                    <a:lnTo>
                      <a:pt x="21188" y="30275"/>
                    </a:lnTo>
                    <a:lnTo>
                      <a:pt x="21272" y="30067"/>
                    </a:lnTo>
                    <a:lnTo>
                      <a:pt x="21355" y="29859"/>
                    </a:lnTo>
                    <a:lnTo>
                      <a:pt x="21417" y="29631"/>
                    </a:lnTo>
                    <a:lnTo>
                      <a:pt x="21500" y="29111"/>
                    </a:lnTo>
                    <a:lnTo>
                      <a:pt x="21542" y="28820"/>
                    </a:lnTo>
                    <a:lnTo>
                      <a:pt x="21563" y="28508"/>
                    </a:lnTo>
                    <a:lnTo>
                      <a:pt x="21583" y="27905"/>
                    </a:lnTo>
                    <a:lnTo>
                      <a:pt x="21563" y="26990"/>
                    </a:lnTo>
                    <a:lnTo>
                      <a:pt x="21500" y="24744"/>
                    </a:lnTo>
                    <a:lnTo>
                      <a:pt x="21480" y="23601"/>
                    </a:lnTo>
                    <a:lnTo>
                      <a:pt x="21480" y="22478"/>
                    </a:lnTo>
                    <a:lnTo>
                      <a:pt x="21480" y="22083"/>
                    </a:lnTo>
                    <a:lnTo>
                      <a:pt x="21521" y="21771"/>
                    </a:lnTo>
                    <a:lnTo>
                      <a:pt x="21563" y="21646"/>
                    </a:lnTo>
                    <a:lnTo>
                      <a:pt x="21604" y="21542"/>
                    </a:lnTo>
                    <a:lnTo>
                      <a:pt x="21646" y="21438"/>
                    </a:lnTo>
                    <a:lnTo>
                      <a:pt x="21729" y="21334"/>
                    </a:lnTo>
                    <a:lnTo>
                      <a:pt x="21791" y="21272"/>
                    </a:lnTo>
                    <a:lnTo>
                      <a:pt x="21895" y="21210"/>
                    </a:lnTo>
                    <a:lnTo>
                      <a:pt x="21999" y="21147"/>
                    </a:lnTo>
                    <a:lnTo>
                      <a:pt x="22124" y="21085"/>
                    </a:lnTo>
                    <a:lnTo>
                      <a:pt x="22436" y="21022"/>
                    </a:lnTo>
                    <a:lnTo>
                      <a:pt x="22810" y="20960"/>
                    </a:lnTo>
                    <a:lnTo>
                      <a:pt x="26865" y="20461"/>
                    </a:lnTo>
                    <a:lnTo>
                      <a:pt x="30919" y="19983"/>
                    </a:lnTo>
                    <a:lnTo>
                      <a:pt x="31647" y="19879"/>
                    </a:lnTo>
                    <a:lnTo>
                      <a:pt x="32229" y="19796"/>
                    </a:lnTo>
                    <a:lnTo>
                      <a:pt x="32458" y="19733"/>
                    </a:lnTo>
                    <a:lnTo>
                      <a:pt x="32666" y="19650"/>
                    </a:lnTo>
                    <a:lnTo>
                      <a:pt x="32853" y="19567"/>
                    </a:lnTo>
                    <a:lnTo>
                      <a:pt x="32999" y="19442"/>
                    </a:lnTo>
                    <a:lnTo>
                      <a:pt x="33123" y="19317"/>
                    </a:lnTo>
                    <a:lnTo>
                      <a:pt x="33248" y="19130"/>
                    </a:lnTo>
                    <a:lnTo>
                      <a:pt x="33352" y="18922"/>
                    </a:lnTo>
                    <a:lnTo>
                      <a:pt x="33435" y="18694"/>
                    </a:lnTo>
                    <a:lnTo>
                      <a:pt x="33539" y="18402"/>
                    </a:lnTo>
                    <a:lnTo>
                      <a:pt x="33623" y="18049"/>
                    </a:lnTo>
                    <a:lnTo>
                      <a:pt x="33810" y="17217"/>
                    </a:lnTo>
                    <a:lnTo>
                      <a:pt x="33830" y="17030"/>
                    </a:lnTo>
                    <a:lnTo>
                      <a:pt x="33872" y="16635"/>
                    </a:lnTo>
                    <a:lnTo>
                      <a:pt x="33914" y="16240"/>
                    </a:lnTo>
                    <a:lnTo>
                      <a:pt x="33934" y="15450"/>
                    </a:lnTo>
                    <a:lnTo>
                      <a:pt x="33914" y="14639"/>
                    </a:lnTo>
                    <a:lnTo>
                      <a:pt x="33851" y="13807"/>
                    </a:lnTo>
                    <a:lnTo>
                      <a:pt x="33768" y="12996"/>
                    </a:lnTo>
                    <a:lnTo>
                      <a:pt x="33664" y="12185"/>
                    </a:lnTo>
                    <a:lnTo>
                      <a:pt x="33623" y="11894"/>
                    </a:lnTo>
                    <a:lnTo>
                      <a:pt x="33560" y="11645"/>
                    </a:lnTo>
                    <a:lnTo>
                      <a:pt x="33498" y="11478"/>
                    </a:lnTo>
                    <a:lnTo>
                      <a:pt x="33394" y="11333"/>
                    </a:lnTo>
                    <a:lnTo>
                      <a:pt x="33248" y="11229"/>
                    </a:lnTo>
                    <a:lnTo>
                      <a:pt x="33061" y="11146"/>
                    </a:lnTo>
                    <a:lnTo>
                      <a:pt x="32832" y="11104"/>
                    </a:lnTo>
                    <a:lnTo>
                      <a:pt x="32520" y="11042"/>
                    </a:lnTo>
                    <a:lnTo>
                      <a:pt x="31543" y="10938"/>
                    </a:lnTo>
                    <a:lnTo>
                      <a:pt x="30545" y="10855"/>
                    </a:lnTo>
                    <a:lnTo>
                      <a:pt x="29547" y="10792"/>
                    </a:lnTo>
                    <a:lnTo>
                      <a:pt x="28549" y="10772"/>
                    </a:lnTo>
                    <a:lnTo>
                      <a:pt x="27884" y="10792"/>
                    </a:lnTo>
                    <a:lnTo>
                      <a:pt x="27218" y="10813"/>
                    </a:lnTo>
                    <a:lnTo>
                      <a:pt x="26553" y="10834"/>
                    </a:lnTo>
                    <a:lnTo>
                      <a:pt x="25888" y="10896"/>
                    </a:lnTo>
                    <a:lnTo>
                      <a:pt x="24557" y="11021"/>
                    </a:lnTo>
                    <a:lnTo>
                      <a:pt x="23226" y="11187"/>
                    </a:lnTo>
                    <a:lnTo>
                      <a:pt x="22810" y="11250"/>
                    </a:lnTo>
                    <a:lnTo>
                      <a:pt x="22374" y="11271"/>
                    </a:lnTo>
                    <a:lnTo>
                      <a:pt x="22145" y="11250"/>
                    </a:lnTo>
                    <a:lnTo>
                      <a:pt x="21895" y="11229"/>
                    </a:lnTo>
                    <a:lnTo>
                      <a:pt x="21791" y="10875"/>
                    </a:lnTo>
                    <a:lnTo>
                      <a:pt x="21729" y="10522"/>
                    </a:lnTo>
                    <a:lnTo>
                      <a:pt x="21667" y="10169"/>
                    </a:lnTo>
                    <a:lnTo>
                      <a:pt x="21625" y="9815"/>
                    </a:lnTo>
                    <a:lnTo>
                      <a:pt x="21563" y="9087"/>
                    </a:lnTo>
                    <a:lnTo>
                      <a:pt x="21542" y="8380"/>
                    </a:lnTo>
                    <a:lnTo>
                      <a:pt x="21542" y="8048"/>
                    </a:lnTo>
                    <a:lnTo>
                      <a:pt x="21563" y="5345"/>
                    </a:lnTo>
                    <a:lnTo>
                      <a:pt x="21563" y="3910"/>
                    </a:lnTo>
                    <a:lnTo>
                      <a:pt x="21542" y="2475"/>
                    </a:lnTo>
                    <a:lnTo>
                      <a:pt x="21521" y="2018"/>
                    </a:lnTo>
                    <a:lnTo>
                      <a:pt x="21459" y="1623"/>
                    </a:lnTo>
                    <a:lnTo>
                      <a:pt x="21396" y="1436"/>
                    </a:lnTo>
                    <a:lnTo>
                      <a:pt x="21334" y="1269"/>
                    </a:lnTo>
                    <a:lnTo>
                      <a:pt x="21272" y="1124"/>
                    </a:lnTo>
                    <a:lnTo>
                      <a:pt x="21188" y="978"/>
                    </a:lnTo>
                    <a:lnTo>
                      <a:pt x="21105" y="853"/>
                    </a:lnTo>
                    <a:lnTo>
                      <a:pt x="21001" y="749"/>
                    </a:lnTo>
                    <a:lnTo>
                      <a:pt x="20897" y="645"/>
                    </a:lnTo>
                    <a:lnTo>
                      <a:pt x="20752" y="562"/>
                    </a:lnTo>
                    <a:lnTo>
                      <a:pt x="20627" y="479"/>
                    </a:lnTo>
                    <a:lnTo>
                      <a:pt x="20481" y="417"/>
                    </a:lnTo>
                    <a:lnTo>
                      <a:pt x="20315" y="354"/>
                    </a:lnTo>
                    <a:lnTo>
                      <a:pt x="20128" y="313"/>
                    </a:lnTo>
                    <a:lnTo>
                      <a:pt x="19379" y="188"/>
                    </a:lnTo>
                    <a:lnTo>
                      <a:pt x="18631" y="84"/>
                    </a:lnTo>
                    <a:lnTo>
                      <a:pt x="17903" y="22"/>
                    </a:lnTo>
                    <a:lnTo>
                      <a:pt x="17155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7796125" y="1676450"/>
                <a:ext cx="13155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1664" fill="none" extrusionOk="0">
                    <a:moveTo>
                      <a:pt x="1207" y="1664"/>
                    </a:moveTo>
                    <a:lnTo>
                      <a:pt x="1207" y="1664"/>
                    </a:lnTo>
                    <a:lnTo>
                      <a:pt x="999" y="1664"/>
                    </a:lnTo>
                    <a:lnTo>
                      <a:pt x="791" y="1643"/>
                    </a:lnTo>
                    <a:lnTo>
                      <a:pt x="791" y="1643"/>
                    </a:lnTo>
                    <a:lnTo>
                      <a:pt x="645" y="1622"/>
                    </a:lnTo>
                    <a:lnTo>
                      <a:pt x="521" y="1581"/>
                    </a:lnTo>
                    <a:lnTo>
                      <a:pt x="375" y="1539"/>
                    </a:lnTo>
                    <a:lnTo>
                      <a:pt x="271" y="1456"/>
                    </a:lnTo>
                    <a:lnTo>
                      <a:pt x="167" y="1373"/>
                    </a:lnTo>
                    <a:lnTo>
                      <a:pt x="84" y="1269"/>
                    </a:lnTo>
                    <a:lnTo>
                      <a:pt x="42" y="1144"/>
                    </a:lnTo>
                    <a:lnTo>
                      <a:pt x="1" y="978"/>
                    </a:lnTo>
                    <a:lnTo>
                      <a:pt x="1" y="978"/>
                    </a:lnTo>
                    <a:lnTo>
                      <a:pt x="1" y="832"/>
                    </a:lnTo>
                    <a:lnTo>
                      <a:pt x="42" y="687"/>
                    </a:lnTo>
                    <a:lnTo>
                      <a:pt x="84" y="562"/>
                    </a:lnTo>
                    <a:lnTo>
                      <a:pt x="167" y="458"/>
                    </a:lnTo>
                    <a:lnTo>
                      <a:pt x="271" y="375"/>
                    </a:lnTo>
                    <a:lnTo>
                      <a:pt x="375" y="292"/>
                    </a:lnTo>
                    <a:lnTo>
                      <a:pt x="500" y="250"/>
                    </a:lnTo>
                    <a:lnTo>
                      <a:pt x="645" y="208"/>
                    </a:lnTo>
                    <a:lnTo>
                      <a:pt x="645" y="208"/>
                    </a:lnTo>
                    <a:lnTo>
                      <a:pt x="1103" y="104"/>
                    </a:lnTo>
                    <a:lnTo>
                      <a:pt x="1540" y="42"/>
                    </a:lnTo>
                    <a:lnTo>
                      <a:pt x="1997" y="21"/>
                    </a:lnTo>
                    <a:lnTo>
                      <a:pt x="2434" y="0"/>
                    </a:lnTo>
                    <a:lnTo>
                      <a:pt x="2434" y="0"/>
                    </a:lnTo>
                    <a:lnTo>
                      <a:pt x="2766" y="0"/>
                    </a:lnTo>
                    <a:lnTo>
                      <a:pt x="3099" y="21"/>
                    </a:lnTo>
                    <a:lnTo>
                      <a:pt x="3411" y="63"/>
                    </a:lnTo>
                    <a:lnTo>
                      <a:pt x="3744" y="104"/>
                    </a:lnTo>
                    <a:lnTo>
                      <a:pt x="4055" y="167"/>
                    </a:lnTo>
                    <a:lnTo>
                      <a:pt x="4388" y="250"/>
                    </a:lnTo>
                    <a:lnTo>
                      <a:pt x="4700" y="333"/>
                    </a:lnTo>
                    <a:lnTo>
                      <a:pt x="5033" y="458"/>
                    </a:lnTo>
                    <a:lnTo>
                      <a:pt x="5033" y="458"/>
                    </a:lnTo>
                    <a:lnTo>
                      <a:pt x="5095" y="479"/>
                    </a:lnTo>
                    <a:lnTo>
                      <a:pt x="5158" y="520"/>
                    </a:lnTo>
                    <a:lnTo>
                      <a:pt x="5220" y="603"/>
                    </a:lnTo>
                    <a:lnTo>
                      <a:pt x="5261" y="728"/>
                    </a:lnTo>
                    <a:lnTo>
                      <a:pt x="5261" y="728"/>
                    </a:lnTo>
                    <a:lnTo>
                      <a:pt x="4929" y="895"/>
                    </a:lnTo>
                    <a:lnTo>
                      <a:pt x="4617" y="1040"/>
                    </a:lnTo>
                    <a:lnTo>
                      <a:pt x="4263" y="1165"/>
                    </a:lnTo>
                    <a:lnTo>
                      <a:pt x="3931" y="1248"/>
                    </a:lnTo>
                    <a:lnTo>
                      <a:pt x="3577" y="1331"/>
                    </a:lnTo>
                    <a:lnTo>
                      <a:pt x="3245" y="1394"/>
                    </a:lnTo>
                    <a:lnTo>
                      <a:pt x="2538" y="1518"/>
                    </a:lnTo>
                    <a:lnTo>
                      <a:pt x="2538" y="1518"/>
                    </a:lnTo>
                    <a:lnTo>
                      <a:pt x="1872" y="1622"/>
                    </a:lnTo>
                    <a:lnTo>
                      <a:pt x="1540" y="1643"/>
                    </a:lnTo>
                    <a:lnTo>
                      <a:pt x="1207" y="16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7463450" y="1426925"/>
                <a:ext cx="41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821" fill="none" extrusionOk="0">
                    <a:moveTo>
                      <a:pt x="791" y="6821"/>
                    </a:moveTo>
                    <a:lnTo>
                      <a:pt x="791" y="6821"/>
                    </a:lnTo>
                    <a:lnTo>
                      <a:pt x="645" y="6426"/>
                    </a:lnTo>
                    <a:lnTo>
                      <a:pt x="541" y="6031"/>
                    </a:lnTo>
                    <a:lnTo>
                      <a:pt x="458" y="5636"/>
                    </a:lnTo>
                    <a:lnTo>
                      <a:pt x="375" y="5241"/>
                    </a:lnTo>
                    <a:lnTo>
                      <a:pt x="271" y="4451"/>
                    </a:lnTo>
                    <a:lnTo>
                      <a:pt x="167" y="3660"/>
                    </a:lnTo>
                    <a:lnTo>
                      <a:pt x="167" y="3660"/>
                    </a:lnTo>
                    <a:lnTo>
                      <a:pt x="84" y="3016"/>
                    </a:lnTo>
                    <a:lnTo>
                      <a:pt x="42" y="2351"/>
                    </a:lnTo>
                    <a:lnTo>
                      <a:pt x="1" y="1685"/>
                    </a:lnTo>
                    <a:lnTo>
                      <a:pt x="21" y="1041"/>
                    </a:lnTo>
                    <a:lnTo>
                      <a:pt x="21" y="1041"/>
                    </a:lnTo>
                    <a:lnTo>
                      <a:pt x="42" y="812"/>
                    </a:lnTo>
                    <a:lnTo>
                      <a:pt x="84" y="625"/>
                    </a:lnTo>
                    <a:lnTo>
                      <a:pt x="146" y="438"/>
                    </a:lnTo>
                    <a:lnTo>
                      <a:pt x="250" y="292"/>
                    </a:lnTo>
                    <a:lnTo>
                      <a:pt x="354" y="167"/>
                    </a:lnTo>
                    <a:lnTo>
                      <a:pt x="479" y="84"/>
                    </a:lnTo>
                    <a:lnTo>
                      <a:pt x="604" y="22"/>
                    </a:lnTo>
                    <a:lnTo>
                      <a:pt x="770" y="1"/>
                    </a:lnTo>
                    <a:lnTo>
                      <a:pt x="770" y="1"/>
                    </a:lnTo>
                    <a:lnTo>
                      <a:pt x="791" y="1"/>
                    </a:lnTo>
                    <a:lnTo>
                      <a:pt x="791" y="1"/>
                    </a:lnTo>
                    <a:lnTo>
                      <a:pt x="957" y="22"/>
                    </a:lnTo>
                    <a:lnTo>
                      <a:pt x="1082" y="63"/>
                    </a:lnTo>
                    <a:lnTo>
                      <a:pt x="1207" y="146"/>
                    </a:lnTo>
                    <a:lnTo>
                      <a:pt x="1331" y="250"/>
                    </a:lnTo>
                    <a:lnTo>
                      <a:pt x="1414" y="396"/>
                    </a:lnTo>
                    <a:lnTo>
                      <a:pt x="1498" y="562"/>
                    </a:lnTo>
                    <a:lnTo>
                      <a:pt x="1560" y="749"/>
                    </a:lnTo>
                    <a:lnTo>
                      <a:pt x="1581" y="978"/>
                    </a:lnTo>
                    <a:lnTo>
                      <a:pt x="1581" y="978"/>
                    </a:lnTo>
                    <a:lnTo>
                      <a:pt x="1622" y="1685"/>
                    </a:lnTo>
                    <a:lnTo>
                      <a:pt x="1643" y="2371"/>
                    </a:lnTo>
                    <a:lnTo>
                      <a:pt x="1622" y="3078"/>
                    </a:lnTo>
                    <a:lnTo>
                      <a:pt x="1560" y="3785"/>
                    </a:lnTo>
                    <a:lnTo>
                      <a:pt x="1477" y="4471"/>
                    </a:lnTo>
                    <a:lnTo>
                      <a:pt x="1373" y="5158"/>
                    </a:lnTo>
                    <a:lnTo>
                      <a:pt x="1227" y="5844"/>
                    </a:lnTo>
                    <a:lnTo>
                      <a:pt x="1082" y="6551"/>
                    </a:lnTo>
                    <a:lnTo>
                      <a:pt x="1082" y="6551"/>
                    </a:lnTo>
                    <a:lnTo>
                      <a:pt x="1061" y="6634"/>
                    </a:lnTo>
                    <a:lnTo>
                      <a:pt x="999" y="6696"/>
                    </a:lnTo>
                    <a:lnTo>
                      <a:pt x="915" y="6759"/>
                    </a:lnTo>
                    <a:lnTo>
                      <a:pt x="791" y="68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7142200" y="1377025"/>
                <a:ext cx="848375" cy="788600"/>
              </a:xfrm>
              <a:custGeom>
                <a:avLst/>
                <a:gdLst/>
                <a:ahLst/>
                <a:cxnLst/>
                <a:rect l="l" t="t" r="r" b="b"/>
                <a:pathLst>
                  <a:path w="33935" h="31544" fill="none" extrusionOk="0">
                    <a:moveTo>
                      <a:pt x="17155" y="1"/>
                    </a:moveTo>
                    <a:lnTo>
                      <a:pt x="17155" y="1"/>
                    </a:lnTo>
                    <a:lnTo>
                      <a:pt x="16697" y="22"/>
                    </a:lnTo>
                    <a:lnTo>
                      <a:pt x="16240" y="42"/>
                    </a:lnTo>
                    <a:lnTo>
                      <a:pt x="15803" y="84"/>
                    </a:lnTo>
                    <a:lnTo>
                      <a:pt x="15346" y="126"/>
                    </a:lnTo>
                    <a:lnTo>
                      <a:pt x="14909" y="188"/>
                    </a:lnTo>
                    <a:lnTo>
                      <a:pt x="14452" y="271"/>
                    </a:lnTo>
                    <a:lnTo>
                      <a:pt x="14015" y="375"/>
                    </a:lnTo>
                    <a:lnTo>
                      <a:pt x="13557" y="479"/>
                    </a:lnTo>
                    <a:lnTo>
                      <a:pt x="13557" y="479"/>
                    </a:lnTo>
                    <a:lnTo>
                      <a:pt x="13370" y="541"/>
                    </a:lnTo>
                    <a:lnTo>
                      <a:pt x="13370" y="541"/>
                    </a:lnTo>
                    <a:lnTo>
                      <a:pt x="13058" y="666"/>
                    </a:lnTo>
                    <a:lnTo>
                      <a:pt x="12809" y="812"/>
                    </a:lnTo>
                    <a:lnTo>
                      <a:pt x="12580" y="999"/>
                    </a:lnTo>
                    <a:lnTo>
                      <a:pt x="12393" y="1228"/>
                    </a:lnTo>
                    <a:lnTo>
                      <a:pt x="12248" y="1477"/>
                    </a:lnTo>
                    <a:lnTo>
                      <a:pt x="12123" y="1747"/>
                    </a:lnTo>
                    <a:lnTo>
                      <a:pt x="12040" y="2059"/>
                    </a:lnTo>
                    <a:lnTo>
                      <a:pt x="11977" y="2413"/>
                    </a:lnTo>
                    <a:lnTo>
                      <a:pt x="11977" y="2413"/>
                    </a:lnTo>
                    <a:lnTo>
                      <a:pt x="11894" y="3452"/>
                    </a:lnTo>
                    <a:lnTo>
                      <a:pt x="11832" y="4513"/>
                    </a:lnTo>
                    <a:lnTo>
                      <a:pt x="11811" y="5553"/>
                    </a:lnTo>
                    <a:lnTo>
                      <a:pt x="11811" y="6613"/>
                    </a:lnTo>
                    <a:lnTo>
                      <a:pt x="11811" y="6613"/>
                    </a:lnTo>
                    <a:lnTo>
                      <a:pt x="11811" y="7757"/>
                    </a:lnTo>
                    <a:lnTo>
                      <a:pt x="11811" y="7757"/>
                    </a:lnTo>
                    <a:lnTo>
                      <a:pt x="11811" y="8921"/>
                    </a:lnTo>
                    <a:lnTo>
                      <a:pt x="11811" y="8921"/>
                    </a:lnTo>
                    <a:lnTo>
                      <a:pt x="11811" y="9025"/>
                    </a:lnTo>
                    <a:lnTo>
                      <a:pt x="11811" y="9025"/>
                    </a:lnTo>
                    <a:lnTo>
                      <a:pt x="11832" y="9981"/>
                    </a:lnTo>
                    <a:lnTo>
                      <a:pt x="11832" y="9981"/>
                    </a:lnTo>
                    <a:lnTo>
                      <a:pt x="11811" y="10293"/>
                    </a:lnTo>
                    <a:lnTo>
                      <a:pt x="11790" y="10605"/>
                    </a:lnTo>
                    <a:lnTo>
                      <a:pt x="11749" y="10938"/>
                    </a:lnTo>
                    <a:lnTo>
                      <a:pt x="11686" y="11250"/>
                    </a:lnTo>
                    <a:lnTo>
                      <a:pt x="11686" y="11250"/>
                    </a:lnTo>
                    <a:lnTo>
                      <a:pt x="9898" y="11437"/>
                    </a:lnTo>
                    <a:lnTo>
                      <a:pt x="8172" y="11624"/>
                    </a:lnTo>
                    <a:lnTo>
                      <a:pt x="8172" y="11624"/>
                    </a:lnTo>
                    <a:lnTo>
                      <a:pt x="6675" y="11811"/>
                    </a:lnTo>
                    <a:lnTo>
                      <a:pt x="5947" y="11936"/>
                    </a:lnTo>
                    <a:lnTo>
                      <a:pt x="5199" y="12061"/>
                    </a:lnTo>
                    <a:lnTo>
                      <a:pt x="4471" y="12206"/>
                    </a:lnTo>
                    <a:lnTo>
                      <a:pt x="3743" y="12373"/>
                    </a:lnTo>
                    <a:lnTo>
                      <a:pt x="3016" y="12580"/>
                    </a:lnTo>
                    <a:lnTo>
                      <a:pt x="2309" y="12788"/>
                    </a:lnTo>
                    <a:lnTo>
                      <a:pt x="2309" y="12788"/>
                    </a:lnTo>
                    <a:lnTo>
                      <a:pt x="2038" y="12892"/>
                    </a:lnTo>
                    <a:lnTo>
                      <a:pt x="1789" y="12996"/>
                    </a:lnTo>
                    <a:lnTo>
                      <a:pt x="1539" y="13121"/>
                    </a:lnTo>
                    <a:lnTo>
                      <a:pt x="1331" y="13246"/>
                    </a:lnTo>
                    <a:lnTo>
                      <a:pt x="1144" y="13391"/>
                    </a:lnTo>
                    <a:lnTo>
                      <a:pt x="957" y="13537"/>
                    </a:lnTo>
                    <a:lnTo>
                      <a:pt x="791" y="13703"/>
                    </a:lnTo>
                    <a:lnTo>
                      <a:pt x="645" y="13890"/>
                    </a:lnTo>
                    <a:lnTo>
                      <a:pt x="500" y="14078"/>
                    </a:lnTo>
                    <a:lnTo>
                      <a:pt x="396" y="14285"/>
                    </a:lnTo>
                    <a:lnTo>
                      <a:pt x="292" y="14493"/>
                    </a:lnTo>
                    <a:lnTo>
                      <a:pt x="209" y="14743"/>
                    </a:lnTo>
                    <a:lnTo>
                      <a:pt x="146" y="14972"/>
                    </a:lnTo>
                    <a:lnTo>
                      <a:pt x="84" y="15242"/>
                    </a:lnTo>
                    <a:lnTo>
                      <a:pt x="42" y="15512"/>
                    </a:lnTo>
                    <a:lnTo>
                      <a:pt x="21" y="15783"/>
                    </a:lnTo>
                    <a:lnTo>
                      <a:pt x="21" y="15783"/>
                    </a:lnTo>
                    <a:lnTo>
                      <a:pt x="1" y="16365"/>
                    </a:lnTo>
                    <a:lnTo>
                      <a:pt x="1" y="16365"/>
                    </a:lnTo>
                    <a:lnTo>
                      <a:pt x="21" y="16801"/>
                    </a:lnTo>
                    <a:lnTo>
                      <a:pt x="42" y="17217"/>
                    </a:lnTo>
                    <a:lnTo>
                      <a:pt x="84" y="17654"/>
                    </a:lnTo>
                    <a:lnTo>
                      <a:pt x="125" y="18070"/>
                    </a:lnTo>
                    <a:lnTo>
                      <a:pt x="271" y="18922"/>
                    </a:lnTo>
                    <a:lnTo>
                      <a:pt x="458" y="19754"/>
                    </a:lnTo>
                    <a:lnTo>
                      <a:pt x="458" y="19754"/>
                    </a:lnTo>
                    <a:lnTo>
                      <a:pt x="562" y="20107"/>
                    </a:lnTo>
                    <a:lnTo>
                      <a:pt x="687" y="20399"/>
                    </a:lnTo>
                    <a:lnTo>
                      <a:pt x="770" y="20523"/>
                    </a:lnTo>
                    <a:lnTo>
                      <a:pt x="853" y="20627"/>
                    </a:lnTo>
                    <a:lnTo>
                      <a:pt x="936" y="20731"/>
                    </a:lnTo>
                    <a:lnTo>
                      <a:pt x="1040" y="20814"/>
                    </a:lnTo>
                    <a:lnTo>
                      <a:pt x="1144" y="20898"/>
                    </a:lnTo>
                    <a:lnTo>
                      <a:pt x="1248" y="20960"/>
                    </a:lnTo>
                    <a:lnTo>
                      <a:pt x="1373" y="21002"/>
                    </a:lnTo>
                    <a:lnTo>
                      <a:pt x="1518" y="21064"/>
                    </a:lnTo>
                    <a:lnTo>
                      <a:pt x="1830" y="21126"/>
                    </a:lnTo>
                    <a:lnTo>
                      <a:pt x="2205" y="21168"/>
                    </a:lnTo>
                    <a:lnTo>
                      <a:pt x="2205" y="21168"/>
                    </a:lnTo>
                    <a:lnTo>
                      <a:pt x="2745" y="21189"/>
                    </a:lnTo>
                    <a:lnTo>
                      <a:pt x="3265" y="21189"/>
                    </a:lnTo>
                    <a:lnTo>
                      <a:pt x="3265" y="21189"/>
                    </a:lnTo>
                    <a:lnTo>
                      <a:pt x="4014" y="21189"/>
                    </a:lnTo>
                    <a:lnTo>
                      <a:pt x="4762" y="21147"/>
                    </a:lnTo>
                    <a:lnTo>
                      <a:pt x="5511" y="21064"/>
                    </a:lnTo>
                    <a:lnTo>
                      <a:pt x="6259" y="20981"/>
                    </a:lnTo>
                    <a:lnTo>
                      <a:pt x="6259" y="20981"/>
                    </a:lnTo>
                    <a:lnTo>
                      <a:pt x="7216" y="20835"/>
                    </a:lnTo>
                    <a:lnTo>
                      <a:pt x="8193" y="20690"/>
                    </a:lnTo>
                    <a:lnTo>
                      <a:pt x="10127" y="20357"/>
                    </a:lnTo>
                    <a:lnTo>
                      <a:pt x="10127" y="20357"/>
                    </a:lnTo>
                    <a:lnTo>
                      <a:pt x="10397" y="20336"/>
                    </a:lnTo>
                    <a:lnTo>
                      <a:pt x="10626" y="20315"/>
                    </a:lnTo>
                    <a:lnTo>
                      <a:pt x="10626" y="20315"/>
                    </a:lnTo>
                    <a:lnTo>
                      <a:pt x="10771" y="20315"/>
                    </a:lnTo>
                    <a:lnTo>
                      <a:pt x="10917" y="20357"/>
                    </a:lnTo>
                    <a:lnTo>
                      <a:pt x="11021" y="20419"/>
                    </a:lnTo>
                    <a:lnTo>
                      <a:pt x="11125" y="20503"/>
                    </a:lnTo>
                    <a:lnTo>
                      <a:pt x="11208" y="20607"/>
                    </a:lnTo>
                    <a:lnTo>
                      <a:pt x="11291" y="20752"/>
                    </a:lnTo>
                    <a:lnTo>
                      <a:pt x="11353" y="20918"/>
                    </a:lnTo>
                    <a:lnTo>
                      <a:pt x="11437" y="21147"/>
                    </a:lnTo>
                    <a:lnTo>
                      <a:pt x="11437" y="21147"/>
                    </a:lnTo>
                    <a:lnTo>
                      <a:pt x="11499" y="21376"/>
                    </a:lnTo>
                    <a:lnTo>
                      <a:pt x="11541" y="21605"/>
                    </a:lnTo>
                    <a:lnTo>
                      <a:pt x="11541" y="21605"/>
                    </a:lnTo>
                    <a:lnTo>
                      <a:pt x="11645" y="22374"/>
                    </a:lnTo>
                    <a:lnTo>
                      <a:pt x="11728" y="23164"/>
                    </a:lnTo>
                    <a:lnTo>
                      <a:pt x="11769" y="23954"/>
                    </a:lnTo>
                    <a:lnTo>
                      <a:pt x="11790" y="24744"/>
                    </a:lnTo>
                    <a:lnTo>
                      <a:pt x="11790" y="24744"/>
                    </a:lnTo>
                    <a:lnTo>
                      <a:pt x="11790" y="24994"/>
                    </a:lnTo>
                    <a:lnTo>
                      <a:pt x="11790" y="24994"/>
                    </a:lnTo>
                    <a:lnTo>
                      <a:pt x="11790" y="25784"/>
                    </a:lnTo>
                    <a:lnTo>
                      <a:pt x="11790" y="25784"/>
                    </a:lnTo>
                    <a:lnTo>
                      <a:pt x="11790" y="26844"/>
                    </a:lnTo>
                    <a:lnTo>
                      <a:pt x="11832" y="27905"/>
                    </a:lnTo>
                    <a:lnTo>
                      <a:pt x="11915" y="28965"/>
                    </a:lnTo>
                    <a:lnTo>
                      <a:pt x="12040" y="30026"/>
                    </a:lnTo>
                    <a:lnTo>
                      <a:pt x="12040" y="30026"/>
                    </a:lnTo>
                    <a:lnTo>
                      <a:pt x="12102" y="30338"/>
                    </a:lnTo>
                    <a:lnTo>
                      <a:pt x="12102" y="30338"/>
                    </a:lnTo>
                    <a:lnTo>
                      <a:pt x="12144" y="30566"/>
                    </a:lnTo>
                    <a:lnTo>
                      <a:pt x="12227" y="30753"/>
                    </a:lnTo>
                    <a:lnTo>
                      <a:pt x="12310" y="30920"/>
                    </a:lnTo>
                    <a:lnTo>
                      <a:pt x="12435" y="31045"/>
                    </a:lnTo>
                    <a:lnTo>
                      <a:pt x="12580" y="31128"/>
                    </a:lnTo>
                    <a:lnTo>
                      <a:pt x="12788" y="31211"/>
                    </a:lnTo>
                    <a:lnTo>
                      <a:pt x="13017" y="31273"/>
                    </a:lnTo>
                    <a:lnTo>
                      <a:pt x="13287" y="31315"/>
                    </a:lnTo>
                    <a:lnTo>
                      <a:pt x="13287" y="31315"/>
                    </a:lnTo>
                    <a:lnTo>
                      <a:pt x="14098" y="31419"/>
                    </a:lnTo>
                    <a:lnTo>
                      <a:pt x="14930" y="31481"/>
                    </a:lnTo>
                    <a:lnTo>
                      <a:pt x="15762" y="31523"/>
                    </a:lnTo>
                    <a:lnTo>
                      <a:pt x="16572" y="31544"/>
                    </a:lnTo>
                    <a:lnTo>
                      <a:pt x="16572" y="31544"/>
                    </a:lnTo>
                    <a:lnTo>
                      <a:pt x="17238" y="31544"/>
                    </a:lnTo>
                    <a:lnTo>
                      <a:pt x="17924" y="31502"/>
                    </a:lnTo>
                    <a:lnTo>
                      <a:pt x="18589" y="31460"/>
                    </a:lnTo>
                    <a:lnTo>
                      <a:pt x="19255" y="31377"/>
                    </a:lnTo>
                    <a:lnTo>
                      <a:pt x="19255" y="31377"/>
                    </a:lnTo>
                    <a:lnTo>
                      <a:pt x="19525" y="31336"/>
                    </a:lnTo>
                    <a:lnTo>
                      <a:pt x="19775" y="31294"/>
                    </a:lnTo>
                    <a:lnTo>
                      <a:pt x="20003" y="31232"/>
                    </a:lnTo>
                    <a:lnTo>
                      <a:pt x="20211" y="31148"/>
                    </a:lnTo>
                    <a:lnTo>
                      <a:pt x="20398" y="31065"/>
                    </a:lnTo>
                    <a:lnTo>
                      <a:pt x="20585" y="30982"/>
                    </a:lnTo>
                    <a:lnTo>
                      <a:pt x="20731" y="30857"/>
                    </a:lnTo>
                    <a:lnTo>
                      <a:pt x="20856" y="30733"/>
                    </a:lnTo>
                    <a:lnTo>
                      <a:pt x="20981" y="30608"/>
                    </a:lnTo>
                    <a:lnTo>
                      <a:pt x="21105" y="30442"/>
                    </a:lnTo>
                    <a:lnTo>
                      <a:pt x="21188" y="30275"/>
                    </a:lnTo>
                    <a:lnTo>
                      <a:pt x="21272" y="30067"/>
                    </a:lnTo>
                    <a:lnTo>
                      <a:pt x="21355" y="29859"/>
                    </a:lnTo>
                    <a:lnTo>
                      <a:pt x="21417" y="29631"/>
                    </a:lnTo>
                    <a:lnTo>
                      <a:pt x="21500" y="29111"/>
                    </a:lnTo>
                    <a:lnTo>
                      <a:pt x="21500" y="29111"/>
                    </a:lnTo>
                    <a:lnTo>
                      <a:pt x="21542" y="28820"/>
                    </a:lnTo>
                    <a:lnTo>
                      <a:pt x="21563" y="28508"/>
                    </a:lnTo>
                    <a:lnTo>
                      <a:pt x="21583" y="27905"/>
                    </a:lnTo>
                    <a:lnTo>
                      <a:pt x="21583" y="27905"/>
                    </a:lnTo>
                    <a:lnTo>
                      <a:pt x="21563" y="26990"/>
                    </a:lnTo>
                    <a:lnTo>
                      <a:pt x="21563" y="26990"/>
                    </a:lnTo>
                    <a:lnTo>
                      <a:pt x="21500" y="24744"/>
                    </a:lnTo>
                    <a:lnTo>
                      <a:pt x="21480" y="23601"/>
                    </a:lnTo>
                    <a:lnTo>
                      <a:pt x="21480" y="22478"/>
                    </a:lnTo>
                    <a:lnTo>
                      <a:pt x="21480" y="22478"/>
                    </a:lnTo>
                    <a:lnTo>
                      <a:pt x="21480" y="22478"/>
                    </a:lnTo>
                    <a:lnTo>
                      <a:pt x="21480" y="22478"/>
                    </a:lnTo>
                    <a:lnTo>
                      <a:pt x="21480" y="22083"/>
                    </a:lnTo>
                    <a:lnTo>
                      <a:pt x="21521" y="21771"/>
                    </a:lnTo>
                    <a:lnTo>
                      <a:pt x="21563" y="21646"/>
                    </a:lnTo>
                    <a:lnTo>
                      <a:pt x="21604" y="21542"/>
                    </a:lnTo>
                    <a:lnTo>
                      <a:pt x="21646" y="21438"/>
                    </a:lnTo>
                    <a:lnTo>
                      <a:pt x="21729" y="21334"/>
                    </a:lnTo>
                    <a:lnTo>
                      <a:pt x="21791" y="21272"/>
                    </a:lnTo>
                    <a:lnTo>
                      <a:pt x="21895" y="21210"/>
                    </a:lnTo>
                    <a:lnTo>
                      <a:pt x="21999" y="21147"/>
                    </a:lnTo>
                    <a:lnTo>
                      <a:pt x="22124" y="21085"/>
                    </a:lnTo>
                    <a:lnTo>
                      <a:pt x="22436" y="21022"/>
                    </a:lnTo>
                    <a:lnTo>
                      <a:pt x="22810" y="20960"/>
                    </a:lnTo>
                    <a:lnTo>
                      <a:pt x="22810" y="20960"/>
                    </a:lnTo>
                    <a:lnTo>
                      <a:pt x="26865" y="20461"/>
                    </a:lnTo>
                    <a:lnTo>
                      <a:pt x="30919" y="19983"/>
                    </a:lnTo>
                    <a:lnTo>
                      <a:pt x="30919" y="19983"/>
                    </a:lnTo>
                    <a:lnTo>
                      <a:pt x="31647" y="19879"/>
                    </a:lnTo>
                    <a:lnTo>
                      <a:pt x="32229" y="19796"/>
                    </a:lnTo>
                    <a:lnTo>
                      <a:pt x="32458" y="19733"/>
                    </a:lnTo>
                    <a:lnTo>
                      <a:pt x="32666" y="19650"/>
                    </a:lnTo>
                    <a:lnTo>
                      <a:pt x="32853" y="19567"/>
                    </a:lnTo>
                    <a:lnTo>
                      <a:pt x="32999" y="19442"/>
                    </a:lnTo>
                    <a:lnTo>
                      <a:pt x="33123" y="19317"/>
                    </a:lnTo>
                    <a:lnTo>
                      <a:pt x="33248" y="19130"/>
                    </a:lnTo>
                    <a:lnTo>
                      <a:pt x="33352" y="18922"/>
                    </a:lnTo>
                    <a:lnTo>
                      <a:pt x="33435" y="18694"/>
                    </a:lnTo>
                    <a:lnTo>
                      <a:pt x="33539" y="18402"/>
                    </a:lnTo>
                    <a:lnTo>
                      <a:pt x="33623" y="18049"/>
                    </a:lnTo>
                    <a:lnTo>
                      <a:pt x="33810" y="17217"/>
                    </a:lnTo>
                    <a:lnTo>
                      <a:pt x="33810" y="17217"/>
                    </a:lnTo>
                    <a:lnTo>
                      <a:pt x="33830" y="17030"/>
                    </a:lnTo>
                    <a:lnTo>
                      <a:pt x="33830" y="17030"/>
                    </a:lnTo>
                    <a:lnTo>
                      <a:pt x="33872" y="16635"/>
                    </a:lnTo>
                    <a:lnTo>
                      <a:pt x="33914" y="16240"/>
                    </a:lnTo>
                    <a:lnTo>
                      <a:pt x="33934" y="15450"/>
                    </a:lnTo>
                    <a:lnTo>
                      <a:pt x="33934" y="15450"/>
                    </a:lnTo>
                    <a:lnTo>
                      <a:pt x="33914" y="14639"/>
                    </a:lnTo>
                    <a:lnTo>
                      <a:pt x="33851" y="13807"/>
                    </a:lnTo>
                    <a:lnTo>
                      <a:pt x="33768" y="12996"/>
                    </a:lnTo>
                    <a:lnTo>
                      <a:pt x="33664" y="12185"/>
                    </a:lnTo>
                    <a:lnTo>
                      <a:pt x="33664" y="12185"/>
                    </a:lnTo>
                    <a:lnTo>
                      <a:pt x="33623" y="11894"/>
                    </a:lnTo>
                    <a:lnTo>
                      <a:pt x="33560" y="11645"/>
                    </a:lnTo>
                    <a:lnTo>
                      <a:pt x="33498" y="11478"/>
                    </a:lnTo>
                    <a:lnTo>
                      <a:pt x="33394" y="11333"/>
                    </a:lnTo>
                    <a:lnTo>
                      <a:pt x="33248" y="11229"/>
                    </a:lnTo>
                    <a:lnTo>
                      <a:pt x="33061" y="11146"/>
                    </a:lnTo>
                    <a:lnTo>
                      <a:pt x="32832" y="11104"/>
                    </a:lnTo>
                    <a:lnTo>
                      <a:pt x="32520" y="11042"/>
                    </a:lnTo>
                    <a:lnTo>
                      <a:pt x="32520" y="11042"/>
                    </a:lnTo>
                    <a:lnTo>
                      <a:pt x="31543" y="10938"/>
                    </a:lnTo>
                    <a:lnTo>
                      <a:pt x="30545" y="10855"/>
                    </a:lnTo>
                    <a:lnTo>
                      <a:pt x="29547" y="10792"/>
                    </a:lnTo>
                    <a:lnTo>
                      <a:pt x="28549" y="10772"/>
                    </a:lnTo>
                    <a:lnTo>
                      <a:pt x="28549" y="10772"/>
                    </a:lnTo>
                    <a:lnTo>
                      <a:pt x="27884" y="10792"/>
                    </a:lnTo>
                    <a:lnTo>
                      <a:pt x="27218" y="10813"/>
                    </a:lnTo>
                    <a:lnTo>
                      <a:pt x="26553" y="10834"/>
                    </a:lnTo>
                    <a:lnTo>
                      <a:pt x="25888" y="10896"/>
                    </a:lnTo>
                    <a:lnTo>
                      <a:pt x="24557" y="11021"/>
                    </a:lnTo>
                    <a:lnTo>
                      <a:pt x="23226" y="11187"/>
                    </a:lnTo>
                    <a:lnTo>
                      <a:pt x="23226" y="11187"/>
                    </a:lnTo>
                    <a:lnTo>
                      <a:pt x="22810" y="11250"/>
                    </a:lnTo>
                    <a:lnTo>
                      <a:pt x="22374" y="11271"/>
                    </a:lnTo>
                    <a:lnTo>
                      <a:pt x="22374" y="11271"/>
                    </a:lnTo>
                    <a:lnTo>
                      <a:pt x="22145" y="11250"/>
                    </a:lnTo>
                    <a:lnTo>
                      <a:pt x="21895" y="11229"/>
                    </a:lnTo>
                    <a:lnTo>
                      <a:pt x="21895" y="11229"/>
                    </a:lnTo>
                    <a:lnTo>
                      <a:pt x="21791" y="10875"/>
                    </a:lnTo>
                    <a:lnTo>
                      <a:pt x="21729" y="10522"/>
                    </a:lnTo>
                    <a:lnTo>
                      <a:pt x="21667" y="10169"/>
                    </a:lnTo>
                    <a:lnTo>
                      <a:pt x="21625" y="9815"/>
                    </a:lnTo>
                    <a:lnTo>
                      <a:pt x="21563" y="9087"/>
                    </a:lnTo>
                    <a:lnTo>
                      <a:pt x="21542" y="8380"/>
                    </a:lnTo>
                    <a:lnTo>
                      <a:pt x="21542" y="8380"/>
                    </a:lnTo>
                    <a:lnTo>
                      <a:pt x="21542" y="8048"/>
                    </a:lnTo>
                    <a:lnTo>
                      <a:pt x="21542" y="8048"/>
                    </a:lnTo>
                    <a:lnTo>
                      <a:pt x="21563" y="5345"/>
                    </a:lnTo>
                    <a:lnTo>
                      <a:pt x="21563" y="5345"/>
                    </a:lnTo>
                    <a:lnTo>
                      <a:pt x="21563" y="3910"/>
                    </a:lnTo>
                    <a:lnTo>
                      <a:pt x="21542" y="2475"/>
                    </a:lnTo>
                    <a:lnTo>
                      <a:pt x="21542" y="2475"/>
                    </a:lnTo>
                    <a:lnTo>
                      <a:pt x="21521" y="2018"/>
                    </a:lnTo>
                    <a:lnTo>
                      <a:pt x="21459" y="1623"/>
                    </a:lnTo>
                    <a:lnTo>
                      <a:pt x="21396" y="1436"/>
                    </a:lnTo>
                    <a:lnTo>
                      <a:pt x="21334" y="1269"/>
                    </a:lnTo>
                    <a:lnTo>
                      <a:pt x="21272" y="1124"/>
                    </a:lnTo>
                    <a:lnTo>
                      <a:pt x="21188" y="978"/>
                    </a:lnTo>
                    <a:lnTo>
                      <a:pt x="21105" y="853"/>
                    </a:lnTo>
                    <a:lnTo>
                      <a:pt x="21001" y="749"/>
                    </a:lnTo>
                    <a:lnTo>
                      <a:pt x="20897" y="645"/>
                    </a:lnTo>
                    <a:lnTo>
                      <a:pt x="20752" y="562"/>
                    </a:lnTo>
                    <a:lnTo>
                      <a:pt x="20627" y="479"/>
                    </a:lnTo>
                    <a:lnTo>
                      <a:pt x="20481" y="417"/>
                    </a:lnTo>
                    <a:lnTo>
                      <a:pt x="20315" y="354"/>
                    </a:lnTo>
                    <a:lnTo>
                      <a:pt x="20128" y="313"/>
                    </a:lnTo>
                    <a:lnTo>
                      <a:pt x="20128" y="313"/>
                    </a:lnTo>
                    <a:lnTo>
                      <a:pt x="19379" y="188"/>
                    </a:lnTo>
                    <a:lnTo>
                      <a:pt x="18631" y="84"/>
                    </a:lnTo>
                    <a:lnTo>
                      <a:pt x="17903" y="22"/>
                    </a:lnTo>
                    <a:lnTo>
                      <a:pt x="1715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7115700" y="1354675"/>
                <a:ext cx="929450" cy="867600"/>
              </a:xfrm>
              <a:custGeom>
                <a:avLst/>
                <a:gdLst/>
                <a:ahLst/>
                <a:cxnLst/>
                <a:rect l="l" t="t" r="r" b="b"/>
                <a:pathLst>
                  <a:path w="37178" h="34704" extrusionOk="0">
                    <a:moveTo>
                      <a:pt x="18215" y="895"/>
                    </a:moveTo>
                    <a:lnTo>
                      <a:pt x="18963" y="916"/>
                    </a:lnTo>
                    <a:lnTo>
                      <a:pt x="19691" y="978"/>
                    </a:lnTo>
                    <a:lnTo>
                      <a:pt x="20439" y="1082"/>
                    </a:lnTo>
                    <a:lnTo>
                      <a:pt x="21188" y="1207"/>
                    </a:lnTo>
                    <a:lnTo>
                      <a:pt x="21375" y="1248"/>
                    </a:lnTo>
                    <a:lnTo>
                      <a:pt x="21541" y="1311"/>
                    </a:lnTo>
                    <a:lnTo>
                      <a:pt x="21687" y="1373"/>
                    </a:lnTo>
                    <a:lnTo>
                      <a:pt x="21812" y="1456"/>
                    </a:lnTo>
                    <a:lnTo>
                      <a:pt x="21957" y="1539"/>
                    </a:lnTo>
                    <a:lnTo>
                      <a:pt x="22061" y="1643"/>
                    </a:lnTo>
                    <a:lnTo>
                      <a:pt x="22165" y="1747"/>
                    </a:lnTo>
                    <a:lnTo>
                      <a:pt x="22248" y="1872"/>
                    </a:lnTo>
                    <a:lnTo>
                      <a:pt x="22332" y="2018"/>
                    </a:lnTo>
                    <a:lnTo>
                      <a:pt x="22394" y="2163"/>
                    </a:lnTo>
                    <a:lnTo>
                      <a:pt x="22456" y="2330"/>
                    </a:lnTo>
                    <a:lnTo>
                      <a:pt x="22519" y="2517"/>
                    </a:lnTo>
                    <a:lnTo>
                      <a:pt x="22581" y="2912"/>
                    </a:lnTo>
                    <a:lnTo>
                      <a:pt x="22602" y="3369"/>
                    </a:lnTo>
                    <a:lnTo>
                      <a:pt x="22623" y="4804"/>
                    </a:lnTo>
                    <a:lnTo>
                      <a:pt x="22623" y="6239"/>
                    </a:lnTo>
                    <a:lnTo>
                      <a:pt x="22602" y="8942"/>
                    </a:lnTo>
                    <a:lnTo>
                      <a:pt x="22602" y="9274"/>
                    </a:lnTo>
                    <a:lnTo>
                      <a:pt x="22623" y="9981"/>
                    </a:lnTo>
                    <a:lnTo>
                      <a:pt x="22685" y="10709"/>
                    </a:lnTo>
                    <a:lnTo>
                      <a:pt x="22727" y="11063"/>
                    </a:lnTo>
                    <a:lnTo>
                      <a:pt x="22789" y="11416"/>
                    </a:lnTo>
                    <a:lnTo>
                      <a:pt x="22851" y="11769"/>
                    </a:lnTo>
                    <a:lnTo>
                      <a:pt x="22955" y="12123"/>
                    </a:lnTo>
                    <a:lnTo>
                      <a:pt x="23205" y="12144"/>
                    </a:lnTo>
                    <a:lnTo>
                      <a:pt x="23434" y="12165"/>
                    </a:lnTo>
                    <a:lnTo>
                      <a:pt x="23870" y="12144"/>
                    </a:lnTo>
                    <a:lnTo>
                      <a:pt x="24286" y="12081"/>
                    </a:lnTo>
                    <a:lnTo>
                      <a:pt x="25617" y="11915"/>
                    </a:lnTo>
                    <a:lnTo>
                      <a:pt x="26948" y="11790"/>
                    </a:lnTo>
                    <a:lnTo>
                      <a:pt x="27613" y="11728"/>
                    </a:lnTo>
                    <a:lnTo>
                      <a:pt x="28278" y="11707"/>
                    </a:lnTo>
                    <a:lnTo>
                      <a:pt x="28944" y="11686"/>
                    </a:lnTo>
                    <a:lnTo>
                      <a:pt x="29609" y="11666"/>
                    </a:lnTo>
                    <a:lnTo>
                      <a:pt x="30607" y="11686"/>
                    </a:lnTo>
                    <a:lnTo>
                      <a:pt x="31605" y="11749"/>
                    </a:lnTo>
                    <a:lnTo>
                      <a:pt x="32603" y="11832"/>
                    </a:lnTo>
                    <a:lnTo>
                      <a:pt x="33580" y="11936"/>
                    </a:lnTo>
                    <a:lnTo>
                      <a:pt x="33892" y="11998"/>
                    </a:lnTo>
                    <a:lnTo>
                      <a:pt x="34121" y="12040"/>
                    </a:lnTo>
                    <a:lnTo>
                      <a:pt x="34308" y="12123"/>
                    </a:lnTo>
                    <a:lnTo>
                      <a:pt x="34454" y="12227"/>
                    </a:lnTo>
                    <a:lnTo>
                      <a:pt x="34558" y="12372"/>
                    </a:lnTo>
                    <a:lnTo>
                      <a:pt x="34620" y="12539"/>
                    </a:lnTo>
                    <a:lnTo>
                      <a:pt x="34683" y="12788"/>
                    </a:lnTo>
                    <a:lnTo>
                      <a:pt x="34724" y="13079"/>
                    </a:lnTo>
                    <a:lnTo>
                      <a:pt x="34828" y="13890"/>
                    </a:lnTo>
                    <a:lnTo>
                      <a:pt x="34911" y="14701"/>
                    </a:lnTo>
                    <a:lnTo>
                      <a:pt x="34974" y="15533"/>
                    </a:lnTo>
                    <a:lnTo>
                      <a:pt x="34994" y="16344"/>
                    </a:lnTo>
                    <a:lnTo>
                      <a:pt x="34974" y="17134"/>
                    </a:lnTo>
                    <a:lnTo>
                      <a:pt x="34932" y="17529"/>
                    </a:lnTo>
                    <a:lnTo>
                      <a:pt x="34890" y="17924"/>
                    </a:lnTo>
                    <a:lnTo>
                      <a:pt x="34870" y="18111"/>
                    </a:lnTo>
                    <a:lnTo>
                      <a:pt x="34683" y="18943"/>
                    </a:lnTo>
                    <a:lnTo>
                      <a:pt x="34599" y="19296"/>
                    </a:lnTo>
                    <a:lnTo>
                      <a:pt x="34495" y="19588"/>
                    </a:lnTo>
                    <a:lnTo>
                      <a:pt x="34412" y="19816"/>
                    </a:lnTo>
                    <a:lnTo>
                      <a:pt x="34308" y="20024"/>
                    </a:lnTo>
                    <a:lnTo>
                      <a:pt x="34183" y="20211"/>
                    </a:lnTo>
                    <a:lnTo>
                      <a:pt x="34059" y="20336"/>
                    </a:lnTo>
                    <a:lnTo>
                      <a:pt x="33913" y="20461"/>
                    </a:lnTo>
                    <a:lnTo>
                      <a:pt x="33726" y="20544"/>
                    </a:lnTo>
                    <a:lnTo>
                      <a:pt x="33518" y="20627"/>
                    </a:lnTo>
                    <a:lnTo>
                      <a:pt x="33289" y="20690"/>
                    </a:lnTo>
                    <a:lnTo>
                      <a:pt x="32707" y="20773"/>
                    </a:lnTo>
                    <a:lnTo>
                      <a:pt x="31979" y="20877"/>
                    </a:lnTo>
                    <a:lnTo>
                      <a:pt x="27925" y="21355"/>
                    </a:lnTo>
                    <a:lnTo>
                      <a:pt x="23870" y="21854"/>
                    </a:lnTo>
                    <a:lnTo>
                      <a:pt x="23496" y="21916"/>
                    </a:lnTo>
                    <a:lnTo>
                      <a:pt x="23184" y="21979"/>
                    </a:lnTo>
                    <a:lnTo>
                      <a:pt x="23059" y="22041"/>
                    </a:lnTo>
                    <a:lnTo>
                      <a:pt x="22955" y="22104"/>
                    </a:lnTo>
                    <a:lnTo>
                      <a:pt x="22851" y="22166"/>
                    </a:lnTo>
                    <a:lnTo>
                      <a:pt x="22789" y="22228"/>
                    </a:lnTo>
                    <a:lnTo>
                      <a:pt x="22706" y="22332"/>
                    </a:lnTo>
                    <a:lnTo>
                      <a:pt x="22664" y="22436"/>
                    </a:lnTo>
                    <a:lnTo>
                      <a:pt x="22623" y="22540"/>
                    </a:lnTo>
                    <a:lnTo>
                      <a:pt x="22581" y="22665"/>
                    </a:lnTo>
                    <a:lnTo>
                      <a:pt x="22540" y="22977"/>
                    </a:lnTo>
                    <a:lnTo>
                      <a:pt x="22540" y="23372"/>
                    </a:lnTo>
                    <a:lnTo>
                      <a:pt x="22540" y="24495"/>
                    </a:lnTo>
                    <a:lnTo>
                      <a:pt x="22560" y="25638"/>
                    </a:lnTo>
                    <a:lnTo>
                      <a:pt x="22623" y="27884"/>
                    </a:lnTo>
                    <a:lnTo>
                      <a:pt x="22643" y="28799"/>
                    </a:lnTo>
                    <a:lnTo>
                      <a:pt x="22623" y="29402"/>
                    </a:lnTo>
                    <a:lnTo>
                      <a:pt x="22602" y="29714"/>
                    </a:lnTo>
                    <a:lnTo>
                      <a:pt x="22560" y="30005"/>
                    </a:lnTo>
                    <a:lnTo>
                      <a:pt x="22477" y="30525"/>
                    </a:lnTo>
                    <a:lnTo>
                      <a:pt x="22415" y="30753"/>
                    </a:lnTo>
                    <a:lnTo>
                      <a:pt x="22332" y="30961"/>
                    </a:lnTo>
                    <a:lnTo>
                      <a:pt x="22248" y="31169"/>
                    </a:lnTo>
                    <a:lnTo>
                      <a:pt x="22165" y="31336"/>
                    </a:lnTo>
                    <a:lnTo>
                      <a:pt x="22041" y="31502"/>
                    </a:lnTo>
                    <a:lnTo>
                      <a:pt x="21916" y="31627"/>
                    </a:lnTo>
                    <a:lnTo>
                      <a:pt x="21791" y="31751"/>
                    </a:lnTo>
                    <a:lnTo>
                      <a:pt x="21645" y="31876"/>
                    </a:lnTo>
                    <a:lnTo>
                      <a:pt x="21458" y="31959"/>
                    </a:lnTo>
                    <a:lnTo>
                      <a:pt x="21271" y="32042"/>
                    </a:lnTo>
                    <a:lnTo>
                      <a:pt x="21063" y="32126"/>
                    </a:lnTo>
                    <a:lnTo>
                      <a:pt x="20835" y="32188"/>
                    </a:lnTo>
                    <a:lnTo>
                      <a:pt x="20585" y="32230"/>
                    </a:lnTo>
                    <a:lnTo>
                      <a:pt x="20315" y="32271"/>
                    </a:lnTo>
                    <a:lnTo>
                      <a:pt x="19649" y="32354"/>
                    </a:lnTo>
                    <a:lnTo>
                      <a:pt x="18984" y="32396"/>
                    </a:lnTo>
                    <a:lnTo>
                      <a:pt x="18298" y="32438"/>
                    </a:lnTo>
                    <a:lnTo>
                      <a:pt x="17632" y="32438"/>
                    </a:lnTo>
                    <a:lnTo>
                      <a:pt x="16822" y="32417"/>
                    </a:lnTo>
                    <a:lnTo>
                      <a:pt x="15990" y="32375"/>
                    </a:lnTo>
                    <a:lnTo>
                      <a:pt x="15158" y="32313"/>
                    </a:lnTo>
                    <a:lnTo>
                      <a:pt x="14347" y="32209"/>
                    </a:lnTo>
                    <a:lnTo>
                      <a:pt x="14077" y="32167"/>
                    </a:lnTo>
                    <a:lnTo>
                      <a:pt x="13848" y="32105"/>
                    </a:lnTo>
                    <a:lnTo>
                      <a:pt x="13640" y="32022"/>
                    </a:lnTo>
                    <a:lnTo>
                      <a:pt x="13495" y="31939"/>
                    </a:lnTo>
                    <a:lnTo>
                      <a:pt x="13370" y="31814"/>
                    </a:lnTo>
                    <a:lnTo>
                      <a:pt x="13287" y="31647"/>
                    </a:lnTo>
                    <a:lnTo>
                      <a:pt x="13204" y="31460"/>
                    </a:lnTo>
                    <a:lnTo>
                      <a:pt x="13162" y="31232"/>
                    </a:lnTo>
                    <a:lnTo>
                      <a:pt x="13100" y="30920"/>
                    </a:lnTo>
                    <a:lnTo>
                      <a:pt x="12975" y="29859"/>
                    </a:lnTo>
                    <a:lnTo>
                      <a:pt x="12892" y="28799"/>
                    </a:lnTo>
                    <a:lnTo>
                      <a:pt x="12850" y="27738"/>
                    </a:lnTo>
                    <a:lnTo>
                      <a:pt x="12850" y="26678"/>
                    </a:lnTo>
                    <a:lnTo>
                      <a:pt x="12850" y="25888"/>
                    </a:lnTo>
                    <a:lnTo>
                      <a:pt x="12850" y="25638"/>
                    </a:lnTo>
                    <a:lnTo>
                      <a:pt x="12829" y="24848"/>
                    </a:lnTo>
                    <a:lnTo>
                      <a:pt x="12788" y="24058"/>
                    </a:lnTo>
                    <a:lnTo>
                      <a:pt x="12705" y="23268"/>
                    </a:lnTo>
                    <a:lnTo>
                      <a:pt x="12601" y="22499"/>
                    </a:lnTo>
                    <a:lnTo>
                      <a:pt x="12559" y="22270"/>
                    </a:lnTo>
                    <a:lnTo>
                      <a:pt x="12497" y="22041"/>
                    </a:lnTo>
                    <a:lnTo>
                      <a:pt x="12413" y="21812"/>
                    </a:lnTo>
                    <a:lnTo>
                      <a:pt x="12351" y="21646"/>
                    </a:lnTo>
                    <a:lnTo>
                      <a:pt x="12268" y="21501"/>
                    </a:lnTo>
                    <a:lnTo>
                      <a:pt x="12185" y="21397"/>
                    </a:lnTo>
                    <a:lnTo>
                      <a:pt x="12081" y="21313"/>
                    </a:lnTo>
                    <a:lnTo>
                      <a:pt x="11977" y="21251"/>
                    </a:lnTo>
                    <a:lnTo>
                      <a:pt x="11831" y="21209"/>
                    </a:lnTo>
                    <a:lnTo>
                      <a:pt x="11686" y="21209"/>
                    </a:lnTo>
                    <a:lnTo>
                      <a:pt x="11457" y="21230"/>
                    </a:lnTo>
                    <a:lnTo>
                      <a:pt x="11187" y="21251"/>
                    </a:lnTo>
                    <a:lnTo>
                      <a:pt x="9253" y="21584"/>
                    </a:lnTo>
                    <a:lnTo>
                      <a:pt x="8276" y="21729"/>
                    </a:lnTo>
                    <a:lnTo>
                      <a:pt x="7319" y="21875"/>
                    </a:lnTo>
                    <a:lnTo>
                      <a:pt x="6571" y="21958"/>
                    </a:lnTo>
                    <a:lnTo>
                      <a:pt x="5822" y="22041"/>
                    </a:lnTo>
                    <a:lnTo>
                      <a:pt x="5074" y="22083"/>
                    </a:lnTo>
                    <a:lnTo>
                      <a:pt x="3805" y="22083"/>
                    </a:lnTo>
                    <a:lnTo>
                      <a:pt x="3265" y="22062"/>
                    </a:lnTo>
                    <a:lnTo>
                      <a:pt x="2890" y="22020"/>
                    </a:lnTo>
                    <a:lnTo>
                      <a:pt x="2578" y="21958"/>
                    </a:lnTo>
                    <a:lnTo>
                      <a:pt x="2433" y="21896"/>
                    </a:lnTo>
                    <a:lnTo>
                      <a:pt x="2308" y="21854"/>
                    </a:lnTo>
                    <a:lnTo>
                      <a:pt x="2204" y="21792"/>
                    </a:lnTo>
                    <a:lnTo>
                      <a:pt x="2100" y="21708"/>
                    </a:lnTo>
                    <a:lnTo>
                      <a:pt x="1996" y="21625"/>
                    </a:lnTo>
                    <a:lnTo>
                      <a:pt x="1913" y="21521"/>
                    </a:lnTo>
                    <a:lnTo>
                      <a:pt x="1830" y="21417"/>
                    </a:lnTo>
                    <a:lnTo>
                      <a:pt x="1747" y="21293"/>
                    </a:lnTo>
                    <a:lnTo>
                      <a:pt x="1622" y="21001"/>
                    </a:lnTo>
                    <a:lnTo>
                      <a:pt x="1518" y="20648"/>
                    </a:lnTo>
                    <a:lnTo>
                      <a:pt x="1331" y="19816"/>
                    </a:lnTo>
                    <a:lnTo>
                      <a:pt x="1185" y="18964"/>
                    </a:lnTo>
                    <a:lnTo>
                      <a:pt x="1144" y="18548"/>
                    </a:lnTo>
                    <a:lnTo>
                      <a:pt x="1102" y="18111"/>
                    </a:lnTo>
                    <a:lnTo>
                      <a:pt x="1081" y="17695"/>
                    </a:lnTo>
                    <a:lnTo>
                      <a:pt x="1061" y="17259"/>
                    </a:lnTo>
                    <a:lnTo>
                      <a:pt x="1081" y="16677"/>
                    </a:lnTo>
                    <a:lnTo>
                      <a:pt x="1102" y="16406"/>
                    </a:lnTo>
                    <a:lnTo>
                      <a:pt x="1144" y="16136"/>
                    </a:lnTo>
                    <a:lnTo>
                      <a:pt x="1206" y="15866"/>
                    </a:lnTo>
                    <a:lnTo>
                      <a:pt x="1269" y="15637"/>
                    </a:lnTo>
                    <a:lnTo>
                      <a:pt x="1352" y="15387"/>
                    </a:lnTo>
                    <a:lnTo>
                      <a:pt x="1456" y="15179"/>
                    </a:lnTo>
                    <a:lnTo>
                      <a:pt x="1560" y="14972"/>
                    </a:lnTo>
                    <a:lnTo>
                      <a:pt x="1705" y="14784"/>
                    </a:lnTo>
                    <a:lnTo>
                      <a:pt x="1851" y="14597"/>
                    </a:lnTo>
                    <a:lnTo>
                      <a:pt x="2017" y="14431"/>
                    </a:lnTo>
                    <a:lnTo>
                      <a:pt x="2204" y="14285"/>
                    </a:lnTo>
                    <a:lnTo>
                      <a:pt x="2391" y="14140"/>
                    </a:lnTo>
                    <a:lnTo>
                      <a:pt x="2599" y="14015"/>
                    </a:lnTo>
                    <a:lnTo>
                      <a:pt x="2849" y="13890"/>
                    </a:lnTo>
                    <a:lnTo>
                      <a:pt x="3098" y="13786"/>
                    </a:lnTo>
                    <a:lnTo>
                      <a:pt x="3369" y="13682"/>
                    </a:lnTo>
                    <a:lnTo>
                      <a:pt x="4076" y="13474"/>
                    </a:lnTo>
                    <a:lnTo>
                      <a:pt x="4803" y="13267"/>
                    </a:lnTo>
                    <a:lnTo>
                      <a:pt x="5531" y="13100"/>
                    </a:lnTo>
                    <a:lnTo>
                      <a:pt x="6259" y="12955"/>
                    </a:lnTo>
                    <a:lnTo>
                      <a:pt x="7007" y="12830"/>
                    </a:lnTo>
                    <a:lnTo>
                      <a:pt x="7735" y="12705"/>
                    </a:lnTo>
                    <a:lnTo>
                      <a:pt x="9232" y="12518"/>
                    </a:lnTo>
                    <a:lnTo>
                      <a:pt x="10958" y="12331"/>
                    </a:lnTo>
                    <a:lnTo>
                      <a:pt x="12746" y="12144"/>
                    </a:lnTo>
                    <a:lnTo>
                      <a:pt x="12809" y="11832"/>
                    </a:lnTo>
                    <a:lnTo>
                      <a:pt x="12850" y="11499"/>
                    </a:lnTo>
                    <a:lnTo>
                      <a:pt x="12871" y="11187"/>
                    </a:lnTo>
                    <a:lnTo>
                      <a:pt x="12892" y="10875"/>
                    </a:lnTo>
                    <a:lnTo>
                      <a:pt x="12871" y="9919"/>
                    </a:lnTo>
                    <a:lnTo>
                      <a:pt x="12871" y="9815"/>
                    </a:lnTo>
                    <a:lnTo>
                      <a:pt x="12871" y="8651"/>
                    </a:lnTo>
                    <a:lnTo>
                      <a:pt x="12871" y="7507"/>
                    </a:lnTo>
                    <a:lnTo>
                      <a:pt x="12871" y="6447"/>
                    </a:lnTo>
                    <a:lnTo>
                      <a:pt x="12892" y="5407"/>
                    </a:lnTo>
                    <a:lnTo>
                      <a:pt x="12954" y="4346"/>
                    </a:lnTo>
                    <a:lnTo>
                      <a:pt x="13037" y="3307"/>
                    </a:lnTo>
                    <a:lnTo>
                      <a:pt x="13100" y="2953"/>
                    </a:lnTo>
                    <a:lnTo>
                      <a:pt x="13183" y="2641"/>
                    </a:lnTo>
                    <a:lnTo>
                      <a:pt x="13308" y="2371"/>
                    </a:lnTo>
                    <a:lnTo>
                      <a:pt x="13453" y="2122"/>
                    </a:lnTo>
                    <a:lnTo>
                      <a:pt x="13640" y="1893"/>
                    </a:lnTo>
                    <a:lnTo>
                      <a:pt x="13869" y="1706"/>
                    </a:lnTo>
                    <a:lnTo>
                      <a:pt x="14118" y="1560"/>
                    </a:lnTo>
                    <a:lnTo>
                      <a:pt x="14430" y="1435"/>
                    </a:lnTo>
                    <a:lnTo>
                      <a:pt x="14617" y="1373"/>
                    </a:lnTo>
                    <a:lnTo>
                      <a:pt x="15075" y="1269"/>
                    </a:lnTo>
                    <a:lnTo>
                      <a:pt x="15512" y="1165"/>
                    </a:lnTo>
                    <a:lnTo>
                      <a:pt x="15969" y="1082"/>
                    </a:lnTo>
                    <a:lnTo>
                      <a:pt x="16406" y="1020"/>
                    </a:lnTo>
                    <a:lnTo>
                      <a:pt x="16863" y="978"/>
                    </a:lnTo>
                    <a:lnTo>
                      <a:pt x="17300" y="936"/>
                    </a:lnTo>
                    <a:lnTo>
                      <a:pt x="17757" y="916"/>
                    </a:lnTo>
                    <a:lnTo>
                      <a:pt x="18215" y="895"/>
                    </a:lnTo>
                    <a:close/>
                    <a:moveTo>
                      <a:pt x="17882" y="1"/>
                    </a:moveTo>
                    <a:lnTo>
                      <a:pt x="17362" y="42"/>
                    </a:lnTo>
                    <a:lnTo>
                      <a:pt x="16822" y="105"/>
                    </a:lnTo>
                    <a:lnTo>
                      <a:pt x="16302" y="167"/>
                    </a:lnTo>
                    <a:lnTo>
                      <a:pt x="15782" y="271"/>
                    </a:lnTo>
                    <a:lnTo>
                      <a:pt x="15241" y="396"/>
                    </a:lnTo>
                    <a:lnTo>
                      <a:pt x="14721" y="562"/>
                    </a:lnTo>
                    <a:lnTo>
                      <a:pt x="14202" y="728"/>
                    </a:lnTo>
                    <a:lnTo>
                      <a:pt x="14056" y="770"/>
                    </a:lnTo>
                    <a:lnTo>
                      <a:pt x="13869" y="853"/>
                    </a:lnTo>
                    <a:lnTo>
                      <a:pt x="13703" y="916"/>
                    </a:lnTo>
                    <a:lnTo>
                      <a:pt x="13536" y="1020"/>
                    </a:lnTo>
                    <a:lnTo>
                      <a:pt x="13391" y="1103"/>
                    </a:lnTo>
                    <a:lnTo>
                      <a:pt x="13245" y="1228"/>
                    </a:lnTo>
                    <a:lnTo>
                      <a:pt x="13120" y="1331"/>
                    </a:lnTo>
                    <a:lnTo>
                      <a:pt x="12892" y="1602"/>
                    </a:lnTo>
                    <a:lnTo>
                      <a:pt x="12684" y="1872"/>
                    </a:lnTo>
                    <a:lnTo>
                      <a:pt x="12517" y="2205"/>
                    </a:lnTo>
                    <a:lnTo>
                      <a:pt x="12393" y="2558"/>
                    </a:lnTo>
                    <a:lnTo>
                      <a:pt x="12289" y="2933"/>
                    </a:lnTo>
                    <a:lnTo>
                      <a:pt x="12164" y="3619"/>
                    </a:lnTo>
                    <a:lnTo>
                      <a:pt x="12081" y="4284"/>
                    </a:lnTo>
                    <a:lnTo>
                      <a:pt x="12018" y="4970"/>
                    </a:lnTo>
                    <a:lnTo>
                      <a:pt x="11977" y="5656"/>
                    </a:lnTo>
                    <a:lnTo>
                      <a:pt x="11956" y="6322"/>
                    </a:lnTo>
                    <a:lnTo>
                      <a:pt x="11956" y="7008"/>
                    </a:lnTo>
                    <a:lnTo>
                      <a:pt x="11977" y="8380"/>
                    </a:lnTo>
                    <a:lnTo>
                      <a:pt x="11998" y="9108"/>
                    </a:lnTo>
                    <a:lnTo>
                      <a:pt x="12039" y="9836"/>
                    </a:lnTo>
                    <a:lnTo>
                      <a:pt x="12122" y="11270"/>
                    </a:lnTo>
                    <a:lnTo>
                      <a:pt x="12018" y="11312"/>
                    </a:lnTo>
                    <a:lnTo>
                      <a:pt x="11914" y="11354"/>
                    </a:lnTo>
                    <a:lnTo>
                      <a:pt x="11727" y="11374"/>
                    </a:lnTo>
                    <a:lnTo>
                      <a:pt x="11603" y="11354"/>
                    </a:lnTo>
                    <a:lnTo>
                      <a:pt x="11436" y="11354"/>
                    </a:lnTo>
                    <a:lnTo>
                      <a:pt x="10272" y="11416"/>
                    </a:lnTo>
                    <a:lnTo>
                      <a:pt x="9107" y="11520"/>
                    </a:lnTo>
                    <a:lnTo>
                      <a:pt x="7964" y="11645"/>
                    </a:lnTo>
                    <a:lnTo>
                      <a:pt x="6820" y="11832"/>
                    </a:lnTo>
                    <a:lnTo>
                      <a:pt x="6259" y="11957"/>
                    </a:lnTo>
                    <a:lnTo>
                      <a:pt x="5697" y="12061"/>
                    </a:lnTo>
                    <a:lnTo>
                      <a:pt x="5136" y="12206"/>
                    </a:lnTo>
                    <a:lnTo>
                      <a:pt x="4575" y="12352"/>
                    </a:lnTo>
                    <a:lnTo>
                      <a:pt x="4013" y="12518"/>
                    </a:lnTo>
                    <a:lnTo>
                      <a:pt x="3452" y="12684"/>
                    </a:lnTo>
                    <a:lnTo>
                      <a:pt x="2911" y="12871"/>
                    </a:lnTo>
                    <a:lnTo>
                      <a:pt x="2371" y="13079"/>
                    </a:lnTo>
                    <a:lnTo>
                      <a:pt x="2142" y="13163"/>
                    </a:lnTo>
                    <a:lnTo>
                      <a:pt x="1934" y="13267"/>
                    </a:lnTo>
                    <a:lnTo>
                      <a:pt x="1747" y="13391"/>
                    </a:lnTo>
                    <a:lnTo>
                      <a:pt x="1560" y="13495"/>
                    </a:lnTo>
                    <a:lnTo>
                      <a:pt x="1393" y="13641"/>
                    </a:lnTo>
                    <a:lnTo>
                      <a:pt x="1227" y="13786"/>
                    </a:lnTo>
                    <a:lnTo>
                      <a:pt x="1081" y="13932"/>
                    </a:lnTo>
                    <a:lnTo>
                      <a:pt x="936" y="14098"/>
                    </a:lnTo>
                    <a:lnTo>
                      <a:pt x="811" y="14265"/>
                    </a:lnTo>
                    <a:lnTo>
                      <a:pt x="686" y="14431"/>
                    </a:lnTo>
                    <a:lnTo>
                      <a:pt x="582" y="14618"/>
                    </a:lnTo>
                    <a:lnTo>
                      <a:pt x="478" y="14826"/>
                    </a:lnTo>
                    <a:lnTo>
                      <a:pt x="395" y="15034"/>
                    </a:lnTo>
                    <a:lnTo>
                      <a:pt x="333" y="15242"/>
                    </a:lnTo>
                    <a:lnTo>
                      <a:pt x="270" y="15450"/>
                    </a:lnTo>
                    <a:lnTo>
                      <a:pt x="208" y="15679"/>
                    </a:lnTo>
                    <a:lnTo>
                      <a:pt x="125" y="16240"/>
                    </a:lnTo>
                    <a:lnTo>
                      <a:pt x="42" y="16781"/>
                    </a:lnTo>
                    <a:lnTo>
                      <a:pt x="0" y="17321"/>
                    </a:lnTo>
                    <a:lnTo>
                      <a:pt x="0" y="17883"/>
                    </a:lnTo>
                    <a:lnTo>
                      <a:pt x="0" y="18423"/>
                    </a:lnTo>
                    <a:lnTo>
                      <a:pt x="42" y="18964"/>
                    </a:lnTo>
                    <a:lnTo>
                      <a:pt x="104" y="19525"/>
                    </a:lnTo>
                    <a:lnTo>
                      <a:pt x="187" y="20066"/>
                    </a:lnTo>
                    <a:lnTo>
                      <a:pt x="291" y="20502"/>
                    </a:lnTo>
                    <a:lnTo>
                      <a:pt x="395" y="20898"/>
                    </a:lnTo>
                    <a:lnTo>
                      <a:pt x="520" y="21272"/>
                    </a:lnTo>
                    <a:lnTo>
                      <a:pt x="666" y="21625"/>
                    </a:lnTo>
                    <a:lnTo>
                      <a:pt x="811" y="21937"/>
                    </a:lnTo>
                    <a:lnTo>
                      <a:pt x="998" y="22228"/>
                    </a:lnTo>
                    <a:lnTo>
                      <a:pt x="1206" y="22499"/>
                    </a:lnTo>
                    <a:lnTo>
                      <a:pt x="1435" y="22748"/>
                    </a:lnTo>
                    <a:lnTo>
                      <a:pt x="1684" y="22977"/>
                    </a:lnTo>
                    <a:lnTo>
                      <a:pt x="1955" y="23164"/>
                    </a:lnTo>
                    <a:lnTo>
                      <a:pt x="2246" y="23351"/>
                    </a:lnTo>
                    <a:lnTo>
                      <a:pt x="2558" y="23517"/>
                    </a:lnTo>
                    <a:lnTo>
                      <a:pt x="2911" y="23642"/>
                    </a:lnTo>
                    <a:lnTo>
                      <a:pt x="3285" y="23767"/>
                    </a:lnTo>
                    <a:lnTo>
                      <a:pt x="3701" y="23871"/>
                    </a:lnTo>
                    <a:lnTo>
                      <a:pt x="4117" y="23954"/>
                    </a:lnTo>
                    <a:lnTo>
                      <a:pt x="4658" y="24037"/>
                    </a:lnTo>
                    <a:lnTo>
                      <a:pt x="5178" y="24100"/>
                    </a:lnTo>
                    <a:lnTo>
                      <a:pt x="5718" y="24120"/>
                    </a:lnTo>
                    <a:lnTo>
                      <a:pt x="6238" y="24141"/>
                    </a:lnTo>
                    <a:lnTo>
                      <a:pt x="7049" y="24120"/>
                    </a:lnTo>
                    <a:lnTo>
                      <a:pt x="8213" y="24037"/>
                    </a:lnTo>
                    <a:lnTo>
                      <a:pt x="9357" y="23912"/>
                    </a:lnTo>
                    <a:lnTo>
                      <a:pt x="10521" y="23746"/>
                    </a:lnTo>
                    <a:lnTo>
                      <a:pt x="11706" y="23538"/>
                    </a:lnTo>
                    <a:lnTo>
                      <a:pt x="11769" y="24453"/>
                    </a:lnTo>
                    <a:lnTo>
                      <a:pt x="11852" y="25347"/>
                    </a:lnTo>
                    <a:lnTo>
                      <a:pt x="11894" y="26220"/>
                    </a:lnTo>
                    <a:lnTo>
                      <a:pt x="11914" y="27094"/>
                    </a:lnTo>
                    <a:lnTo>
                      <a:pt x="11935" y="28196"/>
                    </a:lnTo>
                    <a:lnTo>
                      <a:pt x="12018" y="29256"/>
                    </a:lnTo>
                    <a:lnTo>
                      <a:pt x="12060" y="29797"/>
                    </a:lnTo>
                    <a:lnTo>
                      <a:pt x="12122" y="30337"/>
                    </a:lnTo>
                    <a:lnTo>
                      <a:pt x="12206" y="30878"/>
                    </a:lnTo>
                    <a:lnTo>
                      <a:pt x="12309" y="31398"/>
                    </a:lnTo>
                    <a:lnTo>
                      <a:pt x="12393" y="31939"/>
                    </a:lnTo>
                    <a:lnTo>
                      <a:pt x="12517" y="32458"/>
                    </a:lnTo>
                    <a:lnTo>
                      <a:pt x="12642" y="32895"/>
                    </a:lnTo>
                    <a:lnTo>
                      <a:pt x="12725" y="33082"/>
                    </a:lnTo>
                    <a:lnTo>
                      <a:pt x="12809" y="33269"/>
                    </a:lnTo>
                    <a:lnTo>
                      <a:pt x="12912" y="33436"/>
                    </a:lnTo>
                    <a:lnTo>
                      <a:pt x="13016" y="33581"/>
                    </a:lnTo>
                    <a:lnTo>
                      <a:pt x="13141" y="33727"/>
                    </a:lnTo>
                    <a:lnTo>
                      <a:pt x="13266" y="33872"/>
                    </a:lnTo>
                    <a:lnTo>
                      <a:pt x="13391" y="33997"/>
                    </a:lnTo>
                    <a:lnTo>
                      <a:pt x="13557" y="34101"/>
                    </a:lnTo>
                    <a:lnTo>
                      <a:pt x="13703" y="34205"/>
                    </a:lnTo>
                    <a:lnTo>
                      <a:pt x="13890" y="34288"/>
                    </a:lnTo>
                    <a:lnTo>
                      <a:pt x="14056" y="34371"/>
                    </a:lnTo>
                    <a:lnTo>
                      <a:pt x="14264" y="34434"/>
                    </a:lnTo>
                    <a:lnTo>
                      <a:pt x="14472" y="34496"/>
                    </a:lnTo>
                    <a:lnTo>
                      <a:pt x="14680" y="34538"/>
                    </a:lnTo>
                    <a:lnTo>
                      <a:pt x="15200" y="34600"/>
                    </a:lnTo>
                    <a:lnTo>
                      <a:pt x="15720" y="34662"/>
                    </a:lnTo>
                    <a:lnTo>
                      <a:pt x="16219" y="34683"/>
                    </a:lnTo>
                    <a:lnTo>
                      <a:pt x="16738" y="34704"/>
                    </a:lnTo>
                    <a:lnTo>
                      <a:pt x="17445" y="34683"/>
                    </a:lnTo>
                    <a:lnTo>
                      <a:pt x="18131" y="34621"/>
                    </a:lnTo>
                    <a:lnTo>
                      <a:pt x="18818" y="34538"/>
                    </a:lnTo>
                    <a:lnTo>
                      <a:pt x="19525" y="34413"/>
                    </a:lnTo>
                    <a:lnTo>
                      <a:pt x="20211" y="34267"/>
                    </a:lnTo>
                    <a:lnTo>
                      <a:pt x="20876" y="34080"/>
                    </a:lnTo>
                    <a:lnTo>
                      <a:pt x="21562" y="33872"/>
                    </a:lnTo>
                    <a:lnTo>
                      <a:pt x="22248" y="33644"/>
                    </a:lnTo>
                    <a:lnTo>
                      <a:pt x="22477" y="33540"/>
                    </a:lnTo>
                    <a:lnTo>
                      <a:pt x="22685" y="33415"/>
                    </a:lnTo>
                    <a:lnTo>
                      <a:pt x="22872" y="33269"/>
                    </a:lnTo>
                    <a:lnTo>
                      <a:pt x="23039" y="33124"/>
                    </a:lnTo>
                    <a:lnTo>
                      <a:pt x="23205" y="32937"/>
                    </a:lnTo>
                    <a:lnTo>
                      <a:pt x="23330" y="32729"/>
                    </a:lnTo>
                    <a:lnTo>
                      <a:pt x="23475" y="32542"/>
                    </a:lnTo>
                    <a:lnTo>
                      <a:pt x="23600" y="32313"/>
                    </a:lnTo>
                    <a:lnTo>
                      <a:pt x="23746" y="32022"/>
                    </a:lnTo>
                    <a:lnTo>
                      <a:pt x="23870" y="31710"/>
                    </a:lnTo>
                    <a:lnTo>
                      <a:pt x="23995" y="31398"/>
                    </a:lnTo>
                    <a:lnTo>
                      <a:pt x="24099" y="31086"/>
                    </a:lnTo>
                    <a:lnTo>
                      <a:pt x="24182" y="30774"/>
                    </a:lnTo>
                    <a:lnTo>
                      <a:pt x="24245" y="30462"/>
                    </a:lnTo>
                    <a:lnTo>
                      <a:pt x="24369" y="29838"/>
                    </a:lnTo>
                    <a:lnTo>
                      <a:pt x="24432" y="29194"/>
                    </a:lnTo>
                    <a:lnTo>
                      <a:pt x="24473" y="28528"/>
                    </a:lnTo>
                    <a:lnTo>
                      <a:pt x="24473" y="27884"/>
                    </a:lnTo>
                    <a:lnTo>
                      <a:pt x="24473" y="27219"/>
                    </a:lnTo>
                    <a:lnTo>
                      <a:pt x="24452" y="26428"/>
                    </a:lnTo>
                    <a:lnTo>
                      <a:pt x="24452" y="25638"/>
                    </a:lnTo>
                    <a:lnTo>
                      <a:pt x="24473" y="24037"/>
                    </a:lnTo>
                    <a:lnTo>
                      <a:pt x="24681" y="24037"/>
                    </a:lnTo>
                    <a:lnTo>
                      <a:pt x="25679" y="24016"/>
                    </a:lnTo>
                    <a:lnTo>
                      <a:pt x="26698" y="23954"/>
                    </a:lnTo>
                    <a:lnTo>
                      <a:pt x="28736" y="23829"/>
                    </a:lnTo>
                    <a:lnTo>
                      <a:pt x="29963" y="23767"/>
                    </a:lnTo>
                    <a:lnTo>
                      <a:pt x="31189" y="23663"/>
                    </a:lnTo>
                    <a:lnTo>
                      <a:pt x="31792" y="23621"/>
                    </a:lnTo>
                    <a:lnTo>
                      <a:pt x="32416" y="23538"/>
                    </a:lnTo>
                    <a:lnTo>
                      <a:pt x="33019" y="23434"/>
                    </a:lnTo>
                    <a:lnTo>
                      <a:pt x="33622" y="23309"/>
                    </a:lnTo>
                    <a:lnTo>
                      <a:pt x="34017" y="23226"/>
                    </a:lnTo>
                    <a:lnTo>
                      <a:pt x="34371" y="23122"/>
                    </a:lnTo>
                    <a:lnTo>
                      <a:pt x="34703" y="22998"/>
                    </a:lnTo>
                    <a:lnTo>
                      <a:pt x="35015" y="22852"/>
                    </a:lnTo>
                    <a:lnTo>
                      <a:pt x="35306" y="22706"/>
                    </a:lnTo>
                    <a:lnTo>
                      <a:pt x="35577" y="22540"/>
                    </a:lnTo>
                    <a:lnTo>
                      <a:pt x="35805" y="22374"/>
                    </a:lnTo>
                    <a:lnTo>
                      <a:pt x="36034" y="22166"/>
                    </a:lnTo>
                    <a:lnTo>
                      <a:pt x="36221" y="21958"/>
                    </a:lnTo>
                    <a:lnTo>
                      <a:pt x="36408" y="21708"/>
                    </a:lnTo>
                    <a:lnTo>
                      <a:pt x="36575" y="21459"/>
                    </a:lnTo>
                    <a:lnTo>
                      <a:pt x="36699" y="21189"/>
                    </a:lnTo>
                    <a:lnTo>
                      <a:pt x="36824" y="20877"/>
                    </a:lnTo>
                    <a:lnTo>
                      <a:pt x="36928" y="20565"/>
                    </a:lnTo>
                    <a:lnTo>
                      <a:pt x="36991" y="20211"/>
                    </a:lnTo>
                    <a:lnTo>
                      <a:pt x="37053" y="19858"/>
                    </a:lnTo>
                    <a:lnTo>
                      <a:pt x="37115" y="19463"/>
                    </a:lnTo>
                    <a:lnTo>
                      <a:pt x="37157" y="19068"/>
                    </a:lnTo>
                    <a:lnTo>
                      <a:pt x="37178" y="18257"/>
                    </a:lnTo>
                    <a:lnTo>
                      <a:pt x="37178" y="17467"/>
                    </a:lnTo>
                    <a:lnTo>
                      <a:pt x="37136" y="16677"/>
                    </a:lnTo>
                    <a:lnTo>
                      <a:pt x="37032" y="15907"/>
                    </a:lnTo>
                    <a:lnTo>
                      <a:pt x="36907" y="15117"/>
                    </a:lnTo>
                    <a:lnTo>
                      <a:pt x="36762" y="14348"/>
                    </a:lnTo>
                    <a:lnTo>
                      <a:pt x="36575" y="13578"/>
                    </a:lnTo>
                    <a:lnTo>
                      <a:pt x="36491" y="13267"/>
                    </a:lnTo>
                    <a:lnTo>
                      <a:pt x="36388" y="12996"/>
                    </a:lnTo>
                    <a:lnTo>
                      <a:pt x="36284" y="12726"/>
                    </a:lnTo>
                    <a:lnTo>
                      <a:pt x="36159" y="12476"/>
                    </a:lnTo>
                    <a:lnTo>
                      <a:pt x="36013" y="12248"/>
                    </a:lnTo>
                    <a:lnTo>
                      <a:pt x="35847" y="12040"/>
                    </a:lnTo>
                    <a:lnTo>
                      <a:pt x="35660" y="11832"/>
                    </a:lnTo>
                    <a:lnTo>
                      <a:pt x="35473" y="11645"/>
                    </a:lnTo>
                    <a:lnTo>
                      <a:pt x="35265" y="11478"/>
                    </a:lnTo>
                    <a:lnTo>
                      <a:pt x="35057" y="11333"/>
                    </a:lnTo>
                    <a:lnTo>
                      <a:pt x="34807" y="11187"/>
                    </a:lnTo>
                    <a:lnTo>
                      <a:pt x="34558" y="11063"/>
                    </a:lnTo>
                    <a:lnTo>
                      <a:pt x="34308" y="10959"/>
                    </a:lnTo>
                    <a:lnTo>
                      <a:pt x="34017" y="10875"/>
                    </a:lnTo>
                    <a:lnTo>
                      <a:pt x="33726" y="10813"/>
                    </a:lnTo>
                    <a:lnTo>
                      <a:pt x="33414" y="10751"/>
                    </a:lnTo>
                    <a:lnTo>
                      <a:pt x="32562" y="10647"/>
                    </a:lnTo>
                    <a:lnTo>
                      <a:pt x="31688" y="10563"/>
                    </a:lnTo>
                    <a:lnTo>
                      <a:pt x="30815" y="10522"/>
                    </a:lnTo>
                    <a:lnTo>
                      <a:pt x="29963" y="10501"/>
                    </a:lnTo>
                    <a:lnTo>
                      <a:pt x="29027" y="10522"/>
                    </a:lnTo>
                    <a:lnTo>
                      <a:pt x="28112" y="10563"/>
                    </a:lnTo>
                    <a:lnTo>
                      <a:pt x="27197" y="10626"/>
                    </a:lnTo>
                    <a:lnTo>
                      <a:pt x="26282" y="10709"/>
                    </a:lnTo>
                    <a:lnTo>
                      <a:pt x="25950" y="10751"/>
                    </a:lnTo>
                    <a:lnTo>
                      <a:pt x="25617" y="10813"/>
                    </a:lnTo>
                    <a:lnTo>
                      <a:pt x="25305" y="10855"/>
                    </a:lnTo>
                    <a:lnTo>
                      <a:pt x="24972" y="10875"/>
                    </a:lnTo>
                    <a:lnTo>
                      <a:pt x="24764" y="10855"/>
                    </a:lnTo>
                    <a:lnTo>
                      <a:pt x="24577" y="10834"/>
                    </a:lnTo>
                    <a:lnTo>
                      <a:pt x="24598" y="10252"/>
                    </a:lnTo>
                    <a:lnTo>
                      <a:pt x="24619" y="9981"/>
                    </a:lnTo>
                    <a:lnTo>
                      <a:pt x="24640" y="9690"/>
                    </a:lnTo>
                    <a:lnTo>
                      <a:pt x="24723" y="9004"/>
                    </a:lnTo>
                    <a:lnTo>
                      <a:pt x="24785" y="8297"/>
                    </a:lnTo>
                    <a:lnTo>
                      <a:pt x="24806" y="7611"/>
                    </a:lnTo>
                    <a:lnTo>
                      <a:pt x="24806" y="6904"/>
                    </a:lnTo>
                    <a:lnTo>
                      <a:pt x="24764" y="6218"/>
                    </a:lnTo>
                    <a:lnTo>
                      <a:pt x="24702" y="5511"/>
                    </a:lnTo>
                    <a:lnTo>
                      <a:pt x="24640" y="4825"/>
                    </a:lnTo>
                    <a:lnTo>
                      <a:pt x="24536" y="4139"/>
                    </a:lnTo>
                    <a:lnTo>
                      <a:pt x="24473" y="3806"/>
                    </a:lnTo>
                    <a:lnTo>
                      <a:pt x="24390" y="3494"/>
                    </a:lnTo>
                    <a:lnTo>
                      <a:pt x="24307" y="3161"/>
                    </a:lnTo>
                    <a:lnTo>
                      <a:pt x="24203" y="2870"/>
                    </a:lnTo>
                    <a:lnTo>
                      <a:pt x="24078" y="2579"/>
                    </a:lnTo>
                    <a:lnTo>
                      <a:pt x="23933" y="2309"/>
                    </a:lnTo>
                    <a:lnTo>
                      <a:pt x="23787" y="2038"/>
                    </a:lnTo>
                    <a:lnTo>
                      <a:pt x="23621" y="1789"/>
                    </a:lnTo>
                    <a:lnTo>
                      <a:pt x="23434" y="1539"/>
                    </a:lnTo>
                    <a:lnTo>
                      <a:pt x="23226" y="1331"/>
                    </a:lnTo>
                    <a:lnTo>
                      <a:pt x="22997" y="1124"/>
                    </a:lnTo>
                    <a:lnTo>
                      <a:pt x="22747" y="936"/>
                    </a:lnTo>
                    <a:lnTo>
                      <a:pt x="22477" y="770"/>
                    </a:lnTo>
                    <a:lnTo>
                      <a:pt x="22207" y="625"/>
                    </a:lnTo>
                    <a:lnTo>
                      <a:pt x="21895" y="500"/>
                    </a:lnTo>
                    <a:lnTo>
                      <a:pt x="21562" y="396"/>
                    </a:lnTo>
                    <a:lnTo>
                      <a:pt x="21167" y="313"/>
                    </a:lnTo>
                    <a:lnTo>
                      <a:pt x="20772" y="229"/>
                    </a:lnTo>
                    <a:lnTo>
                      <a:pt x="20377" y="146"/>
                    </a:lnTo>
                    <a:lnTo>
                      <a:pt x="19982" y="105"/>
                    </a:lnTo>
                    <a:lnTo>
                      <a:pt x="19608" y="42"/>
                    </a:lnTo>
                    <a:lnTo>
                      <a:pt x="19213" y="22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7142200" y="1377025"/>
                <a:ext cx="848375" cy="788600"/>
              </a:xfrm>
              <a:custGeom>
                <a:avLst/>
                <a:gdLst/>
                <a:ahLst/>
                <a:cxnLst/>
                <a:rect l="l" t="t" r="r" b="b"/>
                <a:pathLst>
                  <a:path w="33935" h="31544" fill="none" extrusionOk="0">
                    <a:moveTo>
                      <a:pt x="11811" y="6613"/>
                    </a:moveTo>
                    <a:lnTo>
                      <a:pt x="11811" y="6613"/>
                    </a:lnTo>
                    <a:lnTo>
                      <a:pt x="11811" y="5553"/>
                    </a:lnTo>
                    <a:lnTo>
                      <a:pt x="11832" y="4513"/>
                    </a:lnTo>
                    <a:lnTo>
                      <a:pt x="11894" y="3452"/>
                    </a:lnTo>
                    <a:lnTo>
                      <a:pt x="11977" y="2413"/>
                    </a:lnTo>
                    <a:lnTo>
                      <a:pt x="11977" y="2413"/>
                    </a:lnTo>
                    <a:lnTo>
                      <a:pt x="12040" y="2059"/>
                    </a:lnTo>
                    <a:lnTo>
                      <a:pt x="12123" y="1747"/>
                    </a:lnTo>
                    <a:lnTo>
                      <a:pt x="12248" y="1477"/>
                    </a:lnTo>
                    <a:lnTo>
                      <a:pt x="12393" y="1228"/>
                    </a:lnTo>
                    <a:lnTo>
                      <a:pt x="12580" y="999"/>
                    </a:lnTo>
                    <a:lnTo>
                      <a:pt x="12809" y="812"/>
                    </a:lnTo>
                    <a:lnTo>
                      <a:pt x="13058" y="666"/>
                    </a:lnTo>
                    <a:lnTo>
                      <a:pt x="13370" y="541"/>
                    </a:lnTo>
                    <a:lnTo>
                      <a:pt x="13370" y="541"/>
                    </a:lnTo>
                    <a:lnTo>
                      <a:pt x="13557" y="479"/>
                    </a:lnTo>
                    <a:lnTo>
                      <a:pt x="13557" y="479"/>
                    </a:lnTo>
                    <a:lnTo>
                      <a:pt x="14015" y="375"/>
                    </a:lnTo>
                    <a:lnTo>
                      <a:pt x="14452" y="271"/>
                    </a:lnTo>
                    <a:lnTo>
                      <a:pt x="14909" y="188"/>
                    </a:lnTo>
                    <a:lnTo>
                      <a:pt x="15346" y="126"/>
                    </a:lnTo>
                    <a:lnTo>
                      <a:pt x="15803" y="84"/>
                    </a:lnTo>
                    <a:lnTo>
                      <a:pt x="16240" y="42"/>
                    </a:lnTo>
                    <a:lnTo>
                      <a:pt x="16697" y="22"/>
                    </a:lnTo>
                    <a:lnTo>
                      <a:pt x="17155" y="1"/>
                    </a:lnTo>
                    <a:lnTo>
                      <a:pt x="17155" y="1"/>
                    </a:lnTo>
                    <a:lnTo>
                      <a:pt x="17903" y="22"/>
                    </a:lnTo>
                    <a:lnTo>
                      <a:pt x="18631" y="84"/>
                    </a:lnTo>
                    <a:lnTo>
                      <a:pt x="19379" y="188"/>
                    </a:lnTo>
                    <a:lnTo>
                      <a:pt x="20128" y="313"/>
                    </a:lnTo>
                    <a:lnTo>
                      <a:pt x="20128" y="313"/>
                    </a:lnTo>
                    <a:lnTo>
                      <a:pt x="20315" y="354"/>
                    </a:lnTo>
                    <a:lnTo>
                      <a:pt x="20481" y="417"/>
                    </a:lnTo>
                    <a:lnTo>
                      <a:pt x="20627" y="479"/>
                    </a:lnTo>
                    <a:lnTo>
                      <a:pt x="20752" y="562"/>
                    </a:lnTo>
                    <a:lnTo>
                      <a:pt x="20897" y="645"/>
                    </a:lnTo>
                    <a:lnTo>
                      <a:pt x="21001" y="749"/>
                    </a:lnTo>
                    <a:lnTo>
                      <a:pt x="21105" y="853"/>
                    </a:lnTo>
                    <a:lnTo>
                      <a:pt x="21188" y="978"/>
                    </a:lnTo>
                    <a:lnTo>
                      <a:pt x="21272" y="1124"/>
                    </a:lnTo>
                    <a:lnTo>
                      <a:pt x="21334" y="1269"/>
                    </a:lnTo>
                    <a:lnTo>
                      <a:pt x="21396" y="1436"/>
                    </a:lnTo>
                    <a:lnTo>
                      <a:pt x="21459" y="1623"/>
                    </a:lnTo>
                    <a:lnTo>
                      <a:pt x="21521" y="2018"/>
                    </a:lnTo>
                    <a:lnTo>
                      <a:pt x="21542" y="2475"/>
                    </a:lnTo>
                    <a:lnTo>
                      <a:pt x="21542" y="2475"/>
                    </a:lnTo>
                    <a:lnTo>
                      <a:pt x="21563" y="3910"/>
                    </a:lnTo>
                    <a:lnTo>
                      <a:pt x="21563" y="5345"/>
                    </a:lnTo>
                    <a:lnTo>
                      <a:pt x="21563" y="5345"/>
                    </a:lnTo>
                    <a:lnTo>
                      <a:pt x="21542" y="8048"/>
                    </a:lnTo>
                    <a:lnTo>
                      <a:pt x="21542" y="8048"/>
                    </a:lnTo>
                    <a:lnTo>
                      <a:pt x="21542" y="8380"/>
                    </a:lnTo>
                    <a:lnTo>
                      <a:pt x="21542" y="8380"/>
                    </a:lnTo>
                    <a:lnTo>
                      <a:pt x="21563" y="9087"/>
                    </a:lnTo>
                    <a:lnTo>
                      <a:pt x="21625" y="9815"/>
                    </a:lnTo>
                    <a:lnTo>
                      <a:pt x="21667" y="10169"/>
                    </a:lnTo>
                    <a:lnTo>
                      <a:pt x="21729" y="10522"/>
                    </a:lnTo>
                    <a:lnTo>
                      <a:pt x="21791" y="10875"/>
                    </a:lnTo>
                    <a:lnTo>
                      <a:pt x="21895" y="11229"/>
                    </a:lnTo>
                    <a:lnTo>
                      <a:pt x="21895" y="11229"/>
                    </a:lnTo>
                    <a:lnTo>
                      <a:pt x="22145" y="11250"/>
                    </a:lnTo>
                    <a:lnTo>
                      <a:pt x="22374" y="11271"/>
                    </a:lnTo>
                    <a:lnTo>
                      <a:pt x="22374" y="11271"/>
                    </a:lnTo>
                    <a:lnTo>
                      <a:pt x="22810" y="11250"/>
                    </a:lnTo>
                    <a:lnTo>
                      <a:pt x="23226" y="11187"/>
                    </a:lnTo>
                    <a:lnTo>
                      <a:pt x="23226" y="11187"/>
                    </a:lnTo>
                    <a:lnTo>
                      <a:pt x="24557" y="11021"/>
                    </a:lnTo>
                    <a:lnTo>
                      <a:pt x="25888" y="10896"/>
                    </a:lnTo>
                    <a:lnTo>
                      <a:pt x="26553" y="10834"/>
                    </a:lnTo>
                    <a:lnTo>
                      <a:pt x="27218" y="10813"/>
                    </a:lnTo>
                    <a:lnTo>
                      <a:pt x="27884" y="10792"/>
                    </a:lnTo>
                    <a:lnTo>
                      <a:pt x="28549" y="10772"/>
                    </a:lnTo>
                    <a:lnTo>
                      <a:pt x="28549" y="10772"/>
                    </a:lnTo>
                    <a:lnTo>
                      <a:pt x="29547" y="10792"/>
                    </a:lnTo>
                    <a:lnTo>
                      <a:pt x="30545" y="10855"/>
                    </a:lnTo>
                    <a:lnTo>
                      <a:pt x="31543" y="10938"/>
                    </a:lnTo>
                    <a:lnTo>
                      <a:pt x="32520" y="11042"/>
                    </a:lnTo>
                    <a:lnTo>
                      <a:pt x="32520" y="11042"/>
                    </a:lnTo>
                    <a:lnTo>
                      <a:pt x="32832" y="11104"/>
                    </a:lnTo>
                    <a:lnTo>
                      <a:pt x="33061" y="11146"/>
                    </a:lnTo>
                    <a:lnTo>
                      <a:pt x="33248" y="11229"/>
                    </a:lnTo>
                    <a:lnTo>
                      <a:pt x="33394" y="11333"/>
                    </a:lnTo>
                    <a:lnTo>
                      <a:pt x="33498" y="11478"/>
                    </a:lnTo>
                    <a:lnTo>
                      <a:pt x="33560" y="11645"/>
                    </a:lnTo>
                    <a:lnTo>
                      <a:pt x="33623" y="11894"/>
                    </a:lnTo>
                    <a:lnTo>
                      <a:pt x="33664" y="12185"/>
                    </a:lnTo>
                    <a:lnTo>
                      <a:pt x="33664" y="12185"/>
                    </a:lnTo>
                    <a:lnTo>
                      <a:pt x="33768" y="12996"/>
                    </a:lnTo>
                    <a:lnTo>
                      <a:pt x="33851" y="13807"/>
                    </a:lnTo>
                    <a:lnTo>
                      <a:pt x="33914" y="14639"/>
                    </a:lnTo>
                    <a:lnTo>
                      <a:pt x="33934" y="15450"/>
                    </a:lnTo>
                    <a:lnTo>
                      <a:pt x="33934" y="15450"/>
                    </a:lnTo>
                    <a:lnTo>
                      <a:pt x="33914" y="16240"/>
                    </a:lnTo>
                    <a:lnTo>
                      <a:pt x="33872" y="16635"/>
                    </a:lnTo>
                    <a:lnTo>
                      <a:pt x="33830" y="17030"/>
                    </a:lnTo>
                    <a:lnTo>
                      <a:pt x="33830" y="17030"/>
                    </a:lnTo>
                    <a:lnTo>
                      <a:pt x="33810" y="17217"/>
                    </a:lnTo>
                    <a:lnTo>
                      <a:pt x="33810" y="17217"/>
                    </a:lnTo>
                    <a:lnTo>
                      <a:pt x="33623" y="18049"/>
                    </a:lnTo>
                    <a:lnTo>
                      <a:pt x="33539" y="18402"/>
                    </a:lnTo>
                    <a:lnTo>
                      <a:pt x="33435" y="18694"/>
                    </a:lnTo>
                    <a:lnTo>
                      <a:pt x="33352" y="18922"/>
                    </a:lnTo>
                    <a:lnTo>
                      <a:pt x="33248" y="19130"/>
                    </a:lnTo>
                    <a:lnTo>
                      <a:pt x="33123" y="19317"/>
                    </a:lnTo>
                    <a:lnTo>
                      <a:pt x="32999" y="19442"/>
                    </a:lnTo>
                    <a:lnTo>
                      <a:pt x="32853" y="19567"/>
                    </a:lnTo>
                    <a:lnTo>
                      <a:pt x="32666" y="19650"/>
                    </a:lnTo>
                    <a:lnTo>
                      <a:pt x="32458" y="19733"/>
                    </a:lnTo>
                    <a:lnTo>
                      <a:pt x="32229" y="19796"/>
                    </a:lnTo>
                    <a:lnTo>
                      <a:pt x="31647" y="19879"/>
                    </a:lnTo>
                    <a:lnTo>
                      <a:pt x="30919" y="19983"/>
                    </a:lnTo>
                    <a:lnTo>
                      <a:pt x="30919" y="19983"/>
                    </a:lnTo>
                    <a:lnTo>
                      <a:pt x="26865" y="20461"/>
                    </a:lnTo>
                    <a:lnTo>
                      <a:pt x="22810" y="20960"/>
                    </a:lnTo>
                    <a:lnTo>
                      <a:pt x="22810" y="20960"/>
                    </a:lnTo>
                    <a:lnTo>
                      <a:pt x="22436" y="21022"/>
                    </a:lnTo>
                    <a:lnTo>
                      <a:pt x="22124" y="21085"/>
                    </a:lnTo>
                    <a:lnTo>
                      <a:pt x="21999" y="21147"/>
                    </a:lnTo>
                    <a:lnTo>
                      <a:pt x="21895" y="21210"/>
                    </a:lnTo>
                    <a:lnTo>
                      <a:pt x="21791" y="21272"/>
                    </a:lnTo>
                    <a:lnTo>
                      <a:pt x="21729" y="21334"/>
                    </a:lnTo>
                    <a:lnTo>
                      <a:pt x="21646" y="21438"/>
                    </a:lnTo>
                    <a:lnTo>
                      <a:pt x="21604" y="21542"/>
                    </a:lnTo>
                    <a:lnTo>
                      <a:pt x="21563" y="21646"/>
                    </a:lnTo>
                    <a:lnTo>
                      <a:pt x="21521" y="21771"/>
                    </a:lnTo>
                    <a:lnTo>
                      <a:pt x="21480" y="22083"/>
                    </a:lnTo>
                    <a:lnTo>
                      <a:pt x="21480" y="22478"/>
                    </a:lnTo>
                    <a:lnTo>
                      <a:pt x="21480" y="22478"/>
                    </a:lnTo>
                    <a:lnTo>
                      <a:pt x="21480" y="22478"/>
                    </a:lnTo>
                    <a:lnTo>
                      <a:pt x="21480" y="23601"/>
                    </a:lnTo>
                    <a:lnTo>
                      <a:pt x="21500" y="24744"/>
                    </a:lnTo>
                    <a:lnTo>
                      <a:pt x="21563" y="26990"/>
                    </a:lnTo>
                    <a:lnTo>
                      <a:pt x="21563" y="26990"/>
                    </a:lnTo>
                    <a:lnTo>
                      <a:pt x="21583" y="27905"/>
                    </a:lnTo>
                    <a:lnTo>
                      <a:pt x="21583" y="27905"/>
                    </a:lnTo>
                    <a:lnTo>
                      <a:pt x="21563" y="28508"/>
                    </a:lnTo>
                    <a:lnTo>
                      <a:pt x="21542" y="28820"/>
                    </a:lnTo>
                    <a:lnTo>
                      <a:pt x="21500" y="29111"/>
                    </a:lnTo>
                    <a:lnTo>
                      <a:pt x="21500" y="29111"/>
                    </a:lnTo>
                    <a:lnTo>
                      <a:pt x="21417" y="29631"/>
                    </a:lnTo>
                    <a:lnTo>
                      <a:pt x="21355" y="29859"/>
                    </a:lnTo>
                    <a:lnTo>
                      <a:pt x="21272" y="30067"/>
                    </a:lnTo>
                    <a:lnTo>
                      <a:pt x="21188" y="30275"/>
                    </a:lnTo>
                    <a:lnTo>
                      <a:pt x="21105" y="30442"/>
                    </a:lnTo>
                    <a:lnTo>
                      <a:pt x="20981" y="30608"/>
                    </a:lnTo>
                    <a:lnTo>
                      <a:pt x="20856" y="30733"/>
                    </a:lnTo>
                    <a:lnTo>
                      <a:pt x="20731" y="30857"/>
                    </a:lnTo>
                    <a:lnTo>
                      <a:pt x="20585" y="30982"/>
                    </a:lnTo>
                    <a:lnTo>
                      <a:pt x="20398" y="31065"/>
                    </a:lnTo>
                    <a:lnTo>
                      <a:pt x="20211" y="31148"/>
                    </a:lnTo>
                    <a:lnTo>
                      <a:pt x="20003" y="31232"/>
                    </a:lnTo>
                    <a:lnTo>
                      <a:pt x="19775" y="31294"/>
                    </a:lnTo>
                    <a:lnTo>
                      <a:pt x="19525" y="31336"/>
                    </a:lnTo>
                    <a:lnTo>
                      <a:pt x="19255" y="31377"/>
                    </a:lnTo>
                    <a:lnTo>
                      <a:pt x="19255" y="31377"/>
                    </a:lnTo>
                    <a:lnTo>
                      <a:pt x="18589" y="31460"/>
                    </a:lnTo>
                    <a:lnTo>
                      <a:pt x="17924" y="31502"/>
                    </a:lnTo>
                    <a:lnTo>
                      <a:pt x="17238" y="31544"/>
                    </a:lnTo>
                    <a:lnTo>
                      <a:pt x="16572" y="31544"/>
                    </a:lnTo>
                    <a:lnTo>
                      <a:pt x="16572" y="31544"/>
                    </a:lnTo>
                    <a:lnTo>
                      <a:pt x="15762" y="31523"/>
                    </a:lnTo>
                    <a:lnTo>
                      <a:pt x="14930" y="31481"/>
                    </a:lnTo>
                    <a:lnTo>
                      <a:pt x="14098" y="31419"/>
                    </a:lnTo>
                    <a:lnTo>
                      <a:pt x="13287" y="31315"/>
                    </a:lnTo>
                    <a:lnTo>
                      <a:pt x="13287" y="31315"/>
                    </a:lnTo>
                    <a:lnTo>
                      <a:pt x="13017" y="31273"/>
                    </a:lnTo>
                    <a:lnTo>
                      <a:pt x="12788" y="31211"/>
                    </a:lnTo>
                    <a:lnTo>
                      <a:pt x="12580" y="31128"/>
                    </a:lnTo>
                    <a:lnTo>
                      <a:pt x="12435" y="31045"/>
                    </a:lnTo>
                    <a:lnTo>
                      <a:pt x="12310" y="30920"/>
                    </a:lnTo>
                    <a:lnTo>
                      <a:pt x="12227" y="30753"/>
                    </a:lnTo>
                    <a:lnTo>
                      <a:pt x="12144" y="30566"/>
                    </a:lnTo>
                    <a:lnTo>
                      <a:pt x="12102" y="30338"/>
                    </a:lnTo>
                    <a:lnTo>
                      <a:pt x="12102" y="30338"/>
                    </a:lnTo>
                    <a:lnTo>
                      <a:pt x="12040" y="30026"/>
                    </a:lnTo>
                    <a:lnTo>
                      <a:pt x="12040" y="30026"/>
                    </a:lnTo>
                    <a:lnTo>
                      <a:pt x="11915" y="28965"/>
                    </a:lnTo>
                    <a:lnTo>
                      <a:pt x="11832" y="27905"/>
                    </a:lnTo>
                    <a:lnTo>
                      <a:pt x="11790" y="26844"/>
                    </a:lnTo>
                    <a:lnTo>
                      <a:pt x="11790" y="25784"/>
                    </a:lnTo>
                    <a:lnTo>
                      <a:pt x="11790" y="25784"/>
                    </a:lnTo>
                    <a:lnTo>
                      <a:pt x="11790" y="24994"/>
                    </a:lnTo>
                    <a:lnTo>
                      <a:pt x="11790" y="24994"/>
                    </a:lnTo>
                    <a:lnTo>
                      <a:pt x="11790" y="24744"/>
                    </a:lnTo>
                    <a:lnTo>
                      <a:pt x="11790" y="24744"/>
                    </a:lnTo>
                    <a:lnTo>
                      <a:pt x="11769" y="23954"/>
                    </a:lnTo>
                    <a:lnTo>
                      <a:pt x="11728" y="23164"/>
                    </a:lnTo>
                    <a:lnTo>
                      <a:pt x="11645" y="22374"/>
                    </a:lnTo>
                    <a:lnTo>
                      <a:pt x="11541" y="21605"/>
                    </a:lnTo>
                    <a:lnTo>
                      <a:pt x="11541" y="21605"/>
                    </a:lnTo>
                    <a:lnTo>
                      <a:pt x="11499" y="21376"/>
                    </a:lnTo>
                    <a:lnTo>
                      <a:pt x="11437" y="21147"/>
                    </a:lnTo>
                    <a:lnTo>
                      <a:pt x="11437" y="21147"/>
                    </a:lnTo>
                    <a:lnTo>
                      <a:pt x="11353" y="20918"/>
                    </a:lnTo>
                    <a:lnTo>
                      <a:pt x="11291" y="20752"/>
                    </a:lnTo>
                    <a:lnTo>
                      <a:pt x="11208" y="20607"/>
                    </a:lnTo>
                    <a:lnTo>
                      <a:pt x="11125" y="20503"/>
                    </a:lnTo>
                    <a:lnTo>
                      <a:pt x="11021" y="20419"/>
                    </a:lnTo>
                    <a:lnTo>
                      <a:pt x="10917" y="20357"/>
                    </a:lnTo>
                    <a:lnTo>
                      <a:pt x="10771" y="20315"/>
                    </a:lnTo>
                    <a:lnTo>
                      <a:pt x="10626" y="20315"/>
                    </a:lnTo>
                    <a:lnTo>
                      <a:pt x="10626" y="20315"/>
                    </a:lnTo>
                    <a:lnTo>
                      <a:pt x="10397" y="20336"/>
                    </a:lnTo>
                    <a:lnTo>
                      <a:pt x="10127" y="20357"/>
                    </a:lnTo>
                    <a:lnTo>
                      <a:pt x="10127" y="20357"/>
                    </a:lnTo>
                    <a:lnTo>
                      <a:pt x="8193" y="20690"/>
                    </a:lnTo>
                    <a:lnTo>
                      <a:pt x="7216" y="20835"/>
                    </a:lnTo>
                    <a:lnTo>
                      <a:pt x="6259" y="20981"/>
                    </a:lnTo>
                    <a:lnTo>
                      <a:pt x="6259" y="20981"/>
                    </a:lnTo>
                    <a:lnTo>
                      <a:pt x="5511" y="21064"/>
                    </a:lnTo>
                    <a:lnTo>
                      <a:pt x="4762" y="21147"/>
                    </a:lnTo>
                    <a:lnTo>
                      <a:pt x="4014" y="21189"/>
                    </a:lnTo>
                    <a:lnTo>
                      <a:pt x="3265" y="21189"/>
                    </a:lnTo>
                    <a:lnTo>
                      <a:pt x="3265" y="21189"/>
                    </a:lnTo>
                    <a:lnTo>
                      <a:pt x="2745" y="21189"/>
                    </a:lnTo>
                    <a:lnTo>
                      <a:pt x="2205" y="21168"/>
                    </a:lnTo>
                    <a:lnTo>
                      <a:pt x="2205" y="21168"/>
                    </a:lnTo>
                    <a:lnTo>
                      <a:pt x="1830" y="21126"/>
                    </a:lnTo>
                    <a:lnTo>
                      <a:pt x="1518" y="21064"/>
                    </a:lnTo>
                    <a:lnTo>
                      <a:pt x="1373" y="21002"/>
                    </a:lnTo>
                    <a:lnTo>
                      <a:pt x="1248" y="20960"/>
                    </a:lnTo>
                    <a:lnTo>
                      <a:pt x="1144" y="20898"/>
                    </a:lnTo>
                    <a:lnTo>
                      <a:pt x="1040" y="20814"/>
                    </a:lnTo>
                    <a:lnTo>
                      <a:pt x="936" y="20731"/>
                    </a:lnTo>
                    <a:lnTo>
                      <a:pt x="853" y="20627"/>
                    </a:lnTo>
                    <a:lnTo>
                      <a:pt x="770" y="20523"/>
                    </a:lnTo>
                    <a:lnTo>
                      <a:pt x="687" y="20399"/>
                    </a:lnTo>
                    <a:lnTo>
                      <a:pt x="562" y="20107"/>
                    </a:lnTo>
                    <a:lnTo>
                      <a:pt x="458" y="19754"/>
                    </a:lnTo>
                    <a:lnTo>
                      <a:pt x="458" y="19754"/>
                    </a:lnTo>
                    <a:lnTo>
                      <a:pt x="271" y="18922"/>
                    </a:lnTo>
                    <a:lnTo>
                      <a:pt x="125" y="18070"/>
                    </a:lnTo>
                    <a:lnTo>
                      <a:pt x="84" y="17654"/>
                    </a:lnTo>
                    <a:lnTo>
                      <a:pt x="42" y="17217"/>
                    </a:lnTo>
                    <a:lnTo>
                      <a:pt x="21" y="16801"/>
                    </a:lnTo>
                    <a:lnTo>
                      <a:pt x="1" y="16365"/>
                    </a:lnTo>
                    <a:lnTo>
                      <a:pt x="1" y="16365"/>
                    </a:lnTo>
                    <a:lnTo>
                      <a:pt x="21" y="15783"/>
                    </a:lnTo>
                    <a:lnTo>
                      <a:pt x="21" y="15783"/>
                    </a:lnTo>
                    <a:lnTo>
                      <a:pt x="42" y="15512"/>
                    </a:lnTo>
                    <a:lnTo>
                      <a:pt x="84" y="15242"/>
                    </a:lnTo>
                    <a:lnTo>
                      <a:pt x="146" y="14972"/>
                    </a:lnTo>
                    <a:lnTo>
                      <a:pt x="209" y="14743"/>
                    </a:lnTo>
                    <a:lnTo>
                      <a:pt x="292" y="14493"/>
                    </a:lnTo>
                    <a:lnTo>
                      <a:pt x="396" y="14285"/>
                    </a:lnTo>
                    <a:lnTo>
                      <a:pt x="500" y="14078"/>
                    </a:lnTo>
                    <a:lnTo>
                      <a:pt x="645" y="13890"/>
                    </a:lnTo>
                    <a:lnTo>
                      <a:pt x="791" y="13703"/>
                    </a:lnTo>
                    <a:lnTo>
                      <a:pt x="957" y="13537"/>
                    </a:lnTo>
                    <a:lnTo>
                      <a:pt x="1144" y="13391"/>
                    </a:lnTo>
                    <a:lnTo>
                      <a:pt x="1331" y="13246"/>
                    </a:lnTo>
                    <a:lnTo>
                      <a:pt x="1539" y="13121"/>
                    </a:lnTo>
                    <a:lnTo>
                      <a:pt x="1789" y="12996"/>
                    </a:lnTo>
                    <a:lnTo>
                      <a:pt x="2038" y="12892"/>
                    </a:lnTo>
                    <a:lnTo>
                      <a:pt x="2309" y="12788"/>
                    </a:lnTo>
                    <a:lnTo>
                      <a:pt x="2309" y="12788"/>
                    </a:lnTo>
                    <a:lnTo>
                      <a:pt x="3016" y="12580"/>
                    </a:lnTo>
                    <a:lnTo>
                      <a:pt x="3743" y="12373"/>
                    </a:lnTo>
                    <a:lnTo>
                      <a:pt x="4471" y="12206"/>
                    </a:lnTo>
                    <a:lnTo>
                      <a:pt x="5199" y="12061"/>
                    </a:lnTo>
                    <a:lnTo>
                      <a:pt x="5947" y="11936"/>
                    </a:lnTo>
                    <a:lnTo>
                      <a:pt x="6675" y="11811"/>
                    </a:lnTo>
                    <a:lnTo>
                      <a:pt x="8172" y="11624"/>
                    </a:lnTo>
                    <a:lnTo>
                      <a:pt x="8172" y="11624"/>
                    </a:lnTo>
                    <a:lnTo>
                      <a:pt x="9898" y="11437"/>
                    </a:lnTo>
                    <a:lnTo>
                      <a:pt x="11686" y="11250"/>
                    </a:lnTo>
                    <a:lnTo>
                      <a:pt x="11686" y="11250"/>
                    </a:lnTo>
                    <a:lnTo>
                      <a:pt x="11749" y="10938"/>
                    </a:lnTo>
                    <a:lnTo>
                      <a:pt x="11790" y="10605"/>
                    </a:lnTo>
                    <a:lnTo>
                      <a:pt x="11811" y="10293"/>
                    </a:lnTo>
                    <a:lnTo>
                      <a:pt x="11832" y="9981"/>
                    </a:lnTo>
                    <a:lnTo>
                      <a:pt x="11832" y="9981"/>
                    </a:lnTo>
                    <a:lnTo>
                      <a:pt x="11811" y="9025"/>
                    </a:lnTo>
                    <a:lnTo>
                      <a:pt x="11811" y="9025"/>
                    </a:lnTo>
                    <a:lnTo>
                      <a:pt x="11811" y="8921"/>
                    </a:lnTo>
                    <a:lnTo>
                      <a:pt x="11811" y="8921"/>
                    </a:lnTo>
                    <a:lnTo>
                      <a:pt x="11811" y="7757"/>
                    </a:lnTo>
                    <a:lnTo>
                      <a:pt x="11811" y="7757"/>
                    </a:lnTo>
                    <a:lnTo>
                      <a:pt x="11811" y="66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7115700" y="1354675"/>
                <a:ext cx="929450" cy="867600"/>
              </a:xfrm>
              <a:custGeom>
                <a:avLst/>
                <a:gdLst/>
                <a:ahLst/>
                <a:cxnLst/>
                <a:rect l="l" t="t" r="r" b="b"/>
                <a:pathLst>
                  <a:path w="37178" h="34704" fill="none" extrusionOk="0">
                    <a:moveTo>
                      <a:pt x="18423" y="1"/>
                    </a:moveTo>
                    <a:lnTo>
                      <a:pt x="18423" y="1"/>
                    </a:lnTo>
                    <a:lnTo>
                      <a:pt x="17882" y="1"/>
                    </a:lnTo>
                    <a:lnTo>
                      <a:pt x="17362" y="42"/>
                    </a:lnTo>
                    <a:lnTo>
                      <a:pt x="16822" y="105"/>
                    </a:lnTo>
                    <a:lnTo>
                      <a:pt x="16302" y="167"/>
                    </a:lnTo>
                    <a:lnTo>
                      <a:pt x="15782" y="271"/>
                    </a:lnTo>
                    <a:lnTo>
                      <a:pt x="15241" y="396"/>
                    </a:lnTo>
                    <a:lnTo>
                      <a:pt x="14721" y="562"/>
                    </a:lnTo>
                    <a:lnTo>
                      <a:pt x="14202" y="728"/>
                    </a:lnTo>
                    <a:lnTo>
                      <a:pt x="14202" y="728"/>
                    </a:lnTo>
                    <a:lnTo>
                      <a:pt x="14056" y="770"/>
                    </a:lnTo>
                    <a:lnTo>
                      <a:pt x="14056" y="770"/>
                    </a:lnTo>
                    <a:lnTo>
                      <a:pt x="13869" y="853"/>
                    </a:lnTo>
                    <a:lnTo>
                      <a:pt x="13703" y="916"/>
                    </a:lnTo>
                    <a:lnTo>
                      <a:pt x="13536" y="1020"/>
                    </a:lnTo>
                    <a:lnTo>
                      <a:pt x="13391" y="1103"/>
                    </a:lnTo>
                    <a:lnTo>
                      <a:pt x="13245" y="1228"/>
                    </a:lnTo>
                    <a:lnTo>
                      <a:pt x="13120" y="1331"/>
                    </a:lnTo>
                    <a:lnTo>
                      <a:pt x="12892" y="1602"/>
                    </a:lnTo>
                    <a:lnTo>
                      <a:pt x="12684" y="1872"/>
                    </a:lnTo>
                    <a:lnTo>
                      <a:pt x="12517" y="2205"/>
                    </a:lnTo>
                    <a:lnTo>
                      <a:pt x="12393" y="2558"/>
                    </a:lnTo>
                    <a:lnTo>
                      <a:pt x="12289" y="2933"/>
                    </a:lnTo>
                    <a:lnTo>
                      <a:pt x="12289" y="2933"/>
                    </a:lnTo>
                    <a:lnTo>
                      <a:pt x="12164" y="3619"/>
                    </a:lnTo>
                    <a:lnTo>
                      <a:pt x="12081" y="4284"/>
                    </a:lnTo>
                    <a:lnTo>
                      <a:pt x="12018" y="4970"/>
                    </a:lnTo>
                    <a:lnTo>
                      <a:pt x="11977" y="5656"/>
                    </a:lnTo>
                    <a:lnTo>
                      <a:pt x="11956" y="6322"/>
                    </a:lnTo>
                    <a:lnTo>
                      <a:pt x="11956" y="7008"/>
                    </a:lnTo>
                    <a:lnTo>
                      <a:pt x="11977" y="8380"/>
                    </a:lnTo>
                    <a:lnTo>
                      <a:pt x="11977" y="8380"/>
                    </a:lnTo>
                    <a:lnTo>
                      <a:pt x="11998" y="9108"/>
                    </a:lnTo>
                    <a:lnTo>
                      <a:pt x="12039" y="9836"/>
                    </a:lnTo>
                    <a:lnTo>
                      <a:pt x="12122" y="11270"/>
                    </a:lnTo>
                    <a:lnTo>
                      <a:pt x="12122" y="11270"/>
                    </a:lnTo>
                    <a:lnTo>
                      <a:pt x="12018" y="11312"/>
                    </a:lnTo>
                    <a:lnTo>
                      <a:pt x="11914" y="11354"/>
                    </a:lnTo>
                    <a:lnTo>
                      <a:pt x="11727" y="11374"/>
                    </a:lnTo>
                    <a:lnTo>
                      <a:pt x="11727" y="11374"/>
                    </a:lnTo>
                    <a:lnTo>
                      <a:pt x="11603" y="11354"/>
                    </a:lnTo>
                    <a:lnTo>
                      <a:pt x="11603" y="11354"/>
                    </a:lnTo>
                    <a:lnTo>
                      <a:pt x="11478" y="11354"/>
                    </a:lnTo>
                    <a:lnTo>
                      <a:pt x="11478" y="11354"/>
                    </a:lnTo>
                    <a:lnTo>
                      <a:pt x="11436" y="11354"/>
                    </a:lnTo>
                    <a:lnTo>
                      <a:pt x="11436" y="11354"/>
                    </a:lnTo>
                    <a:lnTo>
                      <a:pt x="10272" y="11416"/>
                    </a:lnTo>
                    <a:lnTo>
                      <a:pt x="9107" y="11520"/>
                    </a:lnTo>
                    <a:lnTo>
                      <a:pt x="7964" y="11645"/>
                    </a:lnTo>
                    <a:lnTo>
                      <a:pt x="6820" y="11832"/>
                    </a:lnTo>
                    <a:lnTo>
                      <a:pt x="6259" y="11957"/>
                    </a:lnTo>
                    <a:lnTo>
                      <a:pt x="5697" y="12061"/>
                    </a:lnTo>
                    <a:lnTo>
                      <a:pt x="5136" y="12206"/>
                    </a:lnTo>
                    <a:lnTo>
                      <a:pt x="4575" y="12352"/>
                    </a:lnTo>
                    <a:lnTo>
                      <a:pt x="4013" y="12518"/>
                    </a:lnTo>
                    <a:lnTo>
                      <a:pt x="3452" y="12684"/>
                    </a:lnTo>
                    <a:lnTo>
                      <a:pt x="2911" y="12871"/>
                    </a:lnTo>
                    <a:lnTo>
                      <a:pt x="2371" y="13079"/>
                    </a:lnTo>
                    <a:lnTo>
                      <a:pt x="2371" y="13079"/>
                    </a:lnTo>
                    <a:lnTo>
                      <a:pt x="2142" y="13163"/>
                    </a:lnTo>
                    <a:lnTo>
                      <a:pt x="1934" y="13267"/>
                    </a:lnTo>
                    <a:lnTo>
                      <a:pt x="1747" y="13391"/>
                    </a:lnTo>
                    <a:lnTo>
                      <a:pt x="1560" y="13495"/>
                    </a:lnTo>
                    <a:lnTo>
                      <a:pt x="1393" y="13641"/>
                    </a:lnTo>
                    <a:lnTo>
                      <a:pt x="1227" y="13786"/>
                    </a:lnTo>
                    <a:lnTo>
                      <a:pt x="1081" y="13932"/>
                    </a:lnTo>
                    <a:lnTo>
                      <a:pt x="936" y="14098"/>
                    </a:lnTo>
                    <a:lnTo>
                      <a:pt x="811" y="14265"/>
                    </a:lnTo>
                    <a:lnTo>
                      <a:pt x="686" y="14431"/>
                    </a:lnTo>
                    <a:lnTo>
                      <a:pt x="582" y="14618"/>
                    </a:lnTo>
                    <a:lnTo>
                      <a:pt x="478" y="14826"/>
                    </a:lnTo>
                    <a:lnTo>
                      <a:pt x="395" y="15034"/>
                    </a:lnTo>
                    <a:lnTo>
                      <a:pt x="333" y="15242"/>
                    </a:lnTo>
                    <a:lnTo>
                      <a:pt x="270" y="15450"/>
                    </a:lnTo>
                    <a:lnTo>
                      <a:pt x="208" y="15679"/>
                    </a:lnTo>
                    <a:lnTo>
                      <a:pt x="208" y="15679"/>
                    </a:lnTo>
                    <a:lnTo>
                      <a:pt x="125" y="16240"/>
                    </a:lnTo>
                    <a:lnTo>
                      <a:pt x="42" y="16781"/>
                    </a:lnTo>
                    <a:lnTo>
                      <a:pt x="0" y="17321"/>
                    </a:lnTo>
                    <a:lnTo>
                      <a:pt x="0" y="17883"/>
                    </a:lnTo>
                    <a:lnTo>
                      <a:pt x="0" y="18423"/>
                    </a:lnTo>
                    <a:lnTo>
                      <a:pt x="42" y="18964"/>
                    </a:lnTo>
                    <a:lnTo>
                      <a:pt x="104" y="19525"/>
                    </a:lnTo>
                    <a:lnTo>
                      <a:pt x="187" y="20066"/>
                    </a:lnTo>
                    <a:lnTo>
                      <a:pt x="187" y="20066"/>
                    </a:lnTo>
                    <a:lnTo>
                      <a:pt x="291" y="20502"/>
                    </a:lnTo>
                    <a:lnTo>
                      <a:pt x="395" y="20898"/>
                    </a:lnTo>
                    <a:lnTo>
                      <a:pt x="520" y="21272"/>
                    </a:lnTo>
                    <a:lnTo>
                      <a:pt x="666" y="21625"/>
                    </a:lnTo>
                    <a:lnTo>
                      <a:pt x="811" y="21937"/>
                    </a:lnTo>
                    <a:lnTo>
                      <a:pt x="998" y="22228"/>
                    </a:lnTo>
                    <a:lnTo>
                      <a:pt x="1206" y="22499"/>
                    </a:lnTo>
                    <a:lnTo>
                      <a:pt x="1435" y="22748"/>
                    </a:lnTo>
                    <a:lnTo>
                      <a:pt x="1684" y="22977"/>
                    </a:lnTo>
                    <a:lnTo>
                      <a:pt x="1955" y="23164"/>
                    </a:lnTo>
                    <a:lnTo>
                      <a:pt x="2246" y="23351"/>
                    </a:lnTo>
                    <a:lnTo>
                      <a:pt x="2558" y="23517"/>
                    </a:lnTo>
                    <a:lnTo>
                      <a:pt x="2911" y="23642"/>
                    </a:lnTo>
                    <a:lnTo>
                      <a:pt x="3285" y="23767"/>
                    </a:lnTo>
                    <a:lnTo>
                      <a:pt x="3701" y="23871"/>
                    </a:lnTo>
                    <a:lnTo>
                      <a:pt x="4117" y="23954"/>
                    </a:lnTo>
                    <a:lnTo>
                      <a:pt x="4117" y="23954"/>
                    </a:lnTo>
                    <a:lnTo>
                      <a:pt x="4658" y="24037"/>
                    </a:lnTo>
                    <a:lnTo>
                      <a:pt x="5178" y="24100"/>
                    </a:lnTo>
                    <a:lnTo>
                      <a:pt x="5718" y="24120"/>
                    </a:lnTo>
                    <a:lnTo>
                      <a:pt x="6238" y="24141"/>
                    </a:lnTo>
                    <a:lnTo>
                      <a:pt x="6238" y="24141"/>
                    </a:lnTo>
                    <a:lnTo>
                      <a:pt x="7049" y="24120"/>
                    </a:lnTo>
                    <a:lnTo>
                      <a:pt x="7049" y="24120"/>
                    </a:lnTo>
                    <a:lnTo>
                      <a:pt x="8213" y="24037"/>
                    </a:lnTo>
                    <a:lnTo>
                      <a:pt x="9357" y="23912"/>
                    </a:lnTo>
                    <a:lnTo>
                      <a:pt x="10521" y="23746"/>
                    </a:lnTo>
                    <a:lnTo>
                      <a:pt x="11706" y="23538"/>
                    </a:lnTo>
                    <a:lnTo>
                      <a:pt x="11706" y="23538"/>
                    </a:lnTo>
                    <a:lnTo>
                      <a:pt x="11769" y="24453"/>
                    </a:lnTo>
                    <a:lnTo>
                      <a:pt x="11852" y="25347"/>
                    </a:lnTo>
                    <a:lnTo>
                      <a:pt x="11894" y="26220"/>
                    </a:lnTo>
                    <a:lnTo>
                      <a:pt x="11914" y="27094"/>
                    </a:lnTo>
                    <a:lnTo>
                      <a:pt x="11914" y="27094"/>
                    </a:lnTo>
                    <a:lnTo>
                      <a:pt x="11935" y="28196"/>
                    </a:lnTo>
                    <a:lnTo>
                      <a:pt x="12018" y="29256"/>
                    </a:lnTo>
                    <a:lnTo>
                      <a:pt x="12060" y="29797"/>
                    </a:lnTo>
                    <a:lnTo>
                      <a:pt x="12122" y="30337"/>
                    </a:lnTo>
                    <a:lnTo>
                      <a:pt x="12206" y="30878"/>
                    </a:lnTo>
                    <a:lnTo>
                      <a:pt x="12309" y="31398"/>
                    </a:lnTo>
                    <a:lnTo>
                      <a:pt x="12309" y="31398"/>
                    </a:lnTo>
                    <a:lnTo>
                      <a:pt x="12393" y="31939"/>
                    </a:lnTo>
                    <a:lnTo>
                      <a:pt x="12517" y="32458"/>
                    </a:lnTo>
                    <a:lnTo>
                      <a:pt x="12517" y="32458"/>
                    </a:lnTo>
                    <a:lnTo>
                      <a:pt x="12642" y="32895"/>
                    </a:lnTo>
                    <a:lnTo>
                      <a:pt x="12725" y="33082"/>
                    </a:lnTo>
                    <a:lnTo>
                      <a:pt x="12809" y="33269"/>
                    </a:lnTo>
                    <a:lnTo>
                      <a:pt x="12912" y="33436"/>
                    </a:lnTo>
                    <a:lnTo>
                      <a:pt x="13016" y="33581"/>
                    </a:lnTo>
                    <a:lnTo>
                      <a:pt x="13141" y="33727"/>
                    </a:lnTo>
                    <a:lnTo>
                      <a:pt x="13266" y="33872"/>
                    </a:lnTo>
                    <a:lnTo>
                      <a:pt x="13391" y="33997"/>
                    </a:lnTo>
                    <a:lnTo>
                      <a:pt x="13557" y="34101"/>
                    </a:lnTo>
                    <a:lnTo>
                      <a:pt x="13703" y="34205"/>
                    </a:lnTo>
                    <a:lnTo>
                      <a:pt x="13890" y="34288"/>
                    </a:lnTo>
                    <a:lnTo>
                      <a:pt x="14056" y="34371"/>
                    </a:lnTo>
                    <a:lnTo>
                      <a:pt x="14264" y="34434"/>
                    </a:lnTo>
                    <a:lnTo>
                      <a:pt x="14472" y="34496"/>
                    </a:lnTo>
                    <a:lnTo>
                      <a:pt x="14680" y="34538"/>
                    </a:lnTo>
                    <a:lnTo>
                      <a:pt x="14680" y="34538"/>
                    </a:lnTo>
                    <a:lnTo>
                      <a:pt x="15200" y="34600"/>
                    </a:lnTo>
                    <a:lnTo>
                      <a:pt x="15720" y="34662"/>
                    </a:lnTo>
                    <a:lnTo>
                      <a:pt x="16219" y="34683"/>
                    </a:lnTo>
                    <a:lnTo>
                      <a:pt x="16738" y="34704"/>
                    </a:lnTo>
                    <a:lnTo>
                      <a:pt x="16738" y="34704"/>
                    </a:lnTo>
                    <a:lnTo>
                      <a:pt x="17445" y="34683"/>
                    </a:lnTo>
                    <a:lnTo>
                      <a:pt x="18131" y="34621"/>
                    </a:lnTo>
                    <a:lnTo>
                      <a:pt x="18818" y="34538"/>
                    </a:lnTo>
                    <a:lnTo>
                      <a:pt x="19525" y="34413"/>
                    </a:lnTo>
                    <a:lnTo>
                      <a:pt x="20211" y="34267"/>
                    </a:lnTo>
                    <a:lnTo>
                      <a:pt x="20876" y="34080"/>
                    </a:lnTo>
                    <a:lnTo>
                      <a:pt x="21562" y="33872"/>
                    </a:lnTo>
                    <a:lnTo>
                      <a:pt x="22248" y="33644"/>
                    </a:lnTo>
                    <a:lnTo>
                      <a:pt x="22248" y="33644"/>
                    </a:lnTo>
                    <a:lnTo>
                      <a:pt x="22477" y="33540"/>
                    </a:lnTo>
                    <a:lnTo>
                      <a:pt x="22685" y="33415"/>
                    </a:lnTo>
                    <a:lnTo>
                      <a:pt x="22872" y="33269"/>
                    </a:lnTo>
                    <a:lnTo>
                      <a:pt x="23039" y="33124"/>
                    </a:lnTo>
                    <a:lnTo>
                      <a:pt x="23205" y="32937"/>
                    </a:lnTo>
                    <a:lnTo>
                      <a:pt x="23330" y="32729"/>
                    </a:lnTo>
                    <a:lnTo>
                      <a:pt x="23475" y="32542"/>
                    </a:lnTo>
                    <a:lnTo>
                      <a:pt x="23600" y="32313"/>
                    </a:lnTo>
                    <a:lnTo>
                      <a:pt x="23600" y="32313"/>
                    </a:lnTo>
                    <a:lnTo>
                      <a:pt x="23746" y="32022"/>
                    </a:lnTo>
                    <a:lnTo>
                      <a:pt x="23870" y="31710"/>
                    </a:lnTo>
                    <a:lnTo>
                      <a:pt x="23995" y="31398"/>
                    </a:lnTo>
                    <a:lnTo>
                      <a:pt x="24099" y="31086"/>
                    </a:lnTo>
                    <a:lnTo>
                      <a:pt x="24182" y="30774"/>
                    </a:lnTo>
                    <a:lnTo>
                      <a:pt x="24245" y="30462"/>
                    </a:lnTo>
                    <a:lnTo>
                      <a:pt x="24369" y="29838"/>
                    </a:lnTo>
                    <a:lnTo>
                      <a:pt x="24432" y="29194"/>
                    </a:lnTo>
                    <a:lnTo>
                      <a:pt x="24473" y="28528"/>
                    </a:lnTo>
                    <a:lnTo>
                      <a:pt x="24473" y="27884"/>
                    </a:lnTo>
                    <a:lnTo>
                      <a:pt x="24473" y="27219"/>
                    </a:lnTo>
                    <a:lnTo>
                      <a:pt x="24473" y="27219"/>
                    </a:lnTo>
                    <a:lnTo>
                      <a:pt x="24452" y="26428"/>
                    </a:lnTo>
                    <a:lnTo>
                      <a:pt x="24452" y="25638"/>
                    </a:lnTo>
                    <a:lnTo>
                      <a:pt x="24473" y="24037"/>
                    </a:lnTo>
                    <a:lnTo>
                      <a:pt x="24473" y="24037"/>
                    </a:lnTo>
                    <a:lnTo>
                      <a:pt x="24681" y="24037"/>
                    </a:lnTo>
                    <a:lnTo>
                      <a:pt x="24681" y="24037"/>
                    </a:lnTo>
                    <a:lnTo>
                      <a:pt x="25679" y="24016"/>
                    </a:lnTo>
                    <a:lnTo>
                      <a:pt x="26698" y="23954"/>
                    </a:lnTo>
                    <a:lnTo>
                      <a:pt x="28736" y="23829"/>
                    </a:lnTo>
                    <a:lnTo>
                      <a:pt x="28736" y="23829"/>
                    </a:lnTo>
                    <a:lnTo>
                      <a:pt x="29963" y="23767"/>
                    </a:lnTo>
                    <a:lnTo>
                      <a:pt x="31189" y="23663"/>
                    </a:lnTo>
                    <a:lnTo>
                      <a:pt x="31792" y="23621"/>
                    </a:lnTo>
                    <a:lnTo>
                      <a:pt x="32416" y="23538"/>
                    </a:lnTo>
                    <a:lnTo>
                      <a:pt x="33019" y="23434"/>
                    </a:lnTo>
                    <a:lnTo>
                      <a:pt x="33622" y="23309"/>
                    </a:lnTo>
                    <a:lnTo>
                      <a:pt x="33622" y="23309"/>
                    </a:lnTo>
                    <a:lnTo>
                      <a:pt x="34017" y="23226"/>
                    </a:lnTo>
                    <a:lnTo>
                      <a:pt x="34371" y="23122"/>
                    </a:lnTo>
                    <a:lnTo>
                      <a:pt x="34703" y="22998"/>
                    </a:lnTo>
                    <a:lnTo>
                      <a:pt x="35015" y="22852"/>
                    </a:lnTo>
                    <a:lnTo>
                      <a:pt x="35306" y="22706"/>
                    </a:lnTo>
                    <a:lnTo>
                      <a:pt x="35577" y="22540"/>
                    </a:lnTo>
                    <a:lnTo>
                      <a:pt x="35805" y="22374"/>
                    </a:lnTo>
                    <a:lnTo>
                      <a:pt x="36034" y="22166"/>
                    </a:lnTo>
                    <a:lnTo>
                      <a:pt x="36221" y="21958"/>
                    </a:lnTo>
                    <a:lnTo>
                      <a:pt x="36408" y="21708"/>
                    </a:lnTo>
                    <a:lnTo>
                      <a:pt x="36575" y="21459"/>
                    </a:lnTo>
                    <a:lnTo>
                      <a:pt x="36699" y="21189"/>
                    </a:lnTo>
                    <a:lnTo>
                      <a:pt x="36824" y="20877"/>
                    </a:lnTo>
                    <a:lnTo>
                      <a:pt x="36928" y="20565"/>
                    </a:lnTo>
                    <a:lnTo>
                      <a:pt x="36991" y="20211"/>
                    </a:lnTo>
                    <a:lnTo>
                      <a:pt x="37053" y="19858"/>
                    </a:lnTo>
                    <a:lnTo>
                      <a:pt x="37053" y="19858"/>
                    </a:lnTo>
                    <a:lnTo>
                      <a:pt x="37115" y="19463"/>
                    </a:lnTo>
                    <a:lnTo>
                      <a:pt x="37157" y="19068"/>
                    </a:lnTo>
                    <a:lnTo>
                      <a:pt x="37178" y="18257"/>
                    </a:lnTo>
                    <a:lnTo>
                      <a:pt x="37178" y="17467"/>
                    </a:lnTo>
                    <a:lnTo>
                      <a:pt x="37136" y="16677"/>
                    </a:lnTo>
                    <a:lnTo>
                      <a:pt x="37032" y="15907"/>
                    </a:lnTo>
                    <a:lnTo>
                      <a:pt x="36907" y="15117"/>
                    </a:lnTo>
                    <a:lnTo>
                      <a:pt x="36762" y="14348"/>
                    </a:lnTo>
                    <a:lnTo>
                      <a:pt x="36575" y="13578"/>
                    </a:lnTo>
                    <a:lnTo>
                      <a:pt x="36575" y="13578"/>
                    </a:lnTo>
                    <a:lnTo>
                      <a:pt x="36491" y="13267"/>
                    </a:lnTo>
                    <a:lnTo>
                      <a:pt x="36388" y="12996"/>
                    </a:lnTo>
                    <a:lnTo>
                      <a:pt x="36284" y="12726"/>
                    </a:lnTo>
                    <a:lnTo>
                      <a:pt x="36159" y="12476"/>
                    </a:lnTo>
                    <a:lnTo>
                      <a:pt x="36013" y="12248"/>
                    </a:lnTo>
                    <a:lnTo>
                      <a:pt x="35847" y="12040"/>
                    </a:lnTo>
                    <a:lnTo>
                      <a:pt x="35660" y="11832"/>
                    </a:lnTo>
                    <a:lnTo>
                      <a:pt x="35473" y="11645"/>
                    </a:lnTo>
                    <a:lnTo>
                      <a:pt x="35265" y="11478"/>
                    </a:lnTo>
                    <a:lnTo>
                      <a:pt x="35057" y="11333"/>
                    </a:lnTo>
                    <a:lnTo>
                      <a:pt x="34807" y="11187"/>
                    </a:lnTo>
                    <a:lnTo>
                      <a:pt x="34558" y="11063"/>
                    </a:lnTo>
                    <a:lnTo>
                      <a:pt x="34308" y="10959"/>
                    </a:lnTo>
                    <a:lnTo>
                      <a:pt x="34017" y="10875"/>
                    </a:lnTo>
                    <a:lnTo>
                      <a:pt x="33726" y="10813"/>
                    </a:lnTo>
                    <a:lnTo>
                      <a:pt x="33414" y="10751"/>
                    </a:lnTo>
                    <a:lnTo>
                      <a:pt x="33414" y="10751"/>
                    </a:lnTo>
                    <a:lnTo>
                      <a:pt x="32562" y="10647"/>
                    </a:lnTo>
                    <a:lnTo>
                      <a:pt x="31688" y="10563"/>
                    </a:lnTo>
                    <a:lnTo>
                      <a:pt x="30815" y="10522"/>
                    </a:lnTo>
                    <a:lnTo>
                      <a:pt x="29963" y="10501"/>
                    </a:lnTo>
                    <a:lnTo>
                      <a:pt x="29963" y="10501"/>
                    </a:lnTo>
                    <a:lnTo>
                      <a:pt x="29027" y="10522"/>
                    </a:lnTo>
                    <a:lnTo>
                      <a:pt x="28112" y="10563"/>
                    </a:lnTo>
                    <a:lnTo>
                      <a:pt x="27197" y="10626"/>
                    </a:lnTo>
                    <a:lnTo>
                      <a:pt x="26282" y="10709"/>
                    </a:lnTo>
                    <a:lnTo>
                      <a:pt x="26282" y="10709"/>
                    </a:lnTo>
                    <a:lnTo>
                      <a:pt x="25950" y="10751"/>
                    </a:lnTo>
                    <a:lnTo>
                      <a:pt x="25617" y="10813"/>
                    </a:lnTo>
                    <a:lnTo>
                      <a:pt x="25305" y="10855"/>
                    </a:lnTo>
                    <a:lnTo>
                      <a:pt x="24972" y="10875"/>
                    </a:lnTo>
                    <a:lnTo>
                      <a:pt x="24972" y="10875"/>
                    </a:lnTo>
                    <a:lnTo>
                      <a:pt x="24764" y="10855"/>
                    </a:lnTo>
                    <a:lnTo>
                      <a:pt x="24577" y="10834"/>
                    </a:lnTo>
                    <a:lnTo>
                      <a:pt x="24577" y="10834"/>
                    </a:lnTo>
                    <a:lnTo>
                      <a:pt x="24598" y="10252"/>
                    </a:lnTo>
                    <a:lnTo>
                      <a:pt x="24619" y="9981"/>
                    </a:lnTo>
                    <a:lnTo>
                      <a:pt x="24640" y="9690"/>
                    </a:lnTo>
                    <a:lnTo>
                      <a:pt x="24640" y="9690"/>
                    </a:lnTo>
                    <a:lnTo>
                      <a:pt x="24723" y="9004"/>
                    </a:lnTo>
                    <a:lnTo>
                      <a:pt x="24785" y="8297"/>
                    </a:lnTo>
                    <a:lnTo>
                      <a:pt x="24806" y="7611"/>
                    </a:lnTo>
                    <a:lnTo>
                      <a:pt x="24806" y="6904"/>
                    </a:lnTo>
                    <a:lnTo>
                      <a:pt x="24764" y="6218"/>
                    </a:lnTo>
                    <a:lnTo>
                      <a:pt x="24702" y="5511"/>
                    </a:lnTo>
                    <a:lnTo>
                      <a:pt x="24640" y="4825"/>
                    </a:lnTo>
                    <a:lnTo>
                      <a:pt x="24536" y="4139"/>
                    </a:lnTo>
                    <a:lnTo>
                      <a:pt x="24536" y="4139"/>
                    </a:lnTo>
                    <a:lnTo>
                      <a:pt x="24473" y="3806"/>
                    </a:lnTo>
                    <a:lnTo>
                      <a:pt x="24390" y="3494"/>
                    </a:lnTo>
                    <a:lnTo>
                      <a:pt x="24307" y="3161"/>
                    </a:lnTo>
                    <a:lnTo>
                      <a:pt x="24203" y="2870"/>
                    </a:lnTo>
                    <a:lnTo>
                      <a:pt x="24078" y="2579"/>
                    </a:lnTo>
                    <a:lnTo>
                      <a:pt x="23933" y="2309"/>
                    </a:lnTo>
                    <a:lnTo>
                      <a:pt x="23787" y="2038"/>
                    </a:lnTo>
                    <a:lnTo>
                      <a:pt x="23621" y="1789"/>
                    </a:lnTo>
                    <a:lnTo>
                      <a:pt x="23434" y="1539"/>
                    </a:lnTo>
                    <a:lnTo>
                      <a:pt x="23226" y="1331"/>
                    </a:lnTo>
                    <a:lnTo>
                      <a:pt x="22997" y="1124"/>
                    </a:lnTo>
                    <a:lnTo>
                      <a:pt x="22747" y="936"/>
                    </a:lnTo>
                    <a:lnTo>
                      <a:pt x="22477" y="770"/>
                    </a:lnTo>
                    <a:lnTo>
                      <a:pt x="22207" y="625"/>
                    </a:lnTo>
                    <a:lnTo>
                      <a:pt x="21895" y="500"/>
                    </a:lnTo>
                    <a:lnTo>
                      <a:pt x="21562" y="396"/>
                    </a:lnTo>
                    <a:lnTo>
                      <a:pt x="21562" y="396"/>
                    </a:lnTo>
                    <a:lnTo>
                      <a:pt x="21167" y="313"/>
                    </a:lnTo>
                    <a:lnTo>
                      <a:pt x="20772" y="229"/>
                    </a:lnTo>
                    <a:lnTo>
                      <a:pt x="20377" y="146"/>
                    </a:lnTo>
                    <a:lnTo>
                      <a:pt x="19982" y="105"/>
                    </a:lnTo>
                    <a:lnTo>
                      <a:pt x="19608" y="42"/>
                    </a:lnTo>
                    <a:lnTo>
                      <a:pt x="19213" y="22"/>
                    </a:lnTo>
                    <a:lnTo>
                      <a:pt x="18818" y="1"/>
                    </a:lnTo>
                    <a:lnTo>
                      <a:pt x="1842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7463450" y="1426925"/>
                <a:ext cx="41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821" extrusionOk="0">
                    <a:moveTo>
                      <a:pt x="770" y="1"/>
                    </a:moveTo>
                    <a:lnTo>
                      <a:pt x="604" y="22"/>
                    </a:lnTo>
                    <a:lnTo>
                      <a:pt x="479" y="84"/>
                    </a:lnTo>
                    <a:lnTo>
                      <a:pt x="354" y="167"/>
                    </a:lnTo>
                    <a:lnTo>
                      <a:pt x="250" y="292"/>
                    </a:lnTo>
                    <a:lnTo>
                      <a:pt x="146" y="438"/>
                    </a:lnTo>
                    <a:lnTo>
                      <a:pt x="84" y="625"/>
                    </a:lnTo>
                    <a:lnTo>
                      <a:pt x="42" y="812"/>
                    </a:lnTo>
                    <a:lnTo>
                      <a:pt x="21" y="1041"/>
                    </a:lnTo>
                    <a:lnTo>
                      <a:pt x="1" y="1685"/>
                    </a:lnTo>
                    <a:lnTo>
                      <a:pt x="42" y="2351"/>
                    </a:lnTo>
                    <a:lnTo>
                      <a:pt x="84" y="3016"/>
                    </a:lnTo>
                    <a:lnTo>
                      <a:pt x="167" y="3660"/>
                    </a:lnTo>
                    <a:lnTo>
                      <a:pt x="271" y="4451"/>
                    </a:lnTo>
                    <a:lnTo>
                      <a:pt x="375" y="5241"/>
                    </a:lnTo>
                    <a:lnTo>
                      <a:pt x="458" y="5636"/>
                    </a:lnTo>
                    <a:lnTo>
                      <a:pt x="541" y="6031"/>
                    </a:lnTo>
                    <a:lnTo>
                      <a:pt x="645" y="6426"/>
                    </a:lnTo>
                    <a:lnTo>
                      <a:pt x="791" y="6821"/>
                    </a:lnTo>
                    <a:lnTo>
                      <a:pt x="915" y="6759"/>
                    </a:lnTo>
                    <a:lnTo>
                      <a:pt x="999" y="6696"/>
                    </a:lnTo>
                    <a:lnTo>
                      <a:pt x="1061" y="6634"/>
                    </a:lnTo>
                    <a:lnTo>
                      <a:pt x="1082" y="6551"/>
                    </a:lnTo>
                    <a:lnTo>
                      <a:pt x="1227" y="5844"/>
                    </a:lnTo>
                    <a:lnTo>
                      <a:pt x="1373" y="5158"/>
                    </a:lnTo>
                    <a:lnTo>
                      <a:pt x="1477" y="4471"/>
                    </a:lnTo>
                    <a:lnTo>
                      <a:pt x="1560" y="3785"/>
                    </a:lnTo>
                    <a:lnTo>
                      <a:pt x="1622" y="3078"/>
                    </a:lnTo>
                    <a:lnTo>
                      <a:pt x="1643" y="2371"/>
                    </a:lnTo>
                    <a:lnTo>
                      <a:pt x="1622" y="1685"/>
                    </a:lnTo>
                    <a:lnTo>
                      <a:pt x="1581" y="978"/>
                    </a:lnTo>
                    <a:lnTo>
                      <a:pt x="1560" y="749"/>
                    </a:lnTo>
                    <a:lnTo>
                      <a:pt x="1498" y="562"/>
                    </a:lnTo>
                    <a:lnTo>
                      <a:pt x="1414" y="396"/>
                    </a:lnTo>
                    <a:lnTo>
                      <a:pt x="1331" y="250"/>
                    </a:lnTo>
                    <a:lnTo>
                      <a:pt x="1207" y="146"/>
                    </a:lnTo>
                    <a:lnTo>
                      <a:pt x="1082" y="63"/>
                    </a:lnTo>
                    <a:lnTo>
                      <a:pt x="957" y="22"/>
                    </a:lnTo>
                    <a:lnTo>
                      <a:pt x="791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7463450" y="1426925"/>
                <a:ext cx="41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821" fill="none" extrusionOk="0">
                    <a:moveTo>
                      <a:pt x="791" y="1"/>
                    </a:moveTo>
                    <a:lnTo>
                      <a:pt x="791" y="1"/>
                    </a:lnTo>
                    <a:lnTo>
                      <a:pt x="770" y="1"/>
                    </a:lnTo>
                    <a:lnTo>
                      <a:pt x="770" y="1"/>
                    </a:lnTo>
                    <a:lnTo>
                      <a:pt x="604" y="22"/>
                    </a:lnTo>
                    <a:lnTo>
                      <a:pt x="479" y="84"/>
                    </a:lnTo>
                    <a:lnTo>
                      <a:pt x="354" y="167"/>
                    </a:lnTo>
                    <a:lnTo>
                      <a:pt x="250" y="292"/>
                    </a:lnTo>
                    <a:lnTo>
                      <a:pt x="146" y="438"/>
                    </a:lnTo>
                    <a:lnTo>
                      <a:pt x="84" y="625"/>
                    </a:lnTo>
                    <a:lnTo>
                      <a:pt x="42" y="812"/>
                    </a:lnTo>
                    <a:lnTo>
                      <a:pt x="21" y="1041"/>
                    </a:lnTo>
                    <a:lnTo>
                      <a:pt x="21" y="1041"/>
                    </a:lnTo>
                    <a:lnTo>
                      <a:pt x="1" y="1685"/>
                    </a:lnTo>
                    <a:lnTo>
                      <a:pt x="42" y="2351"/>
                    </a:lnTo>
                    <a:lnTo>
                      <a:pt x="84" y="3016"/>
                    </a:lnTo>
                    <a:lnTo>
                      <a:pt x="167" y="3660"/>
                    </a:lnTo>
                    <a:lnTo>
                      <a:pt x="167" y="3660"/>
                    </a:lnTo>
                    <a:lnTo>
                      <a:pt x="271" y="4451"/>
                    </a:lnTo>
                    <a:lnTo>
                      <a:pt x="375" y="5241"/>
                    </a:lnTo>
                    <a:lnTo>
                      <a:pt x="458" y="5636"/>
                    </a:lnTo>
                    <a:lnTo>
                      <a:pt x="541" y="6031"/>
                    </a:lnTo>
                    <a:lnTo>
                      <a:pt x="645" y="6426"/>
                    </a:lnTo>
                    <a:lnTo>
                      <a:pt x="791" y="6821"/>
                    </a:lnTo>
                    <a:lnTo>
                      <a:pt x="791" y="6821"/>
                    </a:lnTo>
                    <a:lnTo>
                      <a:pt x="915" y="6759"/>
                    </a:lnTo>
                    <a:lnTo>
                      <a:pt x="999" y="6696"/>
                    </a:lnTo>
                    <a:lnTo>
                      <a:pt x="1061" y="6634"/>
                    </a:lnTo>
                    <a:lnTo>
                      <a:pt x="1082" y="6551"/>
                    </a:lnTo>
                    <a:lnTo>
                      <a:pt x="1082" y="6551"/>
                    </a:lnTo>
                    <a:lnTo>
                      <a:pt x="1227" y="5844"/>
                    </a:lnTo>
                    <a:lnTo>
                      <a:pt x="1373" y="5158"/>
                    </a:lnTo>
                    <a:lnTo>
                      <a:pt x="1477" y="4471"/>
                    </a:lnTo>
                    <a:lnTo>
                      <a:pt x="1560" y="3785"/>
                    </a:lnTo>
                    <a:lnTo>
                      <a:pt x="1622" y="3078"/>
                    </a:lnTo>
                    <a:lnTo>
                      <a:pt x="1643" y="2371"/>
                    </a:lnTo>
                    <a:lnTo>
                      <a:pt x="1622" y="1685"/>
                    </a:lnTo>
                    <a:lnTo>
                      <a:pt x="1581" y="978"/>
                    </a:lnTo>
                    <a:lnTo>
                      <a:pt x="1581" y="978"/>
                    </a:lnTo>
                    <a:lnTo>
                      <a:pt x="1560" y="749"/>
                    </a:lnTo>
                    <a:lnTo>
                      <a:pt x="1498" y="562"/>
                    </a:lnTo>
                    <a:lnTo>
                      <a:pt x="1414" y="396"/>
                    </a:lnTo>
                    <a:lnTo>
                      <a:pt x="1331" y="250"/>
                    </a:lnTo>
                    <a:lnTo>
                      <a:pt x="1207" y="146"/>
                    </a:lnTo>
                    <a:lnTo>
                      <a:pt x="1082" y="63"/>
                    </a:lnTo>
                    <a:lnTo>
                      <a:pt x="957" y="22"/>
                    </a:lnTo>
                    <a:lnTo>
                      <a:pt x="7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7796125" y="1676450"/>
                <a:ext cx="13155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1664" extrusionOk="0">
                    <a:moveTo>
                      <a:pt x="2434" y="0"/>
                    </a:moveTo>
                    <a:lnTo>
                      <a:pt x="1997" y="21"/>
                    </a:lnTo>
                    <a:lnTo>
                      <a:pt x="1540" y="42"/>
                    </a:lnTo>
                    <a:lnTo>
                      <a:pt x="1103" y="104"/>
                    </a:lnTo>
                    <a:lnTo>
                      <a:pt x="645" y="208"/>
                    </a:lnTo>
                    <a:lnTo>
                      <a:pt x="500" y="250"/>
                    </a:lnTo>
                    <a:lnTo>
                      <a:pt x="375" y="292"/>
                    </a:lnTo>
                    <a:lnTo>
                      <a:pt x="271" y="375"/>
                    </a:lnTo>
                    <a:lnTo>
                      <a:pt x="167" y="458"/>
                    </a:lnTo>
                    <a:lnTo>
                      <a:pt x="84" y="562"/>
                    </a:lnTo>
                    <a:lnTo>
                      <a:pt x="42" y="687"/>
                    </a:lnTo>
                    <a:lnTo>
                      <a:pt x="1" y="832"/>
                    </a:lnTo>
                    <a:lnTo>
                      <a:pt x="1" y="978"/>
                    </a:lnTo>
                    <a:lnTo>
                      <a:pt x="42" y="1144"/>
                    </a:lnTo>
                    <a:lnTo>
                      <a:pt x="84" y="1269"/>
                    </a:lnTo>
                    <a:lnTo>
                      <a:pt x="167" y="1373"/>
                    </a:lnTo>
                    <a:lnTo>
                      <a:pt x="271" y="1456"/>
                    </a:lnTo>
                    <a:lnTo>
                      <a:pt x="375" y="1539"/>
                    </a:lnTo>
                    <a:lnTo>
                      <a:pt x="521" y="1581"/>
                    </a:lnTo>
                    <a:lnTo>
                      <a:pt x="645" y="1622"/>
                    </a:lnTo>
                    <a:lnTo>
                      <a:pt x="791" y="1643"/>
                    </a:lnTo>
                    <a:lnTo>
                      <a:pt x="999" y="1664"/>
                    </a:lnTo>
                    <a:lnTo>
                      <a:pt x="1207" y="1664"/>
                    </a:lnTo>
                    <a:lnTo>
                      <a:pt x="1540" y="1643"/>
                    </a:lnTo>
                    <a:lnTo>
                      <a:pt x="1872" y="1622"/>
                    </a:lnTo>
                    <a:lnTo>
                      <a:pt x="2538" y="1518"/>
                    </a:lnTo>
                    <a:lnTo>
                      <a:pt x="3245" y="1394"/>
                    </a:lnTo>
                    <a:lnTo>
                      <a:pt x="3577" y="1331"/>
                    </a:lnTo>
                    <a:lnTo>
                      <a:pt x="3931" y="1248"/>
                    </a:lnTo>
                    <a:lnTo>
                      <a:pt x="4263" y="1165"/>
                    </a:lnTo>
                    <a:lnTo>
                      <a:pt x="4617" y="1040"/>
                    </a:lnTo>
                    <a:lnTo>
                      <a:pt x="4929" y="895"/>
                    </a:lnTo>
                    <a:lnTo>
                      <a:pt x="5261" y="728"/>
                    </a:lnTo>
                    <a:lnTo>
                      <a:pt x="5220" y="603"/>
                    </a:lnTo>
                    <a:lnTo>
                      <a:pt x="5158" y="520"/>
                    </a:lnTo>
                    <a:lnTo>
                      <a:pt x="5095" y="479"/>
                    </a:lnTo>
                    <a:lnTo>
                      <a:pt x="5033" y="458"/>
                    </a:lnTo>
                    <a:lnTo>
                      <a:pt x="4700" y="333"/>
                    </a:lnTo>
                    <a:lnTo>
                      <a:pt x="4388" y="250"/>
                    </a:lnTo>
                    <a:lnTo>
                      <a:pt x="4055" y="167"/>
                    </a:lnTo>
                    <a:lnTo>
                      <a:pt x="3744" y="104"/>
                    </a:lnTo>
                    <a:lnTo>
                      <a:pt x="3411" y="63"/>
                    </a:lnTo>
                    <a:lnTo>
                      <a:pt x="3099" y="21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7796125" y="1676450"/>
                <a:ext cx="13155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1664" fill="none" extrusionOk="0">
                    <a:moveTo>
                      <a:pt x="2434" y="0"/>
                    </a:moveTo>
                    <a:lnTo>
                      <a:pt x="2434" y="0"/>
                    </a:lnTo>
                    <a:lnTo>
                      <a:pt x="1997" y="21"/>
                    </a:lnTo>
                    <a:lnTo>
                      <a:pt x="1540" y="42"/>
                    </a:lnTo>
                    <a:lnTo>
                      <a:pt x="1103" y="104"/>
                    </a:lnTo>
                    <a:lnTo>
                      <a:pt x="645" y="208"/>
                    </a:lnTo>
                    <a:lnTo>
                      <a:pt x="645" y="208"/>
                    </a:lnTo>
                    <a:lnTo>
                      <a:pt x="500" y="250"/>
                    </a:lnTo>
                    <a:lnTo>
                      <a:pt x="375" y="292"/>
                    </a:lnTo>
                    <a:lnTo>
                      <a:pt x="271" y="375"/>
                    </a:lnTo>
                    <a:lnTo>
                      <a:pt x="167" y="458"/>
                    </a:lnTo>
                    <a:lnTo>
                      <a:pt x="84" y="562"/>
                    </a:lnTo>
                    <a:lnTo>
                      <a:pt x="42" y="687"/>
                    </a:lnTo>
                    <a:lnTo>
                      <a:pt x="1" y="832"/>
                    </a:lnTo>
                    <a:lnTo>
                      <a:pt x="1" y="978"/>
                    </a:lnTo>
                    <a:lnTo>
                      <a:pt x="1" y="978"/>
                    </a:lnTo>
                    <a:lnTo>
                      <a:pt x="42" y="1144"/>
                    </a:lnTo>
                    <a:lnTo>
                      <a:pt x="84" y="1269"/>
                    </a:lnTo>
                    <a:lnTo>
                      <a:pt x="167" y="1373"/>
                    </a:lnTo>
                    <a:lnTo>
                      <a:pt x="271" y="1456"/>
                    </a:lnTo>
                    <a:lnTo>
                      <a:pt x="375" y="1539"/>
                    </a:lnTo>
                    <a:lnTo>
                      <a:pt x="521" y="1581"/>
                    </a:lnTo>
                    <a:lnTo>
                      <a:pt x="645" y="1622"/>
                    </a:lnTo>
                    <a:lnTo>
                      <a:pt x="791" y="1643"/>
                    </a:lnTo>
                    <a:lnTo>
                      <a:pt x="791" y="1643"/>
                    </a:lnTo>
                    <a:lnTo>
                      <a:pt x="999" y="1664"/>
                    </a:lnTo>
                    <a:lnTo>
                      <a:pt x="1207" y="1664"/>
                    </a:lnTo>
                    <a:lnTo>
                      <a:pt x="1207" y="1664"/>
                    </a:lnTo>
                    <a:lnTo>
                      <a:pt x="1540" y="1643"/>
                    </a:lnTo>
                    <a:lnTo>
                      <a:pt x="1872" y="1622"/>
                    </a:lnTo>
                    <a:lnTo>
                      <a:pt x="2538" y="1518"/>
                    </a:lnTo>
                    <a:lnTo>
                      <a:pt x="2538" y="1518"/>
                    </a:lnTo>
                    <a:lnTo>
                      <a:pt x="3245" y="1394"/>
                    </a:lnTo>
                    <a:lnTo>
                      <a:pt x="3577" y="1331"/>
                    </a:lnTo>
                    <a:lnTo>
                      <a:pt x="3931" y="1248"/>
                    </a:lnTo>
                    <a:lnTo>
                      <a:pt x="4263" y="1165"/>
                    </a:lnTo>
                    <a:lnTo>
                      <a:pt x="4617" y="1040"/>
                    </a:lnTo>
                    <a:lnTo>
                      <a:pt x="4929" y="895"/>
                    </a:lnTo>
                    <a:lnTo>
                      <a:pt x="5261" y="728"/>
                    </a:lnTo>
                    <a:lnTo>
                      <a:pt x="5261" y="728"/>
                    </a:lnTo>
                    <a:lnTo>
                      <a:pt x="5220" y="603"/>
                    </a:lnTo>
                    <a:lnTo>
                      <a:pt x="5158" y="520"/>
                    </a:lnTo>
                    <a:lnTo>
                      <a:pt x="5095" y="479"/>
                    </a:lnTo>
                    <a:lnTo>
                      <a:pt x="5033" y="458"/>
                    </a:lnTo>
                    <a:lnTo>
                      <a:pt x="5033" y="458"/>
                    </a:lnTo>
                    <a:lnTo>
                      <a:pt x="4700" y="333"/>
                    </a:lnTo>
                    <a:lnTo>
                      <a:pt x="4388" y="250"/>
                    </a:lnTo>
                    <a:lnTo>
                      <a:pt x="4055" y="167"/>
                    </a:lnTo>
                    <a:lnTo>
                      <a:pt x="3744" y="104"/>
                    </a:lnTo>
                    <a:lnTo>
                      <a:pt x="3411" y="63"/>
                    </a:lnTo>
                    <a:lnTo>
                      <a:pt x="3099" y="21"/>
                    </a:lnTo>
                    <a:lnTo>
                      <a:pt x="2766" y="0"/>
                    </a:lnTo>
                    <a:lnTo>
                      <a:pt x="24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6"/>
              <p:cNvSpPr/>
              <p:nvPr/>
            </p:nvSpPr>
            <p:spPr>
              <a:xfrm>
                <a:off x="7146350" y="1371325"/>
                <a:ext cx="848375" cy="788075"/>
              </a:xfrm>
              <a:custGeom>
                <a:avLst/>
                <a:gdLst/>
                <a:ahLst/>
                <a:cxnLst/>
                <a:rect l="l" t="t" r="r" b="b"/>
                <a:pathLst>
                  <a:path w="33935" h="31523" extrusionOk="0">
                    <a:moveTo>
                      <a:pt x="16843" y="0"/>
                    </a:moveTo>
                    <a:lnTo>
                      <a:pt x="16011" y="42"/>
                    </a:lnTo>
                    <a:lnTo>
                      <a:pt x="15200" y="125"/>
                    </a:lnTo>
                    <a:lnTo>
                      <a:pt x="14785" y="187"/>
                    </a:lnTo>
                    <a:lnTo>
                      <a:pt x="14369" y="270"/>
                    </a:lnTo>
                    <a:lnTo>
                      <a:pt x="13974" y="354"/>
                    </a:lnTo>
                    <a:lnTo>
                      <a:pt x="13558" y="458"/>
                    </a:lnTo>
                    <a:lnTo>
                      <a:pt x="13371" y="520"/>
                    </a:lnTo>
                    <a:lnTo>
                      <a:pt x="13059" y="645"/>
                    </a:lnTo>
                    <a:lnTo>
                      <a:pt x="12809" y="790"/>
                    </a:lnTo>
                    <a:lnTo>
                      <a:pt x="12581" y="977"/>
                    </a:lnTo>
                    <a:lnTo>
                      <a:pt x="12393" y="1206"/>
                    </a:lnTo>
                    <a:lnTo>
                      <a:pt x="12248" y="1456"/>
                    </a:lnTo>
                    <a:lnTo>
                      <a:pt x="12123" y="1726"/>
                    </a:lnTo>
                    <a:lnTo>
                      <a:pt x="12040" y="2038"/>
                    </a:lnTo>
                    <a:lnTo>
                      <a:pt x="11978" y="2391"/>
                    </a:lnTo>
                    <a:lnTo>
                      <a:pt x="11915" y="3202"/>
                    </a:lnTo>
                    <a:lnTo>
                      <a:pt x="11853" y="4013"/>
                    </a:lnTo>
                    <a:lnTo>
                      <a:pt x="11832" y="4824"/>
                    </a:lnTo>
                    <a:lnTo>
                      <a:pt x="11811" y="5635"/>
                    </a:lnTo>
                    <a:lnTo>
                      <a:pt x="11811" y="7278"/>
                    </a:lnTo>
                    <a:lnTo>
                      <a:pt x="11811" y="8899"/>
                    </a:lnTo>
                    <a:lnTo>
                      <a:pt x="11811" y="9461"/>
                    </a:lnTo>
                    <a:lnTo>
                      <a:pt x="11832" y="10043"/>
                    </a:lnTo>
                    <a:lnTo>
                      <a:pt x="11811" y="10334"/>
                    </a:lnTo>
                    <a:lnTo>
                      <a:pt x="11790" y="10625"/>
                    </a:lnTo>
                    <a:lnTo>
                      <a:pt x="11749" y="10937"/>
                    </a:lnTo>
                    <a:lnTo>
                      <a:pt x="11686" y="11228"/>
                    </a:lnTo>
                    <a:lnTo>
                      <a:pt x="9898" y="11415"/>
                    </a:lnTo>
                    <a:lnTo>
                      <a:pt x="8172" y="11603"/>
                    </a:lnTo>
                    <a:lnTo>
                      <a:pt x="6675" y="11790"/>
                    </a:lnTo>
                    <a:lnTo>
                      <a:pt x="5948" y="11914"/>
                    </a:lnTo>
                    <a:lnTo>
                      <a:pt x="5199" y="12039"/>
                    </a:lnTo>
                    <a:lnTo>
                      <a:pt x="4471" y="12185"/>
                    </a:lnTo>
                    <a:lnTo>
                      <a:pt x="3744" y="12351"/>
                    </a:lnTo>
                    <a:lnTo>
                      <a:pt x="3016" y="12559"/>
                    </a:lnTo>
                    <a:lnTo>
                      <a:pt x="2309" y="12767"/>
                    </a:lnTo>
                    <a:lnTo>
                      <a:pt x="2039" y="12871"/>
                    </a:lnTo>
                    <a:lnTo>
                      <a:pt x="1789" y="12975"/>
                    </a:lnTo>
                    <a:lnTo>
                      <a:pt x="1540" y="13100"/>
                    </a:lnTo>
                    <a:lnTo>
                      <a:pt x="1332" y="13224"/>
                    </a:lnTo>
                    <a:lnTo>
                      <a:pt x="1145" y="13370"/>
                    </a:lnTo>
                    <a:lnTo>
                      <a:pt x="957" y="13515"/>
                    </a:lnTo>
                    <a:lnTo>
                      <a:pt x="791" y="13682"/>
                    </a:lnTo>
                    <a:lnTo>
                      <a:pt x="646" y="13869"/>
                    </a:lnTo>
                    <a:lnTo>
                      <a:pt x="500" y="14056"/>
                    </a:lnTo>
                    <a:lnTo>
                      <a:pt x="396" y="14264"/>
                    </a:lnTo>
                    <a:lnTo>
                      <a:pt x="292" y="14472"/>
                    </a:lnTo>
                    <a:lnTo>
                      <a:pt x="209" y="14721"/>
                    </a:lnTo>
                    <a:lnTo>
                      <a:pt x="146" y="14950"/>
                    </a:lnTo>
                    <a:lnTo>
                      <a:pt x="84" y="15220"/>
                    </a:lnTo>
                    <a:lnTo>
                      <a:pt x="43" y="15491"/>
                    </a:lnTo>
                    <a:lnTo>
                      <a:pt x="22" y="15761"/>
                    </a:lnTo>
                    <a:lnTo>
                      <a:pt x="1" y="16260"/>
                    </a:lnTo>
                    <a:lnTo>
                      <a:pt x="22" y="16780"/>
                    </a:lnTo>
                    <a:lnTo>
                      <a:pt x="43" y="17279"/>
                    </a:lnTo>
                    <a:lnTo>
                      <a:pt x="105" y="17757"/>
                    </a:lnTo>
                    <a:lnTo>
                      <a:pt x="167" y="18256"/>
                    </a:lnTo>
                    <a:lnTo>
                      <a:pt x="250" y="18755"/>
                    </a:lnTo>
                    <a:lnTo>
                      <a:pt x="354" y="19233"/>
                    </a:lnTo>
                    <a:lnTo>
                      <a:pt x="458" y="19732"/>
                    </a:lnTo>
                    <a:lnTo>
                      <a:pt x="562" y="20086"/>
                    </a:lnTo>
                    <a:lnTo>
                      <a:pt x="687" y="20377"/>
                    </a:lnTo>
                    <a:lnTo>
                      <a:pt x="770" y="20502"/>
                    </a:lnTo>
                    <a:lnTo>
                      <a:pt x="853" y="20606"/>
                    </a:lnTo>
                    <a:lnTo>
                      <a:pt x="937" y="20710"/>
                    </a:lnTo>
                    <a:lnTo>
                      <a:pt x="1041" y="20793"/>
                    </a:lnTo>
                    <a:lnTo>
                      <a:pt x="1145" y="20876"/>
                    </a:lnTo>
                    <a:lnTo>
                      <a:pt x="1249" y="20938"/>
                    </a:lnTo>
                    <a:lnTo>
                      <a:pt x="1373" y="20980"/>
                    </a:lnTo>
                    <a:lnTo>
                      <a:pt x="1519" y="21042"/>
                    </a:lnTo>
                    <a:lnTo>
                      <a:pt x="1831" y="21105"/>
                    </a:lnTo>
                    <a:lnTo>
                      <a:pt x="2205" y="21146"/>
                    </a:lnTo>
                    <a:lnTo>
                      <a:pt x="2725" y="21167"/>
                    </a:lnTo>
                    <a:lnTo>
                      <a:pt x="3723" y="21167"/>
                    </a:lnTo>
                    <a:lnTo>
                      <a:pt x="4243" y="21146"/>
                    </a:lnTo>
                    <a:lnTo>
                      <a:pt x="5241" y="21063"/>
                    </a:lnTo>
                    <a:lnTo>
                      <a:pt x="6260" y="20959"/>
                    </a:lnTo>
                    <a:lnTo>
                      <a:pt x="7216" y="20814"/>
                    </a:lnTo>
                    <a:lnTo>
                      <a:pt x="8193" y="20668"/>
                    </a:lnTo>
                    <a:lnTo>
                      <a:pt x="10127" y="20335"/>
                    </a:lnTo>
                    <a:lnTo>
                      <a:pt x="10418" y="20294"/>
                    </a:lnTo>
                    <a:lnTo>
                      <a:pt x="10647" y="20294"/>
                    </a:lnTo>
                    <a:lnTo>
                      <a:pt x="10855" y="20315"/>
                    </a:lnTo>
                    <a:lnTo>
                      <a:pt x="10917" y="20335"/>
                    </a:lnTo>
                    <a:lnTo>
                      <a:pt x="11000" y="20377"/>
                    </a:lnTo>
                    <a:lnTo>
                      <a:pt x="11063" y="20419"/>
                    </a:lnTo>
                    <a:lnTo>
                      <a:pt x="11125" y="20481"/>
                    </a:lnTo>
                    <a:lnTo>
                      <a:pt x="11229" y="20627"/>
                    </a:lnTo>
                    <a:lnTo>
                      <a:pt x="11333" y="20855"/>
                    </a:lnTo>
                    <a:lnTo>
                      <a:pt x="11437" y="21126"/>
                    </a:lnTo>
                    <a:lnTo>
                      <a:pt x="11499" y="21354"/>
                    </a:lnTo>
                    <a:lnTo>
                      <a:pt x="11541" y="21583"/>
                    </a:lnTo>
                    <a:lnTo>
                      <a:pt x="11645" y="22415"/>
                    </a:lnTo>
                    <a:lnTo>
                      <a:pt x="11728" y="23267"/>
                    </a:lnTo>
                    <a:lnTo>
                      <a:pt x="11770" y="24120"/>
                    </a:lnTo>
                    <a:lnTo>
                      <a:pt x="11790" y="24972"/>
                    </a:lnTo>
                    <a:lnTo>
                      <a:pt x="11790" y="26241"/>
                    </a:lnTo>
                    <a:lnTo>
                      <a:pt x="11811" y="27488"/>
                    </a:lnTo>
                    <a:lnTo>
                      <a:pt x="11853" y="28133"/>
                    </a:lnTo>
                    <a:lnTo>
                      <a:pt x="11894" y="28757"/>
                    </a:lnTo>
                    <a:lnTo>
                      <a:pt x="11957" y="29380"/>
                    </a:lnTo>
                    <a:lnTo>
                      <a:pt x="12040" y="30004"/>
                    </a:lnTo>
                    <a:lnTo>
                      <a:pt x="12102" y="30316"/>
                    </a:lnTo>
                    <a:lnTo>
                      <a:pt x="12144" y="30545"/>
                    </a:lnTo>
                    <a:lnTo>
                      <a:pt x="12227" y="30732"/>
                    </a:lnTo>
                    <a:lnTo>
                      <a:pt x="12310" y="30898"/>
                    </a:lnTo>
                    <a:lnTo>
                      <a:pt x="12435" y="31023"/>
                    </a:lnTo>
                    <a:lnTo>
                      <a:pt x="12581" y="31106"/>
                    </a:lnTo>
                    <a:lnTo>
                      <a:pt x="12788" y="31189"/>
                    </a:lnTo>
                    <a:lnTo>
                      <a:pt x="13017" y="31252"/>
                    </a:lnTo>
                    <a:lnTo>
                      <a:pt x="13288" y="31293"/>
                    </a:lnTo>
                    <a:lnTo>
                      <a:pt x="14036" y="31376"/>
                    </a:lnTo>
                    <a:lnTo>
                      <a:pt x="14785" y="31460"/>
                    </a:lnTo>
                    <a:lnTo>
                      <a:pt x="15533" y="31501"/>
                    </a:lnTo>
                    <a:lnTo>
                      <a:pt x="16282" y="31522"/>
                    </a:lnTo>
                    <a:lnTo>
                      <a:pt x="17030" y="31522"/>
                    </a:lnTo>
                    <a:lnTo>
                      <a:pt x="17758" y="31501"/>
                    </a:lnTo>
                    <a:lnTo>
                      <a:pt x="18507" y="31439"/>
                    </a:lnTo>
                    <a:lnTo>
                      <a:pt x="19255" y="31356"/>
                    </a:lnTo>
                    <a:lnTo>
                      <a:pt x="19525" y="31314"/>
                    </a:lnTo>
                    <a:lnTo>
                      <a:pt x="19775" y="31273"/>
                    </a:lnTo>
                    <a:lnTo>
                      <a:pt x="20004" y="31210"/>
                    </a:lnTo>
                    <a:lnTo>
                      <a:pt x="20212" y="31127"/>
                    </a:lnTo>
                    <a:lnTo>
                      <a:pt x="20399" y="31044"/>
                    </a:lnTo>
                    <a:lnTo>
                      <a:pt x="20586" y="30961"/>
                    </a:lnTo>
                    <a:lnTo>
                      <a:pt x="20731" y="30836"/>
                    </a:lnTo>
                    <a:lnTo>
                      <a:pt x="20856" y="30711"/>
                    </a:lnTo>
                    <a:lnTo>
                      <a:pt x="20981" y="30586"/>
                    </a:lnTo>
                    <a:lnTo>
                      <a:pt x="21106" y="30420"/>
                    </a:lnTo>
                    <a:lnTo>
                      <a:pt x="21189" y="30254"/>
                    </a:lnTo>
                    <a:lnTo>
                      <a:pt x="21272" y="30046"/>
                    </a:lnTo>
                    <a:lnTo>
                      <a:pt x="21355" y="29838"/>
                    </a:lnTo>
                    <a:lnTo>
                      <a:pt x="21417" y="29609"/>
                    </a:lnTo>
                    <a:lnTo>
                      <a:pt x="21501" y="29089"/>
                    </a:lnTo>
                    <a:lnTo>
                      <a:pt x="21563" y="28569"/>
                    </a:lnTo>
                    <a:lnTo>
                      <a:pt x="21584" y="28029"/>
                    </a:lnTo>
                    <a:lnTo>
                      <a:pt x="21584" y="27509"/>
                    </a:lnTo>
                    <a:lnTo>
                      <a:pt x="21563" y="26968"/>
                    </a:lnTo>
                    <a:lnTo>
                      <a:pt x="21501" y="24723"/>
                    </a:lnTo>
                    <a:lnTo>
                      <a:pt x="21480" y="23579"/>
                    </a:lnTo>
                    <a:lnTo>
                      <a:pt x="21480" y="22456"/>
                    </a:lnTo>
                    <a:lnTo>
                      <a:pt x="21480" y="22061"/>
                    </a:lnTo>
                    <a:lnTo>
                      <a:pt x="21521" y="21749"/>
                    </a:lnTo>
                    <a:lnTo>
                      <a:pt x="21563" y="21625"/>
                    </a:lnTo>
                    <a:lnTo>
                      <a:pt x="21605" y="21521"/>
                    </a:lnTo>
                    <a:lnTo>
                      <a:pt x="21646" y="21417"/>
                    </a:lnTo>
                    <a:lnTo>
                      <a:pt x="21729" y="21313"/>
                    </a:lnTo>
                    <a:lnTo>
                      <a:pt x="21792" y="21250"/>
                    </a:lnTo>
                    <a:lnTo>
                      <a:pt x="21896" y="21188"/>
                    </a:lnTo>
                    <a:lnTo>
                      <a:pt x="22000" y="21126"/>
                    </a:lnTo>
                    <a:lnTo>
                      <a:pt x="22124" y="21063"/>
                    </a:lnTo>
                    <a:lnTo>
                      <a:pt x="22436" y="21001"/>
                    </a:lnTo>
                    <a:lnTo>
                      <a:pt x="22811" y="20938"/>
                    </a:lnTo>
                    <a:lnTo>
                      <a:pt x="26865" y="20439"/>
                    </a:lnTo>
                    <a:lnTo>
                      <a:pt x="30920" y="19961"/>
                    </a:lnTo>
                    <a:lnTo>
                      <a:pt x="31648" y="19857"/>
                    </a:lnTo>
                    <a:lnTo>
                      <a:pt x="32230" y="19774"/>
                    </a:lnTo>
                    <a:lnTo>
                      <a:pt x="32458" y="19712"/>
                    </a:lnTo>
                    <a:lnTo>
                      <a:pt x="32666" y="19629"/>
                    </a:lnTo>
                    <a:lnTo>
                      <a:pt x="32854" y="19545"/>
                    </a:lnTo>
                    <a:lnTo>
                      <a:pt x="32999" y="19421"/>
                    </a:lnTo>
                    <a:lnTo>
                      <a:pt x="33124" y="19296"/>
                    </a:lnTo>
                    <a:lnTo>
                      <a:pt x="33249" y="19109"/>
                    </a:lnTo>
                    <a:lnTo>
                      <a:pt x="33353" y="18901"/>
                    </a:lnTo>
                    <a:lnTo>
                      <a:pt x="33436" y="18672"/>
                    </a:lnTo>
                    <a:lnTo>
                      <a:pt x="33540" y="18381"/>
                    </a:lnTo>
                    <a:lnTo>
                      <a:pt x="33623" y="18027"/>
                    </a:lnTo>
                    <a:lnTo>
                      <a:pt x="33810" y="17196"/>
                    </a:lnTo>
                    <a:lnTo>
                      <a:pt x="33831" y="17009"/>
                    </a:lnTo>
                    <a:lnTo>
                      <a:pt x="33893" y="16406"/>
                    </a:lnTo>
                    <a:lnTo>
                      <a:pt x="33914" y="15803"/>
                    </a:lnTo>
                    <a:lnTo>
                      <a:pt x="33935" y="15200"/>
                    </a:lnTo>
                    <a:lnTo>
                      <a:pt x="33914" y="14576"/>
                    </a:lnTo>
                    <a:lnTo>
                      <a:pt x="33872" y="13973"/>
                    </a:lnTo>
                    <a:lnTo>
                      <a:pt x="33810" y="13370"/>
                    </a:lnTo>
                    <a:lnTo>
                      <a:pt x="33664" y="12164"/>
                    </a:lnTo>
                    <a:lnTo>
                      <a:pt x="33623" y="11873"/>
                    </a:lnTo>
                    <a:lnTo>
                      <a:pt x="33560" y="11623"/>
                    </a:lnTo>
                    <a:lnTo>
                      <a:pt x="33498" y="11457"/>
                    </a:lnTo>
                    <a:lnTo>
                      <a:pt x="33394" y="11311"/>
                    </a:lnTo>
                    <a:lnTo>
                      <a:pt x="33249" y="11207"/>
                    </a:lnTo>
                    <a:lnTo>
                      <a:pt x="33061" y="11124"/>
                    </a:lnTo>
                    <a:lnTo>
                      <a:pt x="32833" y="11083"/>
                    </a:lnTo>
                    <a:lnTo>
                      <a:pt x="32521" y="11020"/>
                    </a:lnTo>
                    <a:lnTo>
                      <a:pt x="31939" y="10958"/>
                    </a:lnTo>
                    <a:lnTo>
                      <a:pt x="31356" y="10896"/>
                    </a:lnTo>
                    <a:lnTo>
                      <a:pt x="30192" y="10812"/>
                    </a:lnTo>
                    <a:lnTo>
                      <a:pt x="29028" y="10771"/>
                    </a:lnTo>
                    <a:lnTo>
                      <a:pt x="27863" y="10771"/>
                    </a:lnTo>
                    <a:lnTo>
                      <a:pt x="26699" y="10812"/>
                    </a:lnTo>
                    <a:lnTo>
                      <a:pt x="25555" y="10896"/>
                    </a:lnTo>
                    <a:lnTo>
                      <a:pt x="24391" y="11020"/>
                    </a:lnTo>
                    <a:lnTo>
                      <a:pt x="23226" y="11166"/>
                    </a:lnTo>
                    <a:lnTo>
                      <a:pt x="22894" y="11207"/>
                    </a:lnTo>
                    <a:lnTo>
                      <a:pt x="22582" y="11249"/>
                    </a:lnTo>
                    <a:lnTo>
                      <a:pt x="22249" y="11249"/>
                    </a:lnTo>
                    <a:lnTo>
                      <a:pt x="21896" y="11207"/>
                    </a:lnTo>
                    <a:lnTo>
                      <a:pt x="21792" y="10833"/>
                    </a:lnTo>
                    <a:lnTo>
                      <a:pt x="21709" y="10438"/>
                    </a:lnTo>
                    <a:lnTo>
                      <a:pt x="21646" y="10022"/>
                    </a:lnTo>
                    <a:lnTo>
                      <a:pt x="21605" y="9627"/>
                    </a:lnTo>
                    <a:lnTo>
                      <a:pt x="21563" y="9232"/>
                    </a:lnTo>
                    <a:lnTo>
                      <a:pt x="21563" y="8837"/>
                    </a:lnTo>
                    <a:lnTo>
                      <a:pt x="21542" y="8026"/>
                    </a:lnTo>
                    <a:lnTo>
                      <a:pt x="21563" y="5240"/>
                    </a:lnTo>
                    <a:lnTo>
                      <a:pt x="21563" y="3847"/>
                    </a:lnTo>
                    <a:lnTo>
                      <a:pt x="21542" y="2454"/>
                    </a:lnTo>
                    <a:lnTo>
                      <a:pt x="21521" y="1996"/>
                    </a:lnTo>
                    <a:lnTo>
                      <a:pt x="21459" y="1601"/>
                    </a:lnTo>
                    <a:lnTo>
                      <a:pt x="21397" y="1414"/>
                    </a:lnTo>
                    <a:lnTo>
                      <a:pt x="21334" y="1248"/>
                    </a:lnTo>
                    <a:lnTo>
                      <a:pt x="21272" y="1102"/>
                    </a:lnTo>
                    <a:lnTo>
                      <a:pt x="21189" y="957"/>
                    </a:lnTo>
                    <a:lnTo>
                      <a:pt x="21106" y="832"/>
                    </a:lnTo>
                    <a:lnTo>
                      <a:pt x="21002" y="728"/>
                    </a:lnTo>
                    <a:lnTo>
                      <a:pt x="20898" y="624"/>
                    </a:lnTo>
                    <a:lnTo>
                      <a:pt x="20752" y="541"/>
                    </a:lnTo>
                    <a:lnTo>
                      <a:pt x="20627" y="458"/>
                    </a:lnTo>
                    <a:lnTo>
                      <a:pt x="20482" y="395"/>
                    </a:lnTo>
                    <a:lnTo>
                      <a:pt x="20315" y="333"/>
                    </a:lnTo>
                    <a:lnTo>
                      <a:pt x="20128" y="291"/>
                    </a:lnTo>
                    <a:lnTo>
                      <a:pt x="19317" y="146"/>
                    </a:lnTo>
                    <a:lnTo>
                      <a:pt x="18486" y="42"/>
                    </a:lnTo>
                    <a:lnTo>
                      <a:pt x="176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7119850" y="1348450"/>
                <a:ext cx="929450" cy="867600"/>
              </a:xfrm>
              <a:custGeom>
                <a:avLst/>
                <a:gdLst/>
                <a:ahLst/>
                <a:cxnLst/>
                <a:rect l="l" t="t" r="r" b="b"/>
                <a:pathLst>
                  <a:path w="37178" h="34704" extrusionOk="0">
                    <a:moveTo>
                      <a:pt x="18714" y="915"/>
                    </a:moveTo>
                    <a:lnTo>
                      <a:pt x="19546" y="957"/>
                    </a:lnTo>
                    <a:lnTo>
                      <a:pt x="20377" y="1061"/>
                    </a:lnTo>
                    <a:lnTo>
                      <a:pt x="21188" y="1206"/>
                    </a:lnTo>
                    <a:lnTo>
                      <a:pt x="21375" y="1248"/>
                    </a:lnTo>
                    <a:lnTo>
                      <a:pt x="21542" y="1310"/>
                    </a:lnTo>
                    <a:lnTo>
                      <a:pt x="21687" y="1373"/>
                    </a:lnTo>
                    <a:lnTo>
                      <a:pt x="21812" y="1456"/>
                    </a:lnTo>
                    <a:lnTo>
                      <a:pt x="21958" y="1539"/>
                    </a:lnTo>
                    <a:lnTo>
                      <a:pt x="22062" y="1643"/>
                    </a:lnTo>
                    <a:lnTo>
                      <a:pt x="22166" y="1747"/>
                    </a:lnTo>
                    <a:lnTo>
                      <a:pt x="22249" y="1872"/>
                    </a:lnTo>
                    <a:lnTo>
                      <a:pt x="22332" y="2017"/>
                    </a:lnTo>
                    <a:lnTo>
                      <a:pt x="22394" y="2163"/>
                    </a:lnTo>
                    <a:lnTo>
                      <a:pt x="22457" y="2329"/>
                    </a:lnTo>
                    <a:lnTo>
                      <a:pt x="22519" y="2516"/>
                    </a:lnTo>
                    <a:lnTo>
                      <a:pt x="22581" y="2911"/>
                    </a:lnTo>
                    <a:lnTo>
                      <a:pt x="22602" y="3369"/>
                    </a:lnTo>
                    <a:lnTo>
                      <a:pt x="22623" y="4762"/>
                    </a:lnTo>
                    <a:lnTo>
                      <a:pt x="22623" y="6155"/>
                    </a:lnTo>
                    <a:lnTo>
                      <a:pt x="22602" y="8941"/>
                    </a:lnTo>
                    <a:lnTo>
                      <a:pt x="22623" y="9752"/>
                    </a:lnTo>
                    <a:lnTo>
                      <a:pt x="22623" y="10147"/>
                    </a:lnTo>
                    <a:lnTo>
                      <a:pt x="22665" y="10542"/>
                    </a:lnTo>
                    <a:lnTo>
                      <a:pt x="22706" y="10937"/>
                    </a:lnTo>
                    <a:lnTo>
                      <a:pt x="22769" y="11353"/>
                    </a:lnTo>
                    <a:lnTo>
                      <a:pt x="22852" y="11748"/>
                    </a:lnTo>
                    <a:lnTo>
                      <a:pt x="22956" y="12122"/>
                    </a:lnTo>
                    <a:lnTo>
                      <a:pt x="23309" y="12164"/>
                    </a:lnTo>
                    <a:lnTo>
                      <a:pt x="23642" y="12164"/>
                    </a:lnTo>
                    <a:lnTo>
                      <a:pt x="23954" y="12122"/>
                    </a:lnTo>
                    <a:lnTo>
                      <a:pt x="24286" y="12081"/>
                    </a:lnTo>
                    <a:lnTo>
                      <a:pt x="25451" y="11935"/>
                    </a:lnTo>
                    <a:lnTo>
                      <a:pt x="26615" y="11811"/>
                    </a:lnTo>
                    <a:lnTo>
                      <a:pt x="27759" y="11727"/>
                    </a:lnTo>
                    <a:lnTo>
                      <a:pt x="28923" y="11686"/>
                    </a:lnTo>
                    <a:lnTo>
                      <a:pt x="30088" y="11686"/>
                    </a:lnTo>
                    <a:lnTo>
                      <a:pt x="31252" y="11727"/>
                    </a:lnTo>
                    <a:lnTo>
                      <a:pt x="32416" y="11811"/>
                    </a:lnTo>
                    <a:lnTo>
                      <a:pt x="32999" y="11873"/>
                    </a:lnTo>
                    <a:lnTo>
                      <a:pt x="33581" y="11935"/>
                    </a:lnTo>
                    <a:lnTo>
                      <a:pt x="33893" y="11998"/>
                    </a:lnTo>
                    <a:lnTo>
                      <a:pt x="34121" y="12039"/>
                    </a:lnTo>
                    <a:lnTo>
                      <a:pt x="34309" y="12122"/>
                    </a:lnTo>
                    <a:lnTo>
                      <a:pt x="34454" y="12226"/>
                    </a:lnTo>
                    <a:lnTo>
                      <a:pt x="34558" y="12372"/>
                    </a:lnTo>
                    <a:lnTo>
                      <a:pt x="34620" y="12538"/>
                    </a:lnTo>
                    <a:lnTo>
                      <a:pt x="34683" y="12788"/>
                    </a:lnTo>
                    <a:lnTo>
                      <a:pt x="34724" y="13079"/>
                    </a:lnTo>
                    <a:lnTo>
                      <a:pt x="34870" y="14285"/>
                    </a:lnTo>
                    <a:lnTo>
                      <a:pt x="34932" y="14888"/>
                    </a:lnTo>
                    <a:lnTo>
                      <a:pt x="34974" y="15491"/>
                    </a:lnTo>
                    <a:lnTo>
                      <a:pt x="34995" y="16115"/>
                    </a:lnTo>
                    <a:lnTo>
                      <a:pt x="34974" y="16718"/>
                    </a:lnTo>
                    <a:lnTo>
                      <a:pt x="34953" y="17321"/>
                    </a:lnTo>
                    <a:lnTo>
                      <a:pt x="34891" y="17924"/>
                    </a:lnTo>
                    <a:lnTo>
                      <a:pt x="34870" y="18111"/>
                    </a:lnTo>
                    <a:lnTo>
                      <a:pt x="34683" y="18942"/>
                    </a:lnTo>
                    <a:lnTo>
                      <a:pt x="34600" y="19296"/>
                    </a:lnTo>
                    <a:lnTo>
                      <a:pt x="34496" y="19587"/>
                    </a:lnTo>
                    <a:lnTo>
                      <a:pt x="34413" y="19816"/>
                    </a:lnTo>
                    <a:lnTo>
                      <a:pt x="34309" y="20024"/>
                    </a:lnTo>
                    <a:lnTo>
                      <a:pt x="34184" y="20211"/>
                    </a:lnTo>
                    <a:lnTo>
                      <a:pt x="34059" y="20336"/>
                    </a:lnTo>
                    <a:lnTo>
                      <a:pt x="33914" y="20460"/>
                    </a:lnTo>
                    <a:lnTo>
                      <a:pt x="33726" y="20544"/>
                    </a:lnTo>
                    <a:lnTo>
                      <a:pt x="33518" y="20627"/>
                    </a:lnTo>
                    <a:lnTo>
                      <a:pt x="33290" y="20689"/>
                    </a:lnTo>
                    <a:lnTo>
                      <a:pt x="32708" y="20772"/>
                    </a:lnTo>
                    <a:lnTo>
                      <a:pt x="31980" y="20876"/>
                    </a:lnTo>
                    <a:lnTo>
                      <a:pt x="27925" y="21354"/>
                    </a:lnTo>
                    <a:lnTo>
                      <a:pt x="23871" y="21853"/>
                    </a:lnTo>
                    <a:lnTo>
                      <a:pt x="23496" y="21916"/>
                    </a:lnTo>
                    <a:lnTo>
                      <a:pt x="23184" y="21978"/>
                    </a:lnTo>
                    <a:lnTo>
                      <a:pt x="23060" y="22041"/>
                    </a:lnTo>
                    <a:lnTo>
                      <a:pt x="22956" y="22103"/>
                    </a:lnTo>
                    <a:lnTo>
                      <a:pt x="22852" y="22165"/>
                    </a:lnTo>
                    <a:lnTo>
                      <a:pt x="22789" y="22228"/>
                    </a:lnTo>
                    <a:lnTo>
                      <a:pt x="22706" y="22332"/>
                    </a:lnTo>
                    <a:lnTo>
                      <a:pt x="22665" y="22436"/>
                    </a:lnTo>
                    <a:lnTo>
                      <a:pt x="22623" y="22540"/>
                    </a:lnTo>
                    <a:lnTo>
                      <a:pt x="22581" y="22664"/>
                    </a:lnTo>
                    <a:lnTo>
                      <a:pt x="22540" y="22976"/>
                    </a:lnTo>
                    <a:lnTo>
                      <a:pt x="22540" y="23371"/>
                    </a:lnTo>
                    <a:lnTo>
                      <a:pt x="22540" y="24494"/>
                    </a:lnTo>
                    <a:lnTo>
                      <a:pt x="22561" y="25638"/>
                    </a:lnTo>
                    <a:lnTo>
                      <a:pt x="22623" y="27883"/>
                    </a:lnTo>
                    <a:lnTo>
                      <a:pt x="22644" y="28424"/>
                    </a:lnTo>
                    <a:lnTo>
                      <a:pt x="22644" y="28944"/>
                    </a:lnTo>
                    <a:lnTo>
                      <a:pt x="22623" y="29484"/>
                    </a:lnTo>
                    <a:lnTo>
                      <a:pt x="22561" y="30004"/>
                    </a:lnTo>
                    <a:lnTo>
                      <a:pt x="22477" y="30524"/>
                    </a:lnTo>
                    <a:lnTo>
                      <a:pt x="22415" y="30753"/>
                    </a:lnTo>
                    <a:lnTo>
                      <a:pt x="22332" y="30961"/>
                    </a:lnTo>
                    <a:lnTo>
                      <a:pt x="22249" y="31169"/>
                    </a:lnTo>
                    <a:lnTo>
                      <a:pt x="22166" y="31335"/>
                    </a:lnTo>
                    <a:lnTo>
                      <a:pt x="22041" y="31501"/>
                    </a:lnTo>
                    <a:lnTo>
                      <a:pt x="21916" y="31626"/>
                    </a:lnTo>
                    <a:lnTo>
                      <a:pt x="21791" y="31751"/>
                    </a:lnTo>
                    <a:lnTo>
                      <a:pt x="21646" y="31876"/>
                    </a:lnTo>
                    <a:lnTo>
                      <a:pt x="21459" y="31959"/>
                    </a:lnTo>
                    <a:lnTo>
                      <a:pt x="21272" y="32042"/>
                    </a:lnTo>
                    <a:lnTo>
                      <a:pt x="21064" y="32125"/>
                    </a:lnTo>
                    <a:lnTo>
                      <a:pt x="20835" y="32188"/>
                    </a:lnTo>
                    <a:lnTo>
                      <a:pt x="20585" y="32229"/>
                    </a:lnTo>
                    <a:lnTo>
                      <a:pt x="20315" y="32271"/>
                    </a:lnTo>
                    <a:lnTo>
                      <a:pt x="19567" y="32354"/>
                    </a:lnTo>
                    <a:lnTo>
                      <a:pt x="18818" y="32416"/>
                    </a:lnTo>
                    <a:lnTo>
                      <a:pt x="18090" y="32437"/>
                    </a:lnTo>
                    <a:lnTo>
                      <a:pt x="17342" y="32437"/>
                    </a:lnTo>
                    <a:lnTo>
                      <a:pt x="16593" y="32416"/>
                    </a:lnTo>
                    <a:lnTo>
                      <a:pt x="15845" y="32375"/>
                    </a:lnTo>
                    <a:lnTo>
                      <a:pt x="15096" y="32291"/>
                    </a:lnTo>
                    <a:lnTo>
                      <a:pt x="14348" y="32208"/>
                    </a:lnTo>
                    <a:lnTo>
                      <a:pt x="14077" y="32167"/>
                    </a:lnTo>
                    <a:lnTo>
                      <a:pt x="13848" y="32104"/>
                    </a:lnTo>
                    <a:lnTo>
                      <a:pt x="13641" y="32021"/>
                    </a:lnTo>
                    <a:lnTo>
                      <a:pt x="13495" y="31938"/>
                    </a:lnTo>
                    <a:lnTo>
                      <a:pt x="13370" y="31813"/>
                    </a:lnTo>
                    <a:lnTo>
                      <a:pt x="13287" y="31647"/>
                    </a:lnTo>
                    <a:lnTo>
                      <a:pt x="13204" y="31460"/>
                    </a:lnTo>
                    <a:lnTo>
                      <a:pt x="13162" y="31231"/>
                    </a:lnTo>
                    <a:lnTo>
                      <a:pt x="13100" y="30919"/>
                    </a:lnTo>
                    <a:lnTo>
                      <a:pt x="13017" y="30295"/>
                    </a:lnTo>
                    <a:lnTo>
                      <a:pt x="12954" y="29672"/>
                    </a:lnTo>
                    <a:lnTo>
                      <a:pt x="12913" y="29048"/>
                    </a:lnTo>
                    <a:lnTo>
                      <a:pt x="12871" y="28403"/>
                    </a:lnTo>
                    <a:lnTo>
                      <a:pt x="12850" y="27156"/>
                    </a:lnTo>
                    <a:lnTo>
                      <a:pt x="12850" y="25887"/>
                    </a:lnTo>
                    <a:lnTo>
                      <a:pt x="12830" y="25035"/>
                    </a:lnTo>
                    <a:lnTo>
                      <a:pt x="12788" y="24182"/>
                    </a:lnTo>
                    <a:lnTo>
                      <a:pt x="12705" y="23330"/>
                    </a:lnTo>
                    <a:lnTo>
                      <a:pt x="12601" y="22498"/>
                    </a:lnTo>
                    <a:lnTo>
                      <a:pt x="12559" y="22269"/>
                    </a:lnTo>
                    <a:lnTo>
                      <a:pt x="12497" y="22041"/>
                    </a:lnTo>
                    <a:lnTo>
                      <a:pt x="12393" y="21770"/>
                    </a:lnTo>
                    <a:lnTo>
                      <a:pt x="12289" y="21542"/>
                    </a:lnTo>
                    <a:lnTo>
                      <a:pt x="12185" y="21396"/>
                    </a:lnTo>
                    <a:lnTo>
                      <a:pt x="12123" y="21334"/>
                    </a:lnTo>
                    <a:lnTo>
                      <a:pt x="12060" y="21292"/>
                    </a:lnTo>
                    <a:lnTo>
                      <a:pt x="11977" y="21250"/>
                    </a:lnTo>
                    <a:lnTo>
                      <a:pt x="11915" y="21230"/>
                    </a:lnTo>
                    <a:lnTo>
                      <a:pt x="11707" y="21209"/>
                    </a:lnTo>
                    <a:lnTo>
                      <a:pt x="11478" y="21209"/>
                    </a:lnTo>
                    <a:lnTo>
                      <a:pt x="11187" y="21250"/>
                    </a:lnTo>
                    <a:lnTo>
                      <a:pt x="9253" y="21583"/>
                    </a:lnTo>
                    <a:lnTo>
                      <a:pt x="8276" y="21729"/>
                    </a:lnTo>
                    <a:lnTo>
                      <a:pt x="7320" y="21874"/>
                    </a:lnTo>
                    <a:lnTo>
                      <a:pt x="6301" y="21978"/>
                    </a:lnTo>
                    <a:lnTo>
                      <a:pt x="5303" y="22061"/>
                    </a:lnTo>
                    <a:lnTo>
                      <a:pt x="4783" y="22082"/>
                    </a:lnTo>
                    <a:lnTo>
                      <a:pt x="3785" y="22082"/>
                    </a:lnTo>
                    <a:lnTo>
                      <a:pt x="3265" y="22061"/>
                    </a:lnTo>
                    <a:lnTo>
                      <a:pt x="2891" y="22020"/>
                    </a:lnTo>
                    <a:lnTo>
                      <a:pt x="2579" y="21957"/>
                    </a:lnTo>
                    <a:lnTo>
                      <a:pt x="2433" y="21895"/>
                    </a:lnTo>
                    <a:lnTo>
                      <a:pt x="2309" y="21853"/>
                    </a:lnTo>
                    <a:lnTo>
                      <a:pt x="2205" y="21791"/>
                    </a:lnTo>
                    <a:lnTo>
                      <a:pt x="2101" y="21708"/>
                    </a:lnTo>
                    <a:lnTo>
                      <a:pt x="1997" y="21625"/>
                    </a:lnTo>
                    <a:lnTo>
                      <a:pt x="1913" y="21521"/>
                    </a:lnTo>
                    <a:lnTo>
                      <a:pt x="1830" y="21417"/>
                    </a:lnTo>
                    <a:lnTo>
                      <a:pt x="1747" y="21292"/>
                    </a:lnTo>
                    <a:lnTo>
                      <a:pt x="1622" y="21001"/>
                    </a:lnTo>
                    <a:lnTo>
                      <a:pt x="1518" y="20647"/>
                    </a:lnTo>
                    <a:lnTo>
                      <a:pt x="1414" y="20148"/>
                    </a:lnTo>
                    <a:lnTo>
                      <a:pt x="1310" y="19670"/>
                    </a:lnTo>
                    <a:lnTo>
                      <a:pt x="1227" y="19171"/>
                    </a:lnTo>
                    <a:lnTo>
                      <a:pt x="1165" y="18672"/>
                    </a:lnTo>
                    <a:lnTo>
                      <a:pt x="1103" y="18194"/>
                    </a:lnTo>
                    <a:lnTo>
                      <a:pt x="1082" y="17695"/>
                    </a:lnTo>
                    <a:lnTo>
                      <a:pt x="1061" y="17175"/>
                    </a:lnTo>
                    <a:lnTo>
                      <a:pt x="1082" y="16676"/>
                    </a:lnTo>
                    <a:lnTo>
                      <a:pt x="1103" y="16406"/>
                    </a:lnTo>
                    <a:lnTo>
                      <a:pt x="1144" y="16135"/>
                    </a:lnTo>
                    <a:lnTo>
                      <a:pt x="1206" y="15865"/>
                    </a:lnTo>
                    <a:lnTo>
                      <a:pt x="1269" y="15636"/>
                    </a:lnTo>
                    <a:lnTo>
                      <a:pt x="1352" y="15387"/>
                    </a:lnTo>
                    <a:lnTo>
                      <a:pt x="1456" y="15179"/>
                    </a:lnTo>
                    <a:lnTo>
                      <a:pt x="1560" y="14971"/>
                    </a:lnTo>
                    <a:lnTo>
                      <a:pt x="1706" y="14784"/>
                    </a:lnTo>
                    <a:lnTo>
                      <a:pt x="1851" y="14597"/>
                    </a:lnTo>
                    <a:lnTo>
                      <a:pt x="2017" y="14430"/>
                    </a:lnTo>
                    <a:lnTo>
                      <a:pt x="2205" y="14285"/>
                    </a:lnTo>
                    <a:lnTo>
                      <a:pt x="2392" y="14139"/>
                    </a:lnTo>
                    <a:lnTo>
                      <a:pt x="2600" y="14015"/>
                    </a:lnTo>
                    <a:lnTo>
                      <a:pt x="2849" y="13890"/>
                    </a:lnTo>
                    <a:lnTo>
                      <a:pt x="3099" y="13786"/>
                    </a:lnTo>
                    <a:lnTo>
                      <a:pt x="3369" y="13682"/>
                    </a:lnTo>
                    <a:lnTo>
                      <a:pt x="4076" y="13474"/>
                    </a:lnTo>
                    <a:lnTo>
                      <a:pt x="4804" y="13266"/>
                    </a:lnTo>
                    <a:lnTo>
                      <a:pt x="5531" y="13100"/>
                    </a:lnTo>
                    <a:lnTo>
                      <a:pt x="6259" y="12954"/>
                    </a:lnTo>
                    <a:lnTo>
                      <a:pt x="7008" y="12829"/>
                    </a:lnTo>
                    <a:lnTo>
                      <a:pt x="7735" y="12705"/>
                    </a:lnTo>
                    <a:lnTo>
                      <a:pt x="9232" y="12518"/>
                    </a:lnTo>
                    <a:lnTo>
                      <a:pt x="10958" y="12330"/>
                    </a:lnTo>
                    <a:lnTo>
                      <a:pt x="12746" y="12143"/>
                    </a:lnTo>
                    <a:lnTo>
                      <a:pt x="12809" y="11852"/>
                    </a:lnTo>
                    <a:lnTo>
                      <a:pt x="12850" y="11540"/>
                    </a:lnTo>
                    <a:lnTo>
                      <a:pt x="12871" y="11249"/>
                    </a:lnTo>
                    <a:lnTo>
                      <a:pt x="12892" y="10958"/>
                    </a:lnTo>
                    <a:lnTo>
                      <a:pt x="12871" y="10376"/>
                    </a:lnTo>
                    <a:lnTo>
                      <a:pt x="12871" y="9814"/>
                    </a:lnTo>
                    <a:lnTo>
                      <a:pt x="12871" y="8193"/>
                    </a:lnTo>
                    <a:lnTo>
                      <a:pt x="12871" y="6550"/>
                    </a:lnTo>
                    <a:lnTo>
                      <a:pt x="12892" y="5739"/>
                    </a:lnTo>
                    <a:lnTo>
                      <a:pt x="12913" y="4928"/>
                    </a:lnTo>
                    <a:lnTo>
                      <a:pt x="12975" y="4117"/>
                    </a:lnTo>
                    <a:lnTo>
                      <a:pt x="13038" y="3306"/>
                    </a:lnTo>
                    <a:lnTo>
                      <a:pt x="13100" y="2953"/>
                    </a:lnTo>
                    <a:lnTo>
                      <a:pt x="13183" y="2641"/>
                    </a:lnTo>
                    <a:lnTo>
                      <a:pt x="13308" y="2371"/>
                    </a:lnTo>
                    <a:lnTo>
                      <a:pt x="13453" y="2121"/>
                    </a:lnTo>
                    <a:lnTo>
                      <a:pt x="13641" y="1892"/>
                    </a:lnTo>
                    <a:lnTo>
                      <a:pt x="13869" y="1705"/>
                    </a:lnTo>
                    <a:lnTo>
                      <a:pt x="14119" y="1560"/>
                    </a:lnTo>
                    <a:lnTo>
                      <a:pt x="14431" y="1435"/>
                    </a:lnTo>
                    <a:lnTo>
                      <a:pt x="14618" y="1373"/>
                    </a:lnTo>
                    <a:lnTo>
                      <a:pt x="15034" y="1269"/>
                    </a:lnTo>
                    <a:lnTo>
                      <a:pt x="15429" y="1185"/>
                    </a:lnTo>
                    <a:lnTo>
                      <a:pt x="15845" y="1102"/>
                    </a:lnTo>
                    <a:lnTo>
                      <a:pt x="16260" y="1040"/>
                    </a:lnTo>
                    <a:lnTo>
                      <a:pt x="17071" y="957"/>
                    </a:lnTo>
                    <a:lnTo>
                      <a:pt x="17903" y="915"/>
                    </a:lnTo>
                    <a:close/>
                    <a:moveTo>
                      <a:pt x="17862" y="0"/>
                    </a:moveTo>
                    <a:lnTo>
                      <a:pt x="17404" y="42"/>
                    </a:lnTo>
                    <a:lnTo>
                      <a:pt x="16947" y="83"/>
                    </a:lnTo>
                    <a:lnTo>
                      <a:pt x="16489" y="146"/>
                    </a:lnTo>
                    <a:lnTo>
                      <a:pt x="16032" y="229"/>
                    </a:lnTo>
                    <a:lnTo>
                      <a:pt x="15574" y="333"/>
                    </a:lnTo>
                    <a:lnTo>
                      <a:pt x="15117" y="437"/>
                    </a:lnTo>
                    <a:lnTo>
                      <a:pt x="14659" y="582"/>
                    </a:lnTo>
                    <a:lnTo>
                      <a:pt x="14202" y="728"/>
                    </a:lnTo>
                    <a:lnTo>
                      <a:pt x="14056" y="770"/>
                    </a:lnTo>
                    <a:lnTo>
                      <a:pt x="13869" y="853"/>
                    </a:lnTo>
                    <a:lnTo>
                      <a:pt x="13703" y="915"/>
                    </a:lnTo>
                    <a:lnTo>
                      <a:pt x="13537" y="1019"/>
                    </a:lnTo>
                    <a:lnTo>
                      <a:pt x="13391" y="1102"/>
                    </a:lnTo>
                    <a:lnTo>
                      <a:pt x="13246" y="1227"/>
                    </a:lnTo>
                    <a:lnTo>
                      <a:pt x="13121" y="1331"/>
                    </a:lnTo>
                    <a:lnTo>
                      <a:pt x="12892" y="1601"/>
                    </a:lnTo>
                    <a:lnTo>
                      <a:pt x="12684" y="1872"/>
                    </a:lnTo>
                    <a:lnTo>
                      <a:pt x="12518" y="2204"/>
                    </a:lnTo>
                    <a:lnTo>
                      <a:pt x="12393" y="2558"/>
                    </a:lnTo>
                    <a:lnTo>
                      <a:pt x="12289" y="2932"/>
                    </a:lnTo>
                    <a:lnTo>
                      <a:pt x="12164" y="3618"/>
                    </a:lnTo>
                    <a:lnTo>
                      <a:pt x="12081" y="4284"/>
                    </a:lnTo>
                    <a:lnTo>
                      <a:pt x="12019" y="4970"/>
                    </a:lnTo>
                    <a:lnTo>
                      <a:pt x="11977" y="5656"/>
                    </a:lnTo>
                    <a:lnTo>
                      <a:pt x="11956" y="6321"/>
                    </a:lnTo>
                    <a:lnTo>
                      <a:pt x="11956" y="7007"/>
                    </a:lnTo>
                    <a:lnTo>
                      <a:pt x="11977" y="8380"/>
                    </a:lnTo>
                    <a:lnTo>
                      <a:pt x="11998" y="9107"/>
                    </a:lnTo>
                    <a:lnTo>
                      <a:pt x="12040" y="9835"/>
                    </a:lnTo>
                    <a:lnTo>
                      <a:pt x="12123" y="11270"/>
                    </a:lnTo>
                    <a:lnTo>
                      <a:pt x="12019" y="11312"/>
                    </a:lnTo>
                    <a:lnTo>
                      <a:pt x="11936" y="11332"/>
                    </a:lnTo>
                    <a:lnTo>
                      <a:pt x="11748" y="11353"/>
                    </a:lnTo>
                    <a:lnTo>
                      <a:pt x="11437" y="11353"/>
                    </a:lnTo>
                    <a:lnTo>
                      <a:pt x="10272" y="11415"/>
                    </a:lnTo>
                    <a:lnTo>
                      <a:pt x="9108" y="11519"/>
                    </a:lnTo>
                    <a:lnTo>
                      <a:pt x="7964" y="11644"/>
                    </a:lnTo>
                    <a:lnTo>
                      <a:pt x="6821" y="11831"/>
                    </a:lnTo>
                    <a:lnTo>
                      <a:pt x="6259" y="11956"/>
                    </a:lnTo>
                    <a:lnTo>
                      <a:pt x="5698" y="12060"/>
                    </a:lnTo>
                    <a:lnTo>
                      <a:pt x="5136" y="12206"/>
                    </a:lnTo>
                    <a:lnTo>
                      <a:pt x="4575" y="12351"/>
                    </a:lnTo>
                    <a:lnTo>
                      <a:pt x="4014" y="12518"/>
                    </a:lnTo>
                    <a:lnTo>
                      <a:pt x="3452" y="12684"/>
                    </a:lnTo>
                    <a:lnTo>
                      <a:pt x="2911" y="12871"/>
                    </a:lnTo>
                    <a:lnTo>
                      <a:pt x="2371" y="13079"/>
                    </a:lnTo>
                    <a:lnTo>
                      <a:pt x="2142" y="13162"/>
                    </a:lnTo>
                    <a:lnTo>
                      <a:pt x="1934" y="13266"/>
                    </a:lnTo>
                    <a:lnTo>
                      <a:pt x="1747" y="13391"/>
                    </a:lnTo>
                    <a:lnTo>
                      <a:pt x="1560" y="13495"/>
                    </a:lnTo>
                    <a:lnTo>
                      <a:pt x="1394" y="13640"/>
                    </a:lnTo>
                    <a:lnTo>
                      <a:pt x="1227" y="13786"/>
                    </a:lnTo>
                    <a:lnTo>
                      <a:pt x="1082" y="13931"/>
                    </a:lnTo>
                    <a:lnTo>
                      <a:pt x="936" y="14098"/>
                    </a:lnTo>
                    <a:lnTo>
                      <a:pt x="811" y="14264"/>
                    </a:lnTo>
                    <a:lnTo>
                      <a:pt x="687" y="14430"/>
                    </a:lnTo>
                    <a:lnTo>
                      <a:pt x="583" y="14618"/>
                    </a:lnTo>
                    <a:lnTo>
                      <a:pt x="479" y="14826"/>
                    </a:lnTo>
                    <a:lnTo>
                      <a:pt x="396" y="15033"/>
                    </a:lnTo>
                    <a:lnTo>
                      <a:pt x="333" y="15241"/>
                    </a:lnTo>
                    <a:lnTo>
                      <a:pt x="271" y="15449"/>
                    </a:lnTo>
                    <a:lnTo>
                      <a:pt x="208" y="15678"/>
                    </a:lnTo>
                    <a:lnTo>
                      <a:pt x="125" y="16239"/>
                    </a:lnTo>
                    <a:lnTo>
                      <a:pt x="42" y="16780"/>
                    </a:lnTo>
                    <a:lnTo>
                      <a:pt x="1" y="17321"/>
                    </a:lnTo>
                    <a:lnTo>
                      <a:pt x="1" y="17882"/>
                    </a:lnTo>
                    <a:lnTo>
                      <a:pt x="1" y="18423"/>
                    </a:lnTo>
                    <a:lnTo>
                      <a:pt x="42" y="18963"/>
                    </a:lnTo>
                    <a:lnTo>
                      <a:pt x="104" y="19525"/>
                    </a:lnTo>
                    <a:lnTo>
                      <a:pt x="188" y="20065"/>
                    </a:lnTo>
                    <a:lnTo>
                      <a:pt x="292" y="20502"/>
                    </a:lnTo>
                    <a:lnTo>
                      <a:pt x="396" y="20897"/>
                    </a:lnTo>
                    <a:lnTo>
                      <a:pt x="520" y="21271"/>
                    </a:lnTo>
                    <a:lnTo>
                      <a:pt x="666" y="21625"/>
                    </a:lnTo>
                    <a:lnTo>
                      <a:pt x="811" y="21937"/>
                    </a:lnTo>
                    <a:lnTo>
                      <a:pt x="999" y="22228"/>
                    </a:lnTo>
                    <a:lnTo>
                      <a:pt x="1206" y="22498"/>
                    </a:lnTo>
                    <a:lnTo>
                      <a:pt x="1435" y="22748"/>
                    </a:lnTo>
                    <a:lnTo>
                      <a:pt x="1685" y="22976"/>
                    </a:lnTo>
                    <a:lnTo>
                      <a:pt x="1955" y="23163"/>
                    </a:lnTo>
                    <a:lnTo>
                      <a:pt x="2246" y="23351"/>
                    </a:lnTo>
                    <a:lnTo>
                      <a:pt x="2558" y="23517"/>
                    </a:lnTo>
                    <a:lnTo>
                      <a:pt x="2911" y="23642"/>
                    </a:lnTo>
                    <a:lnTo>
                      <a:pt x="3286" y="23766"/>
                    </a:lnTo>
                    <a:lnTo>
                      <a:pt x="3702" y="23870"/>
                    </a:lnTo>
                    <a:lnTo>
                      <a:pt x="4117" y="23954"/>
                    </a:lnTo>
                    <a:lnTo>
                      <a:pt x="4845" y="24058"/>
                    </a:lnTo>
                    <a:lnTo>
                      <a:pt x="5573" y="24120"/>
                    </a:lnTo>
                    <a:lnTo>
                      <a:pt x="6322" y="24141"/>
                    </a:lnTo>
                    <a:lnTo>
                      <a:pt x="7049" y="24120"/>
                    </a:lnTo>
                    <a:lnTo>
                      <a:pt x="8214" y="24037"/>
                    </a:lnTo>
                    <a:lnTo>
                      <a:pt x="9357" y="23912"/>
                    </a:lnTo>
                    <a:lnTo>
                      <a:pt x="10522" y="23746"/>
                    </a:lnTo>
                    <a:lnTo>
                      <a:pt x="11707" y="23538"/>
                    </a:lnTo>
                    <a:lnTo>
                      <a:pt x="11769" y="24453"/>
                    </a:lnTo>
                    <a:lnTo>
                      <a:pt x="11852" y="25347"/>
                    </a:lnTo>
                    <a:lnTo>
                      <a:pt x="11894" y="26220"/>
                    </a:lnTo>
                    <a:lnTo>
                      <a:pt x="11915" y="27093"/>
                    </a:lnTo>
                    <a:lnTo>
                      <a:pt x="11936" y="28195"/>
                    </a:lnTo>
                    <a:lnTo>
                      <a:pt x="12019" y="29256"/>
                    </a:lnTo>
                    <a:lnTo>
                      <a:pt x="12060" y="29796"/>
                    </a:lnTo>
                    <a:lnTo>
                      <a:pt x="12123" y="30337"/>
                    </a:lnTo>
                    <a:lnTo>
                      <a:pt x="12206" y="30878"/>
                    </a:lnTo>
                    <a:lnTo>
                      <a:pt x="12310" y="31397"/>
                    </a:lnTo>
                    <a:lnTo>
                      <a:pt x="12393" y="31938"/>
                    </a:lnTo>
                    <a:lnTo>
                      <a:pt x="12518" y="32458"/>
                    </a:lnTo>
                    <a:lnTo>
                      <a:pt x="12643" y="32894"/>
                    </a:lnTo>
                    <a:lnTo>
                      <a:pt x="12726" y="33082"/>
                    </a:lnTo>
                    <a:lnTo>
                      <a:pt x="12809" y="33269"/>
                    </a:lnTo>
                    <a:lnTo>
                      <a:pt x="12913" y="33435"/>
                    </a:lnTo>
                    <a:lnTo>
                      <a:pt x="13017" y="33581"/>
                    </a:lnTo>
                    <a:lnTo>
                      <a:pt x="13142" y="33726"/>
                    </a:lnTo>
                    <a:lnTo>
                      <a:pt x="13266" y="33872"/>
                    </a:lnTo>
                    <a:lnTo>
                      <a:pt x="13391" y="33996"/>
                    </a:lnTo>
                    <a:lnTo>
                      <a:pt x="13557" y="34100"/>
                    </a:lnTo>
                    <a:lnTo>
                      <a:pt x="13703" y="34204"/>
                    </a:lnTo>
                    <a:lnTo>
                      <a:pt x="13890" y="34288"/>
                    </a:lnTo>
                    <a:lnTo>
                      <a:pt x="14056" y="34371"/>
                    </a:lnTo>
                    <a:lnTo>
                      <a:pt x="14264" y="34433"/>
                    </a:lnTo>
                    <a:lnTo>
                      <a:pt x="14472" y="34496"/>
                    </a:lnTo>
                    <a:lnTo>
                      <a:pt x="14680" y="34537"/>
                    </a:lnTo>
                    <a:lnTo>
                      <a:pt x="15179" y="34599"/>
                    </a:lnTo>
                    <a:lnTo>
                      <a:pt x="15657" y="34662"/>
                    </a:lnTo>
                    <a:lnTo>
                      <a:pt x="16136" y="34683"/>
                    </a:lnTo>
                    <a:lnTo>
                      <a:pt x="16614" y="34703"/>
                    </a:lnTo>
                    <a:lnTo>
                      <a:pt x="17092" y="34703"/>
                    </a:lnTo>
                    <a:lnTo>
                      <a:pt x="17570" y="34683"/>
                    </a:lnTo>
                    <a:lnTo>
                      <a:pt x="18049" y="34641"/>
                    </a:lnTo>
                    <a:lnTo>
                      <a:pt x="18527" y="34579"/>
                    </a:lnTo>
                    <a:lnTo>
                      <a:pt x="18984" y="34516"/>
                    </a:lnTo>
                    <a:lnTo>
                      <a:pt x="19463" y="34433"/>
                    </a:lnTo>
                    <a:lnTo>
                      <a:pt x="19920" y="34329"/>
                    </a:lnTo>
                    <a:lnTo>
                      <a:pt x="20398" y="34225"/>
                    </a:lnTo>
                    <a:lnTo>
                      <a:pt x="21313" y="33955"/>
                    </a:lnTo>
                    <a:lnTo>
                      <a:pt x="22249" y="33643"/>
                    </a:lnTo>
                    <a:lnTo>
                      <a:pt x="22477" y="33539"/>
                    </a:lnTo>
                    <a:lnTo>
                      <a:pt x="22685" y="33414"/>
                    </a:lnTo>
                    <a:lnTo>
                      <a:pt x="22873" y="33269"/>
                    </a:lnTo>
                    <a:lnTo>
                      <a:pt x="23039" y="33123"/>
                    </a:lnTo>
                    <a:lnTo>
                      <a:pt x="23205" y="32936"/>
                    </a:lnTo>
                    <a:lnTo>
                      <a:pt x="23330" y="32728"/>
                    </a:lnTo>
                    <a:lnTo>
                      <a:pt x="23476" y="32541"/>
                    </a:lnTo>
                    <a:lnTo>
                      <a:pt x="23600" y="32312"/>
                    </a:lnTo>
                    <a:lnTo>
                      <a:pt x="23746" y="32021"/>
                    </a:lnTo>
                    <a:lnTo>
                      <a:pt x="23871" y="31709"/>
                    </a:lnTo>
                    <a:lnTo>
                      <a:pt x="23995" y="31397"/>
                    </a:lnTo>
                    <a:lnTo>
                      <a:pt x="24099" y="31085"/>
                    </a:lnTo>
                    <a:lnTo>
                      <a:pt x="24183" y="30774"/>
                    </a:lnTo>
                    <a:lnTo>
                      <a:pt x="24245" y="30462"/>
                    </a:lnTo>
                    <a:lnTo>
                      <a:pt x="24370" y="29838"/>
                    </a:lnTo>
                    <a:lnTo>
                      <a:pt x="24432" y="29193"/>
                    </a:lnTo>
                    <a:lnTo>
                      <a:pt x="24474" y="28528"/>
                    </a:lnTo>
                    <a:lnTo>
                      <a:pt x="24474" y="27883"/>
                    </a:lnTo>
                    <a:lnTo>
                      <a:pt x="24474" y="27218"/>
                    </a:lnTo>
                    <a:lnTo>
                      <a:pt x="24453" y="26428"/>
                    </a:lnTo>
                    <a:lnTo>
                      <a:pt x="24453" y="25638"/>
                    </a:lnTo>
                    <a:lnTo>
                      <a:pt x="24474" y="24037"/>
                    </a:lnTo>
                    <a:lnTo>
                      <a:pt x="25513" y="24016"/>
                    </a:lnTo>
                    <a:lnTo>
                      <a:pt x="26574" y="23974"/>
                    </a:lnTo>
                    <a:lnTo>
                      <a:pt x="28736" y="23829"/>
                    </a:lnTo>
                    <a:lnTo>
                      <a:pt x="29963" y="23766"/>
                    </a:lnTo>
                    <a:lnTo>
                      <a:pt x="31190" y="23662"/>
                    </a:lnTo>
                    <a:lnTo>
                      <a:pt x="31793" y="23621"/>
                    </a:lnTo>
                    <a:lnTo>
                      <a:pt x="32416" y="23538"/>
                    </a:lnTo>
                    <a:lnTo>
                      <a:pt x="33019" y="23434"/>
                    </a:lnTo>
                    <a:lnTo>
                      <a:pt x="33622" y="23309"/>
                    </a:lnTo>
                    <a:lnTo>
                      <a:pt x="34017" y="23226"/>
                    </a:lnTo>
                    <a:lnTo>
                      <a:pt x="34371" y="23122"/>
                    </a:lnTo>
                    <a:lnTo>
                      <a:pt x="34704" y="22997"/>
                    </a:lnTo>
                    <a:lnTo>
                      <a:pt x="35016" y="22852"/>
                    </a:lnTo>
                    <a:lnTo>
                      <a:pt x="35307" y="22706"/>
                    </a:lnTo>
                    <a:lnTo>
                      <a:pt x="35577" y="22540"/>
                    </a:lnTo>
                    <a:lnTo>
                      <a:pt x="35806" y="22373"/>
                    </a:lnTo>
                    <a:lnTo>
                      <a:pt x="36034" y="22165"/>
                    </a:lnTo>
                    <a:lnTo>
                      <a:pt x="36222" y="21957"/>
                    </a:lnTo>
                    <a:lnTo>
                      <a:pt x="36409" y="21708"/>
                    </a:lnTo>
                    <a:lnTo>
                      <a:pt x="36575" y="21458"/>
                    </a:lnTo>
                    <a:lnTo>
                      <a:pt x="36700" y="21188"/>
                    </a:lnTo>
                    <a:lnTo>
                      <a:pt x="36825" y="20876"/>
                    </a:lnTo>
                    <a:lnTo>
                      <a:pt x="36928" y="20564"/>
                    </a:lnTo>
                    <a:lnTo>
                      <a:pt x="36991" y="20211"/>
                    </a:lnTo>
                    <a:lnTo>
                      <a:pt x="37053" y="19857"/>
                    </a:lnTo>
                    <a:lnTo>
                      <a:pt x="37116" y="19462"/>
                    </a:lnTo>
                    <a:lnTo>
                      <a:pt x="37157" y="19067"/>
                    </a:lnTo>
                    <a:lnTo>
                      <a:pt x="37178" y="18256"/>
                    </a:lnTo>
                    <a:lnTo>
                      <a:pt x="37178" y="17466"/>
                    </a:lnTo>
                    <a:lnTo>
                      <a:pt x="37136" y="16676"/>
                    </a:lnTo>
                    <a:lnTo>
                      <a:pt x="37032" y="15907"/>
                    </a:lnTo>
                    <a:lnTo>
                      <a:pt x="36908" y="15117"/>
                    </a:lnTo>
                    <a:lnTo>
                      <a:pt x="36762" y="14347"/>
                    </a:lnTo>
                    <a:lnTo>
                      <a:pt x="36575" y="13578"/>
                    </a:lnTo>
                    <a:lnTo>
                      <a:pt x="36492" y="13266"/>
                    </a:lnTo>
                    <a:lnTo>
                      <a:pt x="36388" y="12996"/>
                    </a:lnTo>
                    <a:lnTo>
                      <a:pt x="36284" y="12725"/>
                    </a:lnTo>
                    <a:lnTo>
                      <a:pt x="36159" y="12476"/>
                    </a:lnTo>
                    <a:lnTo>
                      <a:pt x="36014" y="12247"/>
                    </a:lnTo>
                    <a:lnTo>
                      <a:pt x="35847" y="12039"/>
                    </a:lnTo>
                    <a:lnTo>
                      <a:pt x="35660" y="11831"/>
                    </a:lnTo>
                    <a:lnTo>
                      <a:pt x="35473" y="11644"/>
                    </a:lnTo>
                    <a:lnTo>
                      <a:pt x="35265" y="11478"/>
                    </a:lnTo>
                    <a:lnTo>
                      <a:pt x="35057" y="11332"/>
                    </a:lnTo>
                    <a:lnTo>
                      <a:pt x="34808" y="11187"/>
                    </a:lnTo>
                    <a:lnTo>
                      <a:pt x="34558" y="11062"/>
                    </a:lnTo>
                    <a:lnTo>
                      <a:pt x="34309" y="10958"/>
                    </a:lnTo>
                    <a:lnTo>
                      <a:pt x="34017" y="10875"/>
                    </a:lnTo>
                    <a:lnTo>
                      <a:pt x="33726" y="10812"/>
                    </a:lnTo>
                    <a:lnTo>
                      <a:pt x="33414" y="10750"/>
                    </a:lnTo>
                    <a:lnTo>
                      <a:pt x="32520" y="10646"/>
                    </a:lnTo>
                    <a:lnTo>
                      <a:pt x="31626" y="10563"/>
                    </a:lnTo>
                    <a:lnTo>
                      <a:pt x="30753" y="10521"/>
                    </a:lnTo>
                    <a:lnTo>
                      <a:pt x="29859" y="10501"/>
                    </a:lnTo>
                    <a:lnTo>
                      <a:pt x="28965" y="10521"/>
                    </a:lnTo>
                    <a:lnTo>
                      <a:pt x="28071" y="10563"/>
                    </a:lnTo>
                    <a:lnTo>
                      <a:pt x="27177" y="10625"/>
                    </a:lnTo>
                    <a:lnTo>
                      <a:pt x="26283" y="10709"/>
                    </a:lnTo>
                    <a:lnTo>
                      <a:pt x="25867" y="10771"/>
                    </a:lnTo>
                    <a:lnTo>
                      <a:pt x="25451" y="10833"/>
                    </a:lnTo>
                    <a:lnTo>
                      <a:pt x="25222" y="10854"/>
                    </a:lnTo>
                    <a:lnTo>
                      <a:pt x="25014" y="10875"/>
                    </a:lnTo>
                    <a:lnTo>
                      <a:pt x="24806" y="10854"/>
                    </a:lnTo>
                    <a:lnTo>
                      <a:pt x="24578" y="10833"/>
                    </a:lnTo>
                    <a:lnTo>
                      <a:pt x="24598" y="10251"/>
                    </a:lnTo>
                    <a:lnTo>
                      <a:pt x="24619" y="9981"/>
                    </a:lnTo>
                    <a:lnTo>
                      <a:pt x="24640" y="9690"/>
                    </a:lnTo>
                    <a:lnTo>
                      <a:pt x="24723" y="9004"/>
                    </a:lnTo>
                    <a:lnTo>
                      <a:pt x="24785" y="8297"/>
                    </a:lnTo>
                    <a:lnTo>
                      <a:pt x="24806" y="7610"/>
                    </a:lnTo>
                    <a:lnTo>
                      <a:pt x="24806" y="6903"/>
                    </a:lnTo>
                    <a:lnTo>
                      <a:pt x="24765" y="6217"/>
                    </a:lnTo>
                    <a:lnTo>
                      <a:pt x="24702" y="5510"/>
                    </a:lnTo>
                    <a:lnTo>
                      <a:pt x="24640" y="4824"/>
                    </a:lnTo>
                    <a:lnTo>
                      <a:pt x="24536" y="4138"/>
                    </a:lnTo>
                    <a:lnTo>
                      <a:pt x="24474" y="3805"/>
                    </a:lnTo>
                    <a:lnTo>
                      <a:pt x="24390" y="3493"/>
                    </a:lnTo>
                    <a:lnTo>
                      <a:pt x="24307" y="3161"/>
                    </a:lnTo>
                    <a:lnTo>
                      <a:pt x="24203" y="2870"/>
                    </a:lnTo>
                    <a:lnTo>
                      <a:pt x="24079" y="2579"/>
                    </a:lnTo>
                    <a:lnTo>
                      <a:pt x="23933" y="2308"/>
                    </a:lnTo>
                    <a:lnTo>
                      <a:pt x="23787" y="2038"/>
                    </a:lnTo>
                    <a:lnTo>
                      <a:pt x="23621" y="1788"/>
                    </a:lnTo>
                    <a:lnTo>
                      <a:pt x="23434" y="1539"/>
                    </a:lnTo>
                    <a:lnTo>
                      <a:pt x="23226" y="1331"/>
                    </a:lnTo>
                    <a:lnTo>
                      <a:pt x="22997" y="1123"/>
                    </a:lnTo>
                    <a:lnTo>
                      <a:pt x="22748" y="936"/>
                    </a:lnTo>
                    <a:lnTo>
                      <a:pt x="22477" y="770"/>
                    </a:lnTo>
                    <a:lnTo>
                      <a:pt x="22207" y="624"/>
                    </a:lnTo>
                    <a:lnTo>
                      <a:pt x="21895" y="499"/>
                    </a:lnTo>
                    <a:lnTo>
                      <a:pt x="21563" y="395"/>
                    </a:lnTo>
                    <a:lnTo>
                      <a:pt x="21105" y="291"/>
                    </a:lnTo>
                    <a:lnTo>
                      <a:pt x="20648" y="187"/>
                    </a:lnTo>
                    <a:lnTo>
                      <a:pt x="20169" y="125"/>
                    </a:lnTo>
                    <a:lnTo>
                      <a:pt x="19712" y="63"/>
                    </a:lnTo>
                    <a:lnTo>
                      <a:pt x="19255" y="21"/>
                    </a:lnTo>
                    <a:lnTo>
                      <a:pt x="18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6"/>
              <p:cNvSpPr/>
              <p:nvPr/>
            </p:nvSpPr>
            <p:spPr>
              <a:xfrm>
                <a:off x="7467600" y="1420700"/>
                <a:ext cx="41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821" extrusionOk="0">
                    <a:moveTo>
                      <a:pt x="770" y="0"/>
                    </a:moveTo>
                    <a:lnTo>
                      <a:pt x="604" y="21"/>
                    </a:lnTo>
                    <a:lnTo>
                      <a:pt x="479" y="84"/>
                    </a:lnTo>
                    <a:lnTo>
                      <a:pt x="354" y="167"/>
                    </a:lnTo>
                    <a:lnTo>
                      <a:pt x="250" y="292"/>
                    </a:lnTo>
                    <a:lnTo>
                      <a:pt x="146" y="437"/>
                    </a:lnTo>
                    <a:lnTo>
                      <a:pt x="84" y="624"/>
                    </a:lnTo>
                    <a:lnTo>
                      <a:pt x="42" y="811"/>
                    </a:lnTo>
                    <a:lnTo>
                      <a:pt x="22" y="1040"/>
                    </a:lnTo>
                    <a:lnTo>
                      <a:pt x="1" y="1685"/>
                    </a:lnTo>
                    <a:lnTo>
                      <a:pt x="42" y="2350"/>
                    </a:lnTo>
                    <a:lnTo>
                      <a:pt x="84" y="3015"/>
                    </a:lnTo>
                    <a:lnTo>
                      <a:pt x="167" y="3660"/>
                    </a:lnTo>
                    <a:lnTo>
                      <a:pt x="271" y="4450"/>
                    </a:lnTo>
                    <a:lnTo>
                      <a:pt x="375" y="5240"/>
                    </a:lnTo>
                    <a:lnTo>
                      <a:pt x="458" y="5635"/>
                    </a:lnTo>
                    <a:lnTo>
                      <a:pt x="541" y="6030"/>
                    </a:lnTo>
                    <a:lnTo>
                      <a:pt x="645" y="6425"/>
                    </a:lnTo>
                    <a:lnTo>
                      <a:pt x="791" y="6820"/>
                    </a:lnTo>
                    <a:lnTo>
                      <a:pt x="916" y="6758"/>
                    </a:lnTo>
                    <a:lnTo>
                      <a:pt x="999" y="6696"/>
                    </a:lnTo>
                    <a:lnTo>
                      <a:pt x="1061" y="6633"/>
                    </a:lnTo>
                    <a:lnTo>
                      <a:pt x="1082" y="6550"/>
                    </a:lnTo>
                    <a:lnTo>
                      <a:pt x="1228" y="5843"/>
                    </a:lnTo>
                    <a:lnTo>
                      <a:pt x="1373" y="5157"/>
                    </a:lnTo>
                    <a:lnTo>
                      <a:pt x="1477" y="4471"/>
                    </a:lnTo>
                    <a:lnTo>
                      <a:pt x="1560" y="3785"/>
                    </a:lnTo>
                    <a:lnTo>
                      <a:pt x="1623" y="3078"/>
                    </a:lnTo>
                    <a:lnTo>
                      <a:pt x="1644" y="2371"/>
                    </a:lnTo>
                    <a:lnTo>
                      <a:pt x="1623" y="1685"/>
                    </a:lnTo>
                    <a:lnTo>
                      <a:pt x="1581" y="978"/>
                    </a:lnTo>
                    <a:lnTo>
                      <a:pt x="1560" y="749"/>
                    </a:lnTo>
                    <a:lnTo>
                      <a:pt x="1498" y="562"/>
                    </a:lnTo>
                    <a:lnTo>
                      <a:pt x="1415" y="395"/>
                    </a:lnTo>
                    <a:lnTo>
                      <a:pt x="1311" y="250"/>
                    </a:lnTo>
                    <a:lnTo>
                      <a:pt x="1207" y="146"/>
                    </a:lnTo>
                    <a:lnTo>
                      <a:pt x="1061" y="63"/>
                    </a:lnTo>
                    <a:lnTo>
                      <a:pt x="916" y="21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6"/>
              <p:cNvSpPr/>
              <p:nvPr/>
            </p:nvSpPr>
            <p:spPr>
              <a:xfrm>
                <a:off x="7800300" y="1670200"/>
                <a:ext cx="131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1665" extrusionOk="0">
                    <a:moveTo>
                      <a:pt x="2308" y="1"/>
                    </a:moveTo>
                    <a:lnTo>
                      <a:pt x="1747" y="22"/>
                    </a:lnTo>
                    <a:lnTo>
                      <a:pt x="1206" y="105"/>
                    </a:lnTo>
                    <a:lnTo>
                      <a:pt x="645" y="209"/>
                    </a:lnTo>
                    <a:lnTo>
                      <a:pt x="499" y="250"/>
                    </a:lnTo>
                    <a:lnTo>
                      <a:pt x="375" y="292"/>
                    </a:lnTo>
                    <a:lnTo>
                      <a:pt x="271" y="375"/>
                    </a:lnTo>
                    <a:lnTo>
                      <a:pt x="167" y="458"/>
                    </a:lnTo>
                    <a:lnTo>
                      <a:pt x="83" y="562"/>
                    </a:lnTo>
                    <a:lnTo>
                      <a:pt x="42" y="687"/>
                    </a:lnTo>
                    <a:lnTo>
                      <a:pt x="0" y="833"/>
                    </a:lnTo>
                    <a:lnTo>
                      <a:pt x="0" y="978"/>
                    </a:lnTo>
                    <a:lnTo>
                      <a:pt x="42" y="1145"/>
                    </a:lnTo>
                    <a:lnTo>
                      <a:pt x="83" y="1269"/>
                    </a:lnTo>
                    <a:lnTo>
                      <a:pt x="167" y="1373"/>
                    </a:lnTo>
                    <a:lnTo>
                      <a:pt x="271" y="1456"/>
                    </a:lnTo>
                    <a:lnTo>
                      <a:pt x="375" y="1540"/>
                    </a:lnTo>
                    <a:lnTo>
                      <a:pt x="520" y="1581"/>
                    </a:lnTo>
                    <a:lnTo>
                      <a:pt x="645" y="1623"/>
                    </a:lnTo>
                    <a:lnTo>
                      <a:pt x="790" y="1644"/>
                    </a:lnTo>
                    <a:lnTo>
                      <a:pt x="1019" y="1664"/>
                    </a:lnTo>
                    <a:lnTo>
                      <a:pt x="1227" y="1664"/>
                    </a:lnTo>
                    <a:lnTo>
                      <a:pt x="1664" y="1644"/>
                    </a:lnTo>
                    <a:lnTo>
                      <a:pt x="2100" y="1581"/>
                    </a:lnTo>
                    <a:lnTo>
                      <a:pt x="2537" y="1519"/>
                    </a:lnTo>
                    <a:lnTo>
                      <a:pt x="3244" y="1394"/>
                    </a:lnTo>
                    <a:lnTo>
                      <a:pt x="3577" y="1332"/>
                    </a:lnTo>
                    <a:lnTo>
                      <a:pt x="3930" y="1249"/>
                    </a:lnTo>
                    <a:lnTo>
                      <a:pt x="4263" y="1165"/>
                    </a:lnTo>
                    <a:lnTo>
                      <a:pt x="4616" y="1041"/>
                    </a:lnTo>
                    <a:lnTo>
                      <a:pt x="4928" y="895"/>
                    </a:lnTo>
                    <a:lnTo>
                      <a:pt x="5261" y="729"/>
                    </a:lnTo>
                    <a:lnTo>
                      <a:pt x="5219" y="604"/>
                    </a:lnTo>
                    <a:lnTo>
                      <a:pt x="5157" y="521"/>
                    </a:lnTo>
                    <a:lnTo>
                      <a:pt x="5094" y="479"/>
                    </a:lnTo>
                    <a:lnTo>
                      <a:pt x="5032" y="458"/>
                    </a:lnTo>
                    <a:lnTo>
                      <a:pt x="4491" y="271"/>
                    </a:lnTo>
                    <a:lnTo>
                      <a:pt x="3951" y="147"/>
                    </a:lnTo>
                    <a:lnTo>
                      <a:pt x="3389" y="63"/>
                    </a:lnTo>
                    <a:lnTo>
                      <a:pt x="2849" y="22"/>
                    </a:lnTo>
                    <a:lnTo>
                      <a:pt x="23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5" name="Google Shape;855;p6"/>
            <p:cNvGrpSpPr/>
            <p:nvPr/>
          </p:nvGrpSpPr>
          <p:grpSpPr>
            <a:xfrm>
              <a:off x="-2709373" y="2872125"/>
              <a:ext cx="310734" cy="477870"/>
              <a:chOff x="5375425" y="1955075"/>
              <a:chExt cx="1016800" cy="1567300"/>
            </a:xfrm>
          </p:grpSpPr>
          <p:sp>
            <p:nvSpPr>
              <p:cNvPr id="856" name="Google Shape;856;p6"/>
              <p:cNvSpPr/>
              <p:nvPr/>
            </p:nvSpPr>
            <p:spPr>
              <a:xfrm>
                <a:off x="5407125" y="1999275"/>
                <a:ext cx="923750" cy="1465400"/>
              </a:xfrm>
              <a:custGeom>
                <a:avLst/>
                <a:gdLst/>
                <a:ahLst/>
                <a:cxnLst/>
                <a:rect l="l" t="t" r="r" b="b"/>
                <a:pathLst>
                  <a:path w="36950" h="58616" extrusionOk="0">
                    <a:moveTo>
                      <a:pt x="17945" y="1705"/>
                    </a:moveTo>
                    <a:lnTo>
                      <a:pt x="18153" y="1726"/>
                    </a:lnTo>
                    <a:lnTo>
                      <a:pt x="18340" y="1747"/>
                    </a:lnTo>
                    <a:lnTo>
                      <a:pt x="18548" y="1809"/>
                    </a:lnTo>
                    <a:lnTo>
                      <a:pt x="18735" y="1892"/>
                    </a:lnTo>
                    <a:lnTo>
                      <a:pt x="18922" y="2017"/>
                    </a:lnTo>
                    <a:lnTo>
                      <a:pt x="19089" y="2142"/>
                    </a:lnTo>
                    <a:lnTo>
                      <a:pt x="19255" y="2287"/>
                    </a:lnTo>
                    <a:lnTo>
                      <a:pt x="19400" y="2454"/>
                    </a:lnTo>
                    <a:lnTo>
                      <a:pt x="19276" y="2641"/>
                    </a:lnTo>
                    <a:lnTo>
                      <a:pt x="19109" y="2828"/>
                    </a:lnTo>
                    <a:lnTo>
                      <a:pt x="18943" y="2973"/>
                    </a:lnTo>
                    <a:lnTo>
                      <a:pt x="18735" y="3098"/>
                    </a:lnTo>
                    <a:lnTo>
                      <a:pt x="18527" y="3202"/>
                    </a:lnTo>
                    <a:lnTo>
                      <a:pt x="18298" y="3285"/>
                    </a:lnTo>
                    <a:lnTo>
                      <a:pt x="18070" y="3327"/>
                    </a:lnTo>
                    <a:lnTo>
                      <a:pt x="17841" y="3348"/>
                    </a:lnTo>
                    <a:lnTo>
                      <a:pt x="17695" y="3327"/>
                    </a:lnTo>
                    <a:lnTo>
                      <a:pt x="17550" y="3306"/>
                    </a:lnTo>
                    <a:lnTo>
                      <a:pt x="17404" y="3265"/>
                    </a:lnTo>
                    <a:lnTo>
                      <a:pt x="17280" y="3223"/>
                    </a:lnTo>
                    <a:lnTo>
                      <a:pt x="17176" y="3161"/>
                    </a:lnTo>
                    <a:lnTo>
                      <a:pt x="17072" y="3098"/>
                    </a:lnTo>
                    <a:lnTo>
                      <a:pt x="16989" y="3015"/>
                    </a:lnTo>
                    <a:lnTo>
                      <a:pt x="16905" y="2932"/>
                    </a:lnTo>
                    <a:lnTo>
                      <a:pt x="16864" y="2849"/>
                    </a:lnTo>
                    <a:lnTo>
                      <a:pt x="16822" y="2745"/>
                    </a:lnTo>
                    <a:lnTo>
                      <a:pt x="16801" y="2620"/>
                    </a:lnTo>
                    <a:lnTo>
                      <a:pt x="16801" y="2495"/>
                    </a:lnTo>
                    <a:lnTo>
                      <a:pt x="16822" y="2370"/>
                    </a:lnTo>
                    <a:lnTo>
                      <a:pt x="16864" y="2246"/>
                    </a:lnTo>
                    <a:lnTo>
                      <a:pt x="16905" y="2163"/>
                    </a:lnTo>
                    <a:lnTo>
                      <a:pt x="16968" y="2059"/>
                    </a:lnTo>
                    <a:lnTo>
                      <a:pt x="17051" y="1996"/>
                    </a:lnTo>
                    <a:lnTo>
                      <a:pt x="17155" y="1913"/>
                    </a:lnTo>
                    <a:lnTo>
                      <a:pt x="17259" y="1871"/>
                    </a:lnTo>
                    <a:lnTo>
                      <a:pt x="17363" y="1809"/>
                    </a:lnTo>
                    <a:lnTo>
                      <a:pt x="17508" y="1767"/>
                    </a:lnTo>
                    <a:lnTo>
                      <a:pt x="17654" y="1726"/>
                    </a:lnTo>
                    <a:lnTo>
                      <a:pt x="17799" y="1705"/>
                    </a:lnTo>
                    <a:close/>
                    <a:moveTo>
                      <a:pt x="11271" y="2308"/>
                    </a:moveTo>
                    <a:lnTo>
                      <a:pt x="12435" y="2329"/>
                    </a:lnTo>
                    <a:lnTo>
                      <a:pt x="13578" y="2370"/>
                    </a:lnTo>
                    <a:lnTo>
                      <a:pt x="13766" y="2391"/>
                    </a:lnTo>
                    <a:lnTo>
                      <a:pt x="13974" y="2433"/>
                    </a:lnTo>
                    <a:lnTo>
                      <a:pt x="14473" y="2537"/>
                    </a:lnTo>
                    <a:lnTo>
                      <a:pt x="14244" y="2703"/>
                    </a:lnTo>
                    <a:lnTo>
                      <a:pt x="14015" y="2828"/>
                    </a:lnTo>
                    <a:lnTo>
                      <a:pt x="13786" y="2953"/>
                    </a:lnTo>
                    <a:lnTo>
                      <a:pt x="13558" y="3036"/>
                    </a:lnTo>
                    <a:lnTo>
                      <a:pt x="13121" y="3181"/>
                    </a:lnTo>
                    <a:lnTo>
                      <a:pt x="12705" y="3306"/>
                    </a:lnTo>
                    <a:lnTo>
                      <a:pt x="11977" y="3493"/>
                    </a:lnTo>
                    <a:lnTo>
                      <a:pt x="11250" y="3680"/>
                    </a:lnTo>
                    <a:lnTo>
                      <a:pt x="10522" y="3826"/>
                    </a:lnTo>
                    <a:lnTo>
                      <a:pt x="9794" y="3951"/>
                    </a:lnTo>
                    <a:lnTo>
                      <a:pt x="8318" y="4200"/>
                    </a:lnTo>
                    <a:lnTo>
                      <a:pt x="7569" y="4346"/>
                    </a:lnTo>
                    <a:lnTo>
                      <a:pt x="6842" y="4491"/>
                    </a:lnTo>
                    <a:lnTo>
                      <a:pt x="6052" y="4637"/>
                    </a:lnTo>
                    <a:lnTo>
                      <a:pt x="5241" y="4762"/>
                    </a:lnTo>
                    <a:lnTo>
                      <a:pt x="4430" y="4824"/>
                    </a:lnTo>
                    <a:lnTo>
                      <a:pt x="3598" y="4845"/>
                    </a:lnTo>
                    <a:lnTo>
                      <a:pt x="3473" y="4845"/>
                    </a:lnTo>
                    <a:lnTo>
                      <a:pt x="3161" y="4824"/>
                    </a:lnTo>
                    <a:lnTo>
                      <a:pt x="3016" y="4803"/>
                    </a:lnTo>
                    <a:lnTo>
                      <a:pt x="2891" y="4762"/>
                    </a:lnTo>
                    <a:lnTo>
                      <a:pt x="2766" y="4699"/>
                    </a:lnTo>
                    <a:lnTo>
                      <a:pt x="2662" y="4595"/>
                    </a:lnTo>
                    <a:lnTo>
                      <a:pt x="2600" y="4471"/>
                    </a:lnTo>
                    <a:lnTo>
                      <a:pt x="2538" y="4325"/>
                    </a:lnTo>
                    <a:lnTo>
                      <a:pt x="2517" y="4138"/>
                    </a:lnTo>
                    <a:lnTo>
                      <a:pt x="2538" y="3971"/>
                    </a:lnTo>
                    <a:lnTo>
                      <a:pt x="2600" y="3847"/>
                    </a:lnTo>
                    <a:lnTo>
                      <a:pt x="2683" y="3722"/>
                    </a:lnTo>
                    <a:lnTo>
                      <a:pt x="2787" y="3618"/>
                    </a:lnTo>
                    <a:lnTo>
                      <a:pt x="2912" y="3535"/>
                    </a:lnTo>
                    <a:lnTo>
                      <a:pt x="3037" y="3472"/>
                    </a:lnTo>
                    <a:lnTo>
                      <a:pt x="3182" y="3410"/>
                    </a:lnTo>
                    <a:lnTo>
                      <a:pt x="3889" y="3140"/>
                    </a:lnTo>
                    <a:lnTo>
                      <a:pt x="4243" y="3036"/>
                    </a:lnTo>
                    <a:lnTo>
                      <a:pt x="4596" y="2932"/>
                    </a:lnTo>
                    <a:lnTo>
                      <a:pt x="4970" y="2849"/>
                    </a:lnTo>
                    <a:lnTo>
                      <a:pt x="5345" y="2766"/>
                    </a:lnTo>
                    <a:lnTo>
                      <a:pt x="5698" y="2724"/>
                    </a:lnTo>
                    <a:lnTo>
                      <a:pt x="6093" y="2682"/>
                    </a:lnTo>
                    <a:lnTo>
                      <a:pt x="6696" y="2641"/>
                    </a:lnTo>
                    <a:lnTo>
                      <a:pt x="7320" y="2599"/>
                    </a:lnTo>
                    <a:lnTo>
                      <a:pt x="8567" y="2474"/>
                    </a:lnTo>
                    <a:lnTo>
                      <a:pt x="9815" y="2370"/>
                    </a:lnTo>
                    <a:lnTo>
                      <a:pt x="10439" y="2329"/>
                    </a:lnTo>
                    <a:lnTo>
                      <a:pt x="11063" y="2308"/>
                    </a:lnTo>
                    <a:close/>
                    <a:moveTo>
                      <a:pt x="20523" y="41877"/>
                    </a:moveTo>
                    <a:lnTo>
                      <a:pt x="20565" y="42085"/>
                    </a:lnTo>
                    <a:lnTo>
                      <a:pt x="20565" y="42272"/>
                    </a:lnTo>
                    <a:lnTo>
                      <a:pt x="20565" y="42459"/>
                    </a:lnTo>
                    <a:lnTo>
                      <a:pt x="20544" y="42646"/>
                    </a:lnTo>
                    <a:lnTo>
                      <a:pt x="20461" y="43000"/>
                    </a:lnTo>
                    <a:lnTo>
                      <a:pt x="20378" y="43353"/>
                    </a:lnTo>
                    <a:lnTo>
                      <a:pt x="20253" y="43914"/>
                    </a:lnTo>
                    <a:lnTo>
                      <a:pt x="20107" y="44455"/>
                    </a:lnTo>
                    <a:lnTo>
                      <a:pt x="19941" y="45017"/>
                    </a:lnTo>
                    <a:lnTo>
                      <a:pt x="19775" y="45557"/>
                    </a:lnTo>
                    <a:lnTo>
                      <a:pt x="19400" y="46638"/>
                    </a:lnTo>
                    <a:lnTo>
                      <a:pt x="19005" y="47699"/>
                    </a:lnTo>
                    <a:lnTo>
                      <a:pt x="18091" y="50028"/>
                    </a:lnTo>
                    <a:lnTo>
                      <a:pt x="17176" y="52336"/>
                    </a:lnTo>
                    <a:lnTo>
                      <a:pt x="17030" y="52710"/>
                    </a:lnTo>
                    <a:lnTo>
                      <a:pt x="16864" y="53063"/>
                    </a:lnTo>
                    <a:lnTo>
                      <a:pt x="16697" y="53396"/>
                    </a:lnTo>
                    <a:lnTo>
                      <a:pt x="16510" y="53749"/>
                    </a:lnTo>
                    <a:lnTo>
                      <a:pt x="16302" y="54082"/>
                    </a:lnTo>
                    <a:lnTo>
                      <a:pt x="16094" y="54394"/>
                    </a:lnTo>
                    <a:lnTo>
                      <a:pt x="15866" y="54706"/>
                    </a:lnTo>
                    <a:lnTo>
                      <a:pt x="15616" y="55018"/>
                    </a:lnTo>
                    <a:lnTo>
                      <a:pt x="15429" y="55226"/>
                    </a:lnTo>
                    <a:lnTo>
                      <a:pt x="15221" y="55392"/>
                    </a:lnTo>
                    <a:lnTo>
                      <a:pt x="15096" y="55455"/>
                    </a:lnTo>
                    <a:lnTo>
                      <a:pt x="14992" y="55517"/>
                    </a:lnTo>
                    <a:lnTo>
                      <a:pt x="14868" y="55538"/>
                    </a:lnTo>
                    <a:lnTo>
                      <a:pt x="14743" y="55558"/>
                    </a:lnTo>
                    <a:lnTo>
                      <a:pt x="14535" y="55538"/>
                    </a:lnTo>
                    <a:lnTo>
                      <a:pt x="14348" y="55455"/>
                    </a:lnTo>
                    <a:lnTo>
                      <a:pt x="14161" y="55330"/>
                    </a:lnTo>
                    <a:lnTo>
                      <a:pt x="14036" y="55205"/>
                    </a:lnTo>
                    <a:lnTo>
                      <a:pt x="13953" y="55059"/>
                    </a:lnTo>
                    <a:lnTo>
                      <a:pt x="13911" y="54893"/>
                    </a:lnTo>
                    <a:lnTo>
                      <a:pt x="13890" y="54727"/>
                    </a:lnTo>
                    <a:lnTo>
                      <a:pt x="13911" y="54540"/>
                    </a:lnTo>
                    <a:lnTo>
                      <a:pt x="13932" y="54352"/>
                    </a:lnTo>
                    <a:lnTo>
                      <a:pt x="13974" y="54165"/>
                    </a:lnTo>
                    <a:lnTo>
                      <a:pt x="14119" y="53666"/>
                    </a:lnTo>
                    <a:lnTo>
                      <a:pt x="14285" y="53188"/>
                    </a:lnTo>
                    <a:lnTo>
                      <a:pt x="14473" y="52710"/>
                    </a:lnTo>
                    <a:lnTo>
                      <a:pt x="14597" y="52481"/>
                    </a:lnTo>
                    <a:lnTo>
                      <a:pt x="14722" y="52252"/>
                    </a:lnTo>
                    <a:lnTo>
                      <a:pt x="15200" y="51421"/>
                    </a:lnTo>
                    <a:lnTo>
                      <a:pt x="15679" y="50568"/>
                    </a:lnTo>
                    <a:lnTo>
                      <a:pt x="16115" y="49716"/>
                    </a:lnTo>
                    <a:lnTo>
                      <a:pt x="16552" y="48842"/>
                    </a:lnTo>
                    <a:lnTo>
                      <a:pt x="17404" y="47117"/>
                    </a:lnTo>
                    <a:lnTo>
                      <a:pt x="18278" y="45370"/>
                    </a:lnTo>
                    <a:lnTo>
                      <a:pt x="18673" y="44580"/>
                    </a:lnTo>
                    <a:lnTo>
                      <a:pt x="19109" y="43790"/>
                    </a:lnTo>
                    <a:lnTo>
                      <a:pt x="19567" y="43020"/>
                    </a:lnTo>
                    <a:lnTo>
                      <a:pt x="20066" y="42293"/>
                    </a:lnTo>
                    <a:lnTo>
                      <a:pt x="20128" y="42168"/>
                    </a:lnTo>
                    <a:lnTo>
                      <a:pt x="20232" y="42043"/>
                    </a:lnTo>
                    <a:lnTo>
                      <a:pt x="20274" y="41981"/>
                    </a:lnTo>
                    <a:lnTo>
                      <a:pt x="20336" y="41939"/>
                    </a:lnTo>
                    <a:lnTo>
                      <a:pt x="20419" y="41898"/>
                    </a:lnTo>
                    <a:lnTo>
                      <a:pt x="20523" y="41877"/>
                    </a:lnTo>
                    <a:close/>
                    <a:moveTo>
                      <a:pt x="24952" y="0"/>
                    </a:moveTo>
                    <a:lnTo>
                      <a:pt x="23621" y="21"/>
                    </a:lnTo>
                    <a:lnTo>
                      <a:pt x="22311" y="62"/>
                    </a:lnTo>
                    <a:lnTo>
                      <a:pt x="19484" y="187"/>
                    </a:lnTo>
                    <a:lnTo>
                      <a:pt x="16635" y="333"/>
                    </a:lnTo>
                    <a:lnTo>
                      <a:pt x="13807" y="499"/>
                    </a:lnTo>
                    <a:lnTo>
                      <a:pt x="10979" y="665"/>
                    </a:lnTo>
                    <a:lnTo>
                      <a:pt x="8942" y="811"/>
                    </a:lnTo>
                    <a:lnTo>
                      <a:pt x="7923" y="873"/>
                    </a:lnTo>
                    <a:lnTo>
                      <a:pt x="6925" y="977"/>
                    </a:lnTo>
                    <a:lnTo>
                      <a:pt x="5906" y="1081"/>
                    </a:lnTo>
                    <a:lnTo>
                      <a:pt x="4887" y="1227"/>
                    </a:lnTo>
                    <a:lnTo>
                      <a:pt x="3889" y="1393"/>
                    </a:lnTo>
                    <a:lnTo>
                      <a:pt x="2870" y="1580"/>
                    </a:lnTo>
                    <a:lnTo>
                      <a:pt x="2621" y="1663"/>
                    </a:lnTo>
                    <a:lnTo>
                      <a:pt x="2371" y="1726"/>
                    </a:lnTo>
                    <a:lnTo>
                      <a:pt x="2122" y="1830"/>
                    </a:lnTo>
                    <a:lnTo>
                      <a:pt x="1893" y="1913"/>
                    </a:lnTo>
                    <a:lnTo>
                      <a:pt x="1685" y="2038"/>
                    </a:lnTo>
                    <a:lnTo>
                      <a:pt x="1477" y="2142"/>
                    </a:lnTo>
                    <a:lnTo>
                      <a:pt x="1311" y="2287"/>
                    </a:lnTo>
                    <a:lnTo>
                      <a:pt x="1124" y="2412"/>
                    </a:lnTo>
                    <a:lnTo>
                      <a:pt x="978" y="2578"/>
                    </a:lnTo>
                    <a:lnTo>
                      <a:pt x="833" y="2745"/>
                    </a:lnTo>
                    <a:lnTo>
                      <a:pt x="687" y="2911"/>
                    </a:lnTo>
                    <a:lnTo>
                      <a:pt x="583" y="3098"/>
                    </a:lnTo>
                    <a:lnTo>
                      <a:pt x="458" y="3285"/>
                    </a:lnTo>
                    <a:lnTo>
                      <a:pt x="375" y="3493"/>
                    </a:lnTo>
                    <a:lnTo>
                      <a:pt x="292" y="3722"/>
                    </a:lnTo>
                    <a:lnTo>
                      <a:pt x="230" y="3951"/>
                    </a:lnTo>
                    <a:lnTo>
                      <a:pt x="167" y="4221"/>
                    </a:lnTo>
                    <a:lnTo>
                      <a:pt x="126" y="4512"/>
                    </a:lnTo>
                    <a:lnTo>
                      <a:pt x="63" y="5053"/>
                    </a:lnTo>
                    <a:lnTo>
                      <a:pt x="22" y="5573"/>
                    </a:lnTo>
                    <a:lnTo>
                      <a:pt x="1" y="6113"/>
                    </a:lnTo>
                    <a:lnTo>
                      <a:pt x="1" y="6633"/>
                    </a:lnTo>
                    <a:lnTo>
                      <a:pt x="22" y="7444"/>
                    </a:lnTo>
                    <a:lnTo>
                      <a:pt x="63" y="8276"/>
                    </a:lnTo>
                    <a:lnTo>
                      <a:pt x="146" y="9087"/>
                    </a:lnTo>
                    <a:lnTo>
                      <a:pt x="271" y="9897"/>
                    </a:lnTo>
                    <a:lnTo>
                      <a:pt x="396" y="10688"/>
                    </a:lnTo>
                    <a:lnTo>
                      <a:pt x="562" y="11498"/>
                    </a:lnTo>
                    <a:lnTo>
                      <a:pt x="749" y="12309"/>
                    </a:lnTo>
                    <a:lnTo>
                      <a:pt x="957" y="13100"/>
                    </a:lnTo>
                    <a:lnTo>
                      <a:pt x="1040" y="13370"/>
                    </a:lnTo>
                    <a:lnTo>
                      <a:pt x="1144" y="13640"/>
                    </a:lnTo>
                    <a:lnTo>
                      <a:pt x="1248" y="13869"/>
                    </a:lnTo>
                    <a:lnTo>
                      <a:pt x="1373" y="14098"/>
                    </a:lnTo>
                    <a:lnTo>
                      <a:pt x="1498" y="14285"/>
                    </a:lnTo>
                    <a:lnTo>
                      <a:pt x="1664" y="14472"/>
                    </a:lnTo>
                    <a:lnTo>
                      <a:pt x="1810" y="14617"/>
                    </a:lnTo>
                    <a:lnTo>
                      <a:pt x="1997" y="14763"/>
                    </a:lnTo>
                    <a:lnTo>
                      <a:pt x="2184" y="14888"/>
                    </a:lnTo>
                    <a:lnTo>
                      <a:pt x="2371" y="14992"/>
                    </a:lnTo>
                    <a:lnTo>
                      <a:pt x="2600" y="15096"/>
                    </a:lnTo>
                    <a:lnTo>
                      <a:pt x="2829" y="15158"/>
                    </a:lnTo>
                    <a:lnTo>
                      <a:pt x="3057" y="15220"/>
                    </a:lnTo>
                    <a:lnTo>
                      <a:pt x="3307" y="15262"/>
                    </a:lnTo>
                    <a:lnTo>
                      <a:pt x="3577" y="15283"/>
                    </a:lnTo>
                    <a:lnTo>
                      <a:pt x="3847" y="15283"/>
                    </a:lnTo>
                    <a:lnTo>
                      <a:pt x="4201" y="15304"/>
                    </a:lnTo>
                    <a:lnTo>
                      <a:pt x="5636" y="15304"/>
                    </a:lnTo>
                    <a:lnTo>
                      <a:pt x="6384" y="15283"/>
                    </a:lnTo>
                    <a:lnTo>
                      <a:pt x="7881" y="15220"/>
                    </a:lnTo>
                    <a:lnTo>
                      <a:pt x="9358" y="15116"/>
                    </a:lnTo>
                    <a:lnTo>
                      <a:pt x="10855" y="14971"/>
                    </a:lnTo>
                    <a:lnTo>
                      <a:pt x="13828" y="14701"/>
                    </a:lnTo>
                    <a:lnTo>
                      <a:pt x="15304" y="14555"/>
                    </a:lnTo>
                    <a:lnTo>
                      <a:pt x="16801" y="14451"/>
                    </a:lnTo>
                    <a:lnTo>
                      <a:pt x="16989" y="14430"/>
                    </a:lnTo>
                    <a:lnTo>
                      <a:pt x="17176" y="14451"/>
                    </a:lnTo>
                    <a:lnTo>
                      <a:pt x="17342" y="14472"/>
                    </a:lnTo>
                    <a:lnTo>
                      <a:pt x="17467" y="14534"/>
                    </a:lnTo>
                    <a:lnTo>
                      <a:pt x="17571" y="14617"/>
                    </a:lnTo>
                    <a:lnTo>
                      <a:pt x="17633" y="14742"/>
                    </a:lnTo>
                    <a:lnTo>
                      <a:pt x="17695" y="14888"/>
                    </a:lnTo>
                    <a:lnTo>
                      <a:pt x="17716" y="15054"/>
                    </a:lnTo>
                    <a:lnTo>
                      <a:pt x="17737" y="15283"/>
                    </a:lnTo>
                    <a:lnTo>
                      <a:pt x="17716" y="15595"/>
                    </a:lnTo>
                    <a:lnTo>
                      <a:pt x="17654" y="15927"/>
                    </a:lnTo>
                    <a:lnTo>
                      <a:pt x="17488" y="16572"/>
                    </a:lnTo>
                    <a:lnTo>
                      <a:pt x="17300" y="17196"/>
                    </a:lnTo>
                    <a:lnTo>
                      <a:pt x="17092" y="17820"/>
                    </a:lnTo>
                    <a:lnTo>
                      <a:pt x="16843" y="18422"/>
                    </a:lnTo>
                    <a:lnTo>
                      <a:pt x="16323" y="19649"/>
                    </a:lnTo>
                    <a:lnTo>
                      <a:pt x="15803" y="20855"/>
                    </a:lnTo>
                    <a:lnTo>
                      <a:pt x="13350" y="26636"/>
                    </a:lnTo>
                    <a:lnTo>
                      <a:pt x="12144" y="29526"/>
                    </a:lnTo>
                    <a:lnTo>
                      <a:pt x="10959" y="32416"/>
                    </a:lnTo>
                    <a:lnTo>
                      <a:pt x="9773" y="35327"/>
                    </a:lnTo>
                    <a:lnTo>
                      <a:pt x="8630" y="38259"/>
                    </a:lnTo>
                    <a:lnTo>
                      <a:pt x="7507" y="41191"/>
                    </a:lnTo>
                    <a:lnTo>
                      <a:pt x="6447" y="44122"/>
                    </a:lnTo>
                    <a:lnTo>
                      <a:pt x="5677" y="46326"/>
                    </a:lnTo>
                    <a:lnTo>
                      <a:pt x="4908" y="48510"/>
                    </a:lnTo>
                    <a:lnTo>
                      <a:pt x="4554" y="49612"/>
                    </a:lnTo>
                    <a:lnTo>
                      <a:pt x="4222" y="50735"/>
                    </a:lnTo>
                    <a:lnTo>
                      <a:pt x="3889" y="51837"/>
                    </a:lnTo>
                    <a:lnTo>
                      <a:pt x="3598" y="52959"/>
                    </a:lnTo>
                    <a:lnTo>
                      <a:pt x="3536" y="53230"/>
                    </a:lnTo>
                    <a:lnTo>
                      <a:pt x="3473" y="53604"/>
                    </a:lnTo>
                    <a:lnTo>
                      <a:pt x="3452" y="53999"/>
                    </a:lnTo>
                    <a:lnTo>
                      <a:pt x="3473" y="54352"/>
                    </a:lnTo>
                    <a:lnTo>
                      <a:pt x="3494" y="54519"/>
                    </a:lnTo>
                    <a:lnTo>
                      <a:pt x="3536" y="54706"/>
                    </a:lnTo>
                    <a:lnTo>
                      <a:pt x="3660" y="55039"/>
                    </a:lnTo>
                    <a:lnTo>
                      <a:pt x="3806" y="55330"/>
                    </a:lnTo>
                    <a:lnTo>
                      <a:pt x="3972" y="55600"/>
                    </a:lnTo>
                    <a:lnTo>
                      <a:pt x="4180" y="55850"/>
                    </a:lnTo>
                    <a:lnTo>
                      <a:pt x="4409" y="56078"/>
                    </a:lnTo>
                    <a:lnTo>
                      <a:pt x="4658" y="56265"/>
                    </a:lnTo>
                    <a:lnTo>
                      <a:pt x="4929" y="56453"/>
                    </a:lnTo>
                    <a:lnTo>
                      <a:pt x="5241" y="56598"/>
                    </a:lnTo>
                    <a:lnTo>
                      <a:pt x="6093" y="56972"/>
                    </a:lnTo>
                    <a:lnTo>
                      <a:pt x="6946" y="57305"/>
                    </a:lnTo>
                    <a:lnTo>
                      <a:pt x="7840" y="57596"/>
                    </a:lnTo>
                    <a:lnTo>
                      <a:pt x="8713" y="57866"/>
                    </a:lnTo>
                    <a:lnTo>
                      <a:pt x="9607" y="58074"/>
                    </a:lnTo>
                    <a:lnTo>
                      <a:pt x="10501" y="58262"/>
                    </a:lnTo>
                    <a:lnTo>
                      <a:pt x="11416" y="58428"/>
                    </a:lnTo>
                    <a:lnTo>
                      <a:pt x="12352" y="58573"/>
                    </a:lnTo>
                    <a:lnTo>
                      <a:pt x="12747" y="58615"/>
                    </a:lnTo>
                    <a:lnTo>
                      <a:pt x="13433" y="58615"/>
                    </a:lnTo>
                    <a:lnTo>
                      <a:pt x="13724" y="58594"/>
                    </a:lnTo>
                    <a:lnTo>
                      <a:pt x="13994" y="58553"/>
                    </a:lnTo>
                    <a:lnTo>
                      <a:pt x="14265" y="58490"/>
                    </a:lnTo>
                    <a:lnTo>
                      <a:pt x="14535" y="58407"/>
                    </a:lnTo>
                    <a:lnTo>
                      <a:pt x="14805" y="58324"/>
                    </a:lnTo>
                    <a:lnTo>
                      <a:pt x="15055" y="58220"/>
                    </a:lnTo>
                    <a:lnTo>
                      <a:pt x="15304" y="58095"/>
                    </a:lnTo>
                    <a:lnTo>
                      <a:pt x="15533" y="57950"/>
                    </a:lnTo>
                    <a:lnTo>
                      <a:pt x="15762" y="57783"/>
                    </a:lnTo>
                    <a:lnTo>
                      <a:pt x="15990" y="57617"/>
                    </a:lnTo>
                    <a:lnTo>
                      <a:pt x="16198" y="57430"/>
                    </a:lnTo>
                    <a:lnTo>
                      <a:pt x="16406" y="57222"/>
                    </a:lnTo>
                    <a:lnTo>
                      <a:pt x="16614" y="56993"/>
                    </a:lnTo>
                    <a:lnTo>
                      <a:pt x="16822" y="56764"/>
                    </a:lnTo>
                    <a:lnTo>
                      <a:pt x="17009" y="56494"/>
                    </a:lnTo>
                    <a:lnTo>
                      <a:pt x="17342" y="55995"/>
                    </a:lnTo>
                    <a:lnTo>
                      <a:pt x="17675" y="55496"/>
                    </a:lnTo>
                    <a:lnTo>
                      <a:pt x="17987" y="54976"/>
                    </a:lnTo>
                    <a:lnTo>
                      <a:pt x="18298" y="54456"/>
                    </a:lnTo>
                    <a:lnTo>
                      <a:pt x="18590" y="53937"/>
                    </a:lnTo>
                    <a:lnTo>
                      <a:pt x="18881" y="53417"/>
                    </a:lnTo>
                    <a:lnTo>
                      <a:pt x="19400" y="52336"/>
                    </a:lnTo>
                    <a:lnTo>
                      <a:pt x="19920" y="51213"/>
                    </a:lnTo>
                    <a:lnTo>
                      <a:pt x="20419" y="50090"/>
                    </a:lnTo>
                    <a:lnTo>
                      <a:pt x="21397" y="47844"/>
                    </a:lnTo>
                    <a:lnTo>
                      <a:pt x="22332" y="45578"/>
                    </a:lnTo>
                    <a:lnTo>
                      <a:pt x="23226" y="43312"/>
                    </a:lnTo>
                    <a:lnTo>
                      <a:pt x="24100" y="41024"/>
                    </a:lnTo>
                    <a:lnTo>
                      <a:pt x="24973" y="38716"/>
                    </a:lnTo>
                    <a:lnTo>
                      <a:pt x="26699" y="34121"/>
                    </a:lnTo>
                    <a:lnTo>
                      <a:pt x="28861" y="28361"/>
                    </a:lnTo>
                    <a:lnTo>
                      <a:pt x="29942" y="25471"/>
                    </a:lnTo>
                    <a:lnTo>
                      <a:pt x="31044" y="22602"/>
                    </a:lnTo>
                    <a:lnTo>
                      <a:pt x="32500" y="18776"/>
                    </a:lnTo>
                    <a:lnTo>
                      <a:pt x="33207" y="16842"/>
                    </a:lnTo>
                    <a:lnTo>
                      <a:pt x="33893" y="14929"/>
                    </a:lnTo>
                    <a:lnTo>
                      <a:pt x="34558" y="12975"/>
                    </a:lnTo>
                    <a:lnTo>
                      <a:pt x="35182" y="11041"/>
                    </a:lnTo>
                    <a:lnTo>
                      <a:pt x="35764" y="9066"/>
                    </a:lnTo>
                    <a:lnTo>
                      <a:pt x="36035" y="8088"/>
                    </a:lnTo>
                    <a:lnTo>
                      <a:pt x="36305" y="7090"/>
                    </a:lnTo>
                    <a:lnTo>
                      <a:pt x="36555" y="6134"/>
                    </a:lnTo>
                    <a:lnTo>
                      <a:pt x="36658" y="5656"/>
                    </a:lnTo>
                    <a:lnTo>
                      <a:pt x="36762" y="5177"/>
                    </a:lnTo>
                    <a:lnTo>
                      <a:pt x="36825" y="4699"/>
                    </a:lnTo>
                    <a:lnTo>
                      <a:pt x="36887" y="4200"/>
                    </a:lnTo>
                    <a:lnTo>
                      <a:pt x="36929" y="3701"/>
                    </a:lnTo>
                    <a:lnTo>
                      <a:pt x="36950" y="3202"/>
                    </a:lnTo>
                    <a:lnTo>
                      <a:pt x="36929" y="2578"/>
                    </a:lnTo>
                    <a:lnTo>
                      <a:pt x="36887" y="2266"/>
                    </a:lnTo>
                    <a:lnTo>
                      <a:pt x="36804" y="1996"/>
                    </a:lnTo>
                    <a:lnTo>
                      <a:pt x="36721" y="1747"/>
                    </a:lnTo>
                    <a:lnTo>
                      <a:pt x="36575" y="1518"/>
                    </a:lnTo>
                    <a:lnTo>
                      <a:pt x="36409" y="1310"/>
                    </a:lnTo>
                    <a:lnTo>
                      <a:pt x="36201" y="1144"/>
                    </a:lnTo>
                    <a:lnTo>
                      <a:pt x="35952" y="998"/>
                    </a:lnTo>
                    <a:lnTo>
                      <a:pt x="35640" y="873"/>
                    </a:lnTo>
                    <a:lnTo>
                      <a:pt x="35141" y="728"/>
                    </a:lnTo>
                    <a:lnTo>
                      <a:pt x="34621" y="603"/>
                    </a:lnTo>
                    <a:lnTo>
                      <a:pt x="34101" y="520"/>
                    </a:lnTo>
                    <a:lnTo>
                      <a:pt x="33581" y="458"/>
                    </a:lnTo>
                    <a:lnTo>
                      <a:pt x="31419" y="270"/>
                    </a:lnTo>
                    <a:lnTo>
                      <a:pt x="29256" y="125"/>
                    </a:lnTo>
                    <a:lnTo>
                      <a:pt x="28196" y="83"/>
                    </a:lnTo>
                    <a:lnTo>
                      <a:pt x="27115" y="42"/>
                    </a:lnTo>
                    <a:lnTo>
                      <a:pt x="26033" y="21"/>
                    </a:lnTo>
                    <a:lnTo>
                      <a:pt x="24952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6"/>
              <p:cNvSpPr/>
              <p:nvPr/>
            </p:nvSpPr>
            <p:spPr>
              <a:xfrm>
                <a:off x="5754375" y="3046175"/>
                <a:ext cx="166875" cy="342075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13683" fill="none" extrusionOk="0">
                    <a:moveTo>
                      <a:pt x="853" y="13682"/>
                    </a:moveTo>
                    <a:lnTo>
                      <a:pt x="853" y="13682"/>
                    </a:lnTo>
                    <a:lnTo>
                      <a:pt x="645" y="13662"/>
                    </a:lnTo>
                    <a:lnTo>
                      <a:pt x="458" y="13579"/>
                    </a:lnTo>
                    <a:lnTo>
                      <a:pt x="458" y="13579"/>
                    </a:lnTo>
                    <a:lnTo>
                      <a:pt x="271" y="13454"/>
                    </a:lnTo>
                    <a:lnTo>
                      <a:pt x="146" y="13329"/>
                    </a:lnTo>
                    <a:lnTo>
                      <a:pt x="63" y="13183"/>
                    </a:lnTo>
                    <a:lnTo>
                      <a:pt x="21" y="13017"/>
                    </a:lnTo>
                    <a:lnTo>
                      <a:pt x="0" y="12851"/>
                    </a:lnTo>
                    <a:lnTo>
                      <a:pt x="21" y="12664"/>
                    </a:lnTo>
                    <a:lnTo>
                      <a:pt x="42" y="12476"/>
                    </a:lnTo>
                    <a:lnTo>
                      <a:pt x="84" y="12289"/>
                    </a:lnTo>
                    <a:lnTo>
                      <a:pt x="84" y="12289"/>
                    </a:lnTo>
                    <a:lnTo>
                      <a:pt x="229" y="11790"/>
                    </a:lnTo>
                    <a:lnTo>
                      <a:pt x="395" y="11312"/>
                    </a:lnTo>
                    <a:lnTo>
                      <a:pt x="583" y="10834"/>
                    </a:lnTo>
                    <a:lnTo>
                      <a:pt x="707" y="10605"/>
                    </a:lnTo>
                    <a:lnTo>
                      <a:pt x="832" y="10376"/>
                    </a:lnTo>
                    <a:lnTo>
                      <a:pt x="832" y="10376"/>
                    </a:lnTo>
                    <a:lnTo>
                      <a:pt x="1310" y="9545"/>
                    </a:lnTo>
                    <a:lnTo>
                      <a:pt x="1789" y="8692"/>
                    </a:lnTo>
                    <a:lnTo>
                      <a:pt x="2225" y="7840"/>
                    </a:lnTo>
                    <a:lnTo>
                      <a:pt x="2662" y="6966"/>
                    </a:lnTo>
                    <a:lnTo>
                      <a:pt x="3514" y="5241"/>
                    </a:lnTo>
                    <a:lnTo>
                      <a:pt x="4388" y="3494"/>
                    </a:lnTo>
                    <a:lnTo>
                      <a:pt x="4388" y="3494"/>
                    </a:lnTo>
                    <a:lnTo>
                      <a:pt x="4783" y="2704"/>
                    </a:lnTo>
                    <a:lnTo>
                      <a:pt x="5219" y="1914"/>
                    </a:lnTo>
                    <a:lnTo>
                      <a:pt x="5677" y="1144"/>
                    </a:lnTo>
                    <a:lnTo>
                      <a:pt x="6176" y="417"/>
                    </a:lnTo>
                    <a:lnTo>
                      <a:pt x="6176" y="417"/>
                    </a:lnTo>
                    <a:lnTo>
                      <a:pt x="6238" y="292"/>
                    </a:lnTo>
                    <a:lnTo>
                      <a:pt x="6342" y="167"/>
                    </a:lnTo>
                    <a:lnTo>
                      <a:pt x="6384" y="105"/>
                    </a:lnTo>
                    <a:lnTo>
                      <a:pt x="6446" y="63"/>
                    </a:lnTo>
                    <a:lnTo>
                      <a:pt x="6529" y="22"/>
                    </a:lnTo>
                    <a:lnTo>
                      <a:pt x="6633" y="1"/>
                    </a:lnTo>
                    <a:lnTo>
                      <a:pt x="6633" y="1"/>
                    </a:lnTo>
                    <a:lnTo>
                      <a:pt x="6675" y="209"/>
                    </a:lnTo>
                    <a:lnTo>
                      <a:pt x="6675" y="396"/>
                    </a:lnTo>
                    <a:lnTo>
                      <a:pt x="6675" y="583"/>
                    </a:lnTo>
                    <a:lnTo>
                      <a:pt x="6654" y="770"/>
                    </a:lnTo>
                    <a:lnTo>
                      <a:pt x="6571" y="1124"/>
                    </a:lnTo>
                    <a:lnTo>
                      <a:pt x="6488" y="1477"/>
                    </a:lnTo>
                    <a:lnTo>
                      <a:pt x="6488" y="1477"/>
                    </a:lnTo>
                    <a:lnTo>
                      <a:pt x="6363" y="2038"/>
                    </a:lnTo>
                    <a:lnTo>
                      <a:pt x="6217" y="2579"/>
                    </a:lnTo>
                    <a:lnTo>
                      <a:pt x="6051" y="3141"/>
                    </a:lnTo>
                    <a:lnTo>
                      <a:pt x="5885" y="3681"/>
                    </a:lnTo>
                    <a:lnTo>
                      <a:pt x="5510" y="4762"/>
                    </a:lnTo>
                    <a:lnTo>
                      <a:pt x="5115" y="5823"/>
                    </a:lnTo>
                    <a:lnTo>
                      <a:pt x="5115" y="5823"/>
                    </a:lnTo>
                    <a:lnTo>
                      <a:pt x="4201" y="8152"/>
                    </a:lnTo>
                    <a:lnTo>
                      <a:pt x="3286" y="10460"/>
                    </a:lnTo>
                    <a:lnTo>
                      <a:pt x="3286" y="10460"/>
                    </a:lnTo>
                    <a:lnTo>
                      <a:pt x="3140" y="10834"/>
                    </a:lnTo>
                    <a:lnTo>
                      <a:pt x="2974" y="11187"/>
                    </a:lnTo>
                    <a:lnTo>
                      <a:pt x="2807" y="11520"/>
                    </a:lnTo>
                    <a:lnTo>
                      <a:pt x="2620" y="11873"/>
                    </a:lnTo>
                    <a:lnTo>
                      <a:pt x="2412" y="12206"/>
                    </a:lnTo>
                    <a:lnTo>
                      <a:pt x="2204" y="12518"/>
                    </a:lnTo>
                    <a:lnTo>
                      <a:pt x="1976" y="12830"/>
                    </a:lnTo>
                    <a:lnTo>
                      <a:pt x="1726" y="13142"/>
                    </a:lnTo>
                    <a:lnTo>
                      <a:pt x="1726" y="13142"/>
                    </a:lnTo>
                    <a:lnTo>
                      <a:pt x="1539" y="13350"/>
                    </a:lnTo>
                    <a:lnTo>
                      <a:pt x="1331" y="13516"/>
                    </a:lnTo>
                    <a:lnTo>
                      <a:pt x="1206" y="13579"/>
                    </a:lnTo>
                    <a:lnTo>
                      <a:pt x="1102" y="13641"/>
                    </a:lnTo>
                    <a:lnTo>
                      <a:pt x="978" y="13662"/>
                    </a:lnTo>
                    <a:lnTo>
                      <a:pt x="853" y="136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8" name="Google Shape;858;p6"/>
              <p:cNvSpPr/>
              <p:nvPr/>
            </p:nvSpPr>
            <p:spPr>
              <a:xfrm>
                <a:off x="5470025" y="2056975"/>
                <a:ext cx="2989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2537" fill="none" extrusionOk="0">
                    <a:moveTo>
                      <a:pt x="1082" y="2537"/>
                    </a:moveTo>
                    <a:lnTo>
                      <a:pt x="1082" y="2537"/>
                    </a:lnTo>
                    <a:lnTo>
                      <a:pt x="957" y="2537"/>
                    </a:lnTo>
                    <a:lnTo>
                      <a:pt x="957" y="2537"/>
                    </a:lnTo>
                    <a:lnTo>
                      <a:pt x="645" y="2516"/>
                    </a:lnTo>
                    <a:lnTo>
                      <a:pt x="500" y="2495"/>
                    </a:lnTo>
                    <a:lnTo>
                      <a:pt x="375" y="2454"/>
                    </a:lnTo>
                    <a:lnTo>
                      <a:pt x="250" y="2391"/>
                    </a:lnTo>
                    <a:lnTo>
                      <a:pt x="146" y="2287"/>
                    </a:lnTo>
                    <a:lnTo>
                      <a:pt x="84" y="2163"/>
                    </a:lnTo>
                    <a:lnTo>
                      <a:pt x="22" y="2017"/>
                    </a:lnTo>
                    <a:lnTo>
                      <a:pt x="22" y="2017"/>
                    </a:lnTo>
                    <a:lnTo>
                      <a:pt x="1" y="1830"/>
                    </a:lnTo>
                    <a:lnTo>
                      <a:pt x="22" y="1663"/>
                    </a:lnTo>
                    <a:lnTo>
                      <a:pt x="84" y="1539"/>
                    </a:lnTo>
                    <a:lnTo>
                      <a:pt x="167" y="1414"/>
                    </a:lnTo>
                    <a:lnTo>
                      <a:pt x="271" y="1310"/>
                    </a:lnTo>
                    <a:lnTo>
                      <a:pt x="396" y="1227"/>
                    </a:lnTo>
                    <a:lnTo>
                      <a:pt x="521" y="1164"/>
                    </a:lnTo>
                    <a:lnTo>
                      <a:pt x="666" y="1102"/>
                    </a:lnTo>
                    <a:lnTo>
                      <a:pt x="666" y="1102"/>
                    </a:lnTo>
                    <a:lnTo>
                      <a:pt x="1373" y="832"/>
                    </a:lnTo>
                    <a:lnTo>
                      <a:pt x="1727" y="728"/>
                    </a:lnTo>
                    <a:lnTo>
                      <a:pt x="2080" y="624"/>
                    </a:lnTo>
                    <a:lnTo>
                      <a:pt x="2454" y="541"/>
                    </a:lnTo>
                    <a:lnTo>
                      <a:pt x="2829" y="458"/>
                    </a:lnTo>
                    <a:lnTo>
                      <a:pt x="3182" y="416"/>
                    </a:lnTo>
                    <a:lnTo>
                      <a:pt x="3577" y="374"/>
                    </a:lnTo>
                    <a:lnTo>
                      <a:pt x="3577" y="374"/>
                    </a:lnTo>
                    <a:lnTo>
                      <a:pt x="4180" y="333"/>
                    </a:lnTo>
                    <a:lnTo>
                      <a:pt x="4804" y="291"/>
                    </a:lnTo>
                    <a:lnTo>
                      <a:pt x="6051" y="166"/>
                    </a:lnTo>
                    <a:lnTo>
                      <a:pt x="7299" y="62"/>
                    </a:lnTo>
                    <a:lnTo>
                      <a:pt x="7923" y="21"/>
                    </a:lnTo>
                    <a:lnTo>
                      <a:pt x="8547" y="0"/>
                    </a:lnTo>
                    <a:lnTo>
                      <a:pt x="8547" y="0"/>
                    </a:lnTo>
                    <a:lnTo>
                      <a:pt x="8755" y="0"/>
                    </a:lnTo>
                    <a:lnTo>
                      <a:pt x="8755" y="0"/>
                    </a:lnTo>
                    <a:lnTo>
                      <a:pt x="9919" y="21"/>
                    </a:lnTo>
                    <a:lnTo>
                      <a:pt x="11062" y="62"/>
                    </a:lnTo>
                    <a:lnTo>
                      <a:pt x="11062" y="62"/>
                    </a:lnTo>
                    <a:lnTo>
                      <a:pt x="11250" y="83"/>
                    </a:lnTo>
                    <a:lnTo>
                      <a:pt x="11458" y="125"/>
                    </a:lnTo>
                    <a:lnTo>
                      <a:pt x="11957" y="229"/>
                    </a:lnTo>
                    <a:lnTo>
                      <a:pt x="11957" y="229"/>
                    </a:lnTo>
                    <a:lnTo>
                      <a:pt x="11728" y="395"/>
                    </a:lnTo>
                    <a:lnTo>
                      <a:pt x="11499" y="520"/>
                    </a:lnTo>
                    <a:lnTo>
                      <a:pt x="11270" y="645"/>
                    </a:lnTo>
                    <a:lnTo>
                      <a:pt x="11042" y="728"/>
                    </a:lnTo>
                    <a:lnTo>
                      <a:pt x="10605" y="873"/>
                    </a:lnTo>
                    <a:lnTo>
                      <a:pt x="10189" y="998"/>
                    </a:lnTo>
                    <a:lnTo>
                      <a:pt x="10189" y="998"/>
                    </a:lnTo>
                    <a:lnTo>
                      <a:pt x="9461" y="1185"/>
                    </a:lnTo>
                    <a:lnTo>
                      <a:pt x="8734" y="1372"/>
                    </a:lnTo>
                    <a:lnTo>
                      <a:pt x="8006" y="1518"/>
                    </a:lnTo>
                    <a:lnTo>
                      <a:pt x="7278" y="1643"/>
                    </a:lnTo>
                    <a:lnTo>
                      <a:pt x="5802" y="1892"/>
                    </a:lnTo>
                    <a:lnTo>
                      <a:pt x="5053" y="2038"/>
                    </a:lnTo>
                    <a:lnTo>
                      <a:pt x="4326" y="2183"/>
                    </a:lnTo>
                    <a:lnTo>
                      <a:pt x="4326" y="2183"/>
                    </a:lnTo>
                    <a:lnTo>
                      <a:pt x="3536" y="2329"/>
                    </a:lnTo>
                    <a:lnTo>
                      <a:pt x="2725" y="2454"/>
                    </a:lnTo>
                    <a:lnTo>
                      <a:pt x="1914" y="2516"/>
                    </a:lnTo>
                    <a:lnTo>
                      <a:pt x="1082" y="25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9" name="Google Shape;859;p6"/>
              <p:cNvSpPr/>
              <p:nvPr/>
            </p:nvSpPr>
            <p:spPr>
              <a:xfrm>
                <a:off x="5827150" y="2041900"/>
                <a:ext cx="650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643" fill="none" extrusionOk="0">
                    <a:moveTo>
                      <a:pt x="1040" y="1643"/>
                    </a:moveTo>
                    <a:lnTo>
                      <a:pt x="1040" y="1643"/>
                    </a:lnTo>
                    <a:lnTo>
                      <a:pt x="894" y="1622"/>
                    </a:lnTo>
                    <a:lnTo>
                      <a:pt x="749" y="1601"/>
                    </a:lnTo>
                    <a:lnTo>
                      <a:pt x="603" y="1560"/>
                    </a:lnTo>
                    <a:lnTo>
                      <a:pt x="479" y="1518"/>
                    </a:lnTo>
                    <a:lnTo>
                      <a:pt x="479" y="1518"/>
                    </a:lnTo>
                    <a:lnTo>
                      <a:pt x="375" y="1456"/>
                    </a:lnTo>
                    <a:lnTo>
                      <a:pt x="271" y="1393"/>
                    </a:lnTo>
                    <a:lnTo>
                      <a:pt x="188" y="1310"/>
                    </a:lnTo>
                    <a:lnTo>
                      <a:pt x="104" y="1227"/>
                    </a:lnTo>
                    <a:lnTo>
                      <a:pt x="63" y="1144"/>
                    </a:lnTo>
                    <a:lnTo>
                      <a:pt x="21" y="1040"/>
                    </a:lnTo>
                    <a:lnTo>
                      <a:pt x="0" y="915"/>
                    </a:lnTo>
                    <a:lnTo>
                      <a:pt x="0" y="790"/>
                    </a:lnTo>
                    <a:lnTo>
                      <a:pt x="0" y="790"/>
                    </a:lnTo>
                    <a:lnTo>
                      <a:pt x="21" y="665"/>
                    </a:lnTo>
                    <a:lnTo>
                      <a:pt x="63" y="541"/>
                    </a:lnTo>
                    <a:lnTo>
                      <a:pt x="104" y="458"/>
                    </a:lnTo>
                    <a:lnTo>
                      <a:pt x="167" y="354"/>
                    </a:lnTo>
                    <a:lnTo>
                      <a:pt x="250" y="291"/>
                    </a:lnTo>
                    <a:lnTo>
                      <a:pt x="354" y="208"/>
                    </a:lnTo>
                    <a:lnTo>
                      <a:pt x="458" y="166"/>
                    </a:lnTo>
                    <a:lnTo>
                      <a:pt x="562" y="104"/>
                    </a:lnTo>
                    <a:lnTo>
                      <a:pt x="562" y="104"/>
                    </a:lnTo>
                    <a:lnTo>
                      <a:pt x="707" y="62"/>
                    </a:lnTo>
                    <a:lnTo>
                      <a:pt x="853" y="21"/>
                    </a:lnTo>
                    <a:lnTo>
                      <a:pt x="998" y="0"/>
                    </a:lnTo>
                    <a:lnTo>
                      <a:pt x="1144" y="0"/>
                    </a:lnTo>
                    <a:lnTo>
                      <a:pt x="1144" y="0"/>
                    </a:lnTo>
                    <a:lnTo>
                      <a:pt x="1352" y="21"/>
                    </a:lnTo>
                    <a:lnTo>
                      <a:pt x="1539" y="42"/>
                    </a:lnTo>
                    <a:lnTo>
                      <a:pt x="1747" y="104"/>
                    </a:lnTo>
                    <a:lnTo>
                      <a:pt x="1934" y="187"/>
                    </a:lnTo>
                    <a:lnTo>
                      <a:pt x="2121" y="312"/>
                    </a:lnTo>
                    <a:lnTo>
                      <a:pt x="2288" y="437"/>
                    </a:lnTo>
                    <a:lnTo>
                      <a:pt x="2454" y="582"/>
                    </a:lnTo>
                    <a:lnTo>
                      <a:pt x="2599" y="749"/>
                    </a:lnTo>
                    <a:lnTo>
                      <a:pt x="2599" y="749"/>
                    </a:lnTo>
                    <a:lnTo>
                      <a:pt x="2475" y="936"/>
                    </a:lnTo>
                    <a:lnTo>
                      <a:pt x="2308" y="1123"/>
                    </a:lnTo>
                    <a:lnTo>
                      <a:pt x="2142" y="1268"/>
                    </a:lnTo>
                    <a:lnTo>
                      <a:pt x="1934" y="1393"/>
                    </a:lnTo>
                    <a:lnTo>
                      <a:pt x="1726" y="1497"/>
                    </a:lnTo>
                    <a:lnTo>
                      <a:pt x="1497" y="1580"/>
                    </a:lnTo>
                    <a:lnTo>
                      <a:pt x="1269" y="1622"/>
                    </a:lnTo>
                    <a:lnTo>
                      <a:pt x="1040" y="16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5407125" y="1999275"/>
                <a:ext cx="923750" cy="1465400"/>
              </a:xfrm>
              <a:custGeom>
                <a:avLst/>
                <a:gdLst/>
                <a:ahLst/>
                <a:cxnLst/>
                <a:rect l="l" t="t" r="r" b="b"/>
                <a:pathLst>
                  <a:path w="36950" h="58616" fill="none" extrusionOk="0">
                    <a:moveTo>
                      <a:pt x="24952" y="0"/>
                    </a:moveTo>
                    <a:lnTo>
                      <a:pt x="24952" y="0"/>
                    </a:lnTo>
                    <a:lnTo>
                      <a:pt x="23621" y="21"/>
                    </a:lnTo>
                    <a:lnTo>
                      <a:pt x="22311" y="62"/>
                    </a:lnTo>
                    <a:lnTo>
                      <a:pt x="22311" y="62"/>
                    </a:lnTo>
                    <a:lnTo>
                      <a:pt x="19484" y="187"/>
                    </a:lnTo>
                    <a:lnTo>
                      <a:pt x="16635" y="333"/>
                    </a:lnTo>
                    <a:lnTo>
                      <a:pt x="13807" y="499"/>
                    </a:lnTo>
                    <a:lnTo>
                      <a:pt x="10979" y="665"/>
                    </a:lnTo>
                    <a:lnTo>
                      <a:pt x="10979" y="665"/>
                    </a:lnTo>
                    <a:lnTo>
                      <a:pt x="8942" y="811"/>
                    </a:lnTo>
                    <a:lnTo>
                      <a:pt x="7923" y="873"/>
                    </a:lnTo>
                    <a:lnTo>
                      <a:pt x="6925" y="977"/>
                    </a:lnTo>
                    <a:lnTo>
                      <a:pt x="5906" y="1081"/>
                    </a:lnTo>
                    <a:lnTo>
                      <a:pt x="4887" y="1227"/>
                    </a:lnTo>
                    <a:lnTo>
                      <a:pt x="3889" y="1393"/>
                    </a:lnTo>
                    <a:lnTo>
                      <a:pt x="2870" y="1580"/>
                    </a:lnTo>
                    <a:lnTo>
                      <a:pt x="2870" y="1580"/>
                    </a:lnTo>
                    <a:lnTo>
                      <a:pt x="2621" y="1663"/>
                    </a:lnTo>
                    <a:lnTo>
                      <a:pt x="2371" y="1726"/>
                    </a:lnTo>
                    <a:lnTo>
                      <a:pt x="2122" y="1830"/>
                    </a:lnTo>
                    <a:lnTo>
                      <a:pt x="1893" y="1913"/>
                    </a:lnTo>
                    <a:lnTo>
                      <a:pt x="1685" y="2038"/>
                    </a:lnTo>
                    <a:lnTo>
                      <a:pt x="1477" y="2142"/>
                    </a:lnTo>
                    <a:lnTo>
                      <a:pt x="1311" y="2287"/>
                    </a:lnTo>
                    <a:lnTo>
                      <a:pt x="1124" y="2412"/>
                    </a:lnTo>
                    <a:lnTo>
                      <a:pt x="978" y="2578"/>
                    </a:lnTo>
                    <a:lnTo>
                      <a:pt x="833" y="2745"/>
                    </a:lnTo>
                    <a:lnTo>
                      <a:pt x="687" y="2911"/>
                    </a:lnTo>
                    <a:lnTo>
                      <a:pt x="583" y="3098"/>
                    </a:lnTo>
                    <a:lnTo>
                      <a:pt x="458" y="3285"/>
                    </a:lnTo>
                    <a:lnTo>
                      <a:pt x="375" y="3493"/>
                    </a:lnTo>
                    <a:lnTo>
                      <a:pt x="292" y="3722"/>
                    </a:lnTo>
                    <a:lnTo>
                      <a:pt x="230" y="3951"/>
                    </a:lnTo>
                    <a:lnTo>
                      <a:pt x="230" y="3951"/>
                    </a:lnTo>
                    <a:lnTo>
                      <a:pt x="167" y="4221"/>
                    </a:lnTo>
                    <a:lnTo>
                      <a:pt x="126" y="4512"/>
                    </a:lnTo>
                    <a:lnTo>
                      <a:pt x="126" y="4512"/>
                    </a:lnTo>
                    <a:lnTo>
                      <a:pt x="63" y="5053"/>
                    </a:lnTo>
                    <a:lnTo>
                      <a:pt x="22" y="5573"/>
                    </a:lnTo>
                    <a:lnTo>
                      <a:pt x="1" y="6113"/>
                    </a:lnTo>
                    <a:lnTo>
                      <a:pt x="1" y="6633"/>
                    </a:lnTo>
                    <a:lnTo>
                      <a:pt x="1" y="6633"/>
                    </a:lnTo>
                    <a:lnTo>
                      <a:pt x="22" y="7444"/>
                    </a:lnTo>
                    <a:lnTo>
                      <a:pt x="63" y="8276"/>
                    </a:lnTo>
                    <a:lnTo>
                      <a:pt x="146" y="9087"/>
                    </a:lnTo>
                    <a:lnTo>
                      <a:pt x="271" y="9897"/>
                    </a:lnTo>
                    <a:lnTo>
                      <a:pt x="396" y="10688"/>
                    </a:lnTo>
                    <a:lnTo>
                      <a:pt x="562" y="11498"/>
                    </a:lnTo>
                    <a:lnTo>
                      <a:pt x="749" y="12309"/>
                    </a:lnTo>
                    <a:lnTo>
                      <a:pt x="957" y="13100"/>
                    </a:lnTo>
                    <a:lnTo>
                      <a:pt x="957" y="13100"/>
                    </a:lnTo>
                    <a:lnTo>
                      <a:pt x="1040" y="13370"/>
                    </a:lnTo>
                    <a:lnTo>
                      <a:pt x="1144" y="13640"/>
                    </a:lnTo>
                    <a:lnTo>
                      <a:pt x="1248" y="13869"/>
                    </a:lnTo>
                    <a:lnTo>
                      <a:pt x="1373" y="14098"/>
                    </a:lnTo>
                    <a:lnTo>
                      <a:pt x="1498" y="14285"/>
                    </a:lnTo>
                    <a:lnTo>
                      <a:pt x="1664" y="14472"/>
                    </a:lnTo>
                    <a:lnTo>
                      <a:pt x="1810" y="14617"/>
                    </a:lnTo>
                    <a:lnTo>
                      <a:pt x="1997" y="14763"/>
                    </a:lnTo>
                    <a:lnTo>
                      <a:pt x="2184" y="14888"/>
                    </a:lnTo>
                    <a:lnTo>
                      <a:pt x="2371" y="14992"/>
                    </a:lnTo>
                    <a:lnTo>
                      <a:pt x="2600" y="15096"/>
                    </a:lnTo>
                    <a:lnTo>
                      <a:pt x="2829" y="15158"/>
                    </a:lnTo>
                    <a:lnTo>
                      <a:pt x="3057" y="15220"/>
                    </a:lnTo>
                    <a:lnTo>
                      <a:pt x="3307" y="15262"/>
                    </a:lnTo>
                    <a:lnTo>
                      <a:pt x="3577" y="15283"/>
                    </a:lnTo>
                    <a:lnTo>
                      <a:pt x="3847" y="15283"/>
                    </a:lnTo>
                    <a:lnTo>
                      <a:pt x="3847" y="15283"/>
                    </a:lnTo>
                    <a:lnTo>
                      <a:pt x="4201" y="15304"/>
                    </a:lnTo>
                    <a:lnTo>
                      <a:pt x="4201" y="15304"/>
                    </a:lnTo>
                    <a:lnTo>
                      <a:pt x="4887" y="15304"/>
                    </a:lnTo>
                    <a:lnTo>
                      <a:pt x="4887" y="15304"/>
                    </a:lnTo>
                    <a:lnTo>
                      <a:pt x="5636" y="15304"/>
                    </a:lnTo>
                    <a:lnTo>
                      <a:pt x="6384" y="15283"/>
                    </a:lnTo>
                    <a:lnTo>
                      <a:pt x="7881" y="15220"/>
                    </a:lnTo>
                    <a:lnTo>
                      <a:pt x="9358" y="15116"/>
                    </a:lnTo>
                    <a:lnTo>
                      <a:pt x="10855" y="14971"/>
                    </a:lnTo>
                    <a:lnTo>
                      <a:pt x="13828" y="14701"/>
                    </a:lnTo>
                    <a:lnTo>
                      <a:pt x="15304" y="14555"/>
                    </a:lnTo>
                    <a:lnTo>
                      <a:pt x="16801" y="14451"/>
                    </a:lnTo>
                    <a:lnTo>
                      <a:pt x="16801" y="14451"/>
                    </a:lnTo>
                    <a:lnTo>
                      <a:pt x="16989" y="14430"/>
                    </a:lnTo>
                    <a:lnTo>
                      <a:pt x="16989" y="14430"/>
                    </a:lnTo>
                    <a:lnTo>
                      <a:pt x="17176" y="14451"/>
                    </a:lnTo>
                    <a:lnTo>
                      <a:pt x="17342" y="14472"/>
                    </a:lnTo>
                    <a:lnTo>
                      <a:pt x="17467" y="14534"/>
                    </a:lnTo>
                    <a:lnTo>
                      <a:pt x="17571" y="14617"/>
                    </a:lnTo>
                    <a:lnTo>
                      <a:pt x="17633" y="14742"/>
                    </a:lnTo>
                    <a:lnTo>
                      <a:pt x="17695" y="14888"/>
                    </a:lnTo>
                    <a:lnTo>
                      <a:pt x="17716" y="15054"/>
                    </a:lnTo>
                    <a:lnTo>
                      <a:pt x="17737" y="15283"/>
                    </a:lnTo>
                    <a:lnTo>
                      <a:pt x="17737" y="15283"/>
                    </a:lnTo>
                    <a:lnTo>
                      <a:pt x="17737" y="15283"/>
                    </a:lnTo>
                    <a:lnTo>
                      <a:pt x="17737" y="15283"/>
                    </a:lnTo>
                    <a:lnTo>
                      <a:pt x="17716" y="15595"/>
                    </a:lnTo>
                    <a:lnTo>
                      <a:pt x="17654" y="15927"/>
                    </a:lnTo>
                    <a:lnTo>
                      <a:pt x="17654" y="15927"/>
                    </a:lnTo>
                    <a:lnTo>
                      <a:pt x="17488" y="16572"/>
                    </a:lnTo>
                    <a:lnTo>
                      <a:pt x="17300" y="17196"/>
                    </a:lnTo>
                    <a:lnTo>
                      <a:pt x="17092" y="17820"/>
                    </a:lnTo>
                    <a:lnTo>
                      <a:pt x="16843" y="18422"/>
                    </a:lnTo>
                    <a:lnTo>
                      <a:pt x="16323" y="19649"/>
                    </a:lnTo>
                    <a:lnTo>
                      <a:pt x="15803" y="20855"/>
                    </a:lnTo>
                    <a:lnTo>
                      <a:pt x="15803" y="20855"/>
                    </a:lnTo>
                    <a:lnTo>
                      <a:pt x="13350" y="26636"/>
                    </a:lnTo>
                    <a:lnTo>
                      <a:pt x="12144" y="29526"/>
                    </a:lnTo>
                    <a:lnTo>
                      <a:pt x="10959" y="32416"/>
                    </a:lnTo>
                    <a:lnTo>
                      <a:pt x="9773" y="35327"/>
                    </a:lnTo>
                    <a:lnTo>
                      <a:pt x="8630" y="38259"/>
                    </a:lnTo>
                    <a:lnTo>
                      <a:pt x="7507" y="41191"/>
                    </a:lnTo>
                    <a:lnTo>
                      <a:pt x="6447" y="44122"/>
                    </a:lnTo>
                    <a:lnTo>
                      <a:pt x="6447" y="44122"/>
                    </a:lnTo>
                    <a:lnTo>
                      <a:pt x="5677" y="46326"/>
                    </a:lnTo>
                    <a:lnTo>
                      <a:pt x="4908" y="48510"/>
                    </a:lnTo>
                    <a:lnTo>
                      <a:pt x="4554" y="49612"/>
                    </a:lnTo>
                    <a:lnTo>
                      <a:pt x="4222" y="50735"/>
                    </a:lnTo>
                    <a:lnTo>
                      <a:pt x="3889" y="51837"/>
                    </a:lnTo>
                    <a:lnTo>
                      <a:pt x="3598" y="52959"/>
                    </a:lnTo>
                    <a:lnTo>
                      <a:pt x="3598" y="52959"/>
                    </a:lnTo>
                    <a:lnTo>
                      <a:pt x="3536" y="53230"/>
                    </a:lnTo>
                    <a:lnTo>
                      <a:pt x="3536" y="53230"/>
                    </a:lnTo>
                    <a:lnTo>
                      <a:pt x="3473" y="53604"/>
                    </a:lnTo>
                    <a:lnTo>
                      <a:pt x="3452" y="53999"/>
                    </a:lnTo>
                    <a:lnTo>
                      <a:pt x="3452" y="53999"/>
                    </a:lnTo>
                    <a:lnTo>
                      <a:pt x="3473" y="54352"/>
                    </a:lnTo>
                    <a:lnTo>
                      <a:pt x="3494" y="54519"/>
                    </a:lnTo>
                    <a:lnTo>
                      <a:pt x="3536" y="54706"/>
                    </a:lnTo>
                    <a:lnTo>
                      <a:pt x="3536" y="54706"/>
                    </a:lnTo>
                    <a:lnTo>
                      <a:pt x="3660" y="55039"/>
                    </a:lnTo>
                    <a:lnTo>
                      <a:pt x="3806" y="55330"/>
                    </a:lnTo>
                    <a:lnTo>
                      <a:pt x="3972" y="55600"/>
                    </a:lnTo>
                    <a:lnTo>
                      <a:pt x="4180" y="55850"/>
                    </a:lnTo>
                    <a:lnTo>
                      <a:pt x="4409" y="56078"/>
                    </a:lnTo>
                    <a:lnTo>
                      <a:pt x="4658" y="56265"/>
                    </a:lnTo>
                    <a:lnTo>
                      <a:pt x="4929" y="56453"/>
                    </a:lnTo>
                    <a:lnTo>
                      <a:pt x="5241" y="56598"/>
                    </a:lnTo>
                    <a:lnTo>
                      <a:pt x="5241" y="56598"/>
                    </a:lnTo>
                    <a:lnTo>
                      <a:pt x="6093" y="56972"/>
                    </a:lnTo>
                    <a:lnTo>
                      <a:pt x="6946" y="57305"/>
                    </a:lnTo>
                    <a:lnTo>
                      <a:pt x="7840" y="57596"/>
                    </a:lnTo>
                    <a:lnTo>
                      <a:pt x="8713" y="57866"/>
                    </a:lnTo>
                    <a:lnTo>
                      <a:pt x="9607" y="58074"/>
                    </a:lnTo>
                    <a:lnTo>
                      <a:pt x="10501" y="58262"/>
                    </a:lnTo>
                    <a:lnTo>
                      <a:pt x="11416" y="58428"/>
                    </a:lnTo>
                    <a:lnTo>
                      <a:pt x="12352" y="58573"/>
                    </a:lnTo>
                    <a:lnTo>
                      <a:pt x="12352" y="58573"/>
                    </a:lnTo>
                    <a:lnTo>
                      <a:pt x="12747" y="58615"/>
                    </a:lnTo>
                    <a:lnTo>
                      <a:pt x="13121" y="58615"/>
                    </a:lnTo>
                    <a:lnTo>
                      <a:pt x="13121" y="58615"/>
                    </a:lnTo>
                    <a:lnTo>
                      <a:pt x="13433" y="58615"/>
                    </a:lnTo>
                    <a:lnTo>
                      <a:pt x="13724" y="58594"/>
                    </a:lnTo>
                    <a:lnTo>
                      <a:pt x="13994" y="58553"/>
                    </a:lnTo>
                    <a:lnTo>
                      <a:pt x="14265" y="58490"/>
                    </a:lnTo>
                    <a:lnTo>
                      <a:pt x="14535" y="58407"/>
                    </a:lnTo>
                    <a:lnTo>
                      <a:pt x="14805" y="58324"/>
                    </a:lnTo>
                    <a:lnTo>
                      <a:pt x="15055" y="58220"/>
                    </a:lnTo>
                    <a:lnTo>
                      <a:pt x="15304" y="58095"/>
                    </a:lnTo>
                    <a:lnTo>
                      <a:pt x="15533" y="57950"/>
                    </a:lnTo>
                    <a:lnTo>
                      <a:pt x="15762" y="57783"/>
                    </a:lnTo>
                    <a:lnTo>
                      <a:pt x="15990" y="57617"/>
                    </a:lnTo>
                    <a:lnTo>
                      <a:pt x="16198" y="57430"/>
                    </a:lnTo>
                    <a:lnTo>
                      <a:pt x="16406" y="57222"/>
                    </a:lnTo>
                    <a:lnTo>
                      <a:pt x="16614" y="56993"/>
                    </a:lnTo>
                    <a:lnTo>
                      <a:pt x="16822" y="56764"/>
                    </a:lnTo>
                    <a:lnTo>
                      <a:pt x="17009" y="56494"/>
                    </a:lnTo>
                    <a:lnTo>
                      <a:pt x="17009" y="56494"/>
                    </a:lnTo>
                    <a:lnTo>
                      <a:pt x="17342" y="55995"/>
                    </a:lnTo>
                    <a:lnTo>
                      <a:pt x="17675" y="55496"/>
                    </a:lnTo>
                    <a:lnTo>
                      <a:pt x="17987" y="54976"/>
                    </a:lnTo>
                    <a:lnTo>
                      <a:pt x="18298" y="54456"/>
                    </a:lnTo>
                    <a:lnTo>
                      <a:pt x="18590" y="53937"/>
                    </a:lnTo>
                    <a:lnTo>
                      <a:pt x="18881" y="53417"/>
                    </a:lnTo>
                    <a:lnTo>
                      <a:pt x="19400" y="52336"/>
                    </a:lnTo>
                    <a:lnTo>
                      <a:pt x="19400" y="52336"/>
                    </a:lnTo>
                    <a:lnTo>
                      <a:pt x="19920" y="51213"/>
                    </a:lnTo>
                    <a:lnTo>
                      <a:pt x="20419" y="50090"/>
                    </a:lnTo>
                    <a:lnTo>
                      <a:pt x="21397" y="47844"/>
                    </a:lnTo>
                    <a:lnTo>
                      <a:pt x="22332" y="45578"/>
                    </a:lnTo>
                    <a:lnTo>
                      <a:pt x="23226" y="43312"/>
                    </a:lnTo>
                    <a:lnTo>
                      <a:pt x="24100" y="41024"/>
                    </a:lnTo>
                    <a:lnTo>
                      <a:pt x="24973" y="38716"/>
                    </a:lnTo>
                    <a:lnTo>
                      <a:pt x="26699" y="34121"/>
                    </a:lnTo>
                    <a:lnTo>
                      <a:pt x="26699" y="34121"/>
                    </a:lnTo>
                    <a:lnTo>
                      <a:pt x="28861" y="28361"/>
                    </a:lnTo>
                    <a:lnTo>
                      <a:pt x="29942" y="25471"/>
                    </a:lnTo>
                    <a:lnTo>
                      <a:pt x="31044" y="22602"/>
                    </a:lnTo>
                    <a:lnTo>
                      <a:pt x="31044" y="22602"/>
                    </a:lnTo>
                    <a:lnTo>
                      <a:pt x="32500" y="18776"/>
                    </a:lnTo>
                    <a:lnTo>
                      <a:pt x="33207" y="16842"/>
                    </a:lnTo>
                    <a:lnTo>
                      <a:pt x="33893" y="14929"/>
                    </a:lnTo>
                    <a:lnTo>
                      <a:pt x="34558" y="12975"/>
                    </a:lnTo>
                    <a:lnTo>
                      <a:pt x="35182" y="11041"/>
                    </a:lnTo>
                    <a:lnTo>
                      <a:pt x="35764" y="9066"/>
                    </a:lnTo>
                    <a:lnTo>
                      <a:pt x="36035" y="8088"/>
                    </a:lnTo>
                    <a:lnTo>
                      <a:pt x="36305" y="7090"/>
                    </a:lnTo>
                    <a:lnTo>
                      <a:pt x="36305" y="7090"/>
                    </a:lnTo>
                    <a:lnTo>
                      <a:pt x="36555" y="6134"/>
                    </a:lnTo>
                    <a:lnTo>
                      <a:pt x="36658" y="5656"/>
                    </a:lnTo>
                    <a:lnTo>
                      <a:pt x="36762" y="5177"/>
                    </a:lnTo>
                    <a:lnTo>
                      <a:pt x="36825" y="4699"/>
                    </a:lnTo>
                    <a:lnTo>
                      <a:pt x="36887" y="4200"/>
                    </a:lnTo>
                    <a:lnTo>
                      <a:pt x="36929" y="3701"/>
                    </a:lnTo>
                    <a:lnTo>
                      <a:pt x="36950" y="3202"/>
                    </a:lnTo>
                    <a:lnTo>
                      <a:pt x="36950" y="3202"/>
                    </a:lnTo>
                    <a:lnTo>
                      <a:pt x="36929" y="2578"/>
                    </a:lnTo>
                    <a:lnTo>
                      <a:pt x="36929" y="2578"/>
                    </a:lnTo>
                    <a:lnTo>
                      <a:pt x="36887" y="2266"/>
                    </a:lnTo>
                    <a:lnTo>
                      <a:pt x="36804" y="1996"/>
                    </a:lnTo>
                    <a:lnTo>
                      <a:pt x="36721" y="1747"/>
                    </a:lnTo>
                    <a:lnTo>
                      <a:pt x="36575" y="1518"/>
                    </a:lnTo>
                    <a:lnTo>
                      <a:pt x="36409" y="1310"/>
                    </a:lnTo>
                    <a:lnTo>
                      <a:pt x="36201" y="1144"/>
                    </a:lnTo>
                    <a:lnTo>
                      <a:pt x="35952" y="998"/>
                    </a:lnTo>
                    <a:lnTo>
                      <a:pt x="35640" y="873"/>
                    </a:lnTo>
                    <a:lnTo>
                      <a:pt x="35640" y="873"/>
                    </a:lnTo>
                    <a:lnTo>
                      <a:pt x="35141" y="728"/>
                    </a:lnTo>
                    <a:lnTo>
                      <a:pt x="34621" y="603"/>
                    </a:lnTo>
                    <a:lnTo>
                      <a:pt x="34101" y="520"/>
                    </a:lnTo>
                    <a:lnTo>
                      <a:pt x="33581" y="458"/>
                    </a:lnTo>
                    <a:lnTo>
                      <a:pt x="33581" y="458"/>
                    </a:lnTo>
                    <a:lnTo>
                      <a:pt x="31419" y="270"/>
                    </a:lnTo>
                    <a:lnTo>
                      <a:pt x="29256" y="125"/>
                    </a:lnTo>
                    <a:lnTo>
                      <a:pt x="28196" y="83"/>
                    </a:lnTo>
                    <a:lnTo>
                      <a:pt x="27115" y="42"/>
                    </a:lnTo>
                    <a:lnTo>
                      <a:pt x="26033" y="21"/>
                    </a:lnTo>
                    <a:lnTo>
                      <a:pt x="2495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6"/>
              <p:cNvSpPr/>
              <p:nvPr/>
            </p:nvSpPr>
            <p:spPr>
              <a:xfrm>
                <a:off x="5375425" y="1961325"/>
                <a:ext cx="1012625" cy="15610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62442" extrusionOk="0">
                    <a:moveTo>
                      <a:pt x="26220" y="1518"/>
                    </a:moveTo>
                    <a:lnTo>
                      <a:pt x="27301" y="1539"/>
                    </a:lnTo>
                    <a:lnTo>
                      <a:pt x="28383" y="1560"/>
                    </a:lnTo>
                    <a:lnTo>
                      <a:pt x="29464" y="1601"/>
                    </a:lnTo>
                    <a:lnTo>
                      <a:pt x="30524" y="1643"/>
                    </a:lnTo>
                    <a:lnTo>
                      <a:pt x="32687" y="1788"/>
                    </a:lnTo>
                    <a:lnTo>
                      <a:pt x="34849" y="1976"/>
                    </a:lnTo>
                    <a:lnTo>
                      <a:pt x="35369" y="2038"/>
                    </a:lnTo>
                    <a:lnTo>
                      <a:pt x="35889" y="2121"/>
                    </a:lnTo>
                    <a:lnTo>
                      <a:pt x="36409" y="2246"/>
                    </a:lnTo>
                    <a:lnTo>
                      <a:pt x="36908" y="2391"/>
                    </a:lnTo>
                    <a:lnTo>
                      <a:pt x="37220" y="2516"/>
                    </a:lnTo>
                    <a:lnTo>
                      <a:pt x="37469" y="2662"/>
                    </a:lnTo>
                    <a:lnTo>
                      <a:pt x="37677" y="2828"/>
                    </a:lnTo>
                    <a:lnTo>
                      <a:pt x="37843" y="3036"/>
                    </a:lnTo>
                    <a:lnTo>
                      <a:pt x="37989" y="3265"/>
                    </a:lnTo>
                    <a:lnTo>
                      <a:pt x="38072" y="3514"/>
                    </a:lnTo>
                    <a:lnTo>
                      <a:pt x="38155" y="3784"/>
                    </a:lnTo>
                    <a:lnTo>
                      <a:pt x="38197" y="4096"/>
                    </a:lnTo>
                    <a:lnTo>
                      <a:pt x="38218" y="4720"/>
                    </a:lnTo>
                    <a:lnTo>
                      <a:pt x="38197" y="5219"/>
                    </a:lnTo>
                    <a:lnTo>
                      <a:pt x="38155" y="5718"/>
                    </a:lnTo>
                    <a:lnTo>
                      <a:pt x="38093" y="6217"/>
                    </a:lnTo>
                    <a:lnTo>
                      <a:pt x="38030" y="6695"/>
                    </a:lnTo>
                    <a:lnTo>
                      <a:pt x="37926" y="7174"/>
                    </a:lnTo>
                    <a:lnTo>
                      <a:pt x="37823" y="7652"/>
                    </a:lnTo>
                    <a:lnTo>
                      <a:pt x="37573" y="8608"/>
                    </a:lnTo>
                    <a:lnTo>
                      <a:pt x="37303" y="9606"/>
                    </a:lnTo>
                    <a:lnTo>
                      <a:pt x="37032" y="10584"/>
                    </a:lnTo>
                    <a:lnTo>
                      <a:pt x="36450" y="12559"/>
                    </a:lnTo>
                    <a:lnTo>
                      <a:pt x="35826" y="14493"/>
                    </a:lnTo>
                    <a:lnTo>
                      <a:pt x="35161" y="16447"/>
                    </a:lnTo>
                    <a:lnTo>
                      <a:pt x="34475" y="18360"/>
                    </a:lnTo>
                    <a:lnTo>
                      <a:pt x="33768" y="20294"/>
                    </a:lnTo>
                    <a:lnTo>
                      <a:pt x="32312" y="24120"/>
                    </a:lnTo>
                    <a:lnTo>
                      <a:pt x="31210" y="26989"/>
                    </a:lnTo>
                    <a:lnTo>
                      <a:pt x="30129" y="29879"/>
                    </a:lnTo>
                    <a:lnTo>
                      <a:pt x="27967" y="35639"/>
                    </a:lnTo>
                    <a:lnTo>
                      <a:pt x="26241" y="40234"/>
                    </a:lnTo>
                    <a:lnTo>
                      <a:pt x="25368" y="42542"/>
                    </a:lnTo>
                    <a:lnTo>
                      <a:pt x="24494" y="44830"/>
                    </a:lnTo>
                    <a:lnTo>
                      <a:pt x="23600" y="47096"/>
                    </a:lnTo>
                    <a:lnTo>
                      <a:pt x="22665" y="49362"/>
                    </a:lnTo>
                    <a:lnTo>
                      <a:pt x="21687" y="51608"/>
                    </a:lnTo>
                    <a:lnTo>
                      <a:pt x="21188" y="52731"/>
                    </a:lnTo>
                    <a:lnTo>
                      <a:pt x="20668" y="53854"/>
                    </a:lnTo>
                    <a:lnTo>
                      <a:pt x="20149" y="54935"/>
                    </a:lnTo>
                    <a:lnTo>
                      <a:pt x="19858" y="55455"/>
                    </a:lnTo>
                    <a:lnTo>
                      <a:pt x="19566" y="55974"/>
                    </a:lnTo>
                    <a:lnTo>
                      <a:pt x="19255" y="56494"/>
                    </a:lnTo>
                    <a:lnTo>
                      <a:pt x="18943" y="57014"/>
                    </a:lnTo>
                    <a:lnTo>
                      <a:pt x="18610" y="57513"/>
                    </a:lnTo>
                    <a:lnTo>
                      <a:pt x="18277" y="58012"/>
                    </a:lnTo>
                    <a:lnTo>
                      <a:pt x="18090" y="58282"/>
                    </a:lnTo>
                    <a:lnTo>
                      <a:pt x="17882" y="58511"/>
                    </a:lnTo>
                    <a:lnTo>
                      <a:pt x="17674" y="58740"/>
                    </a:lnTo>
                    <a:lnTo>
                      <a:pt x="17466" y="58948"/>
                    </a:lnTo>
                    <a:lnTo>
                      <a:pt x="17258" y="59135"/>
                    </a:lnTo>
                    <a:lnTo>
                      <a:pt x="17030" y="59301"/>
                    </a:lnTo>
                    <a:lnTo>
                      <a:pt x="16801" y="59468"/>
                    </a:lnTo>
                    <a:lnTo>
                      <a:pt x="16572" y="59613"/>
                    </a:lnTo>
                    <a:lnTo>
                      <a:pt x="16323" y="59738"/>
                    </a:lnTo>
                    <a:lnTo>
                      <a:pt x="16073" y="59842"/>
                    </a:lnTo>
                    <a:lnTo>
                      <a:pt x="15803" y="59925"/>
                    </a:lnTo>
                    <a:lnTo>
                      <a:pt x="15533" y="60008"/>
                    </a:lnTo>
                    <a:lnTo>
                      <a:pt x="15262" y="60071"/>
                    </a:lnTo>
                    <a:lnTo>
                      <a:pt x="14992" y="60112"/>
                    </a:lnTo>
                    <a:lnTo>
                      <a:pt x="14701" y="60133"/>
                    </a:lnTo>
                    <a:lnTo>
                      <a:pt x="14015" y="60133"/>
                    </a:lnTo>
                    <a:lnTo>
                      <a:pt x="13620" y="60091"/>
                    </a:lnTo>
                    <a:lnTo>
                      <a:pt x="12684" y="59946"/>
                    </a:lnTo>
                    <a:lnTo>
                      <a:pt x="11769" y="59780"/>
                    </a:lnTo>
                    <a:lnTo>
                      <a:pt x="10875" y="59592"/>
                    </a:lnTo>
                    <a:lnTo>
                      <a:pt x="9981" y="59384"/>
                    </a:lnTo>
                    <a:lnTo>
                      <a:pt x="9108" y="59114"/>
                    </a:lnTo>
                    <a:lnTo>
                      <a:pt x="8214" y="58823"/>
                    </a:lnTo>
                    <a:lnTo>
                      <a:pt x="7361" y="58490"/>
                    </a:lnTo>
                    <a:lnTo>
                      <a:pt x="6509" y="58116"/>
                    </a:lnTo>
                    <a:lnTo>
                      <a:pt x="6197" y="57971"/>
                    </a:lnTo>
                    <a:lnTo>
                      <a:pt x="5926" y="57783"/>
                    </a:lnTo>
                    <a:lnTo>
                      <a:pt x="5677" y="57596"/>
                    </a:lnTo>
                    <a:lnTo>
                      <a:pt x="5448" y="57368"/>
                    </a:lnTo>
                    <a:lnTo>
                      <a:pt x="5240" y="57118"/>
                    </a:lnTo>
                    <a:lnTo>
                      <a:pt x="5074" y="56848"/>
                    </a:lnTo>
                    <a:lnTo>
                      <a:pt x="4928" y="56557"/>
                    </a:lnTo>
                    <a:lnTo>
                      <a:pt x="4804" y="56224"/>
                    </a:lnTo>
                    <a:lnTo>
                      <a:pt x="4762" y="56037"/>
                    </a:lnTo>
                    <a:lnTo>
                      <a:pt x="4741" y="55870"/>
                    </a:lnTo>
                    <a:lnTo>
                      <a:pt x="4720" y="55517"/>
                    </a:lnTo>
                    <a:lnTo>
                      <a:pt x="4741" y="55122"/>
                    </a:lnTo>
                    <a:lnTo>
                      <a:pt x="4804" y="54748"/>
                    </a:lnTo>
                    <a:lnTo>
                      <a:pt x="4866" y="54477"/>
                    </a:lnTo>
                    <a:lnTo>
                      <a:pt x="5157" y="53355"/>
                    </a:lnTo>
                    <a:lnTo>
                      <a:pt x="5490" y="52253"/>
                    </a:lnTo>
                    <a:lnTo>
                      <a:pt x="5822" y="51130"/>
                    </a:lnTo>
                    <a:lnTo>
                      <a:pt x="6176" y="50028"/>
                    </a:lnTo>
                    <a:lnTo>
                      <a:pt x="6945" y="47844"/>
                    </a:lnTo>
                    <a:lnTo>
                      <a:pt x="7715" y="45640"/>
                    </a:lnTo>
                    <a:lnTo>
                      <a:pt x="8775" y="42709"/>
                    </a:lnTo>
                    <a:lnTo>
                      <a:pt x="9898" y="39777"/>
                    </a:lnTo>
                    <a:lnTo>
                      <a:pt x="11041" y="36845"/>
                    </a:lnTo>
                    <a:lnTo>
                      <a:pt x="12227" y="33934"/>
                    </a:lnTo>
                    <a:lnTo>
                      <a:pt x="13412" y="31044"/>
                    </a:lnTo>
                    <a:lnTo>
                      <a:pt x="14618" y="28154"/>
                    </a:lnTo>
                    <a:lnTo>
                      <a:pt x="17071" y="22373"/>
                    </a:lnTo>
                    <a:lnTo>
                      <a:pt x="17591" y="21167"/>
                    </a:lnTo>
                    <a:lnTo>
                      <a:pt x="18111" y="19940"/>
                    </a:lnTo>
                    <a:lnTo>
                      <a:pt x="18360" y="19338"/>
                    </a:lnTo>
                    <a:lnTo>
                      <a:pt x="18568" y="18714"/>
                    </a:lnTo>
                    <a:lnTo>
                      <a:pt x="18756" y="18090"/>
                    </a:lnTo>
                    <a:lnTo>
                      <a:pt x="18922" y="17445"/>
                    </a:lnTo>
                    <a:lnTo>
                      <a:pt x="18984" y="17113"/>
                    </a:lnTo>
                    <a:lnTo>
                      <a:pt x="19005" y="16801"/>
                    </a:lnTo>
                    <a:lnTo>
                      <a:pt x="18984" y="16572"/>
                    </a:lnTo>
                    <a:lnTo>
                      <a:pt x="18963" y="16406"/>
                    </a:lnTo>
                    <a:lnTo>
                      <a:pt x="18901" y="16260"/>
                    </a:lnTo>
                    <a:lnTo>
                      <a:pt x="18839" y="16135"/>
                    </a:lnTo>
                    <a:lnTo>
                      <a:pt x="18735" y="16052"/>
                    </a:lnTo>
                    <a:lnTo>
                      <a:pt x="18610" y="15990"/>
                    </a:lnTo>
                    <a:lnTo>
                      <a:pt x="18444" y="15969"/>
                    </a:lnTo>
                    <a:lnTo>
                      <a:pt x="18257" y="15948"/>
                    </a:lnTo>
                    <a:lnTo>
                      <a:pt x="18069" y="15969"/>
                    </a:lnTo>
                    <a:lnTo>
                      <a:pt x="16572" y="16073"/>
                    </a:lnTo>
                    <a:lnTo>
                      <a:pt x="15096" y="16219"/>
                    </a:lnTo>
                    <a:lnTo>
                      <a:pt x="12123" y="16489"/>
                    </a:lnTo>
                    <a:lnTo>
                      <a:pt x="10626" y="16634"/>
                    </a:lnTo>
                    <a:lnTo>
                      <a:pt x="9149" y="16738"/>
                    </a:lnTo>
                    <a:lnTo>
                      <a:pt x="7652" y="16801"/>
                    </a:lnTo>
                    <a:lnTo>
                      <a:pt x="6904" y="16822"/>
                    </a:lnTo>
                    <a:lnTo>
                      <a:pt x="5469" y="16822"/>
                    </a:lnTo>
                    <a:lnTo>
                      <a:pt x="5115" y="16801"/>
                    </a:lnTo>
                    <a:lnTo>
                      <a:pt x="4845" y="16801"/>
                    </a:lnTo>
                    <a:lnTo>
                      <a:pt x="4575" y="16780"/>
                    </a:lnTo>
                    <a:lnTo>
                      <a:pt x="4325" y="16738"/>
                    </a:lnTo>
                    <a:lnTo>
                      <a:pt x="4097" y="16676"/>
                    </a:lnTo>
                    <a:lnTo>
                      <a:pt x="3868" y="16614"/>
                    </a:lnTo>
                    <a:lnTo>
                      <a:pt x="3639" y="16510"/>
                    </a:lnTo>
                    <a:lnTo>
                      <a:pt x="3452" y="16406"/>
                    </a:lnTo>
                    <a:lnTo>
                      <a:pt x="3265" y="16281"/>
                    </a:lnTo>
                    <a:lnTo>
                      <a:pt x="3078" y="16135"/>
                    </a:lnTo>
                    <a:lnTo>
                      <a:pt x="2932" y="15990"/>
                    </a:lnTo>
                    <a:lnTo>
                      <a:pt x="2766" y="15803"/>
                    </a:lnTo>
                    <a:lnTo>
                      <a:pt x="2641" y="15616"/>
                    </a:lnTo>
                    <a:lnTo>
                      <a:pt x="2516" y="15387"/>
                    </a:lnTo>
                    <a:lnTo>
                      <a:pt x="2412" y="15158"/>
                    </a:lnTo>
                    <a:lnTo>
                      <a:pt x="2308" y="14888"/>
                    </a:lnTo>
                    <a:lnTo>
                      <a:pt x="2225" y="14618"/>
                    </a:lnTo>
                    <a:lnTo>
                      <a:pt x="2017" y="13827"/>
                    </a:lnTo>
                    <a:lnTo>
                      <a:pt x="1830" y="13016"/>
                    </a:lnTo>
                    <a:lnTo>
                      <a:pt x="1664" y="12206"/>
                    </a:lnTo>
                    <a:lnTo>
                      <a:pt x="1539" y="11415"/>
                    </a:lnTo>
                    <a:lnTo>
                      <a:pt x="1414" y="10605"/>
                    </a:lnTo>
                    <a:lnTo>
                      <a:pt x="1331" y="9794"/>
                    </a:lnTo>
                    <a:lnTo>
                      <a:pt x="1290" y="8962"/>
                    </a:lnTo>
                    <a:lnTo>
                      <a:pt x="1269" y="8151"/>
                    </a:lnTo>
                    <a:lnTo>
                      <a:pt x="1269" y="7631"/>
                    </a:lnTo>
                    <a:lnTo>
                      <a:pt x="1290" y="7091"/>
                    </a:lnTo>
                    <a:lnTo>
                      <a:pt x="1331" y="6571"/>
                    </a:lnTo>
                    <a:lnTo>
                      <a:pt x="1394" y="6030"/>
                    </a:lnTo>
                    <a:lnTo>
                      <a:pt x="1435" y="5739"/>
                    </a:lnTo>
                    <a:lnTo>
                      <a:pt x="1498" y="5469"/>
                    </a:lnTo>
                    <a:lnTo>
                      <a:pt x="1560" y="5240"/>
                    </a:lnTo>
                    <a:lnTo>
                      <a:pt x="1643" y="5011"/>
                    </a:lnTo>
                    <a:lnTo>
                      <a:pt x="1726" y="4803"/>
                    </a:lnTo>
                    <a:lnTo>
                      <a:pt x="1851" y="4616"/>
                    </a:lnTo>
                    <a:lnTo>
                      <a:pt x="1955" y="4429"/>
                    </a:lnTo>
                    <a:lnTo>
                      <a:pt x="2101" y="4263"/>
                    </a:lnTo>
                    <a:lnTo>
                      <a:pt x="2246" y="4096"/>
                    </a:lnTo>
                    <a:lnTo>
                      <a:pt x="2392" y="3930"/>
                    </a:lnTo>
                    <a:lnTo>
                      <a:pt x="2579" y="3805"/>
                    </a:lnTo>
                    <a:lnTo>
                      <a:pt x="2745" y="3660"/>
                    </a:lnTo>
                    <a:lnTo>
                      <a:pt x="2953" y="3556"/>
                    </a:lnTo>
                    <a:lnTo>
                      <a:pt x="3161" y="3431"/>
                    </a:lnTo>
                    <a:lnTo>
                      <a:pt x="3390" y="3348"/>
                    </a:lnTo>
                    <a:lnTo>
                      <a:pt x="3639" y="3244"/>
                    </a:lnTo>
                    <a:lnTo>
                      <a:pt x="3889" y="3181"/>
                    </a:lnTo>
                    <a:lnTo>
                      <a:pt x="4138" y="3098"/>
                    </a:lnTo>
                    <a:lnTo>
                      <a:pt x="5157" y="2911"/>
                    </a:lnTo>
                    <a:lnTo>
                      <a:pt x="6155" y="2745"/>
                    </a:lnTo>
                    <a:lnTo>
                      <a:pt x="7174" y="2599"/>
                    </a:lnTo>
                    <a:lnTo>
                      <a:pt x="8193" y="2495"/>
                    </a:lnTo>
                    <a:lnTo>
                      <a:pt x="9191" y="2391"/>
                    </a:lnTo>
                    <a:lnTo>
                      <a:pt x="10210" y="2329"/>
                    </a:lnTo>
                    <a:lnTo>
                      <a:pt x="12247" y="2183"/>
                    </a:lnTo>
                    <a:lnTo>
                      <a:pt x="15075" y="2017"/>
                    </a:lnTo>
                    <a:lnTo>
                      <a:pt x="17903" y="1851"/>
                    </a:lnTo>
                    <a:lnTo>
                      <a:pt x="20752" y="1705"/>
                    </a:lnTo>
                    <a:lnTo>
                      <a:pt x="23579" y="1580"/>
                    </a:lnTo>
                    <a:lnTo>
                      <a:pt x="24889" y="1539"/>
                    </a:lnTo>
                    <a:lnTo>
                      <a:pt x="26220" y="1518"/>
                    </a:lnTo>
                    <a:close/>
                    <a:moveTo>
                      <a:pt x="25492" y="0"/>
                    </a:moveTo>
                    <a:lnTo>
                      <a:pt x="24453" y="21"/>
                    </a:lnTo>
                    <a:lnTo>
                      <a:pt x="22873" y="83"/>
                    </a:lnTo>
                    <a:lnTo>
                      <a:pt x="21292" y="146"/>
                    </a:lnTo>
                    <a:lnTo>
                      <a:pt x="18132" y="333"/>
                    </a:lnTo>
                    <a:lnTo>
                      <a:pt x="14992" y="541"/>
                    </a:lnTo>
                    <a:lnTo>
                      <a:pt x="11832" y="749"/>
                    </a:lnTo>
                    <a:lnTo>
                      <a:pt x="10813" y="811"/>
                    </a:lnTo>
                    <a:lnTo>
                      <a:pt x="9815" y="894"/>
                    </a:lnTo>
                    <a:lnTo>
                      <a:pt x="8796" y="977"/>
                    </a:lnTo>
                    <a:lnTo>
                      <a:pt x="7798" y="1102"/>
                    </a:lnTo>
                    <a:lnTo>
                      <a:pt x="6800" y="1248"/>
                    </a:lnTo>
                    <a:lnTo>
                      <a:pt x="5802" y="1414"/>
                    </a:lnTo>
                    <a:lnTo>
                      <a:pt x="4804" y="1622"/>
                    </a:lnTo>
                    <a:lnTo>
                      <a:pt x="3806" y="1872"/>
                    </a:lnTo>
                    <a:lnTo>
                      <a:pt x="3473" y="1976"/>
                    </a:lnTo>
                    <a:lnTo>
                      <a:pt x="3161" y="2100"/>
                    </a:lnTo>
                    <a:lnTo>
                      <a:pt x="2870" y="2225"/>
                    </a:lnTo>
                    <a:lnTo>
                      <a:pt x="2579" y="2371"/>
                    </a:lnTo>
                    <a:lnTo>
                      <a:pt x="2308" y="2537"/>
                    </a:lnTo>
                    <a:lnTo>
                      <a:pt x="2038" y="2703"/>
                    </a:lnTo>
                    <a:lnTo>
                      <a:pt x="1809" y="2890"/>
                    </a:lnTo>
                    <a:lnTo>
                      <a:pt x="1581" y="3078"/>
                    </a:lnTo>
                    <a:lnTo>
                      <a:pt x="1373" y="3306"/>
                    </a:lnTo>
                    <a:lnTo>
                      <a:pt x="1186" y="3535"/>
                    </a:lnTo>
                    <a:lnTo>
                      <a:pt x="999" y="3764"/>
                    </a:lnTo>
                    <a:lnTo>
                      <a:pt x="853" y="4013"/>
                    </a:lnTo>
                    <a:lnTo>
                      <a:pt x="707" y="4284"/>
                    </a:lnTo>
                    <a:lnTo>
                      <a:pt x="562" y="4575"/>
                    </a:lnTo>
                    <a:lnTo>
                      <a:pt x="458" y="4866"/>
                    </a:lnTo>
                    <a:lnTo>
                      <a:pt x="354" y="5178"/>
                    </a:lnTo>
                    <a:lnTo>
                      <a:pt x="271" y="5510"/>
                    </a:lnTo>
                    <a:lnTo>
                      <a:pt x="208" y="5843"/>
                    </a:lnTo>
                    <a:lnTo>
                      <a:pt x="104" y="6654"/>
                    </a:lnTo>
                    <a:lnTo>
                      <a:pt x="42" y="7486"/>
                    </a:lnTo>
                    <a:lnTo>
                      <a:pt x="0" y="8297"/>
                    </a:lnTo>
                    <a:lnTo>
                      <a:pt x="0" y="9128"/>
                    </a:lnTo>
                    <a:lnTo>
                      <a:pt x="21" y="9939"/>
                    </a:lnTo>
                    <a:lnTo>
                      <a:pt x="63" y="10771"/>
                    </a:lnTo>
                    <a:lnTo>
                      <a:pt x="125" y="11582"/>
                    </a:lnTo>
                    <a:lnTo>
                      <a:pt x="188" y="12414"/>
                    </a:lnTo>
                    <a:lnTo>
                      <a:pt x="271" y="13079"/>
                    </a:lnTo>
                    <a:lnTo>
                      <a:pt x="396" y="13744"/>
                    </a:lnTo>
                    <a:lnTo>
                      <a:pt x="562" y="14389"/>
                    </a:lnTo>
                    <a:lnTo>
                      <a:pt x="749" y="15033"/>
                    </a:lnTo>
                    <a:lnTo>
                      <a:pt x="957" y="15657"/>
                    </a:lnTo>
                    <a:lnTo>
                      <a:pt x="1206" y="16260"/>
                    </a:lnTo>
                    <a:lnTo>
                      <a:pt x="1498" y="16884"/>
                    </a:lnTo>
                    <a:lnTo>
                      <a:pt x="1789" y="17487"/>
                    </a:lnTo>
                    <a:lnTo>
                      <a:pt x="1934" y="17736"/>
                    </a:lnTo>
                    <a:lnTo>
                      <a:pt x="2080" y="17986"/>
                    </a:lnTo>
                    <a:lnTo>
                      <a:pt x="2246" y="18215"/>
                    </a:lnTo>
                    <a:lnTo>
                      <a:pt x="2412" y="18423"/>
                    </a:lnTo>
                    <a:lnTo>
                      <a:pt x="2600" y="18631"/>
                    </a:lnTo>
                    <a:lnTo>
                      <a:pt x="2787" y="18838"/>
                    </a:lnTo>
                    <a:lnTo>
                      <a:pt x="2974" y="19005"/>
                    </a:lnTo>
                    <a:lnTo>
                      <a:pt x="3182" y="19171"/>
                    </a:lnTo>
                    <a:lnTo>
                      <a:pt x="3410" y="19317"/>
                    </a:lnTo>
                    <a:lnTo>
                      <a:pt x="3639" y="19462"/>
                    </a:lnTo>
                    <a:lnTo>
                      <a:pt x="3889" y="19587"/>
                    </a:lnTo>
                    <a:lnTo>
                      <a:pt x="4138" y="19691"/>
                    </a:lnTo>
                    <a:lnTo>
                      <a:pt x="4388" y="19795"/>
                    </a:lnTo>
                    <a:lnTo>
                      <a:pt x="4679" y="19857"/>
                    </a:lnTo>
                    <a:lnTo>
                      <a:pt x="4970" y="19920"/>
                    </a:lnTo>
                    <a:lnTo>
                      <a:pt x="5261" y="19982"/>
                    </a:lnTo>
                    <a:lnTo>
                      <a:pt x="6134" y="20065"/>
                    </a:lnTo>
                    <a:lnTo>
                      <a:pt x="7028" y="20148"/>
                    </a:lnTo>
                    <a:lnTo>
                      <a:pt x="7902" y="20190"/>
                    </a:lnTo>
                    <a:lnTo>
                      <a:pt x="8775" y="20211"/>
                    </a:lnTo>
                    <a:lnTo>
                      <a:pt x="9544" y="20211"/>
                    </a:lnTo>
                    <a:lnTo>
                      <a:pt x="10293" y="20169"/>
                    </a:lnTo>
                    <a:lnTo>
                      <a:pt x="11873" y="20065"/>
                    </a:lnTo>
                    <a:lnTo>
                      <a:pt x="13474" y="19940"/>
                    </a:lnTo>
                    <a:lnTo>
                      <a:pt x="14264" y="19857"/>
                    </a:lnTo>
                    <a:lnTo>
                      <a:pt x="15075" y="19774"/>
                    </a:lnTo>
                    <a:lnTo>
                      <a:pt x="15886" y="19670"/>
                    </a:lnTo>
                    <a:lnTo>
                      <a:pt x="16697" y="19545"/>
                    </a:lnTo>
                    <a:lnTo>
                      <a:pt x="16572" y="19878"/>
                    </a:lnTo>
                    <a:lnTo>
                      <a:pt x="16468" y="20148"/>
                    </a:lnTo>
                    <a:lnTo>
                      <a:pt x="14701" y="24141"/>
                    </a:lnTo>
                    <a:lnTo>
                      <a:pt x="13204" y="27675"/>
                    </a:lnTo>
                    <a:lnTo>
                      <a:pt x="12455" y="29443"/>
                    </a:lnTo>
                    <a:lnTo>
                      <a:pt x="11728" y="31231"/>
                    </a:lnTo>
                    <a:lnTo>
                      <a:pt x="11000" y="32998"/>
                    </a:lnTo>
                    <a:lnTo>
                      <a:pt x="10314" y="34807"/>
                    </a:lnTo>
                    <a:lnTo>
                      <a:pt x="9628" y="36596"/>
                    </a:lnTo>
                    <a:lnTo>
                      <a:pt x="8962" y="38405"/>
                    </a:lnTo>
                    <a:lnTo>
                      <a:pt x="7486" y="42376"/>
                    </a:lnTo>
                    <a:lnTo>
                      <a:pt x="6737" y="44372"/>
                    </a:lnTo>
                    <a:lnTo>
                      <a:pt x="6030" y="46368"/>
                    </a:lnTo>
                    <a:lnTo>
                      <a:pt x="5365" y="48385"/>
                    </a:lnTo>
                    <a:lnTo>
                      <a:pt x="5053" y="49404"/>
                    </a:lnTo>
                    <a:lnTo>
                      <a:pt x="4741" y="50402"/>
                    </a:lnTo>
                    <a:lnTo>
                      <a:pt x="4471" y="51442"/>
                    </a:lnTo>
                    <a:lnTo>
                      <a:pt x="4201" y="52460"/>
                    </a:lnTo>
                    <a:lnTo>
                      <a:pt x="3951" y="53500"/>
                    </a:lnTo>
                    <a:lnTo>
                      <a:pt x="3722" y="54540"/>
                    </a:lnTo>
                    <a:lnTo>
                      <a:pt x="3535" y="55559"/>
                    </a:lnTo>
                    <a:lnTo>
                      <a:pt x="3494" y="55870"/>
                    </a:lnTo>
                    <a:lnTo>
                      <a:pt x="3452" y="56182"/>
                    </a:lnTo>
                    <a:lnTo>
                      <a:pt x="3452" y="56515"/>
                    </a:lnTo>
                    <a:lnTo>
                      <a:pt x="3452" y="56869"/>
                    </a:lnTo>
                    <a:lnTo>
                      <a:pt x="3473" y="57201"/>
                    </a:lnTo>
                    <a:lnTo>
                      <a:pt x="3535" y="57555"/>
                    </a:lnTo>
                    <a:lnTo>
                      <a:pt x="3598" y="57887"/>
                    </a:lnTo>
                    <a:lnTo>
                      <a:pt x="3702" y="58220"/>
                    </a:lnTo>
                    <a:lnTo>
                      <a:pt x="3826" y="58553"/>
                    </a:lnTo>
                    <a:lnTo>
                      <a:pt x="3993" y="58865"/>
                    </a:lnTo>
                    <a:lnTo>
                      <a:pt x="4180" y="59156"/>
                    </a:lnTo>
                    <a:lnTo>
                      <a:pt x="4409" y="59447"/>
                    </a:lnTo>
                    <a:lnTo>
                      <a:pt x="4658" y="59696"/>
                    </a:lnTo>
                    <a:lnTo>
                      <a:pt x="4928" y="59925"/>
                    </a:lnTo>
                    <a:lnTo>
                      <a:pt x="5261" y="60133"/>
                    </a:lnTo>
                    <a:lnTo>
                      <a:pt x="5615" y="60299"/>
                    </a:lnTo>
                    <a:lnTo>
                      <a:pt x="6717" y="60715"/>
                    </a:lnTo>
                    <a:lnTo>
                      <a:pt x="7839" y="61089"/>
                    </a:lnTo>
                    <a:lnTo>
                      <a:pt x="8941" y="61422"/>
                    </a:lnTo>
                    <a:lnTo>
                      <a:pt x="10064" y="61734"/>
                    </a:lnTo>
                    <a:lnTo>
                      <a:pt x="10626" y="61859"/>
                    </a:lnTo>
                    <a:lnTo>
                      <a:pt x="11208" y="61963"/>
                    </a:lnTo>
                    <a:lnTo>
                      <a:pt x="11769" y="62088"/>
                    </a:lnTo>
                    <a:lnTo>
                      <a:pt x="12351" y="62171"/>
                    </a:lnTo>
                    <a:lnTo>
                      <a:pt x="12934" y="62254"/>
                    </a:lnTo>
                    <a:lnTo>
                      <a:pt x="13516" y="62316"/>
                    </a:lnTo>
                    <a:lnTo>
                      <a:pt x="14098" y="62358"/>
                    </a:lnTo>
                    <a:lnTo>
                      <a:pt x="14680" y="62399"/>
                    </a:lnTo>
                    <a:lnTo>
                      <a:pt x="15075" y="62420"/>
                    </a:lnTo>
                    <a:lnTo>
                      <a:pt x="15491" y="62441"/>
                    </a:lnTo>
                    <a:lnTo>
                      <a:pt x="16011" y="62420"/>
                    </a:lnTo>
                    <a:lnTo>
                      <a:pt x="16260" y="62379"/>
                    </a:lnTo>
                    <a:lnTo>
                      <a:pt x="16510" y="62337"/>
                    </a:lnTo>
                    <a:lnTo>
                      <a:pt x="16759" y="62295"/>
                    </a:lnTo>
                    <a:lnTo>
                      <a:pt x="17009" y="62212"/>
                    </a:lnTo>
                    <a:lnTo>
                      <a:pt x="17238" y="62108"/>
                    </a:lnTo>
                    <a:lnTo>
                      <a:pt x="17487" y="61984"/>
                    </a:lnTo>
                    <a:lnTo>
                      <a:pt x="18007" y="61672"/>
                    </a:lnTo>
                    <a:lnTo>
                      <a:pt x="18506" y="61297"/>
                    </a:lnTo>
                    <a:lnTo>
                      <a:pt x="18963" y="60923"/>
                    </a:lnTo>
                    <a:lnTo>
                      <a:pt x="19421" y="60507"/>
                    </a:lnTo>
                    <a:lnTo>
                      <a:pt x="19816" y="60071"/>
                    </a:lnTo>
                    <a:lnTo>
                      <a:pt x="20211" y="59592"/>
                    </a:lnTo>
                    <a:lnTo>
                      <a:pt x="20565" y="59093"/>
                    </a:lnTo>
                    <a:lnTo>
                      <a:pt x="20876" y="58574"/>
                    </a:lnTo>
                    <a:lnTo>
                      <a:pt x="21729" y="57014"/>
                    </a:lnTo>
                    <a:lnTo>
                      <a:pt x="22561" y="55434"/>
                    </a:lnTo>
                    <a:lnTo>
                      <a:pt x="23372" y="53854"/>
                    </a:lnTo>
                    <a:lnTo>
                      <a:pt x="24141" y="52253"/>
                    </a:lnTo>
                    <a:lnTo>
                      <a:pt x="24889" y="50651"/>
                    </a:lnTo>
                    <a:lnTo>
                      <a:pt x="25638" y="49030"/>
                    </a:lnTo>
                    <a:lnTo>
                      <a:pt x="26324" y="47408"/>
                    </a:lnTo>
                    <a:lnTo>
                      <a:pt x="27010" y="45765"/>
                    </a:lnTo>
                    <a:lnTo>
                      <a:pt x="28008" y="43228"/>
                    </a:lnTo>
                    <a:lnTo>
                      <a:pt x="28986" y="40713"/>
                    </a:lnTo>
                    <a:lnTo>
                      <a:pt x="30919" y="35618"/>
                    </a:lnTo>
                    <a:lnTo>
                      <a:pt x="31876" y="33082"/>
                    </a:lnTo>
                    <a:lnTo>
                      <a:pt x="32874" y="30566"/>
                    </a:lnTo>
                    <a:lnTo>
                      <a:pt x="33893" y="28050"/>
                    </a:lnTo>
                    <a:lnTo>
                      <a:pt x="34413" y="26781"/>
                    </a:lnTo>
                    <a:lnTo>
                      <a:pt x="34953" y="25534"/>
                    </a:lnTo>
                    <a:lnTo>
                      <a:pt x="35639" y="23954"/>
                    </a:lnTo>
                    <a:lnTo>
                      <a:pt x="36284" y="22352"/>
                    </a:lnTo>
                    <a:lnTo>
                      <a:pt x="36908" y="20731"/>
                    </a:lnTo>
                    <a:lnTo>
                      <a:pt x="37490" y="19109"/>
                    </a:lnTo>
                    <a:lnTo>
                      <a:pt x="38072" y="17466"/>
                    </a:lnTo>
                    <a:lnTo>
                      <a:pt x="38613" y="15824"/>
                    </a:lnTo>
                    <a:lnTo>
                      <a:pt x="39132" y="14160"/>
                    </a:lnTo>
                    <a:lnTo>
                      <a:pt x="39631" y="12497"/>
                    </a:lnTo>
                    <a:lnTo>
                      <a:pt x="39860" y="11644"/>
                    </a:lnTo>
                    <a:lnTo>
                      <a:pt x="40068" y="10771"/>
                    </a:lnTo>
                    <a:lnTo>
                      <a:pt x="40255" y="9918"/>
                    </a:lnTo>
                    <a:lnTo>
                      <a:pt x="40380" y="9045"/>
                    </a:lnTo>
                    <a:lnTo>
                      <a:pt x="40442" y="8608"/>
                    </a:lnTo>
                    <a:lnTo>
                      <a:pt x="40484" y="8151"/>
                    </a:lnTo>
                    <a:lnTo>
                      <a:pt x="40505" y="7714"/>
                    </a:lnTo>
                    <a:lnTo>
                      <a:pt x="40505" y="7278"/>
                    </a:lnTo>
                    <a:lnTo>
                      <a:pt x="40505" y="6820"/>
                    </a:lnTo>
                    <a:lnTo>
                      <a:pt x="40484" y="6384"/>
                    </a:lnTo>
                    <a:lnTo>
                      <a:pt x="40463" y="5926"/>
                    </a:lnTo>
                    <a:lnTo>
                      <a:pt x="40401" y="5489"/>
                    </a:lnTo>
                    <a:lnTo>
                      <a:pt x="40338" y="5032"/>
                    </a:lnTo>
                    <a:lnTo>
                      <a:pt x="40234" y="4595"/>
                    </a:lnTo>
                    <a:lnTo>
                      <a:pt x="40089" y="4180"/>
                    </a:lnTo>
                    <a:lnTo>
                      <a:pt x="39923" y="3784"/>
                    </a:lnTo>
                    <a:lnTo>
                      <a:pt x="39756" y="3410"/>
                    </a:lnTo>
                    <a:lnTo>
                      <a:pt x="39528" y="3036"/>
                    </a:lnTo>
                    <a:lnTo>
                      <a:pt x="39299" y="2703"/>
                    </a:lnTo>
                    <a:lnTo>
                      <a:pt x="39028" y="2412"/>
                    </a:lnTo>
                    <a:lnTo>
                      <a:pt x="38737" y="2121"/>
                    </a:lnTo>
                    <a:lnTo>
                      <a:pt x="38426" y="1851"/>
                    </a:lnTo>
                    <a:lnTo>
                      <a:pt x="38093" y="1622"/>
                    </a:lnTo>
                    <a:lnTo>
                      <a:pt x="37739" y="1393"/>
                    </a:lnTo>
                    <a:lnTo>
                      <a:pt x="37365" y="1206"/>
                    </a:lnTo>
                    <a:lnTo>
                      <a:pt x="36970" y="1061"/>
                    </a:lnTo>
                    <a:lnTo>
                      <a:pt x="36533" y="936"/>
                    </a:lnTo>
                    <a:lnTo>
                      <a:pt x="36097" y="832"/>
                    </a:lnTo>
                    <a:lnTo>
                      <a:pt x="34912" y="624"/>
                    </a:lnTo>
                    <a:lnTo>
                      <a:pt x="33726" y="437"/>
                    </a:lnTo>
                    <a:lnTo>
                      <a:pt x="32520" y="291"/>
                    </a:lnTo>
                    <a:lnTo>
                      <a:pt x="31335" y="187"/>
                    </a:lnTo>
                    <a:lnTo>
                      <a:pt x="30129" y="104"/>
                    </a:lnTo>
                    <a:lnTo>
                      <a:pt x="28944" y="42"/>
                    </a:lnTo>
                    <a:lnTo>
                      <a:pt x="27738" y="21"/>
                    </a:lnTo>
                    <a:lnTo>
                      <a:pt x="26532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6"/>
              <p:cNvSpPr/>
              <p:nvPr/>
            </p:nvSpPr>
            <p:spPr>
              <a:xfrm>
                <a:off x="5407125" y="1999275"/>
                <a:ext cx="923750" cy="1465400"/>
              </a:xfrm>
              <a:custGeom>
                <a:avLst/>
                <a:gdLst/>
                <a:ahLst/>
                <a:cxnLst/>
                <a:rect l="l" t="t" r="r" b="b"/>
                <a:pathLst>
                  <a:path w="36950" h="58616" fill="none" extrusionOk="0">
                    <a:moveTo>
                      <a:pt x="1" y="6633"/>
                    </a:moveTo>
                    <a:lnTo>
                      <a:pt x="1" y="6633"/>
                    </a:lnTo>
                    <a:lnTo>
                      <a:pt x="1" y="6113"/>
                    </a:lnTo>
                    <a:lnTo>
                      <a:pt x="22" y="5573"/>
                    </a:lnTo>
                    <a:lnTo>
                      <a:pt x="63" y="5053"/>
                    </a:lnTo>
                    <a:lnTo>
                      <a:pt x="126" y="4512"/>
                    </a:lnTo>
                    <a:lnTo>
                      <a:pt x="126" y="4512"/>
                    </a:lnTo>
                    <a:lnTo>
                      <a:pt x="167" y="4221"/>
                    </a:lnTo>
                    <a:lnTo>
                      <a:pt x="230" y="3951"/>
                    </a:lnTo>
                    <a:lnTo>
                      <a:pt x="230" y="3951"/>
                    </a:lnTo>
                    <a:lnTo>
                      <a:pt x="292" y="3722"/>
                    </a:lnTo>
                    <a:lnTo>
                      <a:pt x="375" y="3493"/>
                    </a:lnTo>
                    <a:lnTo>
                      <a:pt x="458" y="3285"/>
                    </a:lnTo>
                    <a:lnTo>
                      <a:pt x="583" y="3098"/>
                    </a:lnTo>
                    <a:lnTo>
                      <a:pt x="687" y="2911"/>
                    </a:lnTo>
                    <a:lnTo>
                      <a:pt x="833" y="2745"/>
                    </a:lnTo>
                    <a:lnTo>
                      <a:pt x="978" y="2578"/>
                    </a:lnTo>
                    <a:lnTo>
                      <a:pt x="1124" y="2412"/>
                    </a:lnTo>
                    <a:lnTo>
                      <a:pt x="1311" y="2287"/>
                    </a:lnTo>
                    <a:lnTo>
                      <a:pt x="1477" y="2142"/>
                    </a:lnTo>
                    <a:lnTo>
                      <a:pt x="1685" y="2038"/>
                    </a:lnTo>
                    <a:lnTo>
                      <a:pt x="1893" y="1913"/>
                    </a:lnTo>
                    <a:lnTo>
                      <a:pt x="2122" y="1830"/>
                    </a:lnTo>
                    <a:lnTo>
                      <a:pt x="2371" y="1726"/>
                    </a:lnTo>
                    <a:lnTo>
                      <a:pt x="2621" y="1663"/>
                    </a:lnTo>
                    <a:lnTo>
                      <a:pt x="2870" y="1580"/>
                    </a:lnTo>
                    <a:lnTo>
                      <a:pt x="2870" y="1580"/>
                    </a:lnTo>
                    <a:lnTo>
                      <a:pt x="3889" y="1393"/>
                    </a:lnTo>
                    <a:lnTo>
                      <a:pt x="4887" y="1227"/>
                    </a:lnTo>
                    <a:lnTo>
                      <a:pt x="5906" y="1081"/>
                    </a:lnTo>
                    <a:lnTo>
                      <a:pt x="6925" y="977"/>
                    </a:lnTo>
                    <a:lnTo>
                      <a:pt x="7923" y="873"/>
                    </a:lnTo>
                    <a:lnTo>
                      <a:pt x="8942" y="811"/>
                    </a:lnTo>
                    <a:lnTo>
                      <a:pt x="10979" y="665"/>
                    </a:lnTo>
                    <a:lnTo>
                      <a:pt x="10979" y="665"/>
                    </a:lnTo>
                    <a:lnTo>
                      <a:pt x="13807" y="499"/>
                    </a:lnTo>
                    <a:lnTo>
                      <a:pt x="16635" y="333"/>
                    </a:lnTo>
                    <a:lnTo>
                      <a:pt x="19484" y="187"/>
                    </a:lnTo>
                    <a:lnTo>
                      <a:pt x="22311" y="62"/>
                    </a:lnTo>
                    <a:lnTo>
                      <a:pt x="22311" y="62"/>
                    </a:lnTo>
                    <a:lnTo>
                      <a:pt x="23621" y="21"/>
                    </a:lnTo>
                    <a:lnTo>
                      <a:pt x="24952" y="0"/>
                    </a:lnTo>
                    <a:lnTo>
                      <a:pt x="24952" y="0"/>
                    </a:lnTo>
                    <a:lnTo>
                      <a:pt x="26033" y="21"/>
                    </a:lnTo>
                    <a:lnTo>
                      <a:pt x="27115" y="42"/>
                    </a:lnTo>
                    <a:lnTo>
                      <a:pt x="28196" y="83"/>
                    </a:lnTo>
                    <a:lnTo>
                      <a:pt x="29256" y="125"/>
                    </a:lnTo>
                    <a:lnTo>
                      <a:pt x="31419" y="270"/>
                    </a:lnTo>
                    <a:lnTo>
                      <a:pt x="33581" y="458"/>
                    </a:lnTo>
                    <a:lnTo>
                      <a:pt x="33581" y="458"/>
                    </a:lnTo>
                    <a:lnTo>
                      <a:pt x="34101" y="520"/>
                    </a:lnTo>
                    <a:lnTo>
                      <a:pt x="34621" y="603"/>
                    </a:lnTo>
                    <a:lnTo>
                      <a:pt x="35141" y="728"/>
                    </a:lnTo>
                    <a:lnTo>
                      <a:pt x="35640" y="873"/>
                    </a:lnTo>
                    <a:lnTo>
                      <a:pt x="35640" y="873"/>
                    </a:lnTo>
                    <a:lnTo>
                      <a:pt x="35952" y="998"/>
                    </a:lnTo>
                    <a:lnTo>
                      <a:pt x="36201" y="1144"/>
                    </a:lnTo>
                    <a:lnTo>
                      <a:pt x="36409" y="1310"/>
                    </a:lnTo>
                    <a:lnTo>
                      <a:pt x="36575" y="1518"/>
                    </a:lnTo>
                    <a:lnTo>
                      <a:pt x="36721" y="1747"/>
                    </a:lnTo>
                    <a:lnTo>
                      <a:pt x="36804" y="1996"/>
                    </a:lnTo>
                    <a:lnTo>
                      <a:pt x="36887" y="2266"/>
                    </a:lnTo>
                    <a:lnTo>
                      <a:pt x="36929" y="2578"/>
                    </a:lnTo>
                    <a:lnTo>
                      <a:pt x="36929" y="2578"/>
                    </a:lnTo>
                    <a:lnTo>
                      <a:pt x="36950" y="3202"/>
                    </a:lnTo>
                    <a:lnTo>
                      <a:pt x="36950" y="3202"/>
                    </a:lnTo>
                    <a:lnTo>
                      <a:pt x="36929" y="3701"/>
                    </a:lnTo>
                    <a:lnTo>
                      <a:pt x="36887" y="4200"/>
                    </a:lnTo>
                    <a:lnTo>
                      <a:pt x="36825" y="4699"/>
                    </a:lnTo>
                    <a:lnTo>
                      <a:pt x="36762" y="5177"/>
                    </a:lnTo>
                    <a:lnTo>
                      <a:pt x="36658" y="5656"/>
                    </a:lnTo>
                    <a:lnTo>
                      <a:pt x="36555" y="6134"/>
                    </a:lnTo>
                    <a:lnTo>
                      <a:pt x="36305" y="7090"/>
                    </a:lnTo>
                    <a:lnTo>
                      <a:pt x="36305" y="7090"/>
                    </a:lnTo>
                    <a:lnTo>
                      <a:pt x="36035" y="8088"/>
                    </a:lnTo>
                    <a:lnTo>
                      <a:pt x="35764" y="9066"/>
                    </a:lnTo>
                    <a:lnTo>
                      <a:pt x="35182" y="11041"/>
                    </a:lnTo>
                    <a:lnTo>
                      <a:pt x="34558" y="12975"/>
                    </a:lnTo>
                    <a:lnTo>
                      <a:pt x="33893" y="14929"/>
                    </a:lnTo>
                    <a:lnTo>
                      <a:pt x="33207" y="16842"/>
                    </a:lnTo>
                    <a:lnTo>
                      <a:pt x="32500" y="18776"/>
                    </a:lnTo>
                    <a:lnTo>
                      <a:pt x="31044" y="22602"/>
                    </a:lnTo>
                    <a:lnTo>
                      <a:pt x="31044" y="22602"/>
                    </a:lnTo>
                    <a:lnTo>
                      <a:pt x="29942" y="25471"/>
                    </a:lnTo>
                    <a:lnTo>
                      <a:pt x="28861" y="28361"/>
                    </a:lnTo>
                    <a:lnTo>
                      <a:pt x="26699" y="34121"/>
                    </a:lnTo>
                    <a:lnTo>
                      <a:pt x="26699" y="34121"/>
                    </a:lnTo>
                    <a:lnTo>
                      <a:pt x="24973" y="38716"/>
                    </a:lnTo>
                    <a:lnTo>
                      <a:pt x="24100" y="41024"/>
                    </a:lnTo>
                    <a:lnTo>
                      <a:pt x="23226" y="43312"/>
                    </a:lnTo>
                    <a:lnTo>
                      <a:pt x="22332" y="45578"/>
                    </a:lnTo>
                    <a:lnTo>
                      <a:pt x="21397" y="47844"/>
                    </a:lnTo>
                    <a:lnTo>
                      <a:pt x="20419" y="50090"/>
                    </a:lnTo>
                    <a:lnTo>
                      <a:pt x="19920" y="51213"/>
                    </a:lnTo>
                    <a:lnTo>
                      <a:pt x="19400" y="52336"/>
                    </a:lnTo>
                    <a:lnTo>
                      <a:pt x="19400" y="52336"/>
                    </a:lnTo>
                    <a:lnTo>
                      <a:pt x="18881" y="53417"/>
                    </a:lnTo>
                    <a:lnTo>
                      <a:pt x="18590" y="53937"/>
                    </a:lnTo>
                    <a:lnTo>
                      <a:pt x="18298" y="54456"/>
                    </a:lnTo>
                    <a:lnTo>
                      <a:pt x="17987" y="54976"/>
                    </a:lnTo>
                    <a:lnTo>
                      <a:pt x="17675" y="55496"/>
                    </a:lnTo>
                    <a:lnTo>
                      <a:pt x="17342" y="55995"/>
                    </a:lnTo>
                    <a:lnTo>
                      <a:pt x="17009" y="56494"/>
                    </a:lnTo>
                    <a:lnTo>
                      <a:pt x="17009" y="56494"/>
                    </a:lnTo>
                    <a:lnTo>
                      <a:pt x="16822" y="56764"/>
                    </a:lnTo>
                    <a:lnTo>
                      <a:pt x="16614" y="56993"/>
                    </a:lnTo>
                    <a:lnTo>
                      <a:pt x="16406" y="57222"/>
                    </a:lnTo>
                    <a:lnTo>
                      <a:pt x="16198" y="57430"/>
                    </a:lnTo>
                    <a:lnTo>
                      <a:pt x="15990" y="57617"/>
                    </a:lnTo>
                    <a:lnTo>
                      <a:pt x="15762" y="57783"/>
                    </a:lnTo>
                    <a:lnTo>
                      <a:pt x="15533" y="57950"/>
                    </a:lnTo>
                    <a:lnTo>
                      <a:pt x="15304" y="58095"/>
                    </a:lnTo>
                    <a:lnTo>
                      <a:pt x="15055" y="58220"/>
                    </a:lnTo>
                    <a:lnTo>
                      <a:pt x="14805" y="58324"/>
                    </a:lnTo>
                    <a:lnTo>
                      <a:pt x="14535" y="58407"/>
                    </a:lnTo>
                    <a:lnTo>
                      <a:pt x="14265" y="58490"/>
                    </a:lnTo>
                    <a:lnTo>
                      <a:pt x="13994" y="58553"/>
                    </a:lnTo>
                    <a:lnTo>
                      <a:pt x="13724" y="58594"/>
                    </a:lnTo>
                    <a:lnTo>
                      <a:pt x="13433" y="58615"/>
                    </a:lnTo>
                    <a:lnTo>
                      <a:pt x="13121" y="58615"/>
                    </a:lnTo>
                    <a:lnTo>
                      <a:pt x="13121" y="58615"/>
                    </a:lnTo>
                    <a:lnTo>
                      <a:pt x="12747" y="58615"/>
                    </a:lnTo>
                    <a:lnTo>
                      <a:pt x="12352" y="58573"/>
                    </a:lnTo>
                    <a:lnTo>
                      <a:pt x="12352" y="58573"/>
                    </a:lnTo>
                    <a:lnTo>
                      <a:pt x="11416" y="58428"/>
                    </a:lnTo>
                    <a:lnTo>
                      <a:pt x="10501" y="58262"/>
                    </a:lnTo>
                    <a:lnTo>
                      <a:pt x="9607" y="58074"/>
                    </a:lnTo>
                    <a:lnTo>
                      <a:pt x="8713" y="57866"/>
                    </a:lnTo>
                    <a:lnTo>
                      <a:pt x="7840" y="57596"/>
                    </a:lnTo>
                    <a:lnTo>
                      <a:pt x="6946" y="57305"/>
                    </a:lnTo>
                    <a:lnTo>
                      <a:pt x="6093" y="56972"/>
                    </a:lnTo>
                    <a:lnTo>
                      <a:pt x="5241" y="56598"/>
                    </a:lnTo>
                    <a:lnTo>
                      <a:pt x="5241" y="56598"/>
                    </a:lnTo>
                    <a:lnTo>
                      <a:pt x="4929" y="56453"/>
                    </a:lnTo>
                    <a:lnTo>
                      <a:pt x="4658" y="56265"/>
                    </a:lnTo>
                    <a:lnTo>
                      <a:pt x="4409" y="56078"/>
                    </a:lnTo>
                    <a:lnTo>
                      <a:pt x="4180" y="55850"/>
                    </a:lnTo>
                    <a:lnTo>
                      <a:pt x="3972" y="55600"/>
                    </a:lnTo>
                    <a:lnTo>
                      <a:pt x="3806" y="55330"/>
                    </a:lnTo>
                    <a:lnTo>
                      <a:pt x="3660" y="55039"/>
                    </a:lnTo>
                    <a:lnTo>
                      <a:pt x="3536" y="54706"/>
                    </a:lnTo>
                    <a:lnTo>
                      <a:pt x="3536" y="54706"/>
                    </a:lnTo>
                    <a:lnTo>
                      <a:pt x="3494" y="54519"/>
                    </a:lnTo>
                    <a:lnTo>
                      <a:pt x="3473" y="54352"/>
                    </a:lnTo>
                    <a:lnTo>
                      <a:pt x="3452" y="53999"/>
                    </a:lnTo>
                    <a:lnTo>
                      <a:pt x="3452" y="53999"/>
                    </a:lnTo>
                    <a:lnTo>
                      <a:pt x="3473" y="53604"/>
                    </a:lnTo>
                    <a:lnTo>
                      <a:pt x="3536" y="53230"/>
                    </a:lnTo>
                    <a:lnTo>
                      <a:pt x="3536" y="53230"/>
                    </a:lnTo>
                    <a:lnTo>
                      <a:pt x="3598" y="52959"/>
                    </a:lnTo>
                    <a:lnTo>
                      <a:pt x="3598" y="52959"/>
                    </a:lnTo>
                    <a:lnTo>
                      <a:pt x="3889" y="51837"/>
                    </a:lnTo>
                    <a:lnTo>
                      <a:pt x="4222" y="50735"/>
                    </a:lnTo>
                    <a:lnTo>
                      <a:pt x="4554" y="49612"/>
                    </a:lnTo>
                    <a:lnTo>
                      <a:pt x="4908" y="48510"/>
                    </a:lnTo>
                    <a:lnTo>
                      <a:pt x="5677" y="46326"/>
                    </a:lnTo>
                    <a:lnTo>
                      <a:pt x="6447" y="44122"/>
                    </a:lnTo>
                    <a:lnTo>
                      <a:pt x="6447" y="44122"/>
                    </a:lnTo>
                    <a:lnTo>
                      <a:pt x="7507" y="41191"/>
                    </a:lnTo>
                    <a:lnTo>
                      <a:pt x="8630" y="38259"/>
                    </a:lnTo>
                    <a:lnTo>
                      <a:pt x="9773" y="35327"/>
                    </a:lnTo>
                    <a:lnTo>
                      <a:pt x="10959" y="32416"/>
                    </a:lnTo>
                    <a:lnTo>
                      <a:pt x="12144" y="29526"/>
                    </a:lnTo>
                    <a:lnTo>
                      <a:pt x="13350" y="26636"/>
                    </a:lnTo>
                    <a:lnTo>
                      <a:pt x="15803" y="20855"/>
                    </a:lnTo>
                    <a:lnTo>
                      <a:pt x="15803" y="20855"/>
                    </a:lnTo>
                    <a:lnTo>
                      <a:pt x="16323" y="19649"/>
                    </a:lnTo>
                    <a:lnTo>
                      <a:pt x="16843" y="18422"/>
                    </a:lnTo>
                    <a:lnTo>
                      <a:pt x="17092" y="17820"/>
                    </a:lnTo>
                    <a:lnTo>
                      <a:pt x="17300" y="17196"/>
                    </a:lnTo>
                    <a:lnTo>
                      <a:pt x="17488" y="16572"/>
                    </a:lnTo>
                    <a:lnTo>
                      <a:pt x="17654" y="15927"/>
                    </a:lnTo>
                    <a:lnTo>
                      <a:pt x="17654" y="15927"/>
                    </a:lnTo>
                    <a:lnTo>
                      <a:pt x="17716" y="15595"/>
                    </a:lnTo>
                    <a:lnTo>
                      <a:pt x="17737" y="15283"/>
                    </a:lnTo>
                    <a:lnTo>
                      <a:pt x="17737" y="15283"/>
                    </a:lnTo>
                    <a:lnTo>
                      <a:pt x="17737" y="15283"/>
                    </a:lnTo>
                    <a:lnTo>
                      <a:pt x="17716" y="15054"/>
                    </a:lnTo>
                    <a:lnTo>
                      <a:pt x="17695" y="14888"/>
                    </a:lnTo>
                    <a:lnTo>
                      <a:pt x="17633" y="14742"/>
                    </a:lnTo>
                    <a:lnTo>
                      <a:pt x="17571" y="14617"/>
                    </a:lnTo>
                    <a:lnTo>
                      <a:pt x="17467" y="14534"/>
                    </a:lnTo>
                    <a:lnTo>
                      <a:pt x="17342" y="14472"/>
                    </a:lnTo>
                    <a:lnTo>
                      <a:pt x="17176" y="14451"/>
                    </a:lnTo>
                    <a:lnTo>
                      <a:pt x="16989" y="14430"/>
                    </a:lnTo>
                    <a:lnTo>
                      <a:pt x="16989" y="14430"/>
                    </a:lnTo>
                    <a:lnTo>
                      <a:pt x="16801" y="14451"/>
                    </a:lnTo>
                    <a:lnTo>
                      <a:pt x="16801" y="14451"/>
                    </a:lnTo>
                    <a:lnTo>
                      <a:pt x="15304" y="14555"/>
                    </a:lnTo>
                    <a:lnTo>
                      <a:pt x="13828" y="14701"/>
                    </a:lnTo>
                    <a:lnTo>
                      <a:pt x="10855" y="14971"/>
                    </a:lnTo>
                    <a:lnTo>
                      <a:pt x="9358" y="15116"/>
                    </a:lnTo>
                    <a:lnTo>
                      <a:pt x="7881" y="15220"/>
                    </a:lnTo>
                    <a:lnTo>
                      <a:pt x="6384" y="15283"/>
                    </a:lnTo>
                    <a:lnTo>
                      <a:pt x="5636" y="15304"/>
                    </a:lnTo>
                    <a:lnTo>
                      <a:pt x="4887" y="15304"/>
                    </a:lnTo>
                    <a:lnTo>
                      <a:pt x="4887" y="15304"/>
                    </a:lnTo>
                    <a:lnTo>
                      <a:pt x="4201" y="15304"/>
                    </a:lnTo>
                    <a:lnTo>
                      <a:pt x="4201" y="15304"/>
                    </a:lnTo>
                    <a:lnTo>
                      <a:pt x="3847" y="15283"/>
                    </a:lnTo>
                    <a:lnTo>
                      <a:pt x="3847" y="15283"/>
                    </a:lnTo>
                    <a:lnTo>
                      <a:pt x="3577" y="15283"/>
                    </a:lnTo>
                    <a:lnTo>
                      <a:pt x="3307" y="15262"/>
                    </a:lnTo>
                    <a:lnTo>
                      <a:pt x="3057" y="15220"/>
                    </a:lnTo>
                    <a:lnTo>
                      <a:pt x="2829" y="15158"/>
                    </a:lnTo>
                    <a:lnTo>
                      <a:pt x="2600" y="15096"/>
                    </a:lnTo>
                    <a:lnTo>
                      <a:pt x="2371" y="14992"/>
                    </a:lnTo>
                    <a:lnTo>
                      <a:pt x="2184" y="14888"/>
                    </a:lnTo>
                    <a:lnTo>
                      <a:pt x="1997" y="14763"/>
                    </a:lnTo>
                    <a:lnTo>
                      <a:pt x="1810" y="14617"/>
                    </a:lnTo>
                    <a:lnTo>
                      <a:pt x="1664" y="14472"/>
                    </a:lnTo>
                    <a:lnTo>
                      <a:pt x="1498" y="14285"/>
                    </a:lnTo>
                    <a:lnTo>
                      <a:pt x="1373" y="14098"/>
                    </a:lnTo>
                    <a:lnTo>
                      <a:pt x="1248" y="13869"/>
                    </a:lnTo>
                    <a:lnTo>
                      <a:pt x="1144" y="13640"/>
                    </a:lnTo>
                    <a:lnTo>
                      <a:pt x="1040" y="13370"/>
                    </a:lnTo>
                    <a:lnTo>
                      <a:pt x="957" y="13100"/>
                    </a:lnTo>
                    <a:lnTo>
                      <a:pt x="957" y="13100"/>
                    </a:lnTo>
                    <a:lnTo>
                      <a:pt x="749" y="12309"/>
                    </a:lnTo>
                    <a:lnTo>
                      <a:pt x="562" y="11498"/>
                    </a:lnTo>
                    <a:lnTo>
                      <a:pt x="396" y="10688"/>
                    </a:lnTo>
                    <a:lnTo>
                      <a:pt x="271" y="9897"/>
                    </a:lnTo>
                    <a:lnTo>
                      <a:pt x="146" y="9087"/>
                    </a:lnTo>
                    <a:lnTo>
                      <a:pt x="63" y="8276"/>
                    </a:lnTo>
                    <a:lnTo>
                      <a:pt x="22" y="7444"/>
                    </a:lnTo>
                    <a:lnTo>
                      <a:pt x="1" y="66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6"/>
              <p:cNvSpPr/>
              <p:nvPr/>
            </p:nvSpPr>
            <p:spPr>
              <a:xfrm>
                <a:off x="5375425" y="1961325"/>
                <a:ext cx="1012625" cy="15610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62442" fill="none" extrusionOk="0">
                    <a:moveTo>
                      <a:pt x="26532" y="0"/>
                    </a:moveTo>
                    <a:lnTo>
                      <a:pt x="26532" y="0"/>
                    </a:lnTo>
                    <a:lnTo>
                      <a:pt x="25492" y="0"/>
                    </a:lnTo>
                    <a:lnTo>
                      <a:pt x="24453" y="21"/>
                    </a:lnTo>
                    <a:lnTo>
                      <a:pt x="24453" y="21"/>
                    </a:lnTo>
                    <a:lnTo>
                      <a:pt x="22873" y="83"/>
                    </a:lnTo>
                    <a:lnTo>
                      <a:pt x="21292" y="146"/>
                    </a:lnTo>
                    <a:lnTo>
                      <a:pt x="18132" y="333"/>
                    </a:lnTo>
                    <a:lnTo>
                      <a:pt x="14992" y="541"/>
                    </a:lnTo>
                    <a:lnTo>
                      <a:pt x="11832" y="749"/>
                    </a:lnTo>
                    <a:lnTo>
                      <a:pt x="11832" y="749"/>
                    </a:lnTo>
                    <a:lnTo>
                      <a:pt x="10813" y="811"/>
                    </a:lnTo>
                    <a:lnTo>
                      <a:pt x="9815" y="894"/>
                    </a:lnTo>
                    <a:lnTo>
                      <a:pt x="8796" y="977"/>
                    </a:lnTo>
                    <a:lnTo>
                      <a:pt x="7798" y="1102"/>
                    </a:lnTo>
                    <a:lnTo>
                      <a:pt x="6800" y="1248"/>
                    </a:lnTo>
                    <a:lnTo>
                      <a:pt x="5802" y="1414"/>
                    </a:lnTo>
                    <a:lnTo>
                      <a:pt x="4804" y="1622"/>
                    </a:lnTo>
                    <a:lnTo>
                      <a:pt x="3806" y="1872"/>
                    </a:lnTo>
                    <a:lnTo>
                      <a:pt x="3806" y="1872"/>
                    </a:lnTo>
                    <a:lnTo>
                      <a:pt x="3473" y="1976"/>
                    </a:lnTo>
                    <a:lnTo>
                      <a:pt x="3161" y="2100"/>
                    </a:lnTo>
                    <a:lnTo>
                      <a:pt x="2870" y="2225"/>
                    </a:lnTo>
                    <a:lnTo>
                      <a:pt x="2579" y="2371"/>
                    </a:lnTo>
                    <a:lnTo>
                      <a:pt x="2308" y="2537"/>
                    </a:lnTo>
                    <a:lnTo>
                      <a:pt x="2038" y="2703"/>
                    </a:lnTo>
                    <a:lnTo>
                      <a:pt x="1809" y="2890"/>
                    </a:lnTo>
                    <a:lnTo>
                      <a:pt x="1581" y="3078"/>
                    </a:lnTo>
                    <a:lnTo>
                      <a:pt x="1373" y="3306"/>
                    </a:lnTo>
                    <a:lnTo>
                      <a:pt x="1186" y="3535"/>
                    </a:lnTo>
                    <a:lnTo>
                      <a:pt x="999" y="3764"/>
                    </a:lnTo>
                    <a:lnTo>
                      <a:pt x="853" y="4013"/>
                    </a:lnTo>
                    <a:lnTo>
                      <a:pt x="707" y="4284"/>
                    </a:lnTo>
                    <a:lnTo>
                      <a:pt x="562" y="4575"/>
                    </a:lnTo>
                    <a:lnTo>
                      <a:pt x="458" y="4866"/>
                    </a:lnTo>
                    <a:lnTo>
                      <a:pt x="354" y="5178"/>
                    </a:lnTo>
                    <a:lnTo>
                      <a:pt x="354" y="5178"/>
                    </a:lnTo>
                    <a:lnTo>
                      <a:pt x="271" y="5510"/>
                    </a:lnTo>
                    <a:lnTo>
                      <a:pt x="208" y="5843"/>
                    </a:lnTo>
                    <a:lnTo>
                      <a:pt x="208" y="5843"/>
                    </a:lnTo>
                    <a:lnTo>
                      <a:pt x="104" y="6654"/>
                    </a:lnTo>
                    <a:lnTo>
                      <a:pt x="42" y="7486"/>
                    </a:lnTo>
                    <a:lnTo>
                      <a:pt x="0" y="8297"/>
                    </a:lnTo>
                    <a:lnTo>
                      <a:pt x="0" y="9128"/>
                    </a:lnTo>
                    <a:lnTo>
                      <a:pt x="21" y="9939"/>
                    </a:lnTo>
                    <a:lnTo>
                      <a:pt x="63" y="10771"/>
                    </a:lnTo>
                    <a:lnTo>
                      <a:pt x="125" y="11582"/>
                    </a:lnTo>
                    <a:lnTo>
                      <a:pt x="188" y="12414"/>
                    </a:lnTo>
                    <a:lnTo>
                      <a:pt x="188" y="12414"/>
                    </a:lnTo>
                    <a:lnTo>
                      <a:pt x="271" y="13079"/>
                    </a:lnTo>
                    <a:lnTo>
                      <a:pt x="396" y="13744"/>
                    </a:lnTo>
                    <a:lnTo>
                      <a:pt x="562" y="14389"/>
                    </a:lnTo>
                    <a:lnTo>
                      <a:pt x="749" y="15033"/>
                    </a:lnTo>
                    <a:lnTo>
                      <a:pt x="957" y="15657"/>
                    </a:lnTo>
                    <a:lnTo>
                      <a:pt x="1206" y="16260"/>
                    </a:lnTo>
                    <a:lnTo>
                      <a:pt x="1498" y="16884"/>
                    </a:lnTo>
                    <a:lnTo>
                      <a:pt x="1789" y="17487"/>
                    </a:lnTo>
                    <a:lnTo>
                      <a:pt x="1789" y="17487"/>
                    </a:lnTo>
                    <a:lnTo>
                      <a:pt x="1934" y="17736"/>
                    </a:lnTo>
                    <a:lnTo>
                      <a:pt x="2080" y="17986"/>
                    </a:lnTo>
                    <a:lnTo>
                      <a:pt x="2246" y="18215"/>
                    </a:lnTo>
                    <a:lnTo>
                      <a:pt x="2412" y="18423"/>
                    </a:lnTo>
                    <a:lnTo>
                      <a:pt x="2600" y="18631"/>
                    </a:lnTo>
                    <a:lnTo>
                      <a:pt x="2787" y="18838"/>
                    </a:lnTo>
                    <a:lnTo>
                      <a:pt x="2974" y="19005"/>
                    </a:lnTo>
                    <a:lnTo>
                      <a:pt x="3182" y="19171"/>
                    </a:lnTo>
                    <a:lnTo>
                      <a:pt x="3410" y="19317"/>
                    </a:lnTo>
                    <a:lnTo>
                      <a:pt x="3639" y="19462"/>
                    </a:lnTo>
                    <a:lnTo>
                      <a:pt x="3889" y="19587"/>
                    </a:lnTo>
                    <a:lnTo>
                      <a:pt x="4138" y="19691"/>
                    </a:lnTo>
                    <a:lnTo>
                      <a:pt x="4388" y="19795"/>
                    </a:lnTo>
                    <a:lnTo>
                      <a:pt x="4679" y="19857"/>
                    </a:lnTo>
                    <a:lnTo>
                      <a:pt x="4970" y="19920"/>
                    </a:lnTo>
                    <a:lnTo>
                      <a:pt x="5261" y="19982"/>
                    </a:lnTo>
                    <a:lnTo>
                      <a:pt x="5261" y="19982"/>
                    </a:lnTo>
                    <a:lnTo>
                      <a:pt x="6134" y="20065"/>
                    </a:lnTo>
                    <a:lnTo>
                      <a:pt x="7028" y="20148"/>
                    </a:lnTo>
                    <a:lnTo>
                      <a:pt x="7902" y="20190"/>
                    </a:lnTo>
                    <a:lnTo>
                      <a:pt x="8775" y="20211"/>
                    </a:lnTo>
                    <a:lnTo>
                      <a:pt x="8775" y="20211"/>
                    </a:lnTo>
                    <a:lnTo>
                      <a:pt x="9544" y="20211"/>
                    </a:lnTo>
                    <a:lnTo>
                      <a:pt x="10293" y="20169"/>
                    </a:lnTo>
                    <a:lnTo>
                      <a:pt x="10293" y="20169"/>
                    </a:lnTo>
                    <a:lnTo>
                      <a:pt x="11873" y="20065"/>
                    </a:lnTo>
                    <a:lnTo>
                      <a:pt x="13474" y="19940"/>
                    </a:lnTo>
                    <a:lnTo>
                      <a:pt x="14264" y="19857"/>
                    </a:lnTo>
                    <a:lnTo>
                      <a:pt x="15075" y="19774"/>
                    </a:lnTo>
                    <a:lnTo>
                      <a:pt x="15886" y="19670"/>
                    </a:lnTo>
                    <a:lnTo>
                      <a:pt x="16697" y="19545"/>
                    </a:lnTo>
                    <a:lnTo>
                      <a:pt x="16697" y="19545"/>
                    </a:lnTo>
                    <a:lnTo>
                      <a:pt x="16572" y="19878"/>
                    </a:lnTo>
                    <a:lnTo>
                      <a:pt x="16468" y="20148"/>
                    </a:lnTo>
                    <a:lnTo>
                      <a:pt x="16468" y="20148"/>
                    </a:lnTo>
                    <a:lnTo>
                      <a:pt x="14701" y="24141"/>
                    </a:lnTo>
                    <a:lnTo>
                      <a:pt x="14701" y="24141"/>
                    </a:lnTo>
                    <a:lnTo>
                      <a:pt x="13204" y="27675"/>
                    </a:lnTo>
                    <a:lnTo>
                      <a:pt x="12455" y="29443"/>
                    </a:lnTo>
                    <a:lnTo>
                      <a:pt x="11728" y="31231"/>
                    </a:lnTo>
                    <a:lnTo>
                      <a:pt x="11000" y="32998"/>
                    </a:lnTo>
                    <a:lnTo>
                      <a:pt x="10314" y="34807"/>
                    </a:lnTo>
                    <a:lnTo>
                      <a:pt x="9628" y="36596"/>
                    </a:lnTo>
                    <a:lnTo>
                      <a:pt x="8962" y="38405"/>
                    </a:lnTo>
                    <a:lnTo>
                      <a:pt x="8962" y="38405"/>
                    </a:lnTo>
                    <a:lnTo>
                      <a:pt x="7486" y="42376"/>
                    </a:lnTo>
                    <a:lnTo>
                      <a:pt x="6737" y="44372"/>
                    </a:lnTo>
                    <a:lnTo>
                      <a:pt x="6030" y="46368"/>
                    </a:lnTo>
                    <a:lnTo>
                      <a:pt x="5365" y="48385"/>
                    </a:lnTo>
                    <a:lnTo>
                      <a:pt x="5053" y="49404"/>
                    </a:lnTo>
                    <a:lnTo>
                      <a:pt x="4741" y="50402"/>
                    </a:lnTo>
                    <a:lnTo>
                      <a:pt x="4471" y="51442"/>
                    </a:lnTo>
                    <a:lnTo>
                      <a:pt x="4201" y="52460"/>
                    </a:lnTo>
                    <a:lnTo>
                      <a:pt x="3951" y="53500"/>
                    </a:lnTo>
                    <a:lnTo>
                      <a:pt x="3722" y="54540"/>
                    </a:lnTo>
                    <a:lnTo>
                      <a:pt x="3722" y="54540"/>
                    </a:lnTo>
                    <a:lnTo>
                      <a:pt x="3535" y="55559"/>
                    </a:lnTo>
                    <a:lnTo>
                      <a:pt x="3535" y="55559"/>
                    </a:lnTo>
                    <a:lnTo>
                      <a:pt x="3494" y="55870"/>
                    </a:lnTo>
                    <a:lnTo>
                      <a:pt x="3452" y="56182"/>
                    </a:lnTo>
                    <a:lnTo>
                      <a:pt x="3452" y="56515"/>
                    </a:lnTo>
                    <a:lnTo>
                      <a:pt x="3452" y="56869"/>
                    </a:lnTo>
                    <a:lnTo>
                      <a:pt x="3473" y="57201"/>
                    </a:lnTo>
                    <a:lnTo>
                      <a:pt x="3535" y="57555"/>
                    </a:lnTo>
                    <a:lnTo>
                      <a:pt x="3598" y="57887"/>
                    </a:lnTo>
                    <a:lnTo>
                      <a:pt x="3702" y="58220"/>
                    </a:lnTo>
                    <a:lnTo>
                      <a:pt x="3826" y="58553"/>
                    </a:lnTo>
                    <a:lnTo>
                      <a:pt x="3993" y="58865"/>
                    </a:lnTo>
                    <a:lnTo>
                      <a:pt x="4180" y="59156"/>
                    </a:lnTo>
                    <a:lnTo>
                      <a:pt x="4409" y="59447"/>
                    </a:lnTo>
                    <a:lnTo>
                      <a:pt x="4658" y="59696"/>
                    </a:lnTo>
                    <a:lnTo>
                      <a:pt x="4928" y="59925"/>
                    </a:lnTo>
                    <a:lnTo>
                      <a:pt x="5261" y="60133"/>
                    </a:lnTo>
                    <a:lnTo>
                      <a:pt x="5615" y="60299"/>
                    </a:lnTo>
                    <a:lnTo>
                      <a:pt x="5615" y="60299"/>
                    </a:lnTo>
                    <a:lnTo>
                      <a:pt x="6717" y="60715"/>
                    </a:lnTo>
                    <a:lnTo>
                      <a:pt x="7839" y="61089"/>
                    </a:lnTo>
                    <a:lnTo>
                      <a:pt x="8941" y="61422"/>
                    </a:lnTo>
                    <a:lnTo>
                      <a:pt x="10064" y="61734"/>
                    </a:lnTo>
                    <a:lnTo>
                      <a:pt x="10626" y="61859"/>
                    </a:lnTo>
                    <a:lnTo>
                      <a:pt x="11208" y="61963"/>
                    </a:lnTo>
                    <a:lnTo>
                      <a:pt x="11769" y="62088"/>
                    </a:lnTo>
                    <a:lnTo>
                      <a:pt x="12351" y="62171"/>
                    </a:lnTo>
                    <a:lnTo>
                      <a:pt x="12934" y="62254"/>
                    </a:lnTo>
                    <a:lnTo>
                      <a:pt x="13516" y="62316"/>
                    </a:lnTo>
                    <a:lnTo>
                      <a:pt x="14098" y="62358"/>
                    </a:lnTo>
                    <a:lnTo>
                      <a:pt x="14680" y="62399"/>
                    </a:lnTo>
                    <a:lnTo>
                      <a:pt x="14680" y="62399"/>
                    </a:lnTo>
                    <a:lnTo>
                      <a:pt x="15075" y="62420"/>
                    </a:lnTo>
                    <a:lnTo>
                      <a:pt x="15491" y="62441"/>
                    </a:lnTo>
                    <a:lnTo>
                      <a:pt x="15491" y="62441"/>
                    </a:lnTo>
                    <a:lnTo>
                      <a:pt x="16011" y="62420"/>
                    </a:lnTo>
                    <a:lnTo>
                      <a:pt x="16260" y="62379"/>
                    </a:lnTo>
                    <a:lnTo>
                      <a:pt x="16510" y="62337"/>
                    </a:lnTo>
                    <a:lnTo>
                      <a:pt x="16759" y="62295"/>
                    </a:lnTo>
                    <a:lnTo>
                      <a:pt x="17009" y="62212"/>
                    </a:lnTo>
                    <a:lnTo>
                      <a:pt x="17238" y="62108"/>
                    </a:lnTo>
                    <a:lnTo>
                      <a:pt x="17487" y="61984"/>
                    </a:lnTo>
                    <a:lnTo>
                      <a:pt x="17487" y="61984"/>
                    </a:lnTo>
                    <a:lnTo>
                      <a:pt x="18007" y="61672"/>
                    </a:lnTo>
                    <a:lnTo>
                      <a:pt x="18506" y="61297"/>
                    </a:lnTo>
                    <a:lnTo>
                      <a:pt x="18963" y="60923"/>
                    </a:lnTo>
                    <a:lnTo>
                      <a:pt x="19421" y="60507"/>
                    </a:lnTo>
                    <a:lnTo>
                      <a:pt x="19816" y="60071"/>
                    </a:lnTo>
                    <a:lnTo>
                      <a:pt x="20211" y="59592"/>
                    </a:lnTo>
                    <a:lnTo>
                      <a:pt x="20565" y="59093"/>
                    </a:lnTo>
                    <a:lnTo>
                      <a:pt x="20876" y="58574"/>
                    </a:lnTo>
                    <a:lnTo>
                      <a:pt x="20876" y="58574"/>
                    </a:lnTo>
                    <a:lnTo>
                      <a:pt x="21729" y="57014"/>
                    </a:lnTo>
                    <a:lnTo>
                      <a:pt x="22561" y="55434"/>
                    </a:lnTo>
                    <a:lnTo>
                      <a:pt x="23372" y="53854"/>
                    </a:lnTo>
                    <a:lnTo>
                      <a:pt x="24141" y="52253"/>
                    </a:lnTo>
                    <a:lnTo>
                      <a:pt x="24889" y="50651"/>
                    </a:lnTo>
                    <a:lnTo>
                      <a:pt x="25638" y="49030"/>
                    </a:lnTo>
                    <a:lnTo>
                      <a:pt x="26324" y="47408"/>
                    </a:lnTo>
                    <a:lnTo>
                      <a:pt x="27010" y="45765"/>
                    </a:lnTo>
                    <a:lnTo>
                      <a:pt x="27010" y="45765"/>
                    </a:lnTo>
                    <a:lnTo>
                      <a:pt x="28008" y="43228"/>
                    </a:lnTo>
                    <a:lnTo>
                      <a:pt x="28986" y="40713"/>
                    </a:lnTo>
                    <a:lnTo>
                      <a:pt x="30919" y="35618"/>
                    </a:lnTo>
                    <a:lnTo>
                      <a:pt x="31876" y="33082"/>
                    </a:lnTo>
                    <a:lnTo>
                      <a:pt x="32874" y="30566"/>
                    </a:lnTo>
                    <a:lnTo>
                      <a:pt x="33893" y="28050"/>
                    </a:lnTo>
                    <a:lnTo>
                      <a:pt x="34413" y="26781"/>
                    </a:lnTo>
                    <a:lnTo>
                      <a:pt x="34953" y="25534"/>
                    </a:lnTo>
                    <a:lnTo>
                      <a:pt x="34953" y="25534"/>
                    </a:lnTo>
                    <a:lnTo>
                      <a:pt x="35639" y="23954"/>
                    </a:lnTo>
                    <a:lnTo>
                      <a:pt x="36284" y="22352"/>
                    </a:lnTo>
                    <a:lnTo>
                      <a:pt x="36908" y="20731"/>
                    </a:lnTo>
                    <a:lnTo>
                      <a:pt x="37490" y="19109"/>
                    </a:lnTo>
                    <a:lnTo>
                      <a:pt x="38072" y="17466"/>
                    </a:lnTo>
                    <a:lnTo>
                      <a:pt x="38613" y="15824"/>
                    </a:lnTo>
                    <a:lnTo>
                      <a:pt x="39132" y="14160"/>
                    </a:lnTo>
                    <a:lnTo>
                      <a:pt x="39631" y="12497"/>
                    </a:lnTo>
                    <a:lnTo>
                      <a:pt x="39631" y="12497"/>
                    </a:lnTo>
                    <a:lnTo>
                      <a:pt x="39860" y="11644"/>
                    </a:lnTo>
                    <a:lnTo>
                      <a:pt x="40068" y="10771"/>
                    </a:lnTo>
                    <a:lnTo>
                      <a:pt x="40255" y="9918"/>
                    </a:lnTo>
                    <a:lnTo>
                      <a:pt x="40380" y="9045"/>
                    </a:lnTo>
                    <a:lnTo>
                      <a:pt x="40442" y="8608"/>
                    </a:lnTo>
                    <a:lnTo>
                      <a:pt x="40484" y="8151"/>
                    </a:lnTo>
                    <a:lnTo>
                      <a:pt x="40505" y="7714"/>
                    </a:lnTo>
                    <a:lnTo>
                      <a:pt x="40505" y="7278"/>
                    </a:lnTo>
                    <a:lnTo>
                      <a:pt x="40505" y="6820"/>
                    </a:lnTo>
                    <a:lnTo>
                      <a:pt x="40484" y="6384"/>
                    </a:lnTo>
                    <a:lnTo>
                      <a:pt x="40463" y="5926"/>
                    </a:lnTo>
                    <a:lnTo>
                      <a:pt x="40401" y="5489"/>
                    </a:lnTo>
                    <a:lnTo>
                      <a:pt x="40401" y="5489"/>
                    </a:lnTo>
                    <a:lnTo>
                      <a:pt x="40338" y="5032"/>
                    </a:lnTo>
                    <a:lnTo>
                      <a:pt x="40234" y="4595"/>
                    </a:lnTo>
                    <a:lnTo>
                      <a:pt x="40089" y="4180"/>
                    </a:lnTo>
                    <a:lnTo>
                      <a:pt x="39923" y="3784"/>
                    </a:lnTo>
                    <a:lnTo>
                      <a:pt x="39756" y="3410"/>
                    </a:lnTo>
                    <a:lnTo>
                      <a:pt x="39528" y="3036"/>
                    </a:lnTo>
                    <a:lnTo>
                      <a:pt x="39299" y="2703"/>
                    </a:lnTo>
                    <a:lnTo>
                      <a:pt x="39028" y="2412"/>
                    </a:lnTo>
                    <a:lnTo>
                      <a:pt x="38737" y="2121"/>
                    </a:lnTo>
                    <a:lnTo>
                      <a:pt x="38426" y="1851"/>
                    </a:lnTo>
                    <a:lnTo>
                      <a:pt x="38093" y="1622"/>
                    </a:lnTo>
                    <a:lnTo>
                      <a:pt x="37739" y="1393"/>
                    </a:lnTo>
                    <a:lnTo>
                      <a:pt x="37365" y="1206"/>
                    </a:lnTo>
                    <a:lnTo>
                      <a:pt x="36970" y="1061"/>
                    </a:lnTo>
                    <a:lnTo>
                      <a:pt x="36533" y="936"/>
                    </a:lnTo>
                    <a:lnTo>
                      <a:pt x="36097" y="832"/>
                    </a:lnTo>
                    <a:lnTo>
                      <a:pt x="36097" y="832"/>
                    </a:lnTo>
                    <a:lnTo>
                      <a:pt x="34912" y="624"/>
                    </a:lnTo>
                    <a:lnTo>
                      <a:pt x="33726" y="437"/>
                    </a:lnTo>
                    <a:lnTo>
                      <a:pt x="32520" y="291"/>
                    </a:lnTo>
                    <a:lnTo>
                      <a:pt x="31335" y="187"/>
                    </a:lnTo>
                    <a:lnTo>
                      <a:pt x="30129" y="104"/>
                    </a:lnTo>
                    <a:lnTo>
                      <a:pt x="28944" y="42"/>
                    </a:lnTo>
                    <a:lnTo>
                      <a:pt x="27738" y="21"/>
                    </a:lnTo>
                    <a:lnTo>
                      <a:pt x="265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6"/>
              <p:cNvSpPr/>
              <p:nvPr/>
            </p:nvSpPr>
            <p:spPr>
              <a:xfrm>
                <a:off x="5754375" y="3046175"/>
                <a:ext cx="166875" cy="342075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13683" extrusionOk="0">
                    <a:moveTo>
                      <a:pt x="6633" y="1"/>
                    </a:moveTo>
                    <a:lnTo>
                      <a:pt x="6529" y="22"/>
                    </a:lnTo>
                    <a:lnTo>
                      <a:pt x="6446" y="63"/>
                    </a:lnTo>
                    <a:lnTo>
                      <a:pt x="6384" y="105"/>
                    </a:lnTo>
                    <a:lnTo>
                      <a:pt x="6342" y="167"/>
                    </a:lnTo>
                    <a:lnTo>
                      <a:pt x="6238" y="292"/>
                    </a:lnTo>
                    <a:lnTo>
                      <a:pt x="6176" y="417"/>
                    </a:lnTo>
                    <a:lnTo>
                      <a:pt x="5677" y="1144"/>
                    </a:lnTo>
                    <a:lnTo>
                      <a:pt x="5219" y="1914"/>
                    </a:lnTo>
                    <a:lnTo>
                      <a:pt x="4783" y="2704"/>
                    </a:lnTo>
                    <a:lnTo>
                      <a:pt x="4388" y="3494"/>
                    </a:lnTo>
                    <a:lnTo>
                      <a:pt x="3514" y="5241"/>
                    </a:lnTo>
                    <a:lnTo>
                      <a:pt x="2662" y="6966"/>
                    </a:lnTo>
                    <a:lnTo>
                      <a:pt x="2225" y="7840"/>
                    </a:lnTo>
                    <a:lnTo>
                      <a:pt x="1789" y="8692"/>
                    </a:lnTo>
                    <a:lnTo>
                      <a:pt x="1310" y="9545"/>
                    </a:lnTo>
                    <a:lnTo>
                      <a:pt x="832" y="10376"/>
                    </a:lnTo>
                    <a:lnTo>
                      <a:pt x="707" y="10605"/>
                    </a:lnTo>
                    <a:lnTo>
                      <a:pt x="583" y="10834"/>
                    </a:lnTo>
                    <a:lnTo>
                      <a:pt x="395" y="11312"/>
                    </a:lnTo>
                    <a:lnTo>
                      <a:pt x="229" y="11790"/>
                    </a:lnTo>
                    <a:lnTo>
                      <a:pt x="84" y="12289"/>
                    </a:lnTo>
                    <a:lnTo>
                      <a:pt x="42" y="12476"/>
                    </a:lnTo>
                    <a:lnTo>
                      <a:pt x="21" y="12664"/>
                    </a:lnTo>
                    <a:lnTo>
                      <a:pt x="0" y="12851"/>
                    </a:lnTo>
                    <a:lnTo>
                      <a:pt x="21" y="13017"/>
                    </a:lnTo>
                    <a:lnTo>
                      <a:pt x="63" y="13183"/>
                    </a:lnTo>
                    <a:lnTo>
                      <a:pt x="146" y="13329"/>
                    </a:lnTo>
                    <a:lnTo>
                      <a:pt x="271" y="13454"/>
                    </a:lnTo>
                    <a:lnTo>
                      <a:pt x="458" y="13579"/>
                    </a:lnTo>
                    <a:lnTo>
                      <a:pt x="645" y="13662"/>
                    </a:lnTo>
                    <a:lnTo>
                      <a:pt x="853" y="13682"/>
                    </a:lnTo>
                    <a:lnTo>
                      <a:pt x="978" y="13662"/>
                    </a:lnTo>
                    <a:lnTo>
                      <a:pt x="1102" y="13641"/>
                    </a:lnTo>
                    <a:lnTo>
                      <a:pt x="1206" y="13579"/>
                    </a:lnTo>
                    <a:lnTo>
                      <a:pt x="1331" y="13516"/>
                    </a:lnTo>
                    <a:lnTo>
                      <a:pt x="1539" y="13350"/>
                    </a:lnTo>
                    <a:lnTo>
                      <a:pt x="1726" y="13142"/>
                    </a:lnTo>
                    <a:lnTo>
                      <a:pt x="1976" y="12830"/>
                    </a:lnTo>
                    <a:lnTo>
                      <a:pt x="2204" y="12518"/>
                    </a:lnTo>
                    <a:lnTo>
                      <a:pt x="2412" y="12206"/>
                    </a:lnTo>
                    <a:lnTo>
                      <a:pt x="2620" y="11873"/>
                    </a:lnTo>
                    <a:lnTo>
                      <a:pt x="2807" y="11520"/>
                    </a:lnTo>
                    <a:lnTo>
                      <a:pt x="2974" y="11187"/>
                    </a:lnTo>
                    <a:lnTo>
                      <a:pt x="3140" y="10834"/>
                    </a:lnTo>
                    <a:lnTo>
                      <a:pt x="3286" y="10460"/>
                    </a:lnTo>
                    <a:lnTo>
                      <a:pt x="4201" y="8152"/>
                    </a:lnTo>
                    <a:lnTo>
                      <a:pt x="5115" y="5823"/>
                    </a:lnTo>
                    <a:lnTo>
                      <a:pt x="5510" y="4762"/>
                    </a:lnTo>
                    <a:lnTo>
                      <a:pt x="5885" y="3681"/>
                    </a:lnTo>
                    <a:lnTo>
                      <a:pt x="6051" y="3141"/>
                    </a:lnTo>
                    <a:lnTo>
                      <a:pt x="6217" y="2579"/>
                    </a:lnTo>
                    <a:lnTo>
                      <a:pt x="6363" y="2038"/>
                    </a:lnTo>
                    <a:lnTo>
                      <a:pt x="6488" y="1477"/>
                    </a:lnTo>
                    <a:lnTo>
                      <a:pt x="6571" y="1124"/>
                    </a:lnTo>
                    <a:lnTo>
                      <a:pt x="6654" y="770"/>
                    </a:lnTo>
                    <a:lnTo>
                      <a:pt x="6675" y="583"/>
                    </a:lnTo>
                    <a:lnTo>
                      <a:pt x="6675" y="396"/>
                    </a:lnTo>
                    <a:lnTo>
                      <a:pt x="6675" y="209"/>
                    </a:lnTo>
                    <a:lnTo>
                      <a:pt x="6633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6"/>
              <p:cNvSpPr/>
              <p:nvPr/>
            </p:nvSpPr>
            <p:spPr>
              <a:xfrm>
                <a:off x="5754375" y="3046175"/>
                <a:ext cx="166875" cy="342075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13683" fill="none" extrusionOk="0">
                    <a:moveTo>
                      <a:pt x="6633" y="1"/>
                    </a:moveTo>
                    <a:lnTo>
                      <a:pt x="6633" y="1"/>
                    </a:lnTo>
                    <a:lnTo>
                      <a:pt x="6529" y="22"/>
                    </a:lnTo>
                    <a:lnTo>
                      <a:pt x="6446" y="63"/>
                    </a:lnTo>
                    <a:lnTo>
                      <a:pt x="6384" y="105"/>
                    </a:lnTo>
                    <a:lnTo>
                      <a:pt x="6342" y="167"/>
                    </a:lnTo>
                    <a:lnTo>
                      <a:pt x="6238" y="292"/>
                    </a:lnTo>
                    <a:lnTo>
                      <a:pt x="6176" y="417"/>
                    </a:lnTo>
                    <a:lnTo>
                      <a:pt x="6176" y="417"/>
                    </a:lnTo>
                    <a:lnTo>
                      <a:pt x="5677" y="1144"/>
                    </a:lnTo>
                    <a:lnTo>
                      <a:pt x="5219" y="1914"/>
                    </a:lnTo>
                    <a:lnTo>
                      <a:pt x="4783" y="2704"/>
                    </a:lnTo>
                    <a:lnTo>
                      <a:pt x="4388" y="3494"/>
                    </a:lnTo>
                    <a:lnTo>
                      <a:pt x="4388" y="3494"/>
                    </a:lnTo>
                    <a:lnTo>
                      <a:pt x="3514" y="5241"/>
                    </a:lnTo>
                    <a:lnTo>
                      <a:pt x="2662" y="6966"/>
                    </a:lnTo>
                    <a:lnTo>
                      <a:pt x="2225" y="7840"/>
                    </a:lnTo>
                    <a:lnTo>
                      <a:pt x="1789" y="8692"/>
                    </a:lnTo>
                    <a:lnTo>
                      <a:pt x="1310" y="9545"/>
                    </a:lnTo>
                    <a:lnTo>
                      <a:pt x="832" y="10376"/>
                    </a:lnTo>
                    <a:lnTo>
                      <a:pt x="832" y="10376"/>
                    </a:lnTo>
                    <a:lnTo>
                      <a:pt x="707" y="10605"/>
                    </a:lnTo>
                    <a:lnTo>
                      <a:pt x="583" y="10834"/>
                    </a:lnTo>
                    <a:lnTo>
                      <a:pt x="395" y="11312"/>
                    </a:lnTo>
                    <a:lnTo>
                      <a:pt x="229" y="11790"/>
                    </a:lnTo>
                    <a:lnTo>
                      <a:pt x="84" y="12289"/>
                    </a:lnTo>
                    <a:lnTo>
                      <a:pt x="84" y="12289"/>
                    </a:lnTo>
                    <a:lnTo>
                      <a:pt x="42" y="12476"/>
                    </a:lnTo>
                    <a:lnTo>
                      <a:pt x="21" y="12664"/>
                    </a:lnTo>
                    <a:lnTo>
                      <a:pt x="0" y="12851"/>
                    </a:lnTo>
                    <a:lnTo>
                      <a:pt x="21" y="13017"/>
                    </a:lnTo>
                    <a:lnTo>
                      <a:pt x="63" y="13183"/>
                    </a:lnTo>
                    <a:lnTo>
                      <a:pt x="146" y="13329"/>
                    </a:lnTo>
                    <a:lnTo>
                      <a:pt x="271" y="13454"/>
                    </a:lnTo>
                    <a:lnTo>
                      <a:pt x="458" y="13579"/>
                    </a:lnTo>
                    <a:lnTo>
                      <a:pt x="458" y="13579"/>
                    </a:lnTo>
                    <a:lnTo>
                      <a:pt x="645" y="13662"/>
                    </a:lnTo>
                    <a:lnTo>
                      <a:pt x="853" y="13682"/>
                    </a:lnTo>
                    <a:lnTo>
                      <a:pt x="853" y="13682"/>
                    </a:lnTo>
                    <a:lnTo>
                      <a:pt x="978" y="13662"/>
                    </a:lnTo>
                    <a:lnTo>
                      <a:pt x="1102" y="13641"/>
                    </a:lnTo>
                    <a:lnTo>
                      <a:pt x="1206" y="13579"/>
                    </a:lnTo>
                    <a:lnTo>
                      <a:pt x="1331" y="13516"/>
                    </a:lnTo>
                    <a:lnTo>
                      <a:pt x="1539" y="13350"/>
                    </a:lnTo>
                    <a:lnTo>
                      <a:pt x="1726" y="13142"/>
                    </a:lnTo>
                    <a:lnTo>
                      <a:pt x="1726" y="13142"/>
                    </a:lnTo>
                    <a:lnTo>
                      <a:pt x="1976" y="12830"/>
                    </a:lnTo>
                    <a:lnTo>
                      <a:pt x="2204" y="12518"/>
                    </a:lnTo>
                    <a:lnTo>
                      <a:pt x="2412" y="12206"/>
                    </a:lnTo>
                    <a:lnTo>
                      <a:pt x="2620" y="11873"/>
                    </a:lnTo>
                    <a:lnTo>
                      <a:pt x="2807" y="11520"/>
                    </a:lnTo>
                    <a:lnTo>
                      <a:pt x="2974" y="11187"/>
                    </a:lnTo>
                    <a:lnTo>
                      <a:pt x="3140" y="10834"/>
                    </a:lnTo>
                    <a:lnTo>
                      <a:pt x="3286" y="10460"/>
                    </a:lnTo>
                    <a:lnTo>
                      <a:pt x="3286" y="10460"/>
                    </a:lnTo>
                    <a:lnTo>
                      <a:pt x="4201" y="8152"/>
                    </a:lnTo>
                    <a:lnTo>
                      <a:pt x="5115" y="5823"/>
                    </a:lnTo>
                    <a:lnTo>
                      <a:pt x="5115" y="5823"/>
                    </a:lnTo>
                    <a:lnTo>
                      <a:pt x="5510" y="4762"/>
                    </a:lnTo>
                    <a:lnTo>
                      <a:pt x="5885" y="3681"/>
                    </a:lnTo>
                    <a:lnTo>
                      <a:pt x="6051" y="3141"/>
                    </a:lnTo>
                    <a:lnTo>
                      <a:pt x="6217" y="2579"/>
                    </a:lnTo>
                    <a:lnTo>
                      <a:pt x="6363" y="2038"/>
                    </a:lnTo>
                    <a:lnTo>
                      <a:pt x="6488" y="1477"/>
                    </a:lnTo>
                    <a:lnTo>
                      <a:pt x="6488" y="1477"/>
                    </a:lnTo>
                    <a:lnTo>
                      <a:pt x="6571" y="1124"/>
                    </a:lnTo>
                    <a:lnTo>
                      <a:pt x="6654" y="770"/>
                    </a:lnTo>
                    <a:lnTo>
                      <a:pt x="6675" y="583"/>
                    </a:lnTo>
                    <a:lnTo>
                      <a:pt x="6675" y="396"/>
                    </a:lnTo>
                    <a:lnTo>
                      <a:pt x="6675" y="209"/>
                    </a:lnTo>
                    <a:lnTo>
                      <a:pt x="663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6"/>
              <p:cNvSpPr/>
              <p:nvPr/>
            </p:nvSpPr>
            <p:spPr>
              <a:xfrm>
                <a:off x="5470025" y="2056975"/>
                <a:ext cx="2989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2537" extrusionOk="0">
                    <a:moveTo>
                      <a:pt x="8547" y="0"/>
                    </a:moveTo>
                    <a:lnTo>
                      <a:pt x="7923" y="21"/>
                    </a:lnTo>
                    <a:lnTo>
                      <a:pt x="7299" y="62"/>
                    </a:lnTo>
                    <a:lnTo>
                      <a:pt x="6051" y="166"/>
                    </a:lnTo>
                    <a:lnTo>
                      <a:pt x="4804" y="291"/>
                    </a:lnTo>
                    <a:lnTo>
                      <a:pt x="4180" y="333"/>
                    </a:lnTo>
                    <a:lnTo>
                      <a:pt x="3577" y="374"/>
                    </a:lnTo>
                    <a:lnTo>
                      <a:pt x="3182" y="416"/>
                    </a:lnTo>
                    <a:lnTo>
                      <a:pt x="2829" y="458"/>
                    </a:lnTo>
                    <a:lnTo>
                      <a:pt x="2454" y="541"/>
                    </a:lnTo>
                    <a:lnTo>
                      <a:pt x="2080" y="624"/>
                    </a:lnTo>
                    <a:lnTo>
                      <a:pt x="1727" y="728"/>
                    </a:lnTo>
                    <a:lnTo>
                      <a:pt x="1373" y="832"/>
                    </a:lnTo>
                    <a:lnTo>
                      <a:pt x="666" y="1102"/>
                    </a:lnTo>
                    <a:lnTo>
                      <a:pt x="521" y="1164"/>
                    </a:lnTo>
                    <a:lnTo>
                      <a:pt x="396" y="1227"/>
                    </a:lnTo>
                    <a:lnTo>
                      <a:pt x="271" y="1310"/>
                    </a:lnTo>
                    <a:lnTo>
                      <a:pt x="167" y="1414"/>
                    </a:lnTo>
                    <a:lnTo>
                      <a:pt x="84" y="1539"/>
                    </a:lnTo>
                    <a:lnTo>
                      <a:pt x="22" y="1663"/>
                    </a:lnTo>
                    <a:lnTo>
                      <a:pt x="1" y="1830"/>
                    </a:lnTo>
                    <a:lnTo>
                      <a:pt x="22" y="2017"/>
                    </a:lnTo>
                    <a:lnTo>
                      <a:pt x="84" y="2163"/>
                    </a:lnTo>
                    <a:lnTo>
                      <a:pt x="146" y="2287"/>
                    </a:lnTo>
                    <a:lnTo>
                      <a:pt x="250" y="2391"/>
                    </a:lnTo>
                    <a:lnTo>
                      <a:pt x="375" y="2454"/>
                    </a:lnTo>
                    <a:lnTo>
                      <a:pt x="500" y="2495"/>
                    </a:lnTo>
                    <a:lnTo>
                      <a:pt x="645" y="2516"/>
                    </a:lnTo>
                    <a:lnTo>
                      <a:pt x="957" y="2537"/>
                    </a:lnTo>
                    <a:lnTo>
                      <a:pt x="1082" y="2537"/>
                    </a:lnTo>
                    <a:lnTo>
                      <a:pt x="1914" y="2516"/>
                    </a:lnTo>
                    <a:lnTo>
                      <a:pt x="2725" y="2454"/>
                    </a:lnTo>
                    <a:lnTo>
                      <a:pt x="3536" y="2329"/>
                    </a:lnTo>
                    <a:lnTo>
                      <a:pt x="4326" y="2183"/>
                    </a:lnTo>
                    <a:lnTo>
                      <a:pt x="5053" y="2038"/>
                    </a:lnTo>
                    <a:lnTo>
                      <a:pt x="5802" y="1892"/>
                    </a:lnTo>
                    <a:lnTo>
                      <a:pt x="7278" y="1643"/>
                    </a:lnTo>
                    <a:lnTo>
                      <a:pt x="8006" y="1518"/>
                    </a:lnTo>
                    <a:lnTo>
                      <a:pt x="8734" y="1372"/>
                    </a:lnTo>
                    <a:lnTo>
                      <a:pt x="9461" y="1185"/>
                    </a:lnTo>
                    <a:lnTo>
                      <a:pt x="10189" y="998"/>
                    </a:lnTo>
                    <a:lnTo>
                      <a:pt x="10605" y="873"/>
                    </a:lnTo>
                    <a:lnTo>
                      <a:pt x="11042" y="728"/>
                    </a:lnTo>
                    <a:lnTo>
                      <a:pt x="11270" y="645"/>
                    </a:lnTo>
                    <a:lnTo>
                      <a:pt x="11499" y="520"/>
                    </a:lnTo>
                    <a:lnTo>
                      <a:pt x="11728" y="395"/>
                    </a:lnTo>
                    <a:lnTo>
                      <a:pt x="11957" y="229"/>
                    </a:lnTo>
                    <a:lnTo>
                      <a:pt x="11458" y="125"/>
                    </a:lnTo>
                    <a:lnTo>
                      <a:pt x="11250" y="83"/>
                    </a:lnTo>
                    <a:lnTo>
                      <a:pt x="11062" y="62"/>
                    </a:lnTo>
                    <a:lnTo>
                      <a:pt x="9919" y="21"/>
                    </a:lnTo>
                    <a:lnTo>
                      <a:pt x="8755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6"/>
              <p:cNvSpPr/>
              <p:nvPr/>
            </p:nvSpPr>
            <p:spPr>
              <a:xfrm>
                <a:off x="5470025" y="2056975"/>
                <a:ext cx="2989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2537" fill="none" extrusionOk="0">
                    <a:moveTo>
                      <a:pt x="8755" y="0"/>
                    </a:moveTo>
                    <a:lnTo>
                      <a:pt x="8755" y="0"/>
                    </a:lnTo>
                    <a:lnTo>
                      <a:pt x="8547" y="0"/>
                    </a:lnTo>
                    <a:lnTo>
                      <a:pt x="8547" y="0"/>
                    </a:lnTo>
                    <a:lnTo>
                      <a:pt x="7923" y="21"/>
                    </a:lnTo>
                    <a:lnTo>
                      <a:pt x="7299" y="62"/>
                    </a:lnTo>
                    <a:lnTo>
                      <a:pt x="6051" y="166"/>
                    </a:lnTo>
                    <a:lnTo>
                      <a:pt x="4804" y="291"/>
                    </a:lnTo>
                    <a:lnTo>
                      <a:pt x="4180" y="333"/>
                    </a:lnTo>
                    <a:lnTo>
                      <a:pt x="3577" y="374"/>
                    </a:lnTo>
                    <a:lnTo>
                      <a:pt x="3577" y="374"/>
                    </a:lnTo>
                    <a:lnTo>
                      <a:pt x="3182" y="416"/>
                    </a:lnTo>
                    <a:lnTo>
                      <a:pt x="2829" y="458"/>
                    </a:lnTo>
                    <a:lnTo>
                      <a:pt x="2454" y="541"/>
                    </a:lnTo>
                    <a:lnTo>
                      <a:pt x="2080" y="624"/>
                    </a:lnTo>
                    <a:lnTo>
                      <a:pt x="1727" y="728"/>
                    </a:lnTo>
                    <a:lnTo>
                      <a:pt x="1373" y="832"/>
                    </a:lnTo>
                    <a:lnTo>
                      <a:pt x="666" y="1102"/>
                    </a:lnTo>
                    <a:lnTo>
                      <a:pt x="666" y="1102"/>
                    </a:lnTo>
                    <a:lnTo>
                      <a:pt x="521" y="1164"/>
                    </a:lnTo>
                    <a:lnTo>
                      <a:pt x="396" y="1227"/>
                    </a:lnTo>
                    <a:lnTo>
                      <a:pt x="271" y="1310"/>
                    </a:lnTo>
                    <a:lnTo>
                      <a:pt x="167" y="1414"/>
                    </a:lnTo>
                    <a:lnTo>
                      <a:pt x="84" y="1539"/>
                    </a:lnTo>
                    <a:lnTo>
                      <a:pt x="22" y="1663"/>
                    </a:lnTo>
                    <a:lnTo>
                      <a:pt x="1" y="1830"/>
                    </a:lnTo>
                    <a:lnTo>
                      <a:pt x="22" y="2017"/>
                    </a:lnTo>
                    <a:lnTo>
                      <a:pt x="22" y="2017"/>
                    </a:lnTo>
                    <a:lnTo>
                      <a:pt x="84" y="2163"/>
                    </a:lnTo>
                    <a:lnTo>
                      <a:pt x="146" y="2287"/>
                    </a:lnTo>
                    <a:lnTo>
                      <a:pt x="250" y="2391"/>
                    </a:lnTo>
                    <a:lnTo>
                      <a:pt x="375" y="2454"/>
                    </a:lnTo>
                    <a:lnTo>
                      <a:pt x="500" y="2495"/>
                    </a:lnTo>
                    <a:lnTo>
                      <a:pt x="645" y="2516"/>
                    </a:lnTo>
                    <a:lnTo>
                      <a:pt x="957" y="2537"/>
                    </a:lnTo>
                    <a:lnTo>
                      <a:pt x="957" y="2537"/>
                    </a:lnTo>
                    <a:lnTo>
                      <a:pt x="1082" y="2537"/>
                    </a:lnTo>
                    <a:lnTo>
                      <a:pt x="1082" y="2537"/>
                    </a:lnTo>
                    <a:lnTo>
                      <a:pt x="1914" y="2516"/>
                    </a:lnTo>
                    <a:lnTo>
                      <a:pt x="2725" y="2454"/>
                    </a:lnTo>
                    <a:lnTo>
                      <a:pt x="3536" y="2329"/>
                    </a:lnTo>
                    <a:lnTo>
                      <a:pt x="4326" y="2183"/>
                    </a:lnTo>
                    <a:lnTo>
                      <a:pt x="4326" y="2183"/>
                    </a:lnTo>
                    <a:lnTo>
                      <a:pt x="5053" y="2038"/>
                    </a:lnTo>
                    <a:lnTo>
                      <a:pt x="5802" y="1892"/>
                    </a:lnTo>
                    <a:lnTo>
                      <a:pt x="7278" y="1643"/>
                    </a:lnTo>
                    <a:lnTo>
                      <a:pt x="8006" y="1518"/>
                    </a:lnTo>
                    <a:lnTo>
                      <a:pt x="8734" y="1372"/>
                    </a:lnTo>
                    <a:lnTo>
                      <a:pt x="9461" y="1185"/>
                    </a:lnTo>
                    <a:lnTo>
                      <a:pt x="10189" y="998"/>
                    </a:lnTo>
                    <a:lnTo>
                      <a:pt x="10189" y="998"/>
                    </a:lnTo>
                    <a:lnTo>
                      <a:pt x="10605" y="873"/>
                    </a:lnTo>
                    <a:lnTo>
                      <a:pt x="11042" y="728"/>
                    </a:lnTo>
                    <a:lnTo>
                      <a:pt x="11270" y="645"/>
                    </a:lnTo>
                    <a:lnTo>
                      <a:pt x="11499" y="520"/>
                    </a:lnTo>
                    <a:lnTo>
                      <a:pt x="11728" y="395"/>
                    </a:lnTo>
                    <a:lnTo>
                      <a:pt x="11957" y="229"/>
                    </a:lnTo>
                    <a:lnTo>
                      <a:pt x="11957" y="229"/>
                    </a:lnTo>
                    <a:lnTo>
                      <a:pt x="11458" y="125"/>
                    </a:lnTo>
                    <a:lnTo>
                      <a:pt x="11250" y="83"/>
                    </a:lnTo>
                    <a:lnTo>
                      <a:pt x="11062" y="62"/>
                    </a:lnTo>
                    <a:lnTo>
                      <a:pt x="11062" y="62"/>
                    </a:lnTo>
                    <a:lnTo>
                      <a:pt x="9919" y="21"/>
                    </a:lnTo>
                    <a:lnTo>
                      <a:pt x="87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8" name="Google Shape;868;p6"/>
              <p:cNvSpPr/>
              <p:nvPr/>
            </p:nvSpPr>
            <p:spPr>
              <a:xfrm>
                <a:off x="5827150" y="2041900"/>
                <a:ext cx="650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643" extrusionOk="0">
                    <a:moveTo>
                      <a:pt x="998" y="0"/>
                    </a:moveTo>
                    <a:lnTo>
                      <a:pt x="853" y="21"/>
                    </a:lnTo>
                    <a:lnTo>
                      <a:pt x="707" y="62"/>
                    </a:lnTo>
                    <a:lnTo>
                      <a:pt x="562" y="104"/>
                    </a:lnTo>
                    <a:lnTo>
                      <a:pt x="458" y="166"/>
                    </a:lnTo>
                    <a:lnTo>
                      <a:pt x="354" y="208"/>
                    </a:lnTo>
                    <a:lnTo>
                      <a:pt x="250" y="291"/>
                    </a:lnTo>
                    <a:lnTo>
                      <a:pt x="167" y="354"/>
                    </a:lnTo>
                    <a:lnTo>
                      <a:pt x="104" y="458"/>
                    </a:lnTo>
                    <a:lnTo>
                      <a:pt x="63" y="541"/>
                    </a:lnTo>
                    <a:lnTo>
                      <a:pt x="21" y="665"/>
                    </a:lnTo>
                    <a:lnTo>
                      <a:pt x="0" y="790"/>
                    </a:lnTo>
                    <a:lnTo>
                      <a:pt x="0" y="915"/>
                    </a:lnTo>
                    <a:lnTo>
                      <a:pt x="21" y="1040"/>
                    </a:lnTo>
                    <a:lnTo>
                      <a:pt x="63" y="1144"/>
                    </a:lnTo>
                    <a:lnTo>
                      <a:pt x="104" y="1227"/>
                    </a:lnTo>
                    <a:lnTo>
                      <a:pt x="188" y="1310"/>
                    </a:lnTo>
                    <a:lnTo>
                      <a:pt x="271" y="1393"/>
                    </a:lnTo>
                    <a:lnTo>
                      <a:pt x="375" y="1456"/>
                    </a:lnTo>
                    <a:lnTo>
                      <a:pt x="479" y="1518"/>
                    </a:lnTo>
                    <a:lnTo>
                      <a:pt x="603" y="1560"/>
                    </a:lnTo>
                    <a:lnTo>
                      <a:pt x="749" y="1601"/>
                    </a:lnTo>
                    <a:lnTo>
                      <a:pt x="894" y="1622"/>
                    </a:lnTo>
                    <a:lnTo>
                      <a:pt x="1040" y="1643"/>
                    </a:lnTo>
                    <a:lnTo>
                      <a:pt x="1269" y="1622"/>
                    </a:lnTo>
                    <a:lnTo>
                      <a:pt x="1497" y="1580"/>
                    </a:lnTo>
                    <a:lnTo>
                      <a:pt x="1726" y="1497"/>
                    </a:lnTo>
                    <a:lnTo>
                      <a:pt x="1934" y="1393"/>
                    </a:lnTo>
                    <a:lnTo>
                      <a:pt x="2142" y="1268"/>
                    </a:lnTo>
                    <a:lnTo>
                      <a:pt x="2308" y="1123"/>
                    </a:lnTo>
                    <a:lnTo>
                      <a:pt x="2475" y="936"/>
                    </a:lnTo>
                    <a:lnTo>
                      <a:pt x="2599" y="749"/>
                    </a:lnTo>
                    <a:lnTo>
                      <a:pt x="2454" y="582"/>
                    </a:lnTo>
                    <a:lnTo>
                      <a:pt x="2288" y="437"/>
                    </a:lnTo>
                    <a:lnTo>
                      <a:pt x="2121" y="312"/>
                    </a:lnTo>
                    <a:lnTo>
                      <a:pt x="1934" y="187"/>
                    </a:lnTo>
                    <a:lnTo>
                      <a:pt x="1747" y="104"/>
                    </a:lnTo>
                    <a:lnTo>
                      <a:pt x="1539" y="42"/>
                    </a:lnTo>
                    <a:lnTo>
                      <a:pt x="1352" y="21"/>
                    </a:lnTo>
                    <a:lnTo>
                      <a:pt x="1144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9" name="Google Shape;869;p6"/>
              <p:cNvSpPr/>
              <p:nvPr/>
            </p:nvSpPr>
            <p:spPr>
              <a:xfrm>
                <a:off x="5827150" y="2041900"/>
                <a:ext cx="650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643" fill="none" extrusionOk="0">
                    <a:moveTo>
                      <a:pt x="1144" y="0"/>
                    </a:moveTo>
                    <a:lnTo>
                      <a:pt x="1144" y="0"/>
                    </a:lnTo>
                    <a:lnTo>
                      <a:pt x="998" y="0"/>
                    </a:lnTo>
                    <a:lnTo>
                      <a:pt x="853" y="21"/>
                    </a:lnTo>
                    <a:lnTo>
                      <a:pt x="707" y="62"/>
                    </a:lnTo>
                    <a:lnTo>
                      <a:pt x="562" y="104"/>
                    </a:lnTo>
                    <a:lnTo>
                      <a:pt x="562" y="104"/>
                    </a:lnTo>
                    <a:lnTo>
                      <a:pt x="458" y="166"/>
                    </a:lnTo>
                    <a:lnTo>
                      <a:pt x="354" y="208"/>
                    </a:lnTo>
                    <a:lnTo>
                      <a:pt x="250" y="291"/>
                    </a:lnTo>
                    <a:lnTo>
                      <a:pt x="167" y="354"/>
                    </a:lnTo>
                    <a:lnTo>
                      <a:pt x="104" y="458"/>
                    </a:lnTo>
                    <a:lnTo>
                      <a:pt x="63" y="541"/>
                    </a:lnTo>
                    <a:lnTo>
                      <a:pt x="21" y="665"/>
                    </a:lnTo>
                    <a:lnTo>
                      <a:pt x="0" y="790"/>
                    </a:lnTo>
                    <a:lnTo>
                      <a:pt x="0" y="790"/>
                    </a:lnTo>
                    <a:lnTo>
                      <a:pt x="0" y="915"/>
                    </a:lnTo>
                    <a:lnTo>
                      <a:pt x="21" y="1040"/>
                    </a:lnTo>
                    <a:lnTo>
                      <a:pt x="63" y="1144"/>
                    </a:lnTo>
                    <a:lnTo>
                      <a:pt x="104" y="1227"/>
                    </a:lnTo>
                    <a:lnTo>
                      <a:pt x="188" y="1310"/>
                    </a:lnTo>
                    <a:lnTo>
                      <a:pt x="271" y="1393"/>
                    </a:lnTo>
                    <a:lnTo>
                      <a:pt x="375" y="1456"/>
                    </a:lnTo>
                    <a:lnTo>
                      <a:pt x="479" y="1518"/>
                    </a:lnTo>
                    <a:lnTo>
                      <a:pt x="479" y="1518"/>
                    </a:lnTo>
                    <a:lnTo>
                      <a:pt x="603" y="1560"/>
                    </a:lnTo>
                    <a:lnTo>
                      <a:pt x="749" y="1601"/>
                    </a:lnTo>
                    <a:lnTo>
                      <a:pt x="894" y="1622"/>
                    </a:lnTo>
                    <a:lnTo>
                      <a:pt x="1040" y="1643"/>
                    </a:lnTo>
                    <a:lnTo>
                      <a:pt x="1040" y="1643"/>
                    </a:lnTo>
                    <a:lnTo>
                      <a:pt x="1269" y="1622"/>
                    </a:lnTo>
                    <a:lnTo>
                      <a:pt x="1497" y="1580"/>
                    </a:lnTo>
                    <a:lnTo>
                      <a:pt x="1726" y="1497"/>
                    </a:lnTo>
                    <a:lnTo>
                      <a:pt x="1934" y="1393"/>
                    </a:lnTo>
                    <a:lnTo>
                      <a:pt x="2142" y="1268"/>
                    </a:lnTo>
                    <a:lnTo>
                      <a:pt x="2308" y="1123"/>
                    </a:lnTo>
                    <a:lnTo>
                      <a:pt x="2475" y="936"/>
                    </a:lnTo>
                    <a:lnTo>
                      <a:pt x="2599" y="749"/>
                    </a:lnTo>
                    <a:lnTo>
                      <a:pt x="2599" y="749"/>
                    </a:lnTo>
                    <a:lnTo>
                      <a:pt x="2454" y="582"/>
                    </a:lnTo>
                    <a:lnTo>
                      <a:pt x="2288" y="437"/>
                    </a:lnTo>
                    <a:lnTo>
                      <a:pt x="2121" y="312"/>
                    </a:lnTo>
                    <a:lnTo>
                      <a:pt x="1934" y="187"/>
                    </a:lnTo>
                    <a:lnTo>
                      <a:pt x="1747" y="104"/>
                    </a:lnTo>
                    <a:lnTo>
                      <a:pt x="1539" y="42"/>
                    </a:lnTo>
                    <a:lnTo>
                      <a:pt x="1352" y="21"/>
                    </a:lnTo>
                    <a:lnTo>
                      <a:pt x="1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6"/>
              <p:cNvSpPr/>
              <p:nvPr/>
            </p:nvSpPr>
            <p:spPr>
              <a:xfrm>
                <a:off x="5411300" y="1993025"/>
                <a:ext cx="923725" cy="1465400"/>
              </a:xfrm>
              <a:custGeom>
                <a:avLst/>
                <a:gdLst/>
                <a:ahLst/>
                <a:cxnLst/>
                <a:rect l="l" t="t" r="r" b="b"/>
                <a:pathLst>
                  <a:path w="36949" h="58616" extrusionOk="0">
                    <a:moveTo>
                      <a:pt x="25139" y="1"/>
                    </a:moveTo>
                    <a:lnTo>
                      <a:pt x="23725" y="21"/>
                    </a:lnTo>
                    <a:lnTo>
                      <a:pt x="22311" y="63"/>
                    </a:lnTo>
                    <a:lnTo>
                      <a:pt x="19483" y="188"/>
                    </a:lnTo>
                    <a:lnTo>
                      <a:pt x="16634" y="333"/>
                    </a:lnTo>
                    <a:lnTo>
                      <a:pt x="13807" y="500"/>
                    </a:lnTo>
                    <a:lnTo>
                      <a:pt x="10979" y="666"/>
                    </a:lnTo>
                    <a:lnTo>
                      <a:pt x="8941" y="811"/>
                    </a:lnTo>
                    <a:lnTo>
                      <a:pt x="7922" y="874"/>
                    </a:lnTo>
                    <a:lnTo>
                      <a:pt x="6924" y="978"/>
                    </a:lnTo>
                    <a:lnTo>
                      <a:pt x="5905" y="1082"/>
                    </a:lnTo>
                    <a:lnTo>
                      <a:pt x="4886" y="1227"/>
                    </a:lnTo>
                    <a:lnTo>
                      <a:pt x="3888" y="1394"/>
                    </a:lnTo>
                    <a:lnTo>
                      <a:pt x="2870" y="1581"/>
                    </a:lnTo>
                    <a:lnTo>
                      <a:pt x="2620" y="1664"/>
                    </a:lnTo>
                    <a:lnTo>
                      <a:pt x="2371" y="1726"/>
                    </a:lnTo>
                    <a:lnTo>
                      <a:pt x="2121" y="1830"/>
                    </a:lnTo>
                    <a:lnTo>
                      <a:pt x="1892" y="1913"/>
                    </a:lnTo>
                    <a:lnTo>
                      <a:pt x="1684" y="2038"/>
                    </a:lnTo>
                    <a:lnTo>
                      <a:pt x="1476" y="2142"/>
                    </a:lnTo>
                    <a:lnTo>
                      <a:pt x="1310" y="2288"/>
                    </a:lnTo>
                    <a:lnTo>
                      <a:pt x="1123" y="2413"/>
                    </a:lnTo>
                    <a:lnTo>
                      <a:pt x="977" y="2579"/>
                    </a:lnTo>
                    <a:lnTo>
                      <a:pt x="832" y="2745"/>
                    </a:lnTo>
                    <a:lnTo>
                      <a:pt x="686" y="2912"/>
                    </a:lnTo>
                    <a:lnTo>
                      <a:pt x="582" y="3099"/>
                    </a:lnTo>
                    <a:lnTo>
                      <a:pt x="458" y="3286"/>
                    </a:lnTo>
                    <a:lnTo>
                      <a:pt x="374" y="3494"/>
                    </a:lnTo>
                    <a:lnTo>
                      <a:pt x="291" y="3722"/>
                    </a:lnTo>
                    <a:lnTo>
                      <a:pt x="229" y="3951"/>
                    </a:lnTo>
                    <a:lnTo>
                      <a:pt x="166" y="4221"/>
                    </a:lnTo>
                    <a:lnTo>
                      <a:pt x="125" y="4513"/>
                    </a:lnTo>
                    <a:lnTo>
                      <a:pt x="63" y="5053"/>
                    </a:lnTo>
                    <a:lnTo>
                      <a:pt x="21" y="5615"/>
                    </a:lnTo>
                    <a:lnTo>
                      <a:pt x="0" y="6155"/>
                    </a:lnTo>
                    <a:lnTo>
                      <a:pt x="0" y="6696"/>
                    </a:lnTo>
                    <a:lnTo>
                      <a:pt x="0" y="7236"/>
                    </a:lnTo>
                    <a:lnTo>
                      <a:pt x="21" y="7777"/>
                    </a:lnTo>
                    <a:lnTo>
                      <a:pt x="63" y="8297"/>
                    </a:lnTo>
                    <a:lnTo>
                      <a:pt x="125" y="8837"/>
                    </a:lnTo>
                    <a:lnTo>
                      <a:pt x="187" y="9378"/>
                    </a:lnTo>
                    <a:lnTo>
                      <a:pt x="270" y="9919"/>
                    </a:lnTo>
                    <a:lnTo>
                      <a:pt x="458" y="10979"/>
                    </a:lnTo>
                    <a:lnTo>
                      <a:pt x="686" y="12040"/>
                    </a:lnTo>
                    <a:lnTo>
                      <a:pt x="957" y="13100"/>
                    </a:lnTo>
                    <a:lnTo>
                      <a:pt x="1040" y="13370"/>
                    </a:lnTo>
                    <a:lnTo>
                      <a:pt x="1144" y="13641"/>
                    </a:lnTo>
                    <a:lnTo>
                      <a:pt x="1248" y="13869"/>
                    </a:lnTo>
                    <a:lnTo>
                      <a:pt x="1372" y="14098"/>
                    </a:lnTo>
                    <a:lnTo>
                      <a:pt x="1497" y="14285"/>
                    </a:lnTo>
                    <a:lnTo>
                      <a:pt x="1664" y="14472"/>
                    </a:lnTo>
                    <a:lnTo>
                      <a:pt x="1809" y="14618"/>
                    </a:lnTo>
                    <a:lnTo>
                      <a:pt x="1996" y="14763"/>
                    </a:lnTo>
                    <a:lnTo>
                      <a:pt x="2183" y="14888"/>
                    </a:lnTo>
                    <a:lnTo>
                      <a:pt x="2371" y="14992"/>
                    </a:lnTo>
                    <a:lnTo>
                      <a:pt x="2599" y="15096"/>
                    </a:lnTo>
                    <a:lnTo>
                      <a:pt x="2828" y="15159"/>
                    </a:lnTo>
                    <a:lnTo>
                      <a:pt x="3057" y="15221"/>
                    </a:lnTo>
                    <a:lnTo>
                      <a:pt x="3306" y="15262"/>
                    </a:lnTo>
                    <a:lnTo>
                      <a:pt x="3577" y="15283"/>
                    </a:lnTo>
                    <a:lnTo>
                      <a:pt x="3847" y="15283"/>
                    </a:lnTo>
                    <a:lnTo>
                      <a:pt x="4200" y="15304"/>
                    </a:lnTo>
                    <a:lnTo>
                      <a:pt x="5781" y="15304"/>
                    </a:lnTo>
                    <a:lnTo>
                      <a:pt x="6571" y="15283"/>
                    </a:lnTo>
                    <a:lnTo>
                      <a:pt x="7361" y="15242"/>
                    </a:lnTo>
                    <a:lnTo>
                      <a:pt x="8941" y="15138"/>
                    </a:lnTo>
                    <a:lnTo>
                      <a:pt x="10521" y="15013"/>
                    </a:lnTo>
                    <a:lnTo>
                      <a:pt x="13661" y="14722"/>
                    </a:lnTo>
                    <a:lnTo>
                      <a:pt x="15220" y="14576"/>
                    </a:lnTo>
                    <a:lnTo>
                      <a:pt x="16801" y="14452"/>
                    </a:lnTo>
                    <a:lnTo>
                      <a:pt x="17029" y="14431"/>
                    </a:lnTo>
                    <a:lnTo>
                      <a:pt x="17237" y="14452"/>
                    </a:lnTo>
                    <a:lnTo>
                      <a:pt x="17404" y="14493"/>
                    </a:lnTo>
                    <a:lnTo>
                      <a:pt x="17528" y="14576"/>
                    </a:lnTo>
                    <a:lnTo>
                      <a:pt x="17612" y="14701"/>
                    </a:lnTo>
                    <a:lnTo>
                      <a:pt x="17674" y="14847"/>
                    </a:lnTo>
                    <a:lnTo>
                      <a:pt x="17716" y="15034"/>
                    </a:lnTo>
                    <a:lnTo>
                      <a:pt x="17736" y="15283"/>
                    </a:lnTo>
                    <a:lnTo>
                      <a:pt x="17716" y="15595"/>
                    </a:lnTo>
                    <a:lnTo>
                      <a:pt x="17653" y="15928"/>
                    </a:lnTo>
                    <a:lnTo>
                      <a:pt x="17487" y="16572"/>
                    </a:lnTo>
                    <a:lnTo>
                      <a:pt x="17300" y="17196"/>
                    </a:lnTo>
                    <a:lnTo>
                      <a:pt x="17092" y="17820"/>
                    </a:lnTo>
                    <a:lnTo>
                      <a:pt x="16842" y="18423"/>
                    </a:lnTo>
                    <a:lnTo>
                      <a:pt x="16322" y="19650"/>
                    </a:lnTo>
                    <a:lnTo>
                      <a:pt x="15803" y="20856"/>
                    </a:lnTo>
                    <a:lnTo>
                      <a:pt x="13349" y="26636"/>
                    </a:lnTo>
                    <a:lnTo>
                      <a:pt x="12143" y="29526"/>
                    </a:lnTo>
                    <a:lnTo>
                      <a:pt x="10958" y="32417"/>
                    </a:lnTo>
                    <a:lnTo>
                      <a:pt x="9773" y="35328"/>
                    </a:lnTo>
                    <a:lnTo>
                      <a:pt x="8629" y="38259"/>
                    </a:lnTo>
                    <a:lnTo>
                      <a:pt x="7506" y="41191"/>
                    </a:lnTo>
                    <a:lnTo>
                      <a:pt x="6446" y="44123"/>
                    </a:lnTo>
                    <a:lnTo>
                      <a:pt x="5677" y="46327"/>
                    </a:lnTo>
                    <a:lnTo>
                      <a:pt x="4907" y="48510"/>
                    </a:lnTo>
                    <a:lnTo>
                      <a:pt x="4554" y="49612"/>
                    </a:lnTo>
                    <a:lnTo>
                      <a:pt x="4221" y="50735"/>
                    </a:lnTo>
                    <a:lnTo>
                      <a:pt x="3888" y="51837"/>
                    </a:lnTo>
                    <a:lnTo>
                      <a:pt x="3597" y="52960"/>
                    </a:lnTo>
                    <a:lnTo>
                      <a:pt x="3535" y="53230"/>
                    </a:lnTo>
                    <a:lnTo>
                      <a:pt x="3473" y="53584"/>
                    </a:lnTo>
                    <a:lnTo>
                      <a:pt x="3452" y="53958"/>
                    </a:lnTo>
                    <a:lnTo>
                      <a:pt x="3452" y="54124"/>
                    </a:lnTo>
                    <a:lnTo>
                      <a:pt x="3473" y="54311"/>
                    </a:lnTo>
                    <a:lnTo>
                      <a:pt x="3493" y="54499"/>
                    </a:lnTo>
                    <a:lnTo>
                      <a:pt x="3535" y="54706"/>
                    </a:lnTo>
                    <a:lnTo>
                      <a:pt x="3660" y="55039"/>
                    </a:lnTo>
                    <a:lnTo>
                      <a:pt x="3805" y="55330"/>
                    </a:lnTo>
                    <a:lnTo>
                      <a:pt x="3972" y="55601"/>
                    </a:lnTo>
                    <a:lnTo>
                      <a:pt x="4180" y="55850"/>
                    </a:lnTo>
                    <a:lnTo>
                      <a:pt x="4408" y="56079"/>
                    </a:lnTo>
                    <a:lnTo>
                      <a:pt x="4658" y="56266"/>
                    </a:lnTo>
                    <a:lnTo>
                      <a:pt x="4928" y="56453"/>
                    </a:lnTo>
                    <a:lnTo>
                      <a:pt x="5240" y="56599"/>
                    </a:lnTo>
                    <a:lnTo>
                      <a:pt x="6092" y="56973"/>
                    </a:lnTo>
                    <a:lnTo>
                      <a:pt x="6945" y="57306"/>
                    </a:lnTo>
                    <a:lnTo>
                      <a:pt x="7839" y="57597"/>
                    </a:lnTo>
                    <a:lnTo>
                      <a:pt x="8712" y="57867"/>
                    </a:lnTo>
                    <a:lnTo>
                      <a:pt x="9606" y="58075"/>
                    </a:lnTo>
                    <a:lnTo>
                      <a:pt x="10501" y="58262"/>
                    </a:lnTo>
                    <a:lnTo>
                      <a:pt x="11415" y="58428"/>
                    </a:lnTo>
                    <a:lnTo>
                      <a:pt x="12351" y="58574"/>
                    </a:lnTo>
                    <a:lnTo>
                      <a:pt x="12705" y="58616"/>
                    </a:lnTo>
                    <a:lnTo>
                      <a:pt x="13411" y="58616"/>
                    </a:lnTo>
                    <a:lnTo>
                      <a:pt x="13744" y="58595"/>
                    </a:lnTo>
                    <a:lnTo>
                      <a:pt x="14077" y="58532"/>
                    </a:lnTo>
                    <a:lnTo>
                      <a:pt x="14389" y="58470"/>
                    </a:lnTo>
                    <a:lnTo>
                      <a:pt x="14680" y="58366"/>
                    </a:lnTo>
                    <a:lnTo>
                      <a:pt x="14992" y="58241"/>
                    </a:lnTo>
                    <a:lnTo>
                      <a:pt x="15262" y="58096"/>
                    </a:lnTo>
                    <a:lnTo>
                      <a:pt x="15553" y="57950"/>
                    </a:lnTo>
                    <a:lnTo>
                      <a:pt x="15803" y="57763"/>
                    </a:lnTo>
                    <a:lnTo>
                      <a:pt x="16073" y="57555"/>
                    </a:lnTo>
                    <a:lnTo>
                      <a:pt x="16322" y="57326"/>
                    </a:lnTo>
                    <a:lnTo>
                      <a:pt x="16551" y="57077"/>
                    </a:lnTo>
                    <a:lnTo>
                      <a:pt x="16780" y="56786"/>
                    </a:lnTo>
                    <a:lnTo>
                      <a:pt x="17009" y="56495"/>
                    </a:lnTo>
                    <a:lnTo>
                      <a:pt x="17341" y="55996"/>
                    </a:lnTo>
                    <a:lnTo>
                      <a:pt x="17674" y="55497"/>
                    </a:lnTo>
                    <a:lnTo>
                      <a:pt x="17986" y="54977"/>
                    </a:lnTo>
                    <a:lnTo>
                      <a:pt x="18298" y="54457"/>
                    </a:lnTo>
                    <a:lnTo>
                      <a:pt x="18589" y="53937"/>
                    </a:lnTo>
                    <a:lnTo>
                      <a:pt x="18880" y="53417"/>
                    </a:lnTo>
                    <a:lnTo>
                      <a:pt x="19400" y="52336"/>
                    </a:lnTo>
                    <a:lnTo>
                      <a:pt x="19920" y="51213"/>
                    </a:lnTo>
                    <a:lnTo>
                      <a:pt x="20419" y="50090"/>
                    </a:lnTo>
                    <a:lnTo>
                      <a:pt x="21396" y="47845"/>
                    </a:lnTo>
                    <a:lnTo>
                      <a:pt x="22332" y="45578"/>
                    </a:lnTo>
                    <a:lnTo>
                      <a:pt x="23226" y="43312"/>
                    </a:lnTo>
                    <a:lnTo>
                      <a:pt x="24099" y="41025"/>
                    </a:lnTo>
                    <a:lnTo>
                      <a:pt x="24972" y="38717"/>
                    </a:lnTo>
                    <a:lnTo>
                      <a:pt x="26698" y="34122"/>
                    </a:lnTo>
                    <a:lnTo>
                      <a:pt x="28861" y="28362"/>
                    </a:lnTo>
                    <a:lnTo>
                      <a:pt x="29942" y="25472"/>
                    </a:lnTo>
                    <a:lnTo>
                      <a:pt x="31044" y="22602"/>
                    </a:lnTo>
                    <a:lnTo>
                      <a:pt x="32499" y="18776"/>
                    </a:lnTo>
                    <a:lnTo>
                      <a:pt x="33206" y="16843"/>
                    </a:lnTo>
                    <a:lnTo>
                      <a:pt x="33892" y="14930"/>
                    </a:lnTo>
                    <a:lnTo>
                      <a:pt x="34558" y="12975"/>
                    </a:lnTo>
                    <a:lnTo>
                      <a:pt x="35182" y="11042"/>
                    </a:lnTo>
                    <a:lnTo>
                      <a:pt x="35764" y="9066"/>
                    </a:lnTo>
                    <a:lnTo>
                      <a:pt x="36034" y="8089"/>
                    </a:lnTo>
                    <a:lnTo>
                      <a:pt x="36304" y="7091"/>
                    </a:lnTo>
                    <a:lnTo>
                      <a:pt x="36575" y="5989"/>
                    </a:lnTo>
                    <a:lnTo>
                      <a:pt x="36699" y="5427"/>
                    </a:lnTo>
                    <a:lnTo>
                      <a:pt x="36803" y="4866"/>
                    </a:lnTo>
                    <a:lnTo>
                      <a:pt x="36887" y="4305"/>
                    </a:lnTo>
                    <a:lnTo>
                      <a:pt x="36928" y="3722"/>
                    </a:lnTo>
                    <a:lnTo>
                      <a:pt x="36949" y="3161"/>
                    </a:lnTo>
                    <a:lnTo>
                      <a:pt x="36928" y="2579"/>
                    </a:lnTo>
                    <a:lnTo>
                      <a:pt x="36887" y="2267"/>
                    </a:lnTo>
                    <a:lnTo>
                      <a:pt x="36803" y="1997"/>
                    </a:lnTo>
                    <a:lnTo>
                      <a:pt x="36720" y="1747"/>
                    </a:lnTo>
                    <a:lnTo>
                      <a:pt x="36575" y="1518"/>
                    </a:lnTo>
                    <a:lnTo>
                      <a:pt x="36408" y="1310"/>
                    </a:lnTo>
                    <a:lnTo>
                      <a:pt x="36200" y="1144"/>
                    </a:lnTo>
                    <a:lnTo>
                      <a:pt x="35951" y="999"/>
                    </a:lnTo>
                    <a:lnTo>
                      <a:pt x="35639" y="874"/>
                    </a:lnTo>
                    <a:lnTo>
                      <a:pt x="35140" y="728"/>
                    </a:lnTo>
                    <a:lnTo>
                      <a:pt x="34620" y="604"/>
                    </a:lnTo>
                    <a:lnTo>
                      <a:pt x="34100" y="520"/>
                    </a:lnTo>
                    <a:lnTo>
                      <a:pt x="33580" y="458"/>
                    </a:lnTo>
                    <a:lnTo>
                      <a:pt x="32167" y="333"/>
                    </a:lnTo>
                    <a:lnTo>
                      <a:pt x="30773" y="229"/>
                    </a:lnTo>
                    <a:lnTo>
                      <a:pt x="29360" y="146"/>
                    </a:lnTo>
                    <a:lnTo>
                      <a:pt x="27946" y="63"/>
                    </a:lnTo>
                    <a:lnTo>
                      <a:pt x="26532" y="21"/>
                    </a:lnTo>
                    <a:lnTo>
                      <a:pt x="251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6"/>
              <p:cNvSpPr/>
              <p:nvPr/>
            </p:nvSpPr>
            <p:spPr>
              <a:xfrm>
                <a:off x="5379575" y="1955075"/>
                <a:ext cx="1012650" cy="1560525"/>
              </a:xfrm>
              <a:custGeom>
                <a:avLst/>
                <a:gdLst/>
                <a:ahLst/>
                <a:cxnLst/>
                <a:rect l="l" t="t" r="r" b="b"/>
                <a:pathLst>
                  <a:path w="40506" h="62421" extrusionOk="0">
                    <a:moveTo>
                      <a:pt x="26408" y="1519"/>
                    </a:moveTo>
                    <a:lnTo>
                      <a:pt x="27801" y="1539"/>
                    </a:lnTo>
                    <a:lnTo>
                      <a:pt x="29215" y="1581"/>
                    </a:lnTo>
                    <a:lnTo>
                      <a:pt x="30629" y="1664"/>
                    </a:lnTo>
                    <a:lnTo>
                      <a:pt x="32042" y="1747"/>
                    </a:lnTo>
                    <a:lnTo>
                      <a:pt x="33436" y="1851"/>
                    </a:lnTo>
                    <a:lnTo>
                      <a:pt x="34849" y="1976"/>
                    </a:lnTo>
                    <a:lnTo>
                      <a:pt x="35369" y="2038"/>
                    </a:lnTo>
                    <a:lnTo>
                      <a:pt x="35889" y="2122"/>
                    </a:lnTo>
                    <a:lnTo>
                      <a:pt x="36409" y="2246"/>
                    </a:lnTo>
                    <a:lnTo>
                      <a:pt x="36908" y="2392"/>
                    </a:lnTo>
                    <a:lnTo>
                      <a:pt x="37220" y="2517"/>
                    </a:lnTo>
                    <a:lnTo>
                      <a:pt x="37469" y="2662"/>
                    </a:lnTo>
                    <a:lnTo>
                      <a:pt x="37677" y="2828"/>
                    </a:lnTo>
                    <a:lnTo>
                      <a:pt x="37844" y="3036"/>
                    </a:lnTo>
                    <a:lnTo>
                      <a:pt x="37989" y="3265"/>
                    </a:lnTo>
                    <a:lnTo>
                      <a:pt x="38072" y="3515"/>
                    </a:lnTo>
                    <a:lnTo>
                      <a:pt x="38156" y="3785"/>
                    </a:lnTo>
                    <a:lnTo>
                      <a:pt x="38197" y="4097"/>
                    </a:lnTo>
                    <a:lnTo>
                      <a:pt x="38218" y="4679"/>
                    </a:lnTo>
                    <a:lnTo>
                      <a:pt x="38197" y="5240"/>
                    </a:lnTo>
                    <a:lnTo>
                      <a:pt x="38156" y="5823"/>
                    </a:lnTo>
                    <a:lnTo>
                      <a:pt x="38072" y="6384"/>
                    </a:lnTo>
                    <a:lnTo>
                      <a:pt x="37968" y="6945"/>
                    </a:lnTo>
                    <a:lnTo>
                      <a:pt x="37844" y="7507"/>
                    </a:lnTo>
                    <a:lnTo>
                      <a:pt x="37573" y="8609"/>
                    </a:lnTo>
                    <a:lnTo>
                      <a:pt x="37303" y="9607"/>
                    </a:lnTo>
                    <a:lnTo>
                      <a:pt x="37033" y="10584"/>
                    </a:lnTo>
                    <a:lnTo>
                      <a:pt x="36451" y="12560"/>
                    </a:lnTo>
                    <a:lnTo>
                      <a:pt x="35827" y="14493"/>
                    </a:lnTo>
                    <a:lnTo>
                      <a:pt x="35161" y="16448"/>
                    </a:lnTo>
                    <a:lnTo>
                      <a:pt x="34475" y="18361"/>
                    </a:lnTo>
                    <a:lnTo>
                      <a:pt x="33768" y="20294"/>
                    </a:lnTo>
                    <a:lnTo>
                      <a:pt x="32313" y="24120"/>
                    </a:lnTo>
                    <a:lnTo>
                      <a:pt x="31211" y="26990"/>
                    </a:lnTo>
                    <a:lnTo>
                      <a:pt x="30130" y="29880"/>
                    </a:lnTo>
                    <a:lnTo>
                      <a:pt x="27967" y="35640"/>
                    </a:lnTo>
                    <a:lnTo>
                      <a:pt x="26241" y="40235"/>
                    </a:lnTo>
                    <a:lnTo>
                      <a:pt x="25368" y="42543"/>
                    </a:lnTo>
                    <a:lnTo>
                      <a:pt x="24495" y="44830"/>
                    </a:lnTo>
                    <a:lnTo>
                      <a:pt x="23601" y="47096"/>
                    </a:lnTo>
                    <a:lnTo>
                      <a:pt x="22665" y="49363"/>
                    </a:lnTo>
                    <a:lnTo>
                      <a:pt x="21688" y="51608"/>
                    </a:lnTo>
                    <a:lnTo>
                      <a:pt x="21189" y="52731"/>
                    </a:lnTo>
                    <a:lnTo>
                      <a:pt x="20669" y="53854"/>
                    </a:lnTo>
                    <a:lnTo>
                      <a:pt x="20149" y="54935"/>
                    </a:lnTo>
                    <a:lnTo>
                      <a:pt x="19858" y="55455"/>
                    </a:lnTo>
                    <a:lnTo>
                      <a:pt x="19567" y="55975"/>
                    </a:lnTo>
                    <a:lnTo>
                      <a:pt x="19255" y="56495"/>
                    </a:lnTo>
                    <a:lnTo>
                      <a:pt x="18943" y="57015"/>
                    </a:lnTo>
                    <a:lnTo>
                      <a:pt x="18610" y="57514"/>
                    </a:lnTo>
                    <a:lnTo>
                      <a:pt x="18278" y="58013"/>
                    </a:lnTo>
                    <a:lnTo>
                      <a:pt x="18049" y="58304"/>
                    </a:lnTo>
                    <a:lnTo>
                      <a:pt x="17820" y="58595"/>
                    </a:lnTo>
                    <a:lnTo>
                      <a:pt x="17591" y="58844"/>
                    </a:lnTo>
                    <a:lnTo>
                      <a:pt x="17342" y="59073"/>
                    </a:lnTo>
                    <a:lnTo>
                      <a:pt x="17072" y="59281"/>
                    </a:lnTo>
                    <a:lnTo>
                      <a:pt x="16822" y="59468"/>
                    </a:lnTo>
                    <a:lnTo>
                      <a:pt x="16531" y="59614"/>
                    </a:lnTo>
                    <a:lnTo>
                      <a:pt x="16261" y="59759"/>
                    </a:lnTo>
                    <a:lnTo>
                      <a:pt x="15949" y="59884"/>
                    </a:lnTo>
                    <a:lnTo>
                      <a:pt x="15658" y="59988"/>
                    </a:lnTo>
                    <a:lnTo>
                      <a:pt x="15346" y="60050"/>
                    </a:lnTo>
                    <a:lnTo>
                      <a:pt x="15013" y="60113"/>
                    </a:lnTo>
                    <a:lnTo>
                      <a:pt x="14680" y="60134"/>
                    </a:lnTo>
                    <a:lnTo>
                      <a:pt x="13974" y="60134"/>
                    </a:lnTo>
                    <a:lnTo>
                      <a:pt x="13620" y="60092"/>
                    </a:lnTo>
                    <a:lnTo>
                      <a:pt x="12684" y="59946"/>
                    </a:lnTo>
                    <a:lnTo>
                      <a:pt x="11770" y="59780"/>
                    </a:lnTo>
                    <a:lnTo>
                      <a:pt x="10875" y="59593"/>
                    </a:lnTo>
                    <a:lnTo>
                      <a:pt x="9981" y="59385"/>
                    </a:lnTo>
                    <a:lnTo>
                      <a:pt x="9108" y="59115"/>
                    </a:lnTo>
                    <a:lnTo>
                      <a:pt x="8214" y="58824"/>
                    </a:lnTo>
                    <a:lnTo>
                      <a:pt x="7361" y="58491"/>
                    </a:lnTo>
                    <a:lnTo>
                      <a:pt x="6509" y="58117"/>
                    </a:lnTo>
                    <a:lnTo>
                      <a:pt x="6197" y="57971"/>
                    </a:lnTo>
                    <a:lnTo>
                      <a:pt x="5927" y="57784"/>
                    </a:lnTo>
                    <a:lnTo>
                      <a:pt x="5677" y="57597"/>
                    </a:lnTo>
                    <a:lnTo>
                      <a:pt x="5449" y="57368"/>
                    </a:lnTo>
                    <a:lnTo>
                      <a:pt x="5241" y="57119"/>
                    </a:lnTo>
                    <a:lnTo>
                      <a:pt x="5074" y="56848"/>
                    </a:lnTo>
                    <a:lnTo>
                      <a:pt x="4929" y="56557"/>
                    </a:lnTo>
                    <a:lnTo>
                      <a:pt x="4804" y="56224"/>
                    </a:lnTo>
                    <a:lnTo>
                      <a:pt x="4762" y="56017"/>
                    </a:lnTo>
                    <a:lnTo>
                      <a:pt x="4742" y="55829"/>
                    </a:lnTo>
                    <a:lnTo>
                      <a:pt x="4721" y="55642"/>
                    </a:lnTo>
                    <a:lnTo>
                      <a:pt x="4721" y="55476"/>
                    </a:lnTo>
                    <a:lnTo>
                      <a:pt x="4742" y="55102"/>
                    </a:lnTo>
                    <a:lnTo>
                      <a:pt x="4804" y="54748"/>
                    </a:lnTo>
                    <a:lnTo>
                      <a:pt x="4866" y="54478"/>
                    </a:lnTo>
                    <a:lnTo>
                      <a:pt x="5157" y="53355"/>
                    </a:lnTo>
                    <a:lnTo>
                      <a:pt x="5490" y="52253"/>
                    </a:lnTo>
                    <a:lnTo>
                      <a:pt x="5823" y="51130"/>
                    </a:lnTo>
                    <a:lnTo>
                      <a:pt x="6176" y="50028"/>
                    </a:lnTo>
                    <a:lnTo>
                      <a:pt x="6946" y="47845"/>
                    </a:lnTo>
                    <a:lnTo>
                      <a:pt x="7715" y="45641"/>
                    </a:lnTo>
                    <a:lnTo>
                      <a:pt x="8775" y="42709"/>
                    </a:lnTo>
                    <a:lnTo>
                      <a:pt x="9898" y="39777"/>
                    </a:lnTo>
                    <a:lnTo>
                      <a:pt x="11042" y="36846"/>
                    </a:lnTo>
                    <a:lnTo>
                      <a:pt x="12227" y="33935"/>
                    </a:lnTo>
                    <a:lnTo>
                      <a:pt x="13412" y="31044"/>
                    </a:lnTo>
                    <a:lnTo>
                      <a:pt x="14618" y="28154"/>
                    </a:lnTo>
                    <a:lnTo>
                      <a:pt x="17072" y="22374"/>
                    </a:lnTo>
                    <a:lnTo>
                      <a:pt x="17591" y="21168"/>
                    </a:lnTo>
                    <a:lnTo>
                      <a:pt x="18111" y="19941"/>
                    </a:lnTo>
                    <a:lnTo>
                      <a:pt x="18361" y="19338"/>
                    </a:lnTo>
                    <a:lnTo>
                      <a:pt x="18569" y="18714"/>
                    </a:lnTo>
                    <a:lnTo>
                      <a:pt x="18756" y="18090"/>
                    </a:lnTo>
                    <a:lnTo>
                      <a:pt x="18922" y="17446"/>
                    </a:lnTo>
                    <a:lnTo>
                      <a:pt x="18985" y="17113"/>
                    </a:lnTo>
                    <a:lnTo>
                      <a:pt x="19005" y="16801"/>
                    </a:lnTo>
                    <a:lnTo>
                      <a:pt x="18985" y="16552"/>
                    </a:lnTo>
                    <a:lnTo>
                      <a:pt x="18943" y="16365"/>
                    </a:lnTo>
                    <a:lnTo>
                      <a:pt x="18881" y="16219"/>
                    </a:lnTo>
                    <a:lnTo>
                      <a:pt x="18797" y="16094"/>
                    </a:lnTo>
                    <a:lnTo>
                      <a:pt x="18673" y="16011"/>
                    </a:lnTo>
                    <a:lnTo>
                      <a:pt x="18506" y="15970"/>
                    </a:lnTo>
                    <a:lnTo>
                      <a:pt x="18298" y="15949"/>
                    </a:lnTo>
                    <a:lnTo>
                      <a:pt x="18070" y="15970"/>
                    </a:lnTo>
                    <a:lnTo>
                      <a:pt x="16489" y="16094"/>
                    </a:lnTo>
                    <a:lnTo>
                      <a:pt x="14930" y="16240"/>
                    </a:lnTo>
                    <a:lnTo>
                      <a:pt x="11790" y="16531"/>
                    </a:lnTo>
                    <a:lnTo>
                      <a:pt x="10210" y="16656"/>
                    </a:lnTo>
                    <a:lnTo>
                      <a:pt x="8630" y="16760"/>
                    </a:lnTo>
                    <a:lnTo>
                      <a:pt x="7840" y="16801"/>
                    </a:lnTo>
                    <a:lnTo>
                      <a:pt x="7050" y="16822"/>
                    </a:lnTo>
                    <a:lnTo>
                      <a:pt x="5469" y="16822"/>
                    </a:lnTo>
                    <a:lnTo>
                      <a:pt x="5116" y="16801"/>
                    </a:lnTo>
                    <a:lnTo>
                      <a:pt x="4846" y="16801"/>
                    </a:lnTo>
                    <a:lnTo>
                      <a:pt x="4575" y="16780"/>
                    </a:lnTo>
                    <a:lnTo>
                      <a:pt x="4326" y="16739"/>
                    </a:lnTo>
                    <a:lnTo>
                      <a:pt x="4097" y="16677"/>
                    </a:lnTo>
                    <a:lnTo>
                      <a:pt x="3868" y="16614"/>
                    </a:lnTo>
                    <a:lnTo>
                      <a:pt x="3640" y="16510"/>
                    </a:lnTo>
                    <a:lnTo>
                      <a:pt x="3452" y="16406"/>
                    </a:lnTo>
                    <a:lnTo>
                      <a:pt x="3265" y="16281"/>
                    </a:lnTo>
                    <a:lnTo>
                      <a:pt x="3078" y="16136"/>
                    </a:lnTo>
                    <a:lnTo>
                      <a:pt x="2933" y="15990"/>
                    </a:lnTo>
                    <a:lnTo>
                      <a:pt x="2766" y="15803"/>
                    </a:lnTo>
                    <a:lnTo>
                      <a:pt x="2641" y="15616"/>
                    </a:lnTo>
                    <a:lnTo>
                      <a:pt x="2517" y="15387"/>
                    </a:lnTo>
                    <a:lnTo>
                      <a:pt x="2413" y="15159"/>
                    </a:lnTo>
                    <a:lnTo>
                      <a:pt x="2309" y="14888"/>
                    </a:lnTo>
                    <a:lnTo>
                      <a:pt x="2226" y="14618"/>
                    </a:lnTo>
                    <a:lnTo>
                      <a:pt x="1955" y="13558"/>
                    </a:lnTo>
                    <a:lnTo>
                      <a:pt x="1727" y="12497"/>
                    </a:lnTo>
                    <a:lnTo>
                      <a:pt x="1539" y="11437"/>
                    </a:lnTo>
                    <a:lnTo>
                      <a:pt x="1456" y="10896"/>
                    </a:lnTo>
                    <a:lnTo>
                      <a:pt x="1394" y="10355"/>
                    </a:lnTo>
                    <a:lnTo>
                      <a:pt x="1332" y="9815"/>
                    </a:lnTo>
                    <a:lnTo>
                      <a:pt x="1290" y="9295"/>
                    </a:lnTo>
                    <a:lnTo>
                      <a:pt x="1269" y="8754"/>
                    </a:lnTo>
                    <a:lnTo>
                      <a:pt x="1269" y="8214"/>
                    </a:lnTo>
                    <a:lnTo>
                      <a:pt x="1269" y="7673"/>
                    </a:lnTo>
                    <a:lnTo>
                      <a:pt x="1290" y="7133"/>
                    </a:lnTo>
                    <a:lnTo>
                      <a:pt x="1332" y="6571"/>
                    </a:lnTo>
                    <a:lnTo>
                      <a:pt x="1394" y="6031"/>
                    </a:lnTo>
                    <a:lnTo>
                      <a:pt x="1435" y="5739"/>
                    </a:lnTo>
                    <a:lnTo>
                      <a:pt x="1498" y="5469"/>
                    </a:lnTo>
                    <a:lnTo>
                      <a:pt x="1560" y="5240"/>
                    </a:lnTo>
                    <a:lnTo>
                      <a:pt x="1643" y="5012"/>
                    </a:lnTo>
                    <a:lnTo>
                      <a:pt x="1727" y="4804"/>
                    </a:lnTo>
                    <a:lnTo>
                      <a:pt x="1851" y="4617"/>
                    </a:lnTo>
                    <a:lnTo>
                      <a:pt x="1955" y="4430"/>
                    </a:lnTo>
                    <a:lnTo>
                      <a:pt x="2101" y="4263"/>
                    </a:lnTo>
                    <a:lnTo>
                      <a:pt x="2246" y="4097"/>
                    </a:lnTo>
                    <a:lnTo>
                      <a:pt x="2392" y="3931"/>
                    </a:lnTo>
                    <a:lnTo>
                      <a:pt x="2579" y="3806"/>
                    </a:lnTo>
                    <a:lnTo>
                      <a:pt x="2745" y="3660"/>
                    </a:lnTo>
                    <a:lnTo>
                      <a:pt x="2953" y="3556"/>
                    </a:lnTo>
                    <a:lnTo>
                      <a:pt x="3161" y="3431"/>
                    </a:lnTo>
                    <a:lnTo>
                      <a:pt x="3390" y="3348"/>
                    </a:lnTo>
                    <a:lnTo>
                      <a:pt x="3640" y="3244"/>
                    </a:lnTo>
                    <a:lnTo>
                      <a:pt x="3889" y="3182"/>
                    </a:lnTo>
                    <a:lnTo>
                      <a:pt x="4139" y="3099"/>
                    </a:lnTo>
                    <a:lnTo>
                      <a:pt x="5157" y="2912"/>
                    </a:lnTo>
                    <a:lnTo>
                      <a:pt x="6155" y="2745"/>
                    </a:lnTo>
                    <a:lnTo>
                      <a:pt x="7174" y="2600"/>
                    </a:lnTo>
                    <a:lnTo>
                      <a:pt x="8193" y="2496"/>
                    </a:lnTo>
                    <a:lnTo>
                      <a:pt x="9191" y="2392"/>
                    </a:lnTo>
                    <a:lnTo>
                      <a:pt x="10210" y="2329"/>
                    </a:lnTo>
                    <a:lnTo>
                      <a:pt x="12248" y="2184"/>
                    </a:lnTo>
                    <a:lnTo>
                      <a:pt x="15076" y="2018"/>
                    </a:lnTo>
                    <a:lnTo>
                      <a:pt x="17903" y="1851"/>
                    </a:lnTo>
                    <a:lnTo>
                      <a:pt x="20752" y="1706"/>
                    </a:lnTo>
                    <a:lnTo>
                      <a:pt x="23580" y="1581"/>
                    </a:lnTo>
                    <a:lnTo>
                      <a:pt x="24994" y="1539"/>
                    </a:lnTo>
                    <a:lnTo>
                      <a:pt x="26408" y="1519"/>
                    </a:lnTo>
                    <a:close/>
                    <a:moveTo>
                      <a:pt x="25909" y="1"/>
                    </a:moveTo>
                    <a:lnTo>
                      <a:pt x="24453" y="21"/>
                    </a:lnTo>
                    <a:lnTo>
                      <a:pt x="22873" y="84"/>
                    </a:lnTo>
                    <a:lnTo>
                      <a:pt x="21293" y="146"/>
                    </a:lnTo>
                    <a:lnTo>
                      <a:pt x="18132" y="333"/>
                    </a:lnTo>
                    <a:lnTo>
                      <a:pt x="14992" y="541"/>
                    </a:lnTo>
                    <a:lnTo>
                      <a:pt x="11832" y="749"/>
                    </a:lnTo>
                    <a:lnTo>
                      <a:pt x="10813" y="812"/>
                    </a:lnTo>
                    <a:lnTo>
                      <a:pt x="9815" y="895"/>
                    </a:lnTo>
                    <a:lnTo>
                      <a:pt x="8796" y="978"/>
                    </a:lnTo>
                    <a:lnTo>
                      <a:pt x="7798" y="1103"/>
                    </a:lnTo>
                    <a:lnTo>
                      <a:pt x="6800" y="1248"/>
                    </a:lnTo>
                    <a:lnTo>
                      <a:pt x="5802" y="1415"/>
                    </a:lnTo>
                    <a:lnTo>
                      <a:pt x="4804" y="1623"/>
                    </a:lnTo>
                    <a:lnTo>
                      <a:pt x="3806" y="1872"/>
                    </a:lnTo>
                    <a:lnTo>
                      <a:pt x="3473" y="1976"/>
                    </a:lnTo>
                    <a:lnTo>
                      <a:pt x="3161" y="2101"/>
                    </a:lnTo>
                    <a:lnTo>
                      <a:pt x="2870" y="2226"/>
                    </a:lnTo>
                    <a:lnTo>
                      <a:pt x="2579" y="2371"/>
                    </a:lnTo>
                    <a:lnTo>
                      <a:pt x="2309" y="2537"/>
                    </a:lnTo>
                    <a:lnTo>
                      <a:pt x="2038" y="2704"/>
                    </a:lnTo>
                    <a:lnTo>
                      <a:pt x="1810" y="2891"/>
                    </a:lnTo>
                    <a:lnTo>
                      <a:pt x="1581" y="3078"/>
                    </a:lnTo>
                    <a:lnTo>
                      <a:pt x="1373" y="3307"/>
                    </a:lnTo>
                    <a:lnTo>
                      <a:pt x="1186" y="3535"/>
                    </a:lnTo>
                    <a:lnTo>
                      <a:pt x="999" y="3764"/>
                    </a:lnTo>
                    <a:lnTo>
                      <a:pt x="853" y="4014"/>
                    </a:lnTo>
                    <a:lnTo>
                      <a:pt x="708" y="4284"/>
                    </a:lnTo>
                    <a:lnTo>
                      <a:pt x="562" y="4575"/>
                    </a:lnTo>
                    <a:lnTo>
                      <a:pt x="458" y="4866"/>
                    </a:lnTo>
                    <a:lnTo>
                      <a:pt x="354" y="5178"/>
                    </a:lnTo>
                    <a:lnTo>
                      <a:pt x="271" y="5511"/>
                    </a:lnTo>
                    <a:lnTo>
                      <a:pt x="209" y="5843"/>
                    </a:lnTo>
                    <a:lnTo>
                      <a:pt x="105" y="6654"/>
                    </a:lnTo>
                    <a:lnTo>
                      <a:pt x="42" y="7486"/>
                    </a:lnTo>
                    <a:lnTo>
                      <a:pt x="1" y="8297"/>
                    </a:lnTo>
                    <a:lnTo>
                      <a:pt x="1" y="9129"/>
                    </a:lnTo>
                    <a:lnTo>
                      <a:pt x="22" y="9940"/>
                    </a:lnTo>
                    <a:lnTo>
                      <a:pt x="63" y="10771"/>
                    </a:lnTo>
                    <a:lnTo>
                      <a:pt x="126" y="11582"/>
                    </a:lnTo>
                    <a:lnTo>
                      <a:pt x="188" y="12414"/>
                    </a:lnTo>
                    <a:lnTo>
                      <a:pt x="271" y="13079"/>
                    </a:lnTo>
                    <a:lnTo>
                      <a:pt x="396" y="13745"/>
                    </a:lnTo>
                    <a:lnTo>
                      <a:pt x="562" y="14389"/>
                    </a:lnTo>
                    <a:lnTo>
                      <a:pt x="749" y="15034"/>
                    </a:lnTo>
                    <a:lnTo>
                      <a:pt x="957" y="15658"/>
                    </a:lnTo>
                    <a:lnTo>
                      <a:pt x="1207" y="16261"/>
                    </a:lnTo>
                    <a:lnTo>
                      <a:pt x="1498" y="16884"/>
                    </a:lnTo>
                    <a:lnTo>
                      <a:pt x="1789" y="17487"/>
                    </a:lnTo>
                    <a:lnTo>
                      <a:pt x="1935" y="17737"/>
                    </a:lnTo>
                    <a:lnTo>
                      <a:pt x="2080" y="17986"/>
                    </a:lnTo>
                    <a:lnTo>
                      <a:pt x="2246" y="18215"/>
                    </a:lnTo>
                    <a:lnTo>
                      <a:pt x="2413" y="18423"/>
                    </a:lnTo>
                    <a:lnTo>
                      <a:pt x="2600" y="18631"/>
                    </a:lnTo>
                    <a:lnTo>
                      <a:pt x="2787" y="18839"/>
                    </a:lnTo>
                    <a:lnTo>
                      <a:pt x="2974" y="19005"/>
                    </a:lnTo>
                    <a:lnTo>
                      <a:pt x="3182" y="19172"/>
                    </a:lnTo>
                    <a:lnTo>
                      <a:pt x="3411" y="19317"/>
                    </a:lnTo>
                    <a:lnTo>
                      <a:pt x="3640" y="19463"/>
                    </a:lnTo>
                    <a:lnTo>
                      <a:pt x="3889" y="19588"/>
                    </a:lnTo>
                    <a:lnTo>
                      <a:pt x="4139" y="19691"/>
                    </a:lnTo>
                    <a:lnTo>
                      <a:pt x="4388" y="19795"/>
                    </a:lnTo>
                    <a:lnTo>
                      <a:pt x="4679" y="19858"/>
                    </a:lnTo>
                    <a:lnTo>
                      <a:pt x="4970" y="19920"/>
                    </a:lnTo>
                    <a:lnTo>
                      <a:pt x="5261" y="19983"/>
                    </a:lnTo>
                    <a:lnTo>
                      <a:pt x="5885" y="20045"/>
                    </a:lnTo>
                    <a:lnTo>
                      <a:pt x="6509" y="20107"/>
                    </a:lnTo>
                    <a:lnTo>
                      <a:pt x="7154" y="20170"/>
                    </a:lnTo>
                    <a:lnTo>
                      <a:pt x="7777" y="20190"/>
                    </a:lnTo>
                    <a:lnTo>
                      <a:pt x="8401" y="20211"/>
                    </a:lnTo>
                    <a:lnTo>
                      <a:pt x="9046" y="20211"/>
                    </a:lnTo>
                    <a:lnTo>
                      <a:pt x="9669" y="20190"/>
                    </a:lnTo>
                    <a:lnTo>
                      <a:pt x="10293" y="20170"/>
                    </a:lnTo>
                    <a:lnTo>
                      <a:pt x="11873" y="20066"/>
                    </a:lnTo>
                    <a:lnTo>
                      <a:pt x="13475" y="19941"/>
                    </a:lnTo>
                    <a:lnTo>
                      <a:pt x="14265" y="19858"/>
                    </a:lnTo>
                    <a:lnTo>
                      <a:pt x="15076" y="19775"/>
                    </a:lnTo>
                    <a:lnTo>
                      <a:pt x="15886" y="19671"/>
                    </a:lnTo>
                    <a:lnTo>
                      <a:pt x="16697" y="19546"/>
                    </a:lnTo>
                    <a:lnTo>
                      <a:pt x="16573" y="19879"/>
                    </a:lnTo>
                    <a:lnTo>
                      <a:pt x="16469" y="20149"/>
                    </a:lnTo>
                    <a:lnTo>
                      <a:pt x="14701" y="24141"/>
                    </a:lnTo>
                    <a:lnTo>
                      <a:pt x="13204" y="27676"/>
                    </a:lnTo>
                    <a:lnTo>
                      <a:pt x="12456" y="29443"/>
                    </a:lnTo>
                    <a:lnTo>
                      <a:pt x="11728" y="31231"/>
                    </a:lnTo>
                    <a:lnTo>
                      <a:pt x="11000" y="32999"/>
                    </a:lnTo>
                    <a:lnTo>
                      <a:pt x="10314" y="34808"/>
                    </a:lnTo>
                    <a:lnTo>
                      <a:pt x="9628" y="36596"/>
                    </a:lnTo>
                    <a:lnTo>
                      <a:pt x="8962" y="38405"/>
                    </a:lnTo>
                    <a:lnTo>
                      <a:pt x="7486" y="42376"/>
                    </a:lnTo>
                    <a:lnTo>
                      <a:pt x="6738" y="44373"/>
                    </a:lnTo>
                    <a:lnTo>
                      <a:pt x="6031" y="46369"/>
                    </a:lnTo>
                    <a:lnTo>
                      <a:pt x="5365" y="48386"/>
                    </a:lnTo>
                    <a:lnTo>
                      <a:pt x="5053" y="49404"/>
                    </a:lnTo>
                    <a:lnTo>
                      <a:pt x="4742" y="50402"/>
                    </a:lnTo>
                    <a:lnTo>
                      <a:pt x="4471" y="51442"/>
                    </a:lnTo>
                    <a:lnTo>
                      <a:pt x="4201" y="52461"/>
                    </a:lnTo>
                    <a:lnTo>
                      <a:pt x="3951" y="53501"/>
                    </a:lnTo>
                    <a:lnTo>
                      <a:pt x="3723" y="54540"/>
                    </a:lnTo>
                    <a:lnTo>
                      <a:pt x="3536" y="55559"/>
                    </a:lnTo>
                    <a:lnTo>
                      <a:pt x="3494" y="55871"/>
                    </a:lnTo>
                    <a:lnTo>
                      <a:pt x="3452" y="56183"/>
                    </a:lnTo>
                    <a:lnTo>
                      <a:pt x="3452" y="56516"/>
                    </a:lnTo>
                    <a:lnTo>
                      <a:pt x="3452" y="56869"/>
                    </a:lnTo>
                    <a:lnTo>
                      <a:pt x="3473" y="57202"/>
                    </a:lnTo>
                    <a:lnTo>
                      <a:pt x="3536" y="57555"/>
                    </a:lnTo>
                    <a:lnTo>
                      <a:pt x="3598" y="57888"/>
                    </a:lnTo>
                    <a:lnTo>
                      <a:pt x="3702" y="58221"/>
                    </a:lnTo>
                    <a:lnTo>
                      <a:pt x="3827" y="58553"/>
                    </a:lnTo>
                    <a:lnTo>
                      <a:pt x="3993" y="58865"/>
                    </a:lnTo>
                    <a:lnTo>
                      <a:pt x="4180" y="59156"/>
                    </a:lnTo>
                    <a:lnTo>
                      <a:pt x="4409" y="59447"/>
                    </a:lnTo>
                    <a:lnTo>
                      <a:pt x="4658" y="59697"/>
                    </a:lnTo>
                    <a:lnTo>
                      <a:pt x="4929" y="59926"/>
                    </a:lnTo>
                    <a:lnTo>
                      <a:pt x="5261" y="60134"/>
                    </a:lnTo>
                    <a:lnTo>
                      <a:pt x="5615" y="60300"/>
                    </a:lnTo>
                    <a:lnTo>
                      <a:pt x="6717" y="60716"/>
                    </a:lnTo>
                    <a:lnTo>
                      <a:pt x="7840" y="61090"/>
                    </a:lnTo>
                    <a:lnTo>
                      <a:pt x="8942" y="61423"/>
                    </a:lnTo>
                    <a:lnTo>
                      <a:pt x="10065" y="61735"/>
                    </a:lnTo>
                    <a:lnTo>
                      <a:pt x="10626" y="61859"/>
                    </a:lnTo>
                    <a:lnTo>
                      <a:pt x="11208" y="61963"/>
                    </a:lnTo>
                    <a:lnTo>
                      <a:pt x="11770" y="62088"/>
                    </a:lnTo>
                    <a:lnTo>
                      <a:pt x="12352" y="62171"/>
                    </a:lnTo>
                    <a:lnTo>
                      <a:pt x="12934" y="62254"/>
                    </a:lnTo>
                    <a:lnTo>
                      <a:pt x="13516" y="62317"/>
                    </a:lnTo>
                    <a:lnTo>
                      <a:pt x="14098" y="62358"/>
                    </a:lnTo>
                    <a:lnTo>
                      <a:pt x="14680" y="62400"/>
                    </a:lnTo>
                    <a:lnTo>
                      <a:pt x="15387" y="62421"/>
                    </a:lnTo>
                    <a:lnTo>
                      <a:pt x="15741" y="62421"/>
                    </a:lnTo>
                    <a:lnTo>
                      <a:pt x="16094" y="62400"/>
                    </a:lnTo>
                    <a:lnTo>
                      <a:pt x="16448" y="62358"/>
                    </a:lnTo>
                    <a:lnTo>
                      <a:pt x="16801" y="62275"/>
                    </a:lnTo>
                    <a:lnTo>
                      <a:pt x="17134" y="62150"/>
                    </a:lnTo>
                    <a:lnTo>
                      <a:pt x="17488" y="61984"/>
                    </a:lnTo>
                    <a:lnTo>
                      <a:pt x="18007" y="61672"/>
                    </a:lnTo>
                    <a:lnTo>
                      <a:pt x="18506" y="61298"/>
                    </a:lnTo>
                    <a:lnTo>
                      <a:pt x="18964" y="60924"/>
                    </a:lnTo>
                    <a:lnTo>
                      <a:pt x="19421" y="60508"/>
                    </a:lnTo>
                    <a:lnTo>
                      <a:pt x="19816" y="60071"/>
                    </a:lnTo>
                    <a:lnTo>
                      <a:pt x="20211" y="59593"/>
                    </a:lnTo>
                    <a:lnTo>
                      <a:pt x="20565" y="59094"/>
                    </a:lnTo>
                    <a:lnTo>
                      <a:pt x="20877" y="58574"/>
                    </a:lnTo>
                    <a:lnTo>
                      <a:pt x="21729" y="57015"/>
                    </a:lnTo>
                    <a:lnTo>
                      <a:pt x="22561" y="55434"/>
                    </a:lnTo>
                    <a:lnTo>
                      <a:pt x="23372" y="53854"/>
                    </a:lnTo>
                    <a:lnTo>
                      <a:pt x="24141" y="52253"/>
                    </a:lnTo>
                    <a:lnTo>
                      <a:pt x="24890" y="50652"/>
                    </a:lnTo>
                    <a:lnTo>
                      <a:pt x="25638" y="49030"/>
                    </a:lnTo>
                    <a:lnTo>
                      <a:pt x="26324" y="47408"/>
                    </a:lnTo>
                    <a:lnTo>
                      <a:pt x="27011" y="45766"/>
                    </a:lnTo>
                    <a:lnTo>
                      <a:pt x="28009" y="43229"/>
                    </a:lnTo>
                    <a:lnTo>
                      <a:pt x="28986" y="40713"/>
                    </a:lnTo>
                    <a:lnTo>
                      <a:pt x="30920" y="35619"/>
                    </a:lnTo>
                    <a:lnTo>
                      <a:pt x="31876" y="33082"/>
                    </a:lnTo>
                    <a:lnTo>
                      <a:pt x="32874" y="30566"/>
                    </a:lnTo>
                    <a:lnTo>
                      <a:pt x="33893" y="28050"/>
                    </a:lnTo>
                    <a:lnTo>
                      <a:pt x="34413" y="26782"/>
                    </a:lnTo>
                    <a:lnTo>
                      <a:pt x="34953" y="25534"/>
                    </a:lnTo>
                    <a:lnTo>
                      <a:pt x="35640" y="23954"/>
                    </a:lnTo>
                    <a:lnTo>
                      <a:pt x="36284" y="22353"/>
                    </a:lnTo>
                    <a:lnTo>
                      <a:pt x="36908" y="20731"/>
                    </a:lnTo>
                    <a:lnTo>
                      <a:pt x="37490" y="19109"/>
                    </a:lnTo>
                    <a:lnTo>
                      <a:pt x="38072" y="17467"/>
                    </a:lnTo>
                    <a:lnTo>
                      <a:pt x="38613" y="15824"/>
                    </a:lnTo>
                    <a:lnTo>
                      <a:pt x="39133" y="14161"/>
                    </a:lnTo>
                    <a:lnTo>
                      <a:pt x="39632" y="12497"/>
                    </a:lnTo>
                    <a:lnTo>
                      <a:pt x="39861" y="11645"/>
                    </a:lnTo>
                    <a:lnTo>
                      <a:pt x="40068" y="10771"/>
                    </a:lnTo>
                    <a:lnTo>
                      <a:pt x="40256" y="9919"/>
                    </a:lnTo>
                    <a:lnTo>
                      <a:pt x="40380" y="9046"/>
                    </a:lnTo>
                    <a:lnTo>
                      <a:pt x="40443" y="8609"/>
                    </a:lnTo>
                    <a:lnTo>
                      <a:pt x="40484" y="8151"/>
                    </a:lnTo>
                    <a:lnTo>
                      <a:pt x="40505" y="7715"/>
                    </a:lnTo>
                    <a:lnTo>
                      <a:pt x="40505" y="7278"/>
                    </a:lnTo>
                    <a:lnTo>
                      <a:pt x="40505" y="6821"/>
                    </a:lnTo>
                    <a:lnTo>
                      <a:pt x="40484" y="6384"/>
                    </a:lnTo>
                    <a:lnTo>
                      <a:pt x="40464" y="5927"/>
                    </a:lnTo>
                    <a:lnTo>
                      <a:pt x="40401" y="5490"/>
                    </a:lnTo>
                    <a:lnTo>
                      <a:pt x="40339" y="5033"/>
                    </a:lnTo>
                    <a:lnTo>
                      <a:pt x="40235" y="4596"/>
                    </a:lnTo>
                    <a:lnTo>
                      <a:pt x="40089" y="4180"/>
                    </a:lnTo>
                    <a:lnTo>
                      <a:pt x="39923" y="3785"/>
                    </a:lnTo>
                    <a:lnTo>
                      <a:pt x="39757" y="3411"/>
                    </a:lnTo>
                    <a:lnTo>
                      <a:pt x="39528" y="3036"/>
                    </a:lnTo>
                    <a:lnTo>
                      <a:pt x="39299" y="2704"/>
                    </a:lnTo>
                    <a:lnTo>
                      <a:pt x="39029" y="2413"/>
                    </a:lnTo>
                    <a:lnTo>
                      <a:pt x="38738" y="2122"/>
                    </a:lnTo>
                    <a:lnTo>
                      <a:pt x="38426" y="1851"/>
                    </a:lnTo>
                    <a:lnTo>
                      <a:pt x="38093" y="1623"/>
                    </a:lnTo>
                    <a:lnTo>
                      <a:pt x="37740" y="1394"/>
                    </a:lnTo>
                    <a:lnTo>
                      <a:pt x="37365" y="1207"/>
                    </a:lnTo>
                    <a:lnTo>
                      <a:pt x="36970" y="1061"/>
                    </a:lnTo>
                    <a:lnTo>
                      <a:pt x="36534" y="936"/>
                    </a:lnTo>
                    <a:lnTo>
                      <a:pt x="36097" y="832"/>
                    </a:lnTo>
                    <a:lnTo>
                      <a:pt x="35369" y="687"/>
                    </a:lnTo>
                    <a:lnTo>
                      <a:pt x="34642" y="583"/>
                    </a:lnTo>
                    <a:lnTo>
                      <a:pt x="33207" y="375"/>
                    </a:lnTo>
                    <a:lnTo>
                      <a:pt x="31751" y="229"/>
                    </a:lnTo>
                    <a:lnTo>
                      <a:pt x="30296" y="105"/>
                    </a:lnTo>
                    <a:lnTo>
                      <a:pt x="28840" y="42"/>
                    </a:lnTo>
                    <a:lnTo>
                      <a:pt x="273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5758525" y="3039950"/>
                <a:ext cx="166900" cy="342050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13682" extrusionOk="0">
                    <a:moveTo>
                      <a:pt x="6634" y="0"/>
                    </a:moveTo>
                    <a:lnTo>
                      <a:pt x="6530" y="21"/>
                    </a:lnTo>
                    <a:lnTo>
                      <a:pt x="6446" y="63"/>
                    </a:lnTo>
                    <a:lnTo>
                      <a:pt x="6384" y="104"/>
                    </a:lnTo>
                    <a:lnTo>
                      <a:pt x="6343" y="167"/>
                    </a:lnTo>
                    <a:lnTo>
                      <a:pt x="6239" y="291"/>
                    </a:lnTo>
                    <a:lnTo>
                      <a:pt x="6176" y="416"/>
                    </a:lnTo>
                    <a:lnTo>
                      <a:pt x="5677" y="1144"/>
                    </a:lnTo>
                    <a:lnTo>
                      <a:pt x="5220" y="1913"/>
                    </a:lnTo>
                    <a:lnTo>
                      <a:pt x="4783" y="2703"/>
                    </a:lnTo>
                    <a:lnTo>
                      <a:pt x="4388" y="3493"/>
                    </a:lnTo>
                    <a:lnTo>
                      <a:pt x="3515" y="5240"/>
                    </a:lnTo>
                    <a:lnTo>
                      <a:pt x="2662" y="6966"/>
                    </a:lnTo>
                    <a:lnTo>
                      <a:pt x="2226" y="7839"/>
                    </a:lnTo>
                    <a:lnTo>
                      <a:pt x="1789" y="8692"/>
                    </a:lnTo>
                    <a:lnTo>
                      <a:pt x="1311" y="9544"/>
                    </a:lnTo>
                    <a:lnTo>
                      <a:pt x="832" y="10376"/>
                    </a:lnTo>
                    <a:lnTo>
                      <a:pt x="708" y="10605"/>
                    </a:lnTo>
                    <a:lnTo>
                      <a:pt x="583" y="10833"/>
                    </a:lnTo>
                    <a:lnTo>
                      <a:pt x="396" y="11312"/>
                    </a:lnTo>
                    <a:lnTo>
                      <a:pt x="229" y="11790"/>
                    </a:lnTo>
                    <a:lnTo>
                      <a:pt x="84" y="12289"/>
                    </a:lnTo>
                    <a:lnTo>
                      <a:pt x="42" y="12476"/>
                    </a:lnTo>
                    <a:lnTo>
                      <a:pt x="22" y="12663"/>
                    </a:lnTo>
                    <a:lnTo>
                      <a:pt x="1" y="12850"/>
                    </a:lnTo>
                    <a:lnTo>
                      <a:pt x="22" y="13017"/>
                    </a:lnTo>
                    <a:lnTo>
                      <a:pt x="63" y="13183"/>
                    </a:lnTo>
                    <a:lnTo>
                      <a:pt x="146" y="13328"/>
                    </a:lnTo>
                    <a:lnTo>
                      <a:pt x="271" y="13453"/>
                    </a:lnTo>
                    <a:lnTo>
                      <a:pt x="458" y="13578"/>
                    </a:lnTo>
                    <a:lnTo>
                      <a:pt x="645" y="13640"/>
                    </a:lnTo>
                    <a:lnTo>
                      <a:pt x="832" y="13682"/>
                    </a:lnTo>
                    <a:lnTo>
                      <a:pt x="999" y="13661"/>
                    </a:lnTo>
                    <a:lnTo>
                      <a:pt x="1165" y="13599"/>
                    </a:lnTo>
                    <a:lnTo>
                      <a:pt x="1311" y="13516"/>
                    </a:lnTo>
                    <a:lnTo>
                      <a:pt x="1456" y="13412"/>
                    </a:lnTo>
                    <a:lnTo>
                      <a:pt x="1602" y="13287"/>
                    </a:lnTo>
                    <a:lnTo>
                      <a:pt x="1727" y="13141"/>
                    </a:lnTo>
                    <a:lnTo>
                      <a:pt x="1976" y="12829"/>
                    </a:lnTo>
                    <a:lnTo>
                      <a:pt x="2205" y="12518"/>
                    </a:lnTo>
                    <a:lnTo>
                      <a:pt x="2413" y="12206"/>
                    </a:lnTo>
                    <a:lnTo>
                      <a:pt x="2621" y="11873"/>
                    </a:lnTo>
                    <a:lnTo>
                      <a:pt x="2808" y="11520"/>
                    </a:lnTo>
                    <a:lnTo>
                      <a:pt x="2974" y="11187"/>
                    </a:lnTo>
                    <a:lnTo>
                      <a:pt x="3140" y="10833"/>
                    </a:lnTo>
                    <a:lnTo>
                      <a:pt x="3286" y="10459"/>
                    </a:lnTo>
                    <a:lnTo>
                      <a:pt x="4201" y="8151"/>
                    </a:lnTo>
                    <a:lnTo>
                      <a:pt x="5116" y="5822"/>
                    </a:lnTo>
                    <a:lnTo>
                      <a:pt x="5511" y="4762"/>
                    </a:lnTo>
                    <a:lnTo>
                      <a:pt x="5885" y="3681"/>
                    </a:lnTo>
                    <a:lnTo>
                      <a:pt x="6051" y="3140"/>
                    </a:lnTo>
                    <a:lnTo>
                      <a:pt x="6218" y="2579"/>
                    </a:lnTo>
                    <a:lnTo>
                      <a:pt x="6363" y="2038"/>
                    </a:lnTo>
                    <a:lnTo>
                      <a:pt x="6488" y="1477"/>
                    </a:lnTo>
                    <a:lnTo>
                      <a:pt x="6571" y="1123"/>
                    </a:lnTo>
                    <a:lnTo>
                      <a:pt x="6654" y="770"/>
                    </a:lnTo>
                    <a:lnTo>
                      <a:pt x="6675" y="582"/>
                    </a:lnTo>
                    <a:lnTo>
                      <a:pt x="6675" y="395"/>
                    </a:lnTo>
                    <a:lnTo>
                      <a:pt x="6675" y="208"/>
                    </a:lnTo>
                    <a:lnTo>
                      <a:pt x="66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3" name="Google Shape;873;p6"/>
              <p:cNvSpPr/>
              <p:nvPr/>
            </p:nvSpPr>
            <p:spPr>
              <a:xfrm>
                <a:off x="5474200" y="2050725"/>
                <a:ext cx="298900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11956" h="2538" extrusionOk="0">
                    <a:moveTo>
                      <a:pt x="8546" y="1"/>
                    </a:moveTo>
                    <a:lnTo>
                      <a:pt x="7922" y="21"/>
                    </a:lnTo>
                    <a:lnTo>
                      <a:pt x="7298" y="63"/>
                    </a:lnTo>
                    <a:lnTo>
                      <a:pt x="6051" y="167"/>
                    </a:lnTo>
                    <a:lnTo>
                      <a:pt x="4803" y="292"/>
                    </a:lnTo>
                    <a:lnTo>
                      <a:pt x="4179" y="333"/>
                    </a:lnTo>
                    <a:lnTo>
                      <a:pt x="3576" y="375"/>
                    </a:lnTo>
                    <a:lnTo>
                      <a:pt x="3181" y="416"/>
                    </a:lnTo>
                    <a:lnTo>
                      <a:pt x="2828" y="458"/>
                    </a:lnTo>
                    <a:lnTo>
                      <a:pt x="2454" y="541"/>
                    </a:lnTo>
                    <a:lnTo>
                      <a:pt x="2079" y="624"/>
                    </a:lnTo>
                    <a:lnTo>
                      <a:pt x="1726" y="728"/>
                    </a:lnTo>
                    <a:lnTo>
                      <a:pt x="1372" y="832"/>
                    </a:lnTo>
                    <a:lnTo>
                      <a:pt x="665" y="1103"/>
                    </a:lnTo>
                    <a:lnTo>
                      <a:pt x="520" y="1165"/>
                    </a:lnTo>
                    <a:lnTo>
                      <a:pt x="395" y="1227"/>
                    </a:lnTo>
                    <a:lnTo>
                      <a:pt x="270" y="1311"/>
                    </a:lnTo>
                    <a:lnTo>
                      <a:pt x="166" y="1414"/>
                    </a:lnTo>
                    <a:lnTo>
                      <a:pt x="83" y="1539"/>
                    </a:lnTo>
                    <a:lnTo>
                      <a:pt x="21" y="1664"/>
                    </a:lnTo>
                    <a:lnTo>
                      <a:pt x="0" y="1830"/>
                    </a:lnTo>
                    <a:lnTo>
                      <a:pt x="21" y="2017"/>
                    </a:lnTo>
                    <a:lnTo>
                      <a:pt x="83" y="2163"/>
                    </a:lnTo>
                    <a:lnTo>
                      <a:pt x="146" y="2288"/>
                    </a:lnTo>
                    <a:lnTo>
                      <a:pt x="250" y="2392"/>
                    </a:lnTo>
                    <a:lnTo>
                      <a:pt x="374" y="2454"/>
                    </a:lnTo>
                    <a:lnTo>
                      <a:pt x="499" y="2496"/>
                    </a:lnTo>
                    <a:lnTo>
                      <a:pt x="645" y="2516"/>
                    </a:lnTo>
                    <a:lnTo>
                      <a:pt x="957" y="2537"/>
                    </a:lnTo>
                    <a:lnTo>
                      <a:pt x="1372" y="2537"/>
                    </a:lnTo>
                    <a:lnTo>
                      <a:pt x="1809" y="2516"/>
                    </a:lnTo>
                    <a:lnTo>
                      <a:pt x="2641" y="2454"/>
                    </a:lnTo>
                    <a:lnTo>
                      <a:pt x="3493" y="2350"/>
                    </a:lnTo>
                    <a:lnTo>
                      <a:pt x="4325" y="2184"/>
                    </a:lnTo>
                    <a:lnTo>
                      <a:pt x="5053" y="2038"/>
                    </a:lnTo>
                    <a:lnTo>
                      <a:pt x="5801" y="1893"/>
                    </a:lnTo>
                    <a:lnTo>
                      <a:pt x="7278" y="1643"/>
                    </a:lnTo>
                    <a:lnTo>
                      <a:pt x="8005" y="1518"/>
                    </a:lnTo>
                    <a:lnTo>
                      <a:pt x="8733" y="1373"/>
                    </a:lnTo>
                    <a:lnTo>
                      <a:pt x="9461" y="1186"/>
                    </a:lnTo>
                    <a:lnTo>
                      <a:pt x="10189" y="999"/>
                    </a:lnTo>
                    <a:lnTo>
                      <a:pt x="10604" y="874"/>
                    </a:lnTo>
                    <a:lnTo>
                      <a:pt x="11041" y="728"/>
                    </a:lnTo>
                    <a:lnTo>
                      <a:pt x="11270" y="645"/>
                    </a:lnTo>
                    <a:lnTo>
                      <a:pt x="11498" y="520"/>
                    </a:lnTo>
                    <a:lnTo>
                      <a:pt x="11727" y="396"/>
                    </a:lnTo>
                    <a:lnTo>
                      <a:pt x="11956" y="229"/>
                    </a:lnTo>
                    <a:lnTo>
                      <a:pt x="11457" y="125"/>
                    </a:lnTo>
                    <a:lnTo>
                      <a:pt x="11249" y="84"/>
                    </a:lnTo>
                    <a:lnTo>
                      <a:pt x="11062" y="63"/>
                    </a:lnTo>
                    <a:lnTo>
                      <a:pt x="9814" y="21"/>
                    </a:lnTo>
                    <a:lnTo>
                      <a:pt x="85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4" name="Google Shape;874;p6"/>
              <p:cNvSpPr/>
              <p:nvPr/>
            </p:nvSpPr>
            <p:spPr>
              <a:xfrm>
                <a:off x="5831300" y="2035650"/>
                <a:ext cx="650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644" extrusionOk="0">
                    <a:moveTo>
                      <a:pt x="1103" y="1"/>
                    </a:moveTo>
                    <a:lnTo>
                      <a:pt x="832" y="21"/>
                    </a:lnTo>
                    <a:lnTo>
                      <a:pt x="687" y="63"/>
                    </a:lnTo>
                    <a:lnTo>
                      <a:pt x="562" y="105"/>
                    </a:lnTo>
                    <a:lnTo>
                      <a:pt x="458" y="167"/>
                    </a:lnTo>
                    <a:lnTo>
                      <a:pt x="354" y="208"/>
                    </a:lnTo>
                    <a:lnTo>
                      <a:pt x="250" y="292"/>
                    </a:lnTo>
                    <a:lnTo>
                      <a:pt x="167" y="354"/>
                    </a:lnTo>
                    <a:lnTo>
                      <a:pt x="105" y="458"/>
                    </a:lnTo>
                    <a:lnTo>
                      <a:pt x="63" y="541"/>
                    </a:lnTo>
                    <a:lnTo>
                      <a:pt x="22" y="666"/>
                    </a:lnTo>
                    <a:lnTo>
                      <a:pt x="1" y="791"/>
                    </a:lnTo>
                    <a:lnTo>
                      <a:pt x="1" y="915"/>
                    </a:lnTo>
                    <a:lnTo>
                      <a:pt x="22" y="1040"/>
                    </a:lnTo>
                    <a:lnTo>
                      <a:pt x="63" y="1144"/>
                    </a:lnTo>
                    <a:lnTo>
                      <a:pt x="105" y="1227"/>
                    </a:lnTo>
                    <a:lnTo>
                      <a:pt x="188" y="1311"/>
                    </a:lnTo>
                    <a:lnTo>
                      <a:pt x="271" y="1394"/>
                    </a:lnTo>
                    <a:lnTo>
                      <a:pt x="375" y="1456"/>
                    </a:lnTo>
                    <a:lnTo>
                      <a:pt x="479" y="1518"/>
                    </a:lnTo>
                    <a:lnTo>
                      <a:pt x="604" y="1560"/>
                    </a:lnTo>
                    <a:lnTo>
                      <a:pt x="749" y="1602"/>
                    </a:lnTo>
                    <a:lnTo>
                      <a:pt x="895" y="1622"/>
                    </a:lnTo>
                    <a:lnTo>
                      <a:pt x="1040" y="1643"/>
                    </a:lnTo>
                    <a:lnTo>
                      <a:pt x="1186" y="1622"/>
                    </a:lnTo>
                    <a:lnTo>
                      <a:pt x="1352" y="1602"/>
                    </a:lnTo>
                    <a:lnTo>
                      <a:pt x="1498" y="1581"/>
                    </a:lnTo>
                    <a:lnTo>
                      <a:pt x="1643" y="1518"/>
                    </a:lnTo>
                    <a:lnTo>
                      <a:pt x="1789" y="1477"/>
                    </a:lnTo>
                    <a:lnTo>
                      <a:pt x="1934" y="1394"/>
                    </a:lnTo>
                    <a:lnTo>
                      <a:pt x="2080" y="1311"/>
                    </a:lnTo>
                    <a:lnTo>
                      <a:pt x="2205" y="1227"/>
                    </a:lnTo>
                    <a:lnTo>
                      <a:pt x="2309" y="1123"/>
                    </a:lnTo>
                    <a:lnTo>
                      <a:pt x="2433" y="999"/>
                    </a:lnTo>
                    <a:lnTo>
                      <a:pt x="2517" y="874"/>
                    </a:lnTo>
                    <a:lnTo>
                      <a:pt x="2600" y="749"/>
                    </a:lnTo>
                    <a:lnTo>
                      <a:pt x="2392" y="520"/>
                    </a:lnTo>
                    <a:lnTo>
                      <a:pt x="2163" y="333"/>
                    </a:lnTo>
                    <a:lnTo>
                      <a:pt x="1934" y="188"/>
                    </a:lnTo>
                    <a:lnTo>
                      <a:pt x="1664" y="84"/>
                    </a:lnTo>
                    <a:lnTo>
                      <a:pt x="1394" y="21"/>
                    </a:lnTo>
                    <a:lnTo>
                      <a:pt x="11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75" name="Google Shape;875;p6"/>
            <p:cNvGrpSpPr/>
            <p:nvPr/>
          </p:nvGrpSpPr>
          <p:grpSpPr>
            <a:xfrm>
              <a:off x="-2726611" y="1807715"/>
              <a:ext cx="345198" cy="478022"/>
              <a:chOff x="1147225" y="2154700"/>
              <a:chExt cx="1129575" cy="1567800"/>
            </a:xfrm>
          </p:grpSpPr>
          <p:sp>
            <p:nvSpPr>
              <p:cNvPr id="876" name="Google Shape;876;p6"/>
              <p:cNvSpPr/>
              <p:nvPr/>
            </p:nvSpPr>
            <p:spPr>
              <a:xfrm>
                <a:off x="1147225" y="2160925"/>
                <a:ext cx="1125425" cy="1561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62463" extrusionOk="0">
                    <a:moveTo>
                      <a:pt x="35223" y="1539"/>
                    </a:moveTo>
                    <a:lnTo>
                      <a:pt x="35805" y="1581"/>
                    </a:lnTo>
                    <a:lnTo>
                      <a:pt x="35868" y="1581"/>
                    </a:lnTo>
                    <a:lnTo>
                      <a:pt x="36429" y="1622"/>
                    </a:lnTo>
                    <a:lnTo>
                      <a:pt x="37011" y="1685"/>
                    </a:lnTo>
                    <a:lnTo>
                      <a:pt x="38134" y="1851"/>
                    </a:lnTo>
                    <a:lnTo>
                      <a:pt x="39278" y="2038"/>
                    </a:lnTo>
                    <a:lnTo>
                      <a:pt x="40400" y="2246"/>
                    </a:lnTo>
                    <a:lnTo>
                      <a:pt x="40837" y="2350"/>
                    </a:lnTo>
                    <a:lnTo>
                      <a:pt x="41170" y="2454"/>
                    </a:lnTo>
                    <a:lnTo>
                      <a:pt x="41315" y="2517"/>
                    </a:lnTo>
                    <a:lnTo>
                      <a:pt x="41440" y="2600"/>
                    </a:lnTo>
                    <a:lnTo>
                      <a:pt x="41565" y="2662"/>
                    </a:lnTo>
                    <a:lnTo>
                      <a:pt x="41648" y="2766"/>
                    </a:lnTo>
                    <a:lnTo>
                      <a:pt x="41731" y="2870"/>
                    </a:lnTo>
                    <a:lnTo>
                      <a:pt x="41814" y="2974"/>
                    </a:lnTo>
                    <a:lnTo>
                      <a:pt x="41877" y="3120"/>
                    </a:lnTo>
                    <a:lnTo>
                      <a:pt x="41918" y="3265"/>
                    </a:lnTo>
                    <a:lnTo>
                      <a:pt x="42001" y="3619"/>
                    </a:lnTo>
                    <a:lnTo>
                      <a:pt x="42064" y="4055"/>
                    </a:lnTo>
                    <a:lnTo>
                      <a:pt x="42147" y="4970"/>
                    </a:lnTo>
                    <a:lnTo>
                      <a:pt x="42209" y="5864"/>
                    </a:lnTo>
                    <a:lnTo>
                      <a:pt x="42313" y="7673"/>
                    </a:lnTo>
                    <a:lnTo>
                      <a:pt x="42376" y="9482"/>
                    </a:lnTo>
                    <a:lnTo>
                      <a:pt x="42396" y="11270"/>
                    </a:lnTo>
                    <a:lnTo>
                      <a:pt x="42396" y="11645"/>
                    </a:lnTo>
                    <a:lnTo>
                      <a:pt x="42376" y="15845"/>
                    </a:lnTo>
                    <a:lnTo>
                      <a:pt x="42334" y="20066"/>
                    </a:lnTo>
                    <a:lnTo>
                      <a:pt x="42251" y="28570"/>
                    </a:lnTo>
                    <a:lnTo>
                      <a:pt x="42168" y="29818"/>
                    </a:lnTo>
                    <a:lnTo>
                      <a:pt x="42105" y="31086"/>
                    </a:lnTo>
                    <a:lnTo>
                      <a:pt x="42022" y="33602"/>
                    </a:lnTo>
                    <a:lnTo>
                      <a:pt x="41981" y="36139"/>
                    </a:lnTo>
                    <a:lnTo>
                      <a:pt x="41960" y="38696"/>
                    </a:lnTo>
                    <a:lnTo>
                      <a:pt x="41981" y="41565"/>
                    </a:lnTo>
                    <a:lnTo>
                      <a:pt x="42001" y="44435"/>
                    </a:lnTo>
                    <a:lnTo>
                      <a:pt x="42001" y="45225"/>
                    </a:lnTo>
                    <a:lnTo>
                      <a:pt x="42001" y="46535"/>
                    </a:lnTo>
                    <a:lnTo>
                      <a:pt x="41960" y="47845"/>
                    </a:lnTo>
                    <a:lnTo>
                      <a:pt x="41897" y="49155"/>
                    </a:lnTo>
                    <a:lnTo>
                      <a:pt x="41814" y="50465"/>
                    </a:lnTo>
                    <a:lnTo>
                      <a:pt x="41710" y="51775"/>
                    </a:lnTo>
                    <a:lnTo>
                      <a:pt x="41606" y="53085"/>
                    </a:lnTo>
                    <a:lnTo>
                      <a:pt x="41336" y="55705"/>
                    </a:lnTo>
                    <a:lnTo>
                      <a:pt x="41294" y="56079"/>
                    </a:lnTo>
                    <a:lnTo>
                      <a:pt x="41232" y="56432"/>
                    </a:lnTo>
                    <a:lnTo>
                      <a:pt x="41170" y="56744"/>
                    </a:lnTo>
                    <a:lnTo>
                      <a:pt x="41066" y="57035"/>
                    </a:lnTo>
                    <a:lnTo>
                      <a:pt x="40962" y="57306"/>
                    </a:lnTo>
                    <a:lnTo>
                      <a:pt x="40837" y="57555"/>
                    </a:lnTo>
                    <a:lnTo>
                      <a:pt x="40691" y="57784"/>
                    </a:lnTo>
                    <a:lnTo>
                      <a:pt x="40525" y="57971"/>
                    </a:lnTo>
                    <a:lnTo>
                      <a:pt x="40338" y="58158"/>
                    </a:lnTo>
                    <a:lnTo>
                      <a:pt x="40130" y="58324"/>
                    </a:lnTo>
                    <a:lnTo>
                      <a:pt x="39901" y="58470"/>
                    </a:lnTo>
                    <a:lnTo>
                      <a:pt x="39652" y="58595"/>
                    </a:lnTo>
                    <a:lnTo>
                      <a:pt x="39361" y="58720"/>
                    </a:lnTo>
                    <a:lnTo>
                      <a:pt x="39049" y="58824"/>
                    </a:lnTo>
                    <a:lnTo>
                      <a:pt x="38695" y="58927"/>
                    </a:lnTo>
                    <a:lnTo>
                      <a:pt x="38321" y="59011"/>
                    </a:lnTo>
                    <a:lnTo>
                      <a:pt x="38280" y="59031"/>
                    </a:lnTo>
                    <a:lnTo>
                      <a:pt x="38259" y="59031"/>
                    </a:lnTo>
                    <a:lnTo>
                      <a:pt x="38176" y="59052"/>
                    </a:lnTo>
                    <a:lnTo>
                      <a:pt x="37635" y="59156"/>
                    </a:lnTo>
                    <a:lnTo>
                      <a:pt x="37094" y="59239"/>
                    </a:lnTo>
                    <a:lnTo>
                      <a:pt x="36554" y="59323"/>
                    </a:lnTo>
                    <a:lnTo>
                      <a:pt x="36013" y="59385"/>
                    </a:lnTo>
                    <a:lnTo>
                      <a:pt x="35452" y="59427"/>
                    </a:lnTo>
                    <a:lnTo>
                      <a:pt x="34911" y="59468"/>
                    </a:lnTo>
                    <a:lnTo>
                      <a:pt x="34370" y="59489"/>
                    </a:lnTo>
                    <a:lnTo>
                      <a:pt x="33809" y="59489"/>
                    </a:lnTo>
                    <a:lnTo>
                      <a:pt x="32915" y="59468"/>
                    </a:lnTo>
                    <a:lnTo>
                      <a:pt x="32021" y="59427"/>
                    </a:lnTo>
                    <a:lnTo>
                      <a:pt x="31792" y="59406"/>
                    </a:lnTo>
                    <a:lnTo>
                      <a:pt x="31563" y="59364"/>
                    </a:lnTo>
                    <a:lnTo>
                      <a:pt x="31376" y="59302"/>
                    </a:lnTo>
                    <a:lnTo>
                      <a:pt x="31168" y="59260"/>
                    </a:lnTo>
                    <a:lnTo>
                      <a:pt x="31002" y="59177"/>
                    </a:lnTo>
                    <a:lnTo>
                      <a:pt x="30815" y="59094"/>
                    </a:lnTo>
                    <a:lnTo>
                      <a:pt x="30669" y="58990"/>
                    </a:lnTo>
                    <a:lnTo>
                      <a:pt x="30524" y="58886"/>
                    </a:lnTo>
                    <a:lnTo>
                      <a:pt x="30378" y="58761"/>
                    </a:lnTo>
                    <a:lnTo>
                      <a:pt x="30253" y="58636"/>
                    </a:lnTo>
                    <a:lnTo>
                      <a:pt x="30129" y="58491"/>
                    </a:lnTo>
                    <a:lnTo>
                      <a:pt x="30025" y="58324"/>
                    </a:lnTo>
                    <a:lnTo>
                      <a:pt x="29921" y="58158"/>
                    </a:lnTo>
                    <a:lnTo>
                      <a:pt x="29838" y="57971"/>
                    </a:lnTo>
                    <a:lnTo>
                      <a:pt x="29671" y="57576"/>
                    </a:lnTo>
                    <a:lnTo>
                      <a:pt x="29276" y="56308"/>
                    </a:lnTo>
                    <a:lnTo>
                      <a:pt x="28923" y="55039"/>
                    </a:lnTo>
                    <a:lnTo>
                      <a:pt x="28590" y="53750"/>
                    </a:lnTo>
                    <a:lnTo>
                      <a:pt x="28299" y="52461"/>
                    </a:lnTo>
                    <a:lnTo>
                      <a:pt x="27966" y="50756"/>
                    </a:lnTo>
                    <a:lnTo>
                      <a:pt x="27654" y="49051"/>
                    </a:lnTo>
                    <a:lnTo>
                      <a:pt x="27363" y="47325"/>
                    </a:lnTo>
                    <a:lnTo>
                      <a:pt x="27114" y="45620"/>
                    </a:lnTo>
                    <a:lnTo>
                      <a:pt x="26885" y="43894"/>
                    </a:lnTo>
                    <a:lnTo>
                      <a:pt x="26656" y="42168"/>
                    </a:lnTo>
                    <a:lnTo>
                      <a:pt x="26199" y="38717"/>
                    </a:lnTo>
                    <a:lnTo>
                      <a:pt x="26116" y="38135"/>
                    </a:lnTo>
                    <a:lnTo>
                      <a:pt x="26053" y="37552"/>
                    </a:lnTo>
                    <a:lnTo>
                      <a:pt x="26033" y="37511"/>
                    </a:lnTo>
                    <a:lnTo>
                      <a:pt x="26012" y="37365"/>
                    </a:lnTo>
                    <a:lnTo>
                      <a:pt x="25970" y="37220"/>
                    </a:lnTo>
                    <a:lnTo>
                      <a:pt x="25908" y="37116"/>
                    </a:lnTo>
                    <a:lnTo>
                      <a:pt x="25845" y="37012"/>
                    </a:lnTo>
                    <a:lnTo>
                      <a:pt x="25741" y="36949"/>
                    </a:lnTo>
                    <a:lnTo>
                      <a:pt x="25637" y="36908"/>
                    </a:lnTo>
                    <a:lnTo>
                      <a:pt x="25513" y="36866"/>
                    </a:lnTo>
                    <a:lnTo>
                      <a:pt x="25222" y="36866"/>
                    </a:lnTo>
                    <a:lnTo>
                      <a:pt x="25180" y="36887"/>
                    </a:lnTo>
                    <a:lnTo>
                      <a:pt x="23932" y="36970"/>
                    </a:lnTo>
                    <a:lnTo>
                      <a:pt x="22706" y="37033"/>
                    </a:lnTo>
                    <a:lnTo>
                      <a:pt x="21479" y="37095"/>
                    </a:lnTo>
                    <a:lnTo>
                      <a:pt x="20231" y="37137"/>
                    </a:lnTo>
                    <a:lnTo>
                      <a:pt x="17757" y="37178"/>
                    </a:lnTo>
                    <a:lnTo>
                      <a:pt x="15303" y="37199"/>
                    </a:lnTo>
                    <a:lnTo>
                      <a:pt x="12434" y="37199"/>
                    </a:lnTo>
                    <a:lnTo>
                      <a:pt x="9585" y="37157"/>
                    </a:lnTo>
                    <a:lnTo>
                      <a:pt x="9149" y="37157"/>
                    </a:lnTo>
                    <a:lnTo>
                      <a:pt x="8192" y="37137"/>
                    </a:lnTo>
                    <a:lnTo>
                      <a:pt x="7236" y="37053"/>
                    </a:lnTo>
                    <a:lnTo>
                      <a:pt x="6279" y="36949"/>
                    </a:lnTo>
                    <a:lnTo>
                      <a:pt x="5344" y="36804"/>
                    </a:lnTo>
                    <a:lnTo>
                      <a:pt x="4886" y="36700"/>
                    </a:lnTo>
                    <a:lnTo>
                      <a:pt x="4470" y="36596"/>
                    </a:lnTo>
                    <a:lnTo>
                      <a:pt x="4075" y="36450"/>
                    </a:lnTo>
                    <a:lnTo>
                      <a:pt x="3743" y="36305"/>
                    </a:lnTo>
                    <a:lnTo>
                      <a:pt x="3410" y="36118"/>
                    </a:lnTo>
                    <a:lnTo>
                      <a:pt x="3140" y="35931"/>
                    </a:lnTo>
                    <a:lnTo>
                      <a:pt x="2890" y="35723"/>
                    </a:lnTo>
                    <a:lnTo>
                      <a:pt x="2661" y="35494"/>
                    </a:lnTo>
                    <a:lnTo>
                      <a:pt x="2454" y="35244"/>
                    </a:lnTo>
                    <a:lnTo>
                      <a:pt x="2287" y="34974"/>
                    </a:lnTo>
                    <a:lnTo>
                      <a:pt x="2142" y="34683"/>
                    </a:lnTo>
                    <a:lnTo>
                      <a:pt x="2038" y="34392"/>
                    </a:lnTo>
                    <a:lnTo>
                      <a:pt x="1934" y="34059"/>
                    </a:lnTo>
                    <a:lnTo>
                      <a:pt x="1871" y="33706"/>
                    </a:lnTo>
                    <a:lnTo>
                      <a:pt x="1809" y="33352"/>
                    </a:lnTo>
                    <a:lnTo>
                      <a:pt x="1788" y="32978"/>
                    </a:lnTo>
                    <a:lnTo>
                      <a:pt x="1767" y="32375"/>
                    </a:lnTo>
                    <a:lnTo>
                      <a:pt x="1767" y="31793"/>
                    </a:lnTo>
                    <a:lnTo>
                      <a:pt x="1788" y="30649"/>
                    </a:lnTo>
                    <a:lnTo>
                      <a:pt x="1830" y="29526"/>
                    </a:lnTo>
                    <a:lnTo>
                      <a:pt x="1996" y="27281"/>
                    </a:lnTo>
                    <a:lnTo>
                      <a:pt x="2142" y="25534"/>
                    </a:lnTo>
                    <a:lnTo>
                      <a:pt x="2308" y="23808"/>
                    </a:lnTo>
                    <a:lnTo>
                      <a:pt x="2516" y="22083"/>
                    </a:lnTo>
                    <a:lnTo>
                      <a:pt x="2745" y="20357"/>
                    </a:lnTo>
                    <a:lnTo>
                      <a:pt x="3015" y="18631"/>
                    </a:lnTo>
                    <a:lnTo>
                      <a:pt x="3306" y="16926"/>
                    </a:lnTo>
                    <a:lnTo>
                      <a:pt x="3618" y="15200"/>
                    </a:lnTo>
                    <a:lnTo>
                      <a:pt x="3951" y="13495"/>
                    </a:lnTo>
                    <a:lnTo>
                      <a:pt x="4138" y="12663"/>
                    </a:lnTo>
                    <a:lnTo>
                      <a:pt x="4325" y="11832"/>
                    </a:lnTo>
                    <a:lnTo>
                      <a:pt x="4533" y="11021"/>
                    </a:lnTo>
                    <a:lnTo>
                      <a:pt x="4782" y="10210"/>
                    </a:lnTo>
                    <a:lnTo>
                      <a:pt x="5053" y="9399"/>
                    </a:lnTo>
                    <a:lnTo>
                      <a:pt x="5365" y="8609"/>
                    </a:lnTo>
                    <a:lnTo>
                      <a:pt x="5718" y="7819"/>
                    </a:lnTo>
                    <a:lnTo>
                      <a:pt x="5905" y="7444"/>
                    </a:lnTo>
                    <a:lnTo>
                      <a:pt x="6113" y="7070"/>
                    </a:lnTo>
                    <a:lnTo>
                      <a:pt x="6342" y="6696"/>
                    </a:lnTo>
                    <a:lnTo>
                      <a:pt x="6591" y="6342"/>
                    </a:lnTo>
                    <a:lnTo>
                      <a:pt x="6862" y="6031"/>
                    </a:lnTo>
                    <a:lnTo>
                      <a:pt x="7153" y="5760"/>
                    </a:lnTo>
                    <a:lnTo>
                      <a:pt x="7465" y="5511"/>
                    </a:lnTo>
                    <a:lnTo>
                      <a:pt x="7818" y="5282"/>
                    </a:lnTo>
                    <a:lnTo>
                      <a:pt x="8213" y="5095"/>
                    </a:lnTo>
                    <a:lnTo>
                      <a:pt x="8629" y="4929"/>
                    </a:lnTo>
                    <a:lnTo>
                      <a:pt x="10251" y="4430"/>
                    </a:lnTo>
                    <a:lnTo>
                      <a:pt x="11062" y="4180"/>
                    </a:lnTo>
                    <a:lnTo>
                      <a:pt x="11852" y="3930"/>
                    </a:lnTo>
                    <a:lnTo>
                      <a:pt x="12684" y="3723"/>
                    </a:lnTo>
                    <a:lnTo>
                      <a:pt x="13495" y="3515"/>
                    </a:lnTo>
                    <a:lnTo>
                      <a:pt x="14326" y="3348"/>
                    </a:lnTo>
                    <a:lnTo>
                      <a:pt x="15158" y="3203"/>
                    </a:lnTo>
                    <a:lnTo>
                      <a:pt x="15595" y="3161"/>
                    </a:lnTo>
                    <a:lnTo>
                      <a:pt x="16031" y="3099"/>
                    </a:lnTo>
                    <a:lnTo>
                      <a:pt x="16468" y="3078"/>
                    </a:lnTo>
                    <a:lnTo>
                      <a:pt x="16905" y="3057"/>
                    </a:lnTo>
                    <a:lnTo>
                      <a:pt x="17404" y="3078"/>
                    </a:lnTo>
                    <a:lnTo>
                      <a:pt x="17903" y="3140"/>
                    </a:lnTo>
                    <a:lnTo>
                      <a:pt x="18090" y="3161"/>
                    </a:lnTo>
                    <a:lnTo>
                      <a:pt x="18256" y="3224"/>
                    </a:lnTo>
                    <a:lnTo>
                      <a:pt x="18381" y="3307"/>
                    </a:lnTo>
                    <a:lnTo>
                      <a:pt x="18485" y="3390"/>
                    </a:lnTo>
                    <a:lnTo>
                      <a:pt x="18547" y="3515"/>
                    </a:lnTo>
                    <a:lnTo>
                      <a:pt x="18610" y="3639"/>
                    </a:lnTo>
                    <a:lnTo>
                      <a:pt x="18630" y="3785"/>
                    </a:lnTo>
                    <a:lnTo>
                      <a:pt x="18651" y="3951"/>
                    </a:lnTo>
                    <a:lnTo>
                      <a:pt x="18651" y="4055"/>
                    </a:lnTo>
                    <a:lnTo>
                      <a:pt x="18610" y="4409"/>
                    </a:lnTo>
                    <a:lnTo>
                      <a:pt x="18506" y="4741"/>
                    </a:lnTo>
                    <a:lnTo>
                      <a:pt x="18131" y="6010"/>
                    </a:lnTo>
                    <a:lnTo>
                      <a:pt x="17778" y="7299"/>
                    </a:lnTo>
                    <a:lnTo>
                      <a:pt x="17466" y="8567"/>
                    </a:lnTo>
                    <a:lnTo>
                      <a:pt x="17196" y="9856"/>
                    </a:lnTo>
                    <a:lnTo>
                      <a:pt x="16946" y="11166"/>
                    </a:lnTo>
                    <a:lnTo>
                      <a:pt x="16717" y="12456"/>
                    </a:lnTo>
                    <a:lnTo>
                      <a:pt x="16509" y="13765"/>
                    </a:lnTo>
                    <a:lnTo>
                      <a:pt x="16302" y="15075"/>
                    </a:lnTo>
                    <a:lnTo>
                      <a:pt x="16198" y="15866"/>
                    </a:lnTo>
                    <a:lnTo>
                      <a:pt x="16114" y="16656"/>
                    </a:lnTo>
                    <a:lnTo>
                      <a:pt x="16031" y="17467"/>
                    </a:lnTo>
                    <a:lnTo>
                      <a:pt x="15969" y="18257"/>
                    </a:lnTo>
                    <a:lnTo>
                      <a:pt x="15865" y="19858"/>
                    </a:lnTo>
                    <a:lnTo>
                      <a:pt x="15803" y="21459"/>
                    </a:lnTo>
                    <a:lnTo>
                      <a:pt x="15782" y="21999"/>
                    </a:lnTo>
                    <a:lnTo>
                      <a:pt x="15803" y="22332"/>
                    </a:lnTo>
                    <a:lnTo>
                      <a:pt x="15823" y="22665"/>
                    </a:lnTo>
                    <a:lnTo>
                      <a:pt x="15865" y="22997"/>
                    </a:lnTo>
                    <a:lnTo>
                      <a:pt x="15948" y="23309"/>
                    </a:lnTo>
                    <a:lnTo>
                      <a:pt x="16052" y="23559"/>
                    </a:lnTo>
                    <a:lnTo>
                      <a:pt x="16156" y="23788"/>
                    </a:lnTo>
                    <a:lnTo>
                      <a:pt x="16281" y="23996"/>
                    </a:lnTo>
                    <a:lnTo>
                      <a:pt x="16426" y="24203"/>
                    </a:lnTo>
                    <a:lnTo>
                      <a:pt x="16593" y="24370"/>
                    </a:lnTo>
                    <a:lnTo>
                      <a:pt x="16801" y="24515"/>
                    </a:lnTo>
                    <a:lnTo>
                      <a:pt x="17008" y="24640"/>
                    </a:lnTo>
                    <a:lnTo>
                      <a:pt x="17258" y="24744"/>
                    </a:lnTo>
                    <a:lnTo>
                      <a:pt x="17279" y="24744"/>
                    </a:lnTo>
                    <a:lnTo>
                      <a:pt x="17341" y="24765"/>
                    </a:lnTo>
                    <a:lnTo>
                      <a:pt x="17362" y="24765"/>
                    </a:lnTo>
                    <a:lnTo>
                      <a:pt x="17383" y="24786"/>
                    </a:lnTo>
                    <a:lnTo>
                      <a:pt x="18027" y="24973"/>
                    </a:lnTo>
                    <a:lnTo>
                      <a:pt x="18672" y="25118"/>
                    </a:lnTo>
                    <a:lnTo>
                      <a:pt x="19296" y="25264"/>
                    </a:lnTo>
                    <a:lnTo>
                      <a:pt x="19940" y="25368"/>
                    </a:lnTo>
                    <a:lnTo>
                      <a:pt x="20585" y="25472"/>
                    </a:lnTo>
                    <a:lnTo>
                      <a:pt x="21229" y="25534"/>
                    </a:lnTo>
                    <a:lnTo>
                      <a:pt x="21895" y="25576"/>
                    </a:lnTo>
                    <a:lnTo>
                      <a:pt x="22539" y="25576"/>
                    </a:lnTo>
                    <a:lnTo>
                      <a:pt x="23350" y="25555"/>
                    </a:lnTo>
                    <a:lnTo>
                      <a:pt x="24161" y="25493"/>
                    </a:lnTo>
                    <a:lnTo>
                      <a:pt x="24972" y="25389"/>
                    </a:lnTo>
                    <a:lnTo>
                      <a:pt x="25783" y="25243"/>
                    </a:lnTo>
                    <a:lnTo>
                      <a:pt x="26261" y="25139"/>
                    </a:lnTo>
                    <a:lnTo>
                      <a:pt x="26469" y="25056"/>
                    </a:lnTo>
                    <a:lnTo>
                      <a:pt x="26656" y="24994"/>
                    </a:lnTo>
                    <a:lnTo>
                      <a:pt x="26843" y="24910"/>
                    </a:lnTo>
                    <a:lnTo>
                      <a:pt x="26989" y="24806"/>
                    </a:lnTo>
                    <a:lnTo>
                      <a:pt x="27135" y="24702"/>
                    </a:lnTo>
                    <a:lnTo>
                      <a:pt x="27259" y="24578"/>
                    </a:lnTo>
                    <a:lnTo>
                      <a:pt x="27363" y="24453"/>
                    </a:lnTo>
                    <a:lnTo>
                      <a:pt x="27467" y="24307"/>
                    </a:lnTo>
                    <a:lnTo>
                      <a:pt x="27550" y="24141"/>
                    </a:lnTo>
                    <a:lnTo>
                      <a:pt x="27613" y="23954"/>
                    </a:lnTo>
                    <a:lnTo>
                      <a:pt x="27696" y="23767"/>
                    </a:lnTo>
                    <a:lnTo>
                      <a:pt x="27738" y="23559"/>
                    </a:lnTo>
                    <a:lnTo>
                      <a:pt x="27842" y="23060"/>
                    </a:lnTo>
                    <a:lnTo>
                      <a:pt x="27945" y="22332"/>
                    </a:lnTo>
                    <a:lnTo>
                      <a:pt x="28008" y="21604"/>
                    </a:lnTo>
                    <a:lnTo>
                      <a:pt x="28070" y="20877"/>
                    </a:lnTo>
                    <a:lnTo>
                      <a:pt x="28133" y="20149"/>
                    </a:lnTo>
                    <a:lnTo>
                      <a:pt x="28216" y="18673"/>
                    </a:lnTo>
                    <a:lnTo>
                      <a:pt x="28299" y="17196"/>
                    </a:lnTo>
                    <a:lnTo>
                      <a:pt x="28424" y="15512"/>
                    </a:lnTo>
                    <a:lnTo>
                      <a:pt x="28569" y="13807"/>
                    </a:lnTo>
                    <a:lnTo>
                      <a:pt x="28736" y="12102"/>
                    </a:lnTo>
                    <a:lnTo>
                      <a:pt x="28923" y="10418"/>
                    </a:lnTo>
                    <a:lnTo>
                      <a:pt x="29131" y="8734"/>
                    </a:lnTo>
                    <a:lnTo>
                      <a:pt x="29359" y="7049"/>
                    </a:lnTo>
                    <a:lnTo>
                      <a:pt x="29630" y="5365"/>
                    </a:lnTo>
                    <a:lnTo>
                      <a:pt x="29900" y="3681"/>
                    </a:lnTo>
                    <a:lnTo>
                      <a:pt x="29983" y="3390"/>
                    </a:lnTo>
                    <a:lnTo>
                      <a:pt x="30066" y="3140"/>
                    </a:lnTo>
                    <a:lnTo>
                      <a:pt x="30191" y="2891"/>
                    </a:lnTo>
                    <a:lnTo>
                      <a:pt x="30357" y="2704"/>
                    </a:lnTo>
                    <a:lnTo>
                      <a:pt x="30524" y="2517"/>
                    </a:lnTo>
                    <a:lnTo>
                      <a:pt x="30732" y="2350"/>
                    </a:lnTo>
                    <a:lnTo>
                      <a:pt x="30960" y="2225"/>
                    </a:lnTo>
                    <a:lnTo>
                      <a:pt x="31231" y="2101"/>
                    </a:lnTo>
                    <a:lnTo>
                      <a:pt x="31293" y="2080"/>
                    </a:lnTo>
                    <a:lnTo>
                      <a:pt x="31688" y="1934"/>
                    </a:lnTo>
                    <a:lnTo>
                      <a:pt x="32104" y="1810"/>
                    </a:lnTo>
                    <a:lnTo>
                      <a:pt x="32520" y="1726"/>
                    </a:lnTo>
                    <a:lnTo>
                      <a:pt x="32936" y="1643"/>
                    </a:lnTo>
                    <a:lnTo>
                      <a:pt x="33352" y="1602"/>
                    </a:lnTo>
                    <a:lnTo>
                      <a:pt x="33767" y="1560"/>
                    </a:lnTo>
                    <a:lnTo>
                      <a:pt x="34204" y="1539"/>
                    </a:lnTo>
                    <a:close/>
                    <a:moveTo>
                      <a:pt x="35077" y="1"/>
                    </a:moveTo>
                    <a:lnTo>
                      <a:pt x="34350" y="21"/>
                    </a:lnTo>
                    <a:lnTo>
                      <a:pt x="33622" y="84"/>
                    </a:lnTo>
                    <a:lnTo>
                      <a:pt x="32894" y="167"/>
                    </a:lnTo>
                    <a:lnTo>
                      <a:pt x="32166" y="313"/>
                    </a:lnTo>
                    <a:lnTo>
                      <a:pt x="31771" y="416"/>
                    </a:lnTo>
                    <a:lnTo>
                      <a:pt x="31397" y="541"/>
                    </a:lnTo>
                    <a:lnTo>
                      <a:pt x="31023" y="687"/>
                    </a:lnTo>
                    <a:lnTo>
                      <a:pt x="30690" y="832"/>
                    </a:lnTo>
                    <a:lnTo>
                      <a:pt x="30378" y="1019"/>
                    </a:lnTo>
                    <a:lnTo>
                      <a:pt x="30066" y="1207"/>
                    </a:lnTo>
                    <a:lnTo>
                      <a:pt x="29796" y="1415"/>
                    </a:lnTo>
                    <a:lnTo>
                      <a:pt x="29547" y="1664"/>
                    </a:lnTo>
                    <a:lnTo>
                      <a:pt x="29297" y="1914"/>
                    </a:lnTo>
                    <a:lnTo>
                      <a:pt x="29089" y="2205"/>
                    </a:lnTo>
                    <a:lnTo>
                      <a:pt x="28902" y="2496"/>
                    </a:lnTo>
                    <a:lnTo>
                      <a:pt x="28736" y="2828"/>
                    </a:lnTo>
                    <a:lnTo>
                      <a:pt x="28590" y="3161"/>
                    </a:lnTo>
                    <a:lnTo>
                      <a:pt x="28465" y="3535"/>
                    </a:lnTo>
                    <a:lnTo>
                      <a:pt x="28361" y="3930"/>
                    </a:lnTo>
                    <a:lnTo>
                      <a:pt x="28278" y="4367"/>
                    </a:lnTo>
                    <a:lnTo>
                      <a:pt x="27883" y="6738"/>
                    </a:lnTo>
                    <a:lnTo>
                      <a:pt x="27530" y="9108"/>
                    </a:lnTo>
                    <a:lnTo>
                      <a:pt x="27384" y="10314"/>
                    </a:lnTo>
                    <a:lnTo>
                      <a:pt x="27239" y="11499"/>
                    </a:lnTo>
                    <a:lnTo>
                      <a:pt x="27114" y="12705"/>
                    </a:lnTo>
                    <a:lnTo>
                      <a:pt x="26989" y="13911"/>
                    </a:lnTo>
                    <a:lnTo>
                      <a:pt x="26823" y="16115"/>
                    </a:lnTo>
                    <a:lnTo>
                      <a:pt x="26677" y="18319"/>
                    </a:lnTo>
                    <a:lnTo>
                      <a:pt x="26615" y="19421"/>
                    </a:lnTo>
                    <a:lnTo>
                      <a:pt x="26573" y="20544"/>
                    </a:lnTo>
                    <a:lnTo>
                      <a:pt x="26552" y="21646"/>
                    </a:lnTo>
                    <a:lnTo>
                      <a:pt x="26532" y="22748"/>
                    </a:lnTo>
                    <a:lnTo>
                      <a:pt x="26511" y="23101"/>
                    </a:lnTo>
                    <a:lnTo>
                      <a:pt x="26469" y="23372"/>
                    </a:lnTo>
                    <a:lnTo>
                      <a:pt x="26448" y="23497"/>
                    </a:lnTo>
                    <a:lnTo>
                      <a:pt x="26407" y="23600"/>
                    </a:lnTo>
                    <a:lnTo>
                      <a:pt x="26344" y="23684"/>
                    </a:lnTo>
                    <a:lnTo>
                      <a:pt x="26282" y="23767"/>
                    </a:lnTo>
                    <a:lnTo>
                      <a:pt x="26220" y="23829"/>
                    </a:lnTo>
                    <a:lnTo>
                      <a:pt x="26116" y="23892"/>
                    </a:lnTo>
                    <a:lnTo>
                      <a:pt x="25908" y="23996"/>
                    </a:lnTo>
                    <a:lnTo>
                      <a:pt x="25637" y="24079"/>
                    </a:lnTo>
                    <a:lnTo>
                      <a:pt x="25305" y="24141"/>
                    </a:lnTo>
                    <a:lnTo>
                      <a:pt x="24847" y="24203"/>
                    </a:lnTo>
                    <a:lnTo>
                      <a:pt x="24369" y="24224"/>
                    </a:lnTo>
                    <a:lnTo>
                      <a:pt x="23912" y="24266"/>
                    </a:lnTo>
                    <a:lnTo>
                      <a:pt x="23433" y="24266"/>
                    </a:lnTo>
                    <a:lnTo>
                      <a:pt x="22643" y="24245"/>
                    </a:lnTo>
                    <a:lnTo>
                      <a:pt x="21832" y="24183"/>
                    </a:lnTo>
                    <a:lnTo>
                      <a:pt x="21022" y="24120"/>
                    </a:lnTo>
                    <a:lnTo>
                      <a:pt x="20211" y="24037"/>
                    </a:lnTo>
                    <a:lnTo>
                      <a:pt x="19795" y="23975"/>
                    </a:lnTo>
                    <a:lnTo>
                      <a:pt x="19379" y="23933"/>
                    </a:lnTo>
                    <a:lnTo>
                      <a:pt x="18963" y="23829"/>
                    </a:lnTo>
                    <a:lnTo>
                      <a:pt x="18755" y="23767"/>
                    </a:lnTo>
                    <a:lnTo>
                      <a:pt x="18568" y="23684"/>
                    </a:lnTo>
                    <a:lnTo>
                      <a:pt x="18547" y="22831"/>
                    </a:lnTo>
                    <a:lnTo>
                      <a:pt x="18568" y="21999"/>
                    </a:lnTo>
                    <a:lnTo>
                      <a:pt x="18589" y="21168"/>
                    </a:lnTo>
                    <a:lnTo>
                      <a:pt x="18630" y="20336"/>
                    </a:lnTo>
                    <a:lnTo>
                      <a:pt x="18693" y="19504"/>
                    </a:lnTo>
                    <a:lnTo>
                      <a:pt x="18776" y="18673"/>
                    </a:lnTo>
                    <a:lnTo>
                      <a:pt x="18984" y="17030"/>
                    </a:lnTo>
                    <a:lnTo>
                      <a:pt x="19150" y="15866"/>
                    </a:lnTo>
                    <a:lnTo>
                      <a:pt x="19316" y="14680"/>
                    </a:lnTo>
                    <a:lnTo>
                      <a:pt x="19524" y="13516"/>
                    </a:lnTo>
                    <a:lnTo>
                      <a:pt x="19732" y="12331"/>
                    </a:lnTo>
                    <a:lnTo>
                      <a:pt x="20190" y="10002"/>
                    </a:lnTo>
                    <a:lnTo>
                      <a:pt x="20668" y="7673"/>
                    </a:lnTo>
                    <a:lnTo>
                      <a:pt x="20834" y="6758"/>
                    </a:lnTo>
                    <a:lnTo>
                      <a:pt x="20918" y="6280"/>
                    </a:lnTo>
                    <a:lnTo>
                      <a:pt x="20959" y="5823"/>
                    </a:lnTo>
                    <a:lnTo>
                      <a:pt x="20980" y="5365"/>
                    </a:lnTo>
                    <a:lnTo>
                      <a:pt x="20959" y="4887"/>
                    </a:lnTo>
                    <a:lnTo>
                      <a:pt x="20897" y="4430"/>
                    </a:lnTo>
                    <a:lnTo>
                      <a:pt x="20855" y="4180"/>
                    </a:lnTo>
                    <a:lnTo>
                      <a:pt x="20793" y="3951"/>
                    </a:lnTo>
                    <a:lnTo>
                      <a:pt x="20689" y="3619"/>
                    </a:lnTo>
                    <a:lnTo>
                      <a:pt x="20564" y="3307"/>
                    </a:lnTo>
                    <a:lnTo>
                      <a:pt x="20398" y="3016"/>
                    </a:lnTo>
                    <a:lnTo>
                      <a:pt x="20231" y="2724"/>
                    </a:lnTo>
                    <a:lnTo>
                      <a:pt x="20023" y="2475"/>
                    </a:lnTo>
                    <a:lnTo>
                      <a:pt x="19774" y="2246"/>
                    </a:lnTo>
                    <a:lnTo>
                      <a:pt x="19649" y="2142"/>
                    </a:lnTo>
                    <a:lnTo>
                      <a:pt x="19504" y="2059"/>
                    </a:lnTo>
                    <a:lnTo>
                      <a:pt x="19358" y="1976"/>
                    </a:lnTo>
                    <a:lnTo>
                      <a:pt x="19192" y="1893"/>
                    </a:lnTo>
                    <a:lnTo>
                      <a:pt x="18880" y="1789"/>
                    </a:lnTo>
                    <a:lnTo>
                      <a:pt x="18568" y="1685"/>
                    </a:lnTo>
                    <a:lnTo>
                      <a:pt x="18256" y="1602"/>
                    </a:lnTo>
                    <a:lnTo>
                      <a:pt x="17944" y="1539"/>
                    </a:lnTo>
                    <a:lnTo>
                      <a:pt x="17632" y="1477"/>
                    </a:lnTo>
                    <a:lnTo>
                      <a:pt x="17320" y="1435"/>
                    </a:lnTo>
                    <a:lnTo>
                      <a:pt x="16988" y="1394"/>
                    </a:lnTo>
                    <a:lnTo>
                      <a:pt x="16426" y="1394"/>
                    </a:lnTo>
                    <a:lnTo>
                      <a:pt x="15927" y="1435"/>
                    </a:lnTo>
                    <a:lnTo>
                      <a:pt x="15428" y="1477"/>
                    </a:lnTo>
                    <a:lnTo>
                      <a:pt x="14929" y="1519"/>
                    </a:lnTo>
                    <a:lnTo>
                      <a:pt x="14430" y="1581"/>
                    </a:lnTo>
                    <a:lnTo>
                      <a:pt x="13432" y="1768"/>
                    </a:lnTo>
                    <a:lnTo>
                      <a:pt x="12455" y="1976"/>
                    </a:lnTo>
                    <a:lnTo>
                      <a:pt x="11478" y="2205"/>
                    </a:lnTo>
                    <a:lnTo>
                      <a:pt x="10500" y="2475"/>
                    </a:lnTo>
                    <a:lnTo>
                      <a:pt x="8587" y="3036"/>
                    </a:lnTo>
                    <a:lnTo>
                      <a:pt x="8276" y="3140"/>
                    </a:lnTo>
                    <a:lnTo>
                      <a:pt x="7984" y="3244"/>
                    </a:lnTo>
                    <a:lnTo>
                      <a:pt x="7693" y="3369"/>
                    </a:lnTo>
                    <a:lnTo>
                      <a:pt x="7402" y="3494"/>
                    </a:lnTo>
                    <a:lnTo>
                      <a:pt x="7132" y="3639"/>
                    </a:lnTo>
                    <a:lnTo>
                      <a:pt x="6882" y="3785"/>
                    </a:lnTo>
                    <a:lnTo>
                      <a:pt x="6612" y="3951"/>
                    </a:lnTo>
                    <a:lnTo>
                      <a:pt x="6383" y="4118"/>
                    </a:lnTo>
                    <a:lnTo>
                      <a:pt x="6155" y="4305"/>
                    </a:lnTo>
                    <a:lnTo>
                      <a:pt x="5926" y="4513"/>
                    </a:lnTo>
                    <a:lnTo>
                      <a:pt x="5697" y="4721"/>
                    </a:lnTo>
                    <a:lnTo>
                      <a:pt x="5510" y="4949"/>
                    </a:lnTo>
                    <a:lnTo>
                      <a:pt x="5302" y="5178"/>
                    </a:lnTo>
                    <a:lnTo>
                      <a:pt x="5115" y="5428"/>
                    </a:lnTo>
                    <a:lnTo>
                      <a:pt x="4949" y="5698"/>
                    </a:lnTo>
                    <a:lnTo>
                      <a:pt x="4782" y="5968"/>
                    </a:lnTo>
                    <a:lnTo>
                      <a:pt x="4366" y="6758"/>
                    </a:lnTo>
                    <a:lnTo>
                      <a:pt x="3992" y="7569"/>
                    </a:lnTo>
                    <a:lnTo>
                      <a:pt x="3639" y="8401"/>
                    </a:lnTo>
                    <a:lnTo>
                      <a:pt x="3348" y="9233"/>
                    </a:lnTo>
                    <a:lnTo>
                      <a:pt x="3057" y="10127"/>
                    </a:lnTo>
                    <a:lnTo>
                      <a:pt x="2807" y="11021"/>
                    </a:lnTo>
                    <a:lnTo>
                      <a:pt x="2578" y="11936"/>
                    </a:lnTo>
                    <a:lnTo>
                      <a:pt x="2350" y="12830"/>
                    </a:lnTo>
                    <a:lnTo>
                      <a:pt x="2162" y="13745"/>
                    </a:lnTo>
                    <a:lnTo>
                      <a:pt x="1975" y="14660"/>
                    </a:lnTo>
                    <a:lnTo>
                      <a:pt x="1622" y="16489"/>
                    </a:lnTo>
                    <a:lnTo>
                      <a:pt x="1310" y="18402"/>
                    </a:lnTo>
                    <a:lnTo>
                      <a:pt x="1019" y="20294"/>
                    </a:lnTo>
                    <a:lnTo>
                      <a:pt x="749" y="22207"/>
                    </a:lnTo>
                    <a:lnTo>
                      <a:pt x="520" y="24100"/>
                    </a:lnTo>
                    <a:lnTo>
                      <a:pt x="333" y="26012"/>
                    </a:lnTo>
                    <a:lnTo>
                      <a:pt x="166" y="27946"/>
                    </a:lnTo>
                    <a:lnTo>
                      <a:pt x="62" y="29859"/>
                    </a:lnTo>
                    <a:lnTo>
                      <a:pt x="0" y="31793"/>
                    </a:lnTo>
                    <a:lnTo>
                      <a:pt x="0" y="32229"/>
                    </a:lnTo>
                    <a:lnTo>
                      <a:pt x="0" y="32687"/>
                    </a:lnTo>
                    <a:lnTo>
                      <a:pt x="42" y="33144"/>
                    </a:lnTo>
                    <a:lnTo>
                      <a:pt x="104" y="33602"/>
                    </a:lnTo>
                    <a:lnTo>
                      <a:pt x="166" y="34038"/>
                    </a:lnTo>
                    <a:lnTo>
                      <a:pt x="270" y="34496"/>
                    </a:lnTo>
                    <a:lnTo>
                      <a:pt x="374" y="34933"/>
                    </a:lnTo>
                    <a:lnTo>
                      <a:pt x="499" y="35369"/>
                    </a:lnTo>
                    <a:lnTo>
                      <a:pt x="624" y="35723"/>
                    </a:lnTo>
                    <a:lnTo>
                      <a:pt x="749" y="36055"/>
                    </a:lnTo>
                    <a:lnTo>
                      <a:pt x="894" y="36388"/>
                    </a:lnTo>
                    <a:lnTo>
                      <a:pt x="1060" y="36679"/>
                    </a:lnTo>
                    <a:lnTo>
                      <a:pt x="1227" y="36970"/>
                    </a:lnTo>
                    <a:lnTo>
                      <a:pt x="1414" y="37241"/>
                    </a:lnTo>
                    <a:lnTo>
                      <a:pt x="1643" y="37490"/>
                    </a:lnTo>
                    <a:lnTo>
                      <a:pt x="1851" y="37740"/>
                    </a:lnTo>
                    <a:lnTo>
                      <a:pt x="2100" y="37948"/>
                    </a:lnTo>
                    <a:lnTo>
                      <a:pt x="2350" y="38155"/>
                    </a:lnTo>
                    <a:lnTo>
                      <a:pt x="2620" y="38343"/>
                    </a:lnTo>
                    <a:lnTo>
                      <a:pt x="2911" y="38509"/>
                    </a:lnTo>
                    <a:lnTo>
                      <a:pt x="3223" y="38675"/>
                    </a:lnTo>
                    <a:lnTo>
                      <a:pt x="3556" y="38800"/>
                    </a:lnTo>
                    <a:lnTo>
                      <a:pt x="3888" y="38925"/>
                    </a:lnTo>
                    <a:lnTo>
                      <a:pt x="4242" y="39029"/>
                    </a:lnTo>
                    <a:lnTo>
                      <a:pt x="5032" y="39216"/>
                    </a:lnTo>
                    <a:lnTo>
                      <a:pt x="5822" y="39403"/>
                    </a:lnTo>
                    <a:lnTo>
                      <a:pt x="6612" y="39549"/>
                    </a:lnTo>
                    <a:lnTo>
                      <a:pt x="7402" y="39673"/>
                    </a:lnTo>
                    <a:lnTo>
                      <a:pt x="8192" y="39777"/>
                    </a:lnTo>
                    <a:lnTo>
                      <a:pt x="8982" y="39860"/>
                    </a:lnTo>
                    <a:lnTo>
                      <a:pt x="9773" y="39923"/>
                    </a:lnTo>
                    <a:lnTo>
                      <a:pt x="10584" y="39964"/>
                    </a:lnTo>
                    <a:lnTo>
                      <a:pt x="11893" y="39985"/>
                    </a:lnTo>
                    <a:lnTo>
                      <a:pt x="13224" y="40006"/>
                    </a:lnTo>
                    <a:lnTo>
                      <a:pt x="14617" y="39985"/>
                    </a:lnTo>
                    <a:lnTo>
                      <a:pt x="16031" y="39964"/>
                    </a:lnTo>
                    <a:lnTo>
                      <a:pt x="17424" y="39881"/>
                    </a:lnTo>
                    <a:lnTo>
                      <a:pt x="18838" y="39798"/>
                    </a:lnTo>
                    <a:lnTo>
                      <a:pt x="20252" y="39694"/>
                    </a:lnTo>
                    <a:lnTo>
                      <a:pt x="21666" y="39569"/>
                    </a:lnTo>
                    <a:lnTo>
                      <a:pt x="23080" y="39445"/>
                    </a:lnTo>
                    <a:lnTo>
                      <a:pt x="24494" y="39278"/>
                    </a:lnTo>
                    <a:lnTo>
                      <a:pt x="24556" y="39549"/>
                    </a:lnTo>
                    <a:lnTo>
                      <a:pt x="24598" y="39798"/>
                    </a:lnTo>
                    <a:lnTo>
                      <a:pt x="24806" y="41565"/>
                    </a:lnTo>
                    <a:lnTo>
                      <a:pt x="25055" y="43333"/>
                    </a:lnTo>
                    <a:lnTo>
                      <a:pt x="25575" y="46888"/>
                    </a:lnTo>
                    <a:lnTo>
                      <a:pt x="25783" y="48178"/>
                    </a:lnTo>
                    <a:lnTo>
                      <a:pt x="25991" y="49467"/>
                    </a:lnTo>
                    <a:lnTo>
                      <a:pt x="26240" y="50756"/>
                    </a:lnTo>
                    <a:lnTo>
                      <a:pt x="26511" y="52024"/>
                    </a:lnTo>
                    <a:lnTo>
                      <a:pt x="26781" y="53293"/>
                    </a:lnTo>
                    <a:lnTo>
                      <a:pt x="27093" y="54561"/>
                    </a:lnTo>
                    <a:lnTo>
                      <a:pt x="27405" y="55829"/>
                    </a:lnTo>
                    <a:lnTo>
                      <a:pt x="27758" y="57098"/>
                    </a:lnTo>
                    <a:lnTo>
                      <a:pt x="27945" y="57659"/>
                    </a:lnTo>
                    <a:lnTo>
                      <a:pt x="28133" y="58179"/>
                    </a:lnTo>
                    <a:lnTo>
                      <a:pt x="28361" y="58678"/>
                    </a:lnTo>
                    <a:lnTo>
                      <a:pt x="28611" y="59135"/>
                    </a:lnTo>
                    <a:lnTo>
                      <a:pt x="28902" y="59572"/>
                    </a:lnTo>
                    <a:lnTo>
                      <a:pt x="29214" y="59967"/>
                    </a:lnTo>
                    <a:lnTo>
                      <a:pt x="29547" y="60321"/>
                    </a:lnTo>
                    <a:lnTo>
                      <a:pt x="29900" y="60653"/>
                    </a:lnTo>
                    <a:lnTo>
                      <a:pt x="30274" y="60965"/>
                    </a:lnTo>
                    <a:lnTo>
                      <a:pt x="30690" y="61235"/>
                    </a:lnTo>
                    <a:lnTo>
                      <a:pt x="31127" y="61485"/>
                    </a:lnTo>
                    <a:lnTo>
                      <a:pt x="31584" y="61693"/>
                    </a:lnTo>
                    <a:lnTo>
                      <a:pt x="32062" y="61880"/>
                    </a:lnTo>
                    <a:lnTo>
                      <a:pt x="32582" y="62046"/>
                    </a:lnTo>
                    <a:lnTo>
                      <a:pt x="33102" y="62171"/>
                    </a:lnTo>
                    <a:lnTo>
                      <a:pt x="33664" y="62275"/>
                    </a:lnTo>
                    <a:lnTo>
                      <a:pt x="34267" y="62337"/>
                    </a:lnTo>
                    <a:lnTo>
                      <a:pt x="34869" y="62400"/>
                    </a:lnTo>
                    <a:lnTo>
                      <a:pt x="35472" y="62441"/>
                    </a:lnTo>
                    <a:lnTo>
                      <a:pt x="36055" y="62462"/>
                    </a:lnTo>
                    <a:lnTo>
                      <a:pt x="36678" y="62441"/>
                    </a:lnTo>
                    <a:lnTo>
                      <a:pt x="37281" y="62400"/>
                    </a:lnTo>
                    <a:lnTo>
                      <a:pt x="37905" y="62337"/>
                    </a:lnTo>
                    <a:lnTo>
                      <a:pt x="38508" y="62234"/>
                    </a:lnTo>
                    <a:lnTo>
                      <a:pt x="39111" y="62109"/>
                    </a:lnTo>
                    <a:lnTo>
                      <a:pt x="39693" y="61942"/>
                    </a:lnTo>
                    <a:lnTo>
                      <a:pt x="40296" y="61755"/>
                    </a:lnTo>
                    <a:lnTo>
                      <a:pt x="40879" y="61527"/>
                    </a:lnTo>
                    <a:lnTo>
                      <a:pt x="41232" y="61360"/>
                    </a:lnTo>
                    <a:lnTo>
                      <a:pt x="41586" y="61194"/>
                    </a:lnTo>
                    <a:lnTo>
                      <a:pt x="41918" y="60986"/>
                    </a:lnTo>
                    <a:lnTo>
                      <a:pt x="42230" y="60778"/>
                    </a:lnTo>
                    <a:lnTo>
                      <a:pt x="42521" y="60549"/>
                    </a:lnTo>
                    <a:lnTo>
                      <a:pt x="42792" y="60300"/>
                    </a:lnTo>
                    <a:lnTo>
                      <a:pt x="43041" y="60050"/>
                    </a:lnTo>
                    <a:lnTo>
                      <a:pt x="43270" y="59780"/>
                    </a:lnTo>
                    <a:lnTo>
                      <a:pt x="43478" y="59468"/>
                    </a:lnTo>
                    <a:lnTo>
                      <a:pt x="43665" y="59156"/>
                    </a:lnTo>
                    <a:lnTo>
                      <a:pt x="43831" y="58844"/>
                    </a:lnTo>
                    <a:lnTo>
                      <a:pt x="43977" y="58491"/>
                    </a:lnTo>
                    <a:lnTo>
                      <a:pt x="44081" y="58117"/>
                    </a:lnTo>
                    <a:lnTo>
                      <a:pt x="44164" y="57742"/>
                    </a:lnTo>
                    <a:lnTo>
                      <a:pt x="44226" y="57347"/>
                    </a:lnTo>
                    <a:lnTo>
                      <a:pt x="44268" y="56931"/>
                    </a:lnTo>
                    <a:lnTo>
                      <a:pt x="44289" y="56266"/>
                    </a:lnTo>
                    <a:lnTo>
                      <a:pt x="44268" y="55601"/>
                    </a:lnTo>
                    <a:lnTo>
                      <a:pt x="44268" y="54956"/>
                    </a:lnTo>
                    <a:lnTo>
                      <a:pt x="44268" y="54291"/>
                    </a:lnTo>
                    <a:lnTo>
                      <a:pt x="44517" y="46660"/>
                    </a:lnTo>
                    <a:lnTo>
                      <a:pt x="44663" y="42834"/>
                    </a:lnTo>
                    <a:lnTo>
                      <a:pt x="44746" y="40942"/>
                    </a:lnTo>
                    <a:lnTo>
                      <a:pt x="44829" y="39029"/>
                    </a:lnTo>
                    <a:lnTo>
                      <a:pt x="44912" y="37365"/>
                    </a:lnTo>
                    <a:lnTo>
                      <a:pt x="44954" y="35702"/>
                    </a:lnTo>
                    <a:lnTo>
                      <a:pt x="44996" y="34059"/>
                    </a:lnTo>
                    <a:lnTo>
                      <a:pt x="45016" y="32396"/>
                    </a:lnTo>
                    <a:lnTo>
                      <a:pt x="45016" y="29069"/>
                    </a:lnTo>
                    <a:lnTo>
                      <a:pt x="44975" y="25742"/>
                    </a:lnTo>
                    <a:lnTo>
                      <a:pt x="44975" y="23912"/>
                    </a:lnTo>
                    <a:lnTo>
                      <a:pt x="44975" y="22083"/>
                    </a:lnTo>
                    <a:lnTo>
                      <a:pt x="45016" y="18444"/>
                    </a:lnTo>
                    <a:lnTo>
                      <a:pt x="45016" y="16614"/>
                    </a:lnTo>
                    <a:lnTo>
                      <a:pt x="45016" y="14784"/>
                    </a:lnTo>
                    <a:lnTo>
                      <a:pt x="44975" y="12955"/>
                    </a:lnTo>
                    <a:lnTo>
                      <a:pt x="44912" y="11125"/>
                    </a:lnTo>
                    <a:lnTo>
                      <a:pt x="44892" y="10418"/>
                    </a:lnTo>
                    <a:lnTo>
                      <a:pt x="44871" y="9711"/>
                    </a:lnTo>
                    <a:lnTo>
                      <a:pt x="44871" y="8297"/>
                    </a:lnTo>
                    <a:lnTo>
                      <a:pt x="44871" y="6883"/>
                    </a:lnTo>
                    <a:lnTo>
                      <a:pt x="44850" y="5469"/>
                    </a:lnTo>
                    <a:lnTo>
                      <a:pt x="44808" y="5032"/>
                    </a:lnTo>
                    <a:lnTo>
                      <a:pt x="44767" y="4617"/>
                    </a:lnTo>
                    <a:lnTo>
                      <a:pt x="44684" y="4180"/>
                    </a:lnTo>
                    <a:lnTo>
                      <a:pt x="44580" y="3785"/>
                    </a:lnTo>
                    <a:lnTo>
                      <a:pt x="44434" y="3369"/>
                    </a:lnTo>
                    <a:lnTo>
                      <a:pt x="44247" y="2995"/>
                    </a:lnTo>
                    <a:lnTo>
                      <a:pt x="44122" y="2808"/>
                    </a:lnTo>
                    <a:lnTo>
                      <a:pt x="43998" y="2621"/>
                    </a:lnTo>
                    <a:lnTo>
                      <a:pt x="43873" y="2454"/>
                    </a:lnTo>
                    <a:lnTo>
                      <a:pt x="43706" y="2288"/>
                    </a:lnTo>
                    <a:lnTo>
                      <a:pt x="43374" y="1955"/>
                    </a:lnTo>
                    <a:lnTo>
                      <a:pt x="43020" y="1643"/>
                    </a:lnTo>
                    <a:lnTo>
                      <a:pt x="42667" y="1373"/>
                    </a:lnTo>
                    <a:lnTo>
                      <a:pt x="42272" y="1144"/>
                    </a:lnTo>
                    <a:lnTo>
                      <a:pt x="41856" y="957"/>
                    </a:lnTo>
                    <a:lnTo>
                      <a:pt x="41419" y="812"/>
                    </a:lnTo>
                    <a:lnTo>
                      <a:pt x="40983" y="687"/>
                    </a:lnTo>
                    <a:lnTo>
                      <a:pt x="40504" y="604"/>
                    </a:lnTo>
                    <a:lnTo>
                      <a:pt x="39756" y="500"/>
                    </a:lnTo>
                    <a:lnTo>
                      <a:pt x="39028" y="396"/>
                    </a:lnTo>
                    <a:lnTo>
                      <a:pt x="38280" y="271"/>
                    </a:lnTo>
                    <a:lnTo>
                      <a:pt x="37552" y="167"/>
                    </a:lnTo>
                    <a:lnTo>
                      <a:pt x="36928" y="105"/>
                    </a:lnTo>
                    <a:lnTo>
                      <a:pt x="36304" y="42"/>
                    </a:lnTo>
                    <a:lnTo>
                      <a:pt x="35701" y="21"/>
                    </a:lnTo>
                    <a:lnTo>
                      <a:pt x="35077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7" name="Google Shape;877;p6"/>
              <p:cNvSpPr/>
              <p:nvPr/>
            </p:nvSpPr>
            <p:spPr>
              <a:xfrm>
                <a:off x="1191400" y="2199400"/>
                <a:ext cx="1015750" cy="1448750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57950" fill="none" extrusionOk="0">
                    <a:moveTo>
                      <a:pt x="32853" y="0"/>
                    </a:moveTo>
                    <a:lnTo>
                      <a:pt x="32853" y="0"/>
                    </a:lnTo>
                    <a:lnTo>
                      <a:pt x="32853" y="0"/>
                    </a:lnTo>
                    <a:lnTo>
                      <a:pt x="32853" y="0"/>
                    </a:lnTo>
                    <a:lnTo>
                      <a:pt x="32853" y="0"/>
                    </a:lnTo>
                    <a:lnTo>
                      <a:pt x="33456" y="0"/>
                    </a:lnTo>
                    <a:lnTo>
                      <a:pt x="34038" y="42"/>
                    </a:lnTo>
                    <a:lnTo>
                      <a:pt x="34038" y="42"/>
                    </a:lnTo>
                    <a:lnTo>
                      <a:pt x="34101" y="42"/>
                    </a:lnTo>
                    <a:lnTo>
                      <a:pt x="34101" y="42"/>
                    </a:lnTo>
                    <a:lnTo>
                      <a:pt x="34101" y="42"/>
                    </a:lnTo>
                    <a:lnTo>
                      <a:pt x="34662" y="83"/>
                    </a:lnTo>
                    <a:lnTo>
                      <a:pt x="35244" y="146"/>
                    </a:lnTo>
                    <a:lnTo>
                      <a:pt x="36367" y="312"/>
                    </a:lnTo>
                    <a:lnTo>
                      <a:pt x="37511" y="499"/>
                    </a:lnTo>
                    <a:lnTo>
                      <a:pt x="38633" y="707"/>
                    </a:lnTo>
                    <a:lnTo>
                      <a:pt x="38633" y="707"/>
                    </a:lnTo>
                    <a:lnTo>
                      <a:pt x="39070" y="811"/>
                    </a:lnTo>
                    <a:lnTo>
                      <a:pt x="39403" y="915"/>
                    </a:lnTo>
                    <a:lnTo>
                      <a:pt x="39548" y="978"/>
                    </a:lnTo>
                    <a:lnTo>
                      <a:pt x="39673" y="1061"/>
                    </a:lnTo>
                    <a:lnTo>
                      <a:pt x="39798" y="1123"/>
                    </a:lnTo>
                    <a:lnTo>
                      <a:pt x="39881" y="1227"/>
                    </a:lnTo>
                    <a:lnTo>
                      <a:pt x="39964" y="1331"/>
                    </a:lnTo>
                    <a:lnTo>
                      <a:pt x="40047" y="1435"/>
                    </a:lnTo>
                    <a:lnTo>
                      <a:pt x="40110" y="1581"/>
                    </a:lnTo>
                    <a:lnTo>
                      <a:pt x="40151" y="1726"/>
                    </a:lnTo>
                    <a:lnTo>
                      <a:pt x="40234" y="2080"/>
                    </a:lnTo>
                    <a:lnTo>
                      <a:pt x="40297" y="2516"/>
                    </a:lnTo>
                    <a:lnTo>
                      <a:pt x="40297" y="2516"/>
                    </a:lnTo>
                    <a:lnTo>
                      <a:pt x="40380" y="3431"/>
                    </a:lnTo>
                    <a:lnTo>
                      <a:pt x="40442" y="4325"/>
                    </a:lnTo>
                    <a:lnTo>
                      <a:pt x="40546" y="6134"/>
                    </a:lnTo>
                    <a:lnTo>
                      <a:pt x="40609" y="7943"/>
                    </a:lnTo>
                    <a:lnTo>
                      <a:pt x="40629" y="9731"/>
                    </a:lnTo>
                    <a:lnTo>
                      <a:pt x="40629" y="9731"/>
                    </a:lnTo>
                    <a:lnTo>
                      <a:pt x="40629" y="10106"/>
                    </a:lnTo>
                    <a:lnTo>
                      <a:pt x="40629" y="10106"/>
                    </a:lnTo>
                    <a:lnTo>
                      <a:pt x="40609" y="14306"/>
                    </a:lnTo>
                    <a:lnTo>
                      <a:pt x="40567" y="18527"/>
                    </a:lnTo>
                    <a:lnTo>
                      <a:pt x="40484" y="27031"/>
                    </a:lnTo>
                    <a:lnTo>
                      <a:pt x="40484" y="27031"/>
                    </a:lnTo>
                    <a:lnTo>
                      <a:pt x="40401" y="28279"/>
                    </a:lnTo>
                    <a:lnTo>
                      <a:pt x="40338" y="29547"/>
                    </a:lnTo>
                    <a:lnTo>
                      <a:pt x="40255" y="32063"/>
                    </a:lnTo>
                    <a:lnTo>
                      <a:pt x="40214" y="34600"/>
                    </a:lnTo>
                    <a:lnTo>
                      <a:pt x="40193" y="37157"/>
                    </a:lnTo>
                    <a:lnTo>
                      <a:pt x="40193" y="37157"/>
                    </a:lnTo>
                    <a:lnTo>
                      <a:pt x="40214" y="40026"/>
                    </a:lnTo>
                    <a:lnTo>
                      <a:pt x="40234" y="42896"/>
                    </a:lnTo>
                    <a:lnTo>
                      <a:pt x="40234" y="42896"/>
                    </a:lnTo>
                    <a:lnTo>
                      <a:pt x="40234" y="43686"/>
                    </a:lnTo>
                    <a:lnTo>
                      <a:pt x="40234" y="43686"/>
                    </a:lnTo>
                    <a:lnTo>
                      <a:pt x="40234" y="44996"/>
                    </a:lnTo>
                    <a:lnTo>
                      <a:pt x="40193" y="46306"/>
                    </a:lnTo>
                    <a:lnTo>
                      <a:pt x="40130" y="47616"/>
                    </a:lnTo>
                    <a:lnTo>
                      <a:pt x="40047" y="48926"/>
                    </a:lnTo>
                    <a:lnTo>
                      <a:pt x="39943" y="50236"/>
                    </a:lnTo>
                    <a:lnTo>
                      <a:pt x="39839" y="51546"/>
                    </a:lnTo>
                    <a:lnTo>
                      <a:pt x="39569" y="54166"/>
                    </a:lnTo>
                    <a:lnTo>
                      <a:pt x="39569" y="54166"/>
                    </a:lnTo>
                    <a:lnTo>
                      <a:pt x="39527" y="54540"/>
                    </a:lnTo>
                    <a:lnTo>
                      <a:pt x="39465" y="54893"/>
                    </a:lnTo>
                    <a:lnTo>
                      <a:pt x="39403" y="55205"/>
                    </a:lnTo>
                    <a:lnTo>
                      <a:pt x="39299" y="55496"/>
                    </a:lnTo>
                    <a:lnTo>
                      <a:pt x="39195" y="55767"/>
                    </a:lnTo>
                    <a:lnTo>
                      <a:pt x="39070" y="56016"/>
                    </a:lnTo>
                    <a:lnTo>
                      <a:pt x="38924" y="56245"/>
                    </a:lnTo>
                    <a:lnTo>
                      <a:pt x="38758" y="56432"/>
                    </a:lnTo>
                    <a:lnTo>
                      <a:pt x="38571" y="56619"/>
                    </a:lnTo>
                    <a:lnTo>
                      <a:pt x="38363" y="56785"/>
                    </a:lnTo>
                    <a:lnTo>
                      <a:pt x="38134" y="56931"/>
                    </a:lnTo>
                    <a:lnTo>
                      <a:pt x="37885" y="57056"/>
                    </a:lnTo>
                    <a:lnTo>
                      <a:pt x="37594" y="57181"/>
                    </a:lnTo>
                    <a:lnTo>
                      <a:pt x="37282" y="57285"/>
                    </a:lnTo>
                    <a:lnTo>
                      <a:pt x="36928" y="57388"/>
                    </a:lnTo>
                    <a:lnTo>
                      <a:pt x="36554" y="57472"/>
                    </a:lnTo>
                    <a:lnTo>
                      <a:pt x="36554" y="57472"/>
                    </a:lnTo>
                    <a:lnTo>
                      <a:pt x="36554" y="57472"/>
                    </a:lnTo>
                    <a:lnTo>
                      <a:pt x="36513" y="57492"/>
                    </a:lnTo>
                    <a:lnTo>
                      <a:pt x="36513" y="57492"/>
                    </a:lnTo>
                    <a:lnTo>
                      <a:pt x="36492" y="57492"/>
                    </a:lnTo>
                    <a:lnTo>
                      <a:pt x="36492" y="57492"/>
                    </a:lnTo>
                    <a:lnTo>
                      <a:pt x="36492" y="57492"/>
                    </a:lnTo>
                    <a:lnTo>
                      <a:pt x="36492" y="57492"/>
                    </a:lnTo>
                    <a:lnTo>
                      <a:pt x="36409" y="57513"/>
                    </a:lnTo>
                    <a:lnTo>
                      <a:pt x="36409" y="57513"/>
                    </a:lnTo>
                    <a:lnTo>
                      <a:pt x="36409" y="57513"/>
                    </a:lnTo>
                    <a:lnTo>
                      <a:pt x="36409" y="57513"/>
                    </a:lnTo>
                    <a:lnTo>
                      <a:pt x="35868" y="57617"/>
                    </a:lnTo>
                    <a:lnTo>
                      <a:pt x="35327" y="57700"/>
                    </a:lnTo>
                    <a:lnTo>
                      <a:pt x="34787" y="57784"/>
                    </a:lnTo>
                    <a:lnTo>
                      <a:pt x="34246" y="57846"/>
                    </a:lnTo>
                    <a:lnTo>
                      <a:pt x="33685" y="57888"/>
                    </a:lnTo>
                    <a:lnTo>
                      <a:pt x="33144" y="57929"/>
                    </a:lnTo>
                    <a:lnTo>
                      <a:pt x="32603" y="57950"/>
                    </a:lnTo>
                    <a:lnTo>
                      <a:pt x="32063" y="57950"/>
                    </a:lnTo>
                    <a:lnTo>
                      <a:pt x="32063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1148" y="57929"/>
                    </a:lnTo>
                    <a:lnTo>
                      <a:pt x="30254" y="57888"/>
                    </a:lnTo>
                    <a:lnTo>
                      <a:pt x="30254" y="57888"/>
                    </a:lnTo>
                    <a:lnTo>
                      <a:pt x="30254" y="57888"/>
                    </a:lnTo>
                    <a:lnTo>
                      <a:pt x="30025" y="57867"/>
                    </a:lnTo>
                    <a:lnTo>
                      <a:pt x="29796" y="57825"/>
                    </a:lnTo>
                    <a:lnTo>
                      <a:pt x="29609" y="57763"/>
                    </a:lnTo>
                    <a:lnTo>
                      <a:pt x="29401" y="57721"/>
                    </a:lnTo>
                    <a:lnTo>
                      <a:pt x="29235" y="57638"/>
                    </a:lnTo>
                    <a:lnTo>
                      <a:pt x="29048" y="57555"/>
                    </a:lnTo>
                    <a:lnTo>
                      <a:pt x="28902" y="57451"/>
                    </a:lnTo>
                    <a:lnTo>
                      <a:pt x="28757" y="57347"/>
                    </a:lnTo>
                    <a:lnTo>
                      <a:pt x="28611" y="57222"/>
                    </a:lnTo>
                    <a:lnTo>
                      <a:pt x="28486" y="57097"/>
                    </a:lnTo>
                    <a:lnTo>
                      <a:pt x="28362" y="56952"/>
                    </a:lnTo>
                    <a:lnTo>
                      <a:pt x="28258" y="56785"/>
                    </a:lnTo>
                    <a:lnTo>
                      <a:pt x="28154" y="56619"/>
                    </a:lnTo>
                    <a:lnTo>
                      <a:pt x="28071" y="56432"/>
                    </a:lnTo>
                    <a:lnTo>
                      <a:pt x="27904" y="56037"/>
                    </a:lnTo>
                    <a:lnTo>
                      <a:pt x="27904" y="56037"/>
                    </a:lnTo>
                    <a:lnTo>
                      <a:pt x="27509" y="54769"/>
                    </a:lnTo>
                    <a:lnTo>
                      <a:pt x="27156" y="53500"/>
                    </a:lnTo>
                    <a:lnTo>
                      <a:pt x="26823" y="52211"/>
                    </a:lnTo>
                    <a:lnTo>
                      <a:pt x="26532" y="50922"/>
                    </a:lnTo>
                    <a:lnTo>
                      <a:pt x="26532" y="50922"/>
                    </a:lnTo>
                    <a:lnTo>
                      <a:pt x="26199" y="49217"/>
                    </a:lnTo>
                    <a:lnTo>
                      <a:pt x="25887" y="47512"/>
                    </a:lnTo>
                    <a:lnTo>
                      <a:pt x="25596" y="45786"/>
                    </a:lnTo>
                    <a:lnTo>
                      <a:pt x="25347" y="44081"/>
                    </a:lnTo>
                    <a:lnTo>
                      <a:pt x="25118" y="42355"/>
                    </a:lnTo>
                    <a:lnTo>
                      <a:pt x="24889" y="40629"/>
                    </a:lnTo>
                    <a:lnTo>
                      <a:pt x="24432" y="37178"/>
                    </a:lnTo>
                    <a:lnTo>
                      <a:pt x="24432" y="37178"/>
                    </a:lnTo>
                    <a:lnTo>
                      <a:pt x="24349" y="36596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266" y="35972"/>
                    </a:lnTo>
                    <a:lnTo>
                      <a:pt x="24266" y="35972"/>
                    </a:lnTo>
                    <a:lnTo>
                      <a:pt x="24245" y="35826"/>
                    </a:lnTo>
                    <a:lnTo>
                      <a:pt x="24203" y="35681"/>
                    </a:lnTo>
                    <a:lnTo>
                      <a:pt x="24141" y="35577"/>
                    </a:lnTo>
                    <a:lnTo>
                      <a:pt x="24078" y="35473"/>
                    </a:lnTo>
                    <a:lnTo>
                      <a:pt x="23974" y="35410"/>
                    </a:lnTo>
                    <a:lnTo>
                      <a:pt x="23870" y="35369"/>
                    </a:lnTo>
                    <a:lnTo>
                      <a:pt x="23746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455" y="35327"/>
                    </a:lnTo>
                    <a:lnTo>
                      <a:pt x="23455" y="35327"/>
                    </a:lnTo>
                    <a:lnTo>
                      <a:pt x="23455" y="35327"/>
                    </a:lnTo>
                    <a:lnTo>
                      <a:pt x="23413" y="35348"/>
                    </a:lnTo>
                    <a:lnTo>
                      <a:pt x="23413" y="35348"/>
                    </a:lnTo>
                    <a:lnTo>
                      <a:pt x="22165" y="35431"/>
                    </a:lnTo>
                    <a:lnTo>
                      <a:pt x="20939" y="35494"/>
                    </a:lnTo>
                    <a:lnTo>
                      <a:pt x="19712" y="35556"/>
                    </a:lnTo>
                    <a:lnTo>
                      <a:pt x="18464" y="35598"/>
                    </a:lnTo>
                    <a:lnTo>
                      <a:pt x="15990" y="35639"/>
                    </a:lnTo>
                    <a:lnTo>
                      <a:pt x="13536" y="35660"/>
                    </a:lnTo>
                    <a:lnTo>
                      <a:pt x="1353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0667" y="35660"/>
                    </a:lnTo>
                    <a:lnTo>
                      <a:pt x="7818" y="35618"/>
                    </a:lnTo>
                    <a:lnTo>
                      <a:pt x="7818" y="35618"/>
                    </a:lnTo>
                    <a:lnTo>
                      <a:pt x="7694" y="35618"/>
                    </a:lnTo>
                    <a:lnTo>
                      <a:pt x="7694" y="35618"/>
                    </a:lnTo>
                    <a:lnTo>
                      <a:pt x="7507" y="35618"/>
                    </a:lnTo>
                    <a:lnTo>
                      <a:pt x="7507" y="35618"/>
                    </a:lnTo>
                    <a:lnTo>
                      <a:pt x="7382" y="35618"/>
                    </a:lnTo>
                    <a:lnTo>
                      <a:pt x="7382" y="35618"/>
                    </a:lnTo>
                    <a:lnTo>
                      <a:pt x="6425" y="35598"/>
                    </a:lnTo>
                    <a:lnTo>
                      <a:pt x="5469" y="35514"/>
                    </a:lnTo>
                    <a:lnTo>
                      <a:pt x="4512" y="35410"/>
                    </a:lnTo>
                    <a:lnTo>
                      <a:pt x="3577" y="35265"/>
                    </a:lnTo>
                    <a:lnTo>
                      <a:pt x="3577" y="35265"/>
                    </a:lnTo>
                    <a:lnTo>
                      <a:pt x="3119" y="35161"/>
                    </a:lnTo>
                    <a:lnTo>
                      <a:pt x="2703" y="35057"/>
                    </a:lnTo>
                    <a:lnTo>
                      <a:pt x="2308" y="34911"/>
                    </a:lnTo>
                    <a:lnTo>
                      <a:pt x="1976" y="34766"/>
                    </a:lnTo>
                    <a:lnTo>
                      <a:pt x="1643" y="34579"/>
                    </a:lnTo>
                    <a:lnTo>
                      <a:pt x="1373" y="34392"/>
                    </a:lnTo>
                    <a:lnTo>
                      <a:pt x="1123" y="34184"/>
                    </a:lnTo>
                    <a:lnTo>
                      <a:pt x="894" y="33955"/>
                    </a:lnTo>
                    <a:lnTo>
                      <a:pt x="687" y="33705"/>
                    </a:lnTo>
                    <a:lnTo>
                      <a:pt x="520" y="33435"/>
                    </a:lnTo>
                    <a:lnTo>
                      <a:pt x="375" y="33144"/>
                    </a:lnTo>
                    <a:lnTo>
                      <a:pt x="271" y="32853"/>
                    </a:lnTo>
                    <a:lnTo>
                      <a:pt x="167" y="32520"/>
                    </a:lnTo>
                    <a:lnTo>
                      <a:pt x="104" y="32167"/>
                    </a:lnTo>
                    <a:lnTo>
                      <a:pt x="42" y="31813"/>
                    </a:lnTo>
                    <a:lnTo>
                      <a:pt x="21" y="31439"/>
                    </a:lnTo>
                    <a:lnTo>
                      <a:pt x="21" y="31439"/>
                    </a:lnTo>
                    <a:lnTo>
                      <a:pt x="0" y="30836"/>
                    </a:lnTo>
                    <a:lnTo>
                      <a:pt x="0" y="30254"/>
                    </a:lnTo>
                    <a:lnTo>
                      <a:pt x="0" y="30254"/>
                    </a:lnTo>
                    <a:lnTo>
                      <a:pt x="21" y="29110"/>
                    </a:lnTo>
                    <a:lnTo>
                      <a:pt x="63" y="27987"/>
                    </a:lnTo>
                    <a:lnTo>
                      <a:pt x="229" y="25742"/>
                    </a:lnTo>
                    <a:lnTo>
                      <a:pt x="229" y="25742"/>
                    </a:lnTo>
                    <a:lnTo>
                      <a:pt x="375" y="23995"/>
                    </a:lnTo>
                    <a:lnTo>
                      <a:pt x="541" y="22269"/>
                    </a:lnTo>
                    <a:lnTo>
                      <a:pt x="749" y="20544"/>
                    </a:lnTo>
                    <a:lnTo>
                      <a:pt x="978" y="18818"/>
                    </a:lnTo>
                    <a:lnTo>
                      <a:pt x="1248" y="17092"/>
                    </a:lnTo>
                    <a:lnTo>
                      <a:pt x="1539" y="15387"/>
                    </a:lnTo>
                    <a:lnTo>
                      <a:pt x="1851" y="13661"/>
                    </a:lnTo>
                    <a:lnTo>
                      <a:pt x="2184" y="11956"/>
                    </a:lnTo>
                    <a:lnTo>
                      <a:pt x="2184" y="11956"/>
                    </a:lnTo>
                    <a:lnTo>
                      <a:pt x="2371" y="11124"/>
                    </a:lnTo>
                    <a:lnTo>
                      <a:pt x="2558" y="10293"/>
                    </a:lnTo>
                    <a:lnTo>
                      <a:pt x="2766" y="9482"/>
                    </a:lnTo>
                    <a:lnTo>
                      <a:pt x="3015" y="8671"/>
                    </a:lnTo>
                    <a:lnTo>
                      <a:pt x="3286" y="7860"/>
                    </a:lnTo>
                    <a:lnTo>
                      <a:pt x="3598" y="7070"/>
                    </a:lnTo>
                    <a:lnTo>
                      <a:pt x="3951" y="6280"/>
                    </a:lnTo>
                    <a:lnTo>
                      <a:pt x="4138" y="5905"/>
                    </a:lnTo>
                    <a:lnTo>
                      <a:pt x="4346" y="5531"/>
                    </a:lnTo>
                    <a:lnTo>
                      <a:pt x="4346" y="5531"/>
                    </a:lnTo>
                    <a:lnTo>
                      <a:pt x="4575" y="5157"/>
                    </a:lnTo>
                    <a:lnTo>
                      <a:pt x="4824" y="4803"/>
                    </a:lnTo>
                    <a:lnTo>
                      <a:pt x="5095" y="4492"/>
                    </a:lnTo>
                    <a:lnTo>
                      <a:pt x="5386" y="4221"/>
                    </a:lnTo>
                    <a:lnTo>
                      <a:pt x="5698" y="3972"/>
                    </a:lnTo>
                    <a:lnTo>
                      <a:pt x="6051" y="3743"/>
                    </a:lnTo>
                    <a:lnTo>
                      <a:pt x="6446" y="3556"/>
                    </a:lnTo>
                    <a:lnTo>
                      <a:pt x="6862" y="3390"/>
                    </a:lnTo>
                    <a:lnTo>
                      <a:pt x="6862" y="3390"/>
                    </a:lnTo>
                    <a:lnTo>
                      <a:pt x="8484" y="2891"/>
                    </a:lnTo>
                    <a:lnTo>
                      <a:pt x="9295" y="2641"/>
                    </a:lnTo>
                    <a:lnTo>
                      <a:pt x="10085" y="2391"/>
                    </a:lnTo>
                    <a:lnTo>
                      <a:pt x="10917" y="2184"/>
                    </a:lnTo>
                    <a:lnTo>
                      <a:pt x="11728" y="1976"/>
                    </a:lnTo>
                    <a:lnTo>
                      <a:pt x="12559" y="1809"/>
                    </a:lnTo>
                    <a:lnTo>
                      <a:pt x="13391" y="1664"/>
                    </a:lnTo>
                    <a:lnTo>
                      <a:pt x="13391" y="1664"/>
                    </a:lnTo>
                    <a:lnTo>
                      <a:pt x="13391" y="1664"/>
                    </a:lnTo>
                    <a:lnTo>
                      <a:pt x="13828" y="1622"/>
                    </a:lnTo>
                    <a:lnTo>
                      <a:pt x="14264" y="1560"/>
                    </a:lnTo>
                    <a:lnTo>
                      <a:pt x="14701" y="1539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637" y="1539"/>
                    </a:lnTo>
                    <a:lnTo>
                      <a:pt x="16136" y="1601"/>
                    </a:lnTo>
                    <a:lnTo>
                      <a:pt x="16136" y="1601"/>
                    </a:lnTo>
                    <a:lnTo>
                      <a:pt x="16323" y="1622"/>
                    </a:lnTo>
                    <a:lnTo>
                      <a:pt x="16489" y="1685"/>
                    </a:lnTo>
                    <a:lnTo>
                      <a:pt x="16614" y="1768"/>
                    </a:lnTo>
                    <a:lnTo>
                      <a:pt x="16718" y="1851"/>
                    </a:lnTo>
                    <a:lnTo>
                      <a:pt x="16780" y="1976"/>
                    </a:lnTo>
                    <a:lnTo>
                      <a:pt x="16843" y="2100"/>
                    </a:lnTo>
                    <a:lnTo>
                      <a:pt x="16863" y="2246"/>
                    </a:lnTo>
                    <a:lnTo>
                      <a:pt x="16884" y="2412"/>
                    </a:lnTo>
                    <a:lnTo>
                      <a:pt x="16884" y="2412"/>
                    </a:lnTo>
                    <a:lnTo>
                      <a:pt x="16884" y="2516"/>
                    </a:lnTo>
                    <a:lnTo>
                      <a:pt x="16884" y="2516"/>
                    </a:lnTo>
                    <a:lnTo>
                      <a:pt x="16843" y="2870"/>
                    </a:lnTo>
                    <a:lnTo>
                      <a:pt x="16739" y="3202"/>
                    </a:lnTo>
                    <a:lnTo>
                      <a:pt x="16739" y="3202"/>
                    </a:lnTo>
                    <a:lnTo>
                      <a:pt x="16364" y="4471"/>
                    </a:lnTo>
                    <a:lnTo>
                      <a:pt x="16011" y="5760"/>
                    </a:lnTo>
                    <a:lnTo>
                      <a:pt x="15699" y="7028"/>
                    </a:lnTo>
                    <a:lnTo>
                      <a:pt x="15429" y="8317"/>
                    </a:lnTo>
                    <a:lnTo>
                      <a:pt x="15179" y="9627"/>
                    </a:lnTo>
                    <a:lnTo>
                      <a:pt x="14950" y="10917"/>
                    </a:lnTo>
                    <a:lnTo>
                      <a:pt x="14742" y="12226"/>
                    </a:lnTo>
                    <a:lnTo>
                      <a:pt x="14535" y="13536"/>
                    </a:lnTo>
                    <a:lnTo>
                      <a:pt x="14535" y="13536"/>
                    </a:lnTo>
                    <a:lnTo>
                      <a:pt x="14431" y="14327"/>
                    </a:lnTo>
                    <a:lnTo>
                      <a:pt x="14347" y="15117"/>
                    </a:lnTo>
                    <a:lnTo>
                      <a:pt x="14264" y="15928"/>
                    </a:lnTo>
                    <a:lnTo>
                      <a:pt x="14202" y="16718"/>
                    </a:lnTo>
                    <a:lnTo>
                      <a:pt x="14098" y="18319"/>
                    </a:lnTo>
                    <a:lnTo>
                      <a:pt x="14036" y="19920"/>
                    </a:lnTo>
                    <a:lnTo>
                      <a:pt x="14036" y="19920"/>
                    </a:lnTo>
                    <a:lnTo>
                      <a:pt x="14015" y="20460"/>
                    </a:lnTo>
                    <a:lnTo>
                      <a:pt x="14015" y="20460"/>
                    </a:lnTo>
                    <a:lnTo>
                      <a:pt x="14036" y="20793"/>
                    </a:lnTo>
                    <a:lnTo>
                      <a:pt x="14056" y="21126"/>
                    </a:lnTo>
                    <a:lnTo>
                      <a:pt x="14098" y="21458"/>
                    </a:lnTo>
                    <a:lnTo>
                      <a:pt x="14181" y="21770"/>
                    </a:lnTo>
                    <a:lnTo>
                      <a:pt x="14181" y="21770"/>
                    </a:lnTo>
                    <a:lnTo>
                      <a:pt x="14285" y="22020"/>
                    </a:lnTo>
                    <a:lnTo>
                      <a:pt x="14389" y="22249"/>
                    </a:lnTo>
                    <a:lnTo>
                      <a:pt x="14514" y="22457"/>
                    </a:lnTo>
                    <a:lnTo>
                      <a:pt x="14659" y="22664"/>
                    </a:lnTo>
                    <a:lnTo>
                      <a:pt x="14826" y="22831"/>
                    </a:lnTo>
                    <a:lnTo>
                      <a:pt x="15034" y="22976"/>
                    </a:lnTo>
                    <a:lnTo>
                      <a:pt x="15241" y="23101"/>
                    </a:lnTo>
                    <a:lnTo>
                      <a:pt x="15491" y="23205"/>
                    </a:lnTo>
                    <a:lnTo>
                      <a:pt x="15491" y="23205"/>
                    </a:lnTo>
                    <a:lnTo>
                      <a:pt x="15512" y="23205"/>
                    </a:lnTo>
                    <a:lnTo>
                      <a:pt x="15512" y="23205"/>
                    </a:lnTo>
                    <a:lnTo>
                      <a:pt x="15574" y="23226"/>
                    </a:lnTo>
                    <a:lnTo>
                      <a:pt x="15574" y="23226"/>
                    </a:lnTo>
                    <a:lnTo>
                      <a:pt x="15574" y="23226"/>
                    </a:lnTo>
                    <a:lnTo>
                      <a:pt x="15574" y="23226"/>
                    </a:lnTo>
                    <a:lnTo>
                      <a:pt x="15595" y="23226"/>
                    </a:lnTo>
                    <a:lnTo>
                      <a:pt x="15595" y="23226"/>
                    </a:lnTo>
                    <a:lnTo>
                      <a:pt x="15595" y="23226"/>
                    </a:lnTo>
                    <a:lnTo>
                      <a:pt x="15616" y="23247"/>
                    </a:lnTo>
                    <a:lnTo>
                      <a:pt x="15616" y="23247"/>
                    </a:lnTo>
                    <a:lnTo>
                      <a:pt x="16260" y="23434"/>
                    </a:lnTo>
                    <a:lnTo>
                      <a:pt x="16905" y="23579"/>
                    </a:lnTo>
                    <a:lnTo>
                      <a:pt x="17529" y="23725"/>
                    </a:lnTo>
                    <a:lnTo>
                      <a:pt x="18173" y="23829"/>
                    </a:lnTo>
                    <a:lnTo>
                      <a:pt x="18818" y="23933"/>
                    </a:lnTo>
                    <a:lnTo>
                      <a:pt x="19462" y="23995"/>
                    </a:lnTo>
                    <a:lnTo>
                      <a:pt x="20128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1583" y="24016"/>
                    </a:lnTo>
                    <a:lnTo>
                      <a:pt x="22394" y="23954"/>
                    </a:lnTo>
                    <a:lnTo>
                      <a:pt x="23205" y="23850"/>
                    </a:lnTo>
                    <a:lnTo>
                      <a:pt x="24016" y="23704"/>
                    </a:lnTo>
                    <a:lnTo>
                      <a:pt x="24016" y="23704"/>
                    </a:lnTo>
                    <a:lnTo>
                      <a:pt x="24016" y="23704"/>
                    </a:lnTo>
                    <a:lnTo>
                      <a:pt x="24494" y="23600"/>
                    </a:lnTo>
                    <a:lnTo>
                      <a:pt x="24702" y="23517"/>
                    </a:lnTo>
                    <a:lnTo>
                      <a:pt x="24889" y="23455"/>
                    </a:lnTo>
                    <a:lnTo>
                      <a:pt x="25076" y="23371"/>
                    </a:lnTo>
                    <a:lnTo>
                      <a:pt x="25222" y="23267"/>
                    </a:lnTo>
                    <a:lnTo>
                      <a:pt x="25368" y="23163"/>
                    </a:lnTo>
                    <a:lnTo>
                      <a:pt x="25492" y="23039"/>
                    </a:lnTo>
                    <a:lnTo>
                      <a:pt x="25596" y="22914"/>
                    </a:lnTo>
                    <a:lnTo>
                      <a:pt x="25700" y="22768"/>
                    </a:lnTo>
                    <a:lnTo>
                      <a:pt x="25783" y="22602"/>
                    </a:lnTo>
                    <a:lnTo>
                      <a:pt x="25846" y="22415"/>
                    </a:lnTo>
                    <a:lnTo>
                      <a:pt x="25929" y="22228"/>
                    </a:lnTo>
                    <a:lnTo>
                      <a:pt x="25971" y="22020"/>
                    </a:lnTo>
                    <a:lnTo>
                      <a:pt x="26075" y="21521"/>
                    </a:lnTo>
                    <a:lnTo>
                      <a:pt x="26075" y="21521"/>
                    </a:lnTo>
                    <a:lnTo>
                      <a:pt x="26178" y="20793"/>
                    </a:lnTo>
                    <a:lnTo>
                      <a:pt x="26241" y="20065"/>
                    </a:lnTo>
                    <a:lnTo>
                      <a:pt x="26303" y="19338"/>
                    </a:lnTo>
                    <a:lnTo>
                      <a:pt x="26366" y="18610"/>
                    </a:lnTo>
                    <a:lnTo>
                      <a:pt x="26449" y="17134"/>
                    </a:lnTo>
                    <a:lnTo>
                      <a:pt x="26532" y="15657"/>
                    </a:lnTo>
                    <a:lnTo>
                      <a:pt x="26532" y="15657"/>
                    </a:lnTo>
                    <a:lnTo>
                      <a:pt x="26657" y="13973"/>
                    </a:lnTo>
                    <a:lnTo>
                      <a:pt x="26802" y="12268"/>
                    </a:lnTo>
                    <a:lnTo>
                      <a:pt x="26969" y="10563"/>
                    </a:lnTo>
                    <a:lnTo>
                      <a:pt x="27156" y="8879"/>
                    </a:lnTo>
                    <a:lnTo>
                      <a:pt x="27364" y="7195"/>
                    </a:lnTo>
                    <a:lnTo>
                      <a:pt x="27592" y="5510"/>
                    </a:lnTo>
                    <a:lnTo>
                      <a:pt x="27863" y="3826"/>
                    </a:lnTo>
                    <a:lnTo>
                      <a:pt x="28133" y="2142"/>
                    </a:lnTo>
                    <a:lnTo>
                      <a:pt x="28133" y="2142"/>
                    </a:lnTo>
                    <a:lnTo>
                      <a:pt x="28216" y="1851"/>
                    </a:lnTo>
                    <a:lnTo>
                      <a:pt x="28299" y="1601"/>
                    </a:lnTo>
                    <a:lnTo>
                      <a:pt x="28424" y="1352"/>
                    </a:lnTo>
                    <a:lnTo>
                      <a:pt x="28590" y="1165"/>
                    </a:lnTo>
                    <a:lnTo>
                      <a:pt x="28757" y="978"/>
                    </a:lnTo>
                    <a:lnTo>
                      <a:pt x="28965" y="811"/>
                    </a:lnTo>
                    <a:lnTo>
                      <a:pt x="29193" y="686"/>
                    </a:lnTo>
                    <a:lnTo>
                      <a:pt x="29464" y="562"/>
                    </a:lnTo>
                    <a:lnTo>
                      <a:pt x="29464" y="562"/>
                    </a:lnTo>
                    <a:lnTo>
                      <a:pt x="29526" y="541"/>
                    </a:lnTo>
                    <a:lnTo>
                      <a:pt x="29526" y="541"/>
                    </a:lnTo>
                    <a:lnTo>
                      <a:pt x="29921" y="395"/>
                    </a:lnTo>
                    <a:lnTo>
                      <a:pt x="30337" y="271"/>
                    </a:lnTo>
                    <a:lnTo>
                      <a:pt x="30753" y="187"/>
                    </a:lnTo>
                    <a:lnTo>
                      <a:pt x="31169" y="104"/>
                    </a:lnTo>
                    <a:lnTo>
                      <a:pt x="31585" y="63"/>
                    </a:lnTo>
                    <a:lnTo>
                      <a:pt x="32000" y="21"/>
                    </a:lnTo>
                    <a:lnTo>
                      <a:pt x="32437" y="0"/>
                    </a:lnTo>
                    <a:lnTo>
                      <a:pt x="32853" y="0"/>
                    </a:lnTo>
                    <a:lnTo>
                      <a:pt x="32853" y="0"/>
                    </a:lnTo>
                    <a:lnTo>
                      <a:pt x="32853" y="0"/>
                    </a:lnTo>
                    <a:lnTo>
                      <a:pt x="328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8" name="Google Shape;878;p6"/>
              <p:cNvSpPr/>
              <p:nvPr/>
            </p:nvSpPr>
            <p:spPr>
              <a:xfrm>
                <a:off x="1147225" y="2160925"/>
                <a:ext cx="1125425" cy="1561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62463" fill="none" extrusionOk="0">
                    <a:moveTo>
                      <a:pt x="35077" y="1"/>
                    </a:moveTo>
                    <a:lnTo>
                      <a:pt x="35077" y="1"/>
                    </a:lnTo>
                    <a:lnTo>
                      <a:pt x="34350" y="21"/>
                    </a:lnTo>
                    <a:lnTo>
                      <a:pt x="33622" y="84"/>
                    </a:lnTo>
                    <a:lnTo>
                      <a:pt x="32894" y="167"/>
                    </a:lnTo>
                    <a:lnTo>
                      <a:pt x="32166" y="313"/>
                    </a:lnTo>
                    <a:lnTo>
                      <a:pt x="32166" y="313"/>
                    </a:lnTo>
                    <a:lnTo>
                      <a:pt x="31771" y="416"/>
                    </a:lnTo>
                    <a:lnTo>
                      <a:pt x="31397" y="541"/>
                    </a:lnTo>
                    <a:lnTo>
                      <a:pt x="31023" y="687"/>
                    </a:lnTo>
                    <a:lnTo>
                      <a:pt x="30690" y="832"/>
                    </a:lnTo>
                    <a:lnTo>
                      <a:pt x="30378" y="1019"/>
                    </a:lnTo>
                    <a:lnTo>
                      <a:pt x="30066" y="1207"/>
                    </a:lnTo>
                    <a:lnTo>
                      <a:pt x="29796" y="1415"/>
                    </a:lnTo>
                    <a:lnTo>
                      <a:pt x="29547" y="1664"/>
                    </a:lnTo>
                    <a:lnTo>
                      <a:pt x="29297" y="1914"/>
                    </a:lnTo>
                    <a:lnTo>
                      <a:pt x="29089" y="2205"/>
                    </a:lnTo>
                    <a:lnTo>
                      <a:pt x="28902" y="2496"/>
                    </a:lnTo>
                    <a:lnTo>
                      <a:pt x="28736" y="2828"/>
                    </a:lnTo>
                    <a:lnTo>
                      <a:pt x="28590" y="3161"/>
                    </a:lnTo>
                    <a:lnTo>
                      <a:pt x="28465" y="3535"/>
                    </a:lnTo>
                    <a:lnTo>
                      <a:pt x="28361" y="3930"/>
                    </a:lnTo>
                    <a:lnTo>
                      <a:pt x="28278" y="4367"/>
                    </a:lnTo>
                    <a:lnTo>
                      <a:pt x="28278" y="4367"/>
                    </a:lnTo>
                    <a:lnTo>
                      <a:pt x="27883" y="6738"/>
                    </a:lnTo>
                    <a:lnTo>
                      <a:pt x="27530" y="9108"/>
                    </a:lnTo>
                    <a:lnTo>
                      <a:pt x="27384" y="10314"/>
                    </a:lnTo>
                    <a:lnTo>
                      <a:pt x="27239" y="11499"/>
                    </a:lnTo>
                    <a:lnTo>
                      <a:pt x="27114" y="12705"/>
                    </a:lnTo>
                    <a:lnTo>
                      <a:pt x="26989" y="13911"/>
                    </a:lnTo>
                    <a:lnTo>
                      <a:pt x="26989" y="13911"/>
                    </a:lnTo>
                    <a:lnTo>
                      <a:pt x="26823" y="16115"/>
                    </a:lnTo>
                    <a:lnTo>
                      <a:pt x="26677" y="18319"/>
                    </a:lnTo>
                    <a:lnTo>
                      <a:pt x="26615" y="19421"/>
                    </a:lnTo>
                    <a:lnTo>
                      <a:pt x="26573" y="20544"/>
                    </a:lnTo>
                    <a:lnTo>
                      <a:pt x="26552" y="21646"/>
                    </a:lnTo>
                    <a:lnTo>
                      <a:pt x="26532" y="22748"/>
                    </a:lnTo>
                    <a:lnTo>
                      <a:pt x="26532" y="22748"/>
                    </a:lnTo>
                    <a:lnTo>
                      <a:pt x="26511" y="23101"/>
                    </a:lnTo>
                    <a:lnTo>
                      <a:pt x="26469" y="23372"/>
                    </a:lnTo>
                    <a:lnTo>
                      <a:pt x="26448" y="23497"/>
                    </a:lnTo>
                    <a:lnTo>
                      <a:pt x="26407" y="23600"/>
                    </a:lnTo>
                    <a:lnTo>
                      <a:pt x="26344" y="23684"/>
                    </a:lnTo>
                    <a:lnTo>
                      <a:pt x="26282" y="23767"/>
                    </a:lnTo>
                    <a:lnTo>
                      <a:pt x="26220" y="23829"/>
                    </a:lnTo>
                    <a:lnTo>
                      <a:pt x="26116" y="23892"/>
                    </a:lnTo>
                    <a:lnTo>
                      <a:pt x="25908" y="23996"/>
                    </a:lnTo>
                    <a:lnTo>
                      <a:pt x="25637" y="24079"/>
                    </a:lnTo>
                    <a:lnTo>
                      <a:pt x="25305" y="24141"/>
                    </a:lnTo>
                    <a:lnTo>
                      <a:pt x="25305" y="24141"/>
                    </a:lnTo>
                    <a:lnTo>
                      <a:pt x="24847" y="24203"/>
                    </a:lnTo>
                    <a:lnTo>
                      <a:pt x="24369" y="24224"/>
                    </a:lnTo>
                    <a:lnTo>
                      <a:pt x="23912" y="24266"/>
                    </a:lnTo>
                    <a:lnTo>
                      <a:pt x="23433" y="24266"/>
                    </a:lnTo>
                    <a:lnTo>
                      <a:pt x="23433" y="24266"/>
                    </a:lnTo>
                    <a:lnTo>
                      <a:pt x="22643" y="24245"/>
                    </a:lnTo>
                    <a:lnTo>
                      <a:pt x="21832" y="24183"/>
                    </a:lnTo>
                    <a:lnTo>
                      <a:pt x="21022" y="24120"/>
                    </a:lnTo>
                    <a:lnTo>
                      <a:pt x="20211" y="24037"/>
                    </a:lnTo>
                    <a:lnTo>
                      <a:pt x="20211" y="24037"/>
                    </a:lnTo>
                    <a:lnTo>
                      <a:pt x="19795" y="23975"/>
                    </a:lnTo>
                    <a:lnTo>
                      <a:pt x="19379" y="23933"/>
                    </a:lnTo>
                    <a:lnTo>
                      <a:pt x="18963" y="23829"/>
                    </a:lnTo>
                    <a:lnTo>
                      <a:pt x="18755" y="23767"/>
                    </a:lnTo>
                    <a:lnTo>
                      <a:pt x="18568" y="23684"/>
                    </a:lnTo>
                    <a:lnTo>
                      <a:pt x="18568" y="23684"/>
                    </a:lnTo>
                    <a:lnTo>
                      <a:pt x="18547" y="22831"/>
                    </a:lnTo>
                    <a:lnTo>
                      <a:pt x="18568" y="21999"/>
                    </a:lnTo>
                    <a:lnTo>
                      <a:pt x="18589" y="21168"/>
                    </a:lnTo>
                    <a:lnTo>
                      <a:pt x="18630" y="20336"/>
                    </a:lnTo>
                    <a:lnTo>
                      <a:pt x="18693" y="19504"/>
                    </a:lnTo>
                    <a:lnTo>
                      <a:pt x="18776" y="18673"/>
                    </a:lnTo>
                    <a:lnTo>
                      <a:pt x="18984" y="17030"/>
                    </a:lnTo>
                    <a:lnTo>
                      <a:pt x="18984" y="17030"/>
                    </a:lnTo>
                    <a:lnTo>
                      <a:pt x="19150" y="15866"/>
                    </a:lnTo>
                    <a:lnTo>
                      <a:pt x="19316" y="14680"/>
                    </a:lnTo>
                    <a:lnTo>
                      <a:pt x="19524" y="13516"/>
                    </a:lnTo>
                    <a:lnTo>
                      <a:pt x="19732" y="12331"/>
                    </a:lnTo>
                    <a:lnTo>
                      <a:pt x="20190" y="10002"/>
                    </a:lnTo>
                    <a:lnTo>
                      <a:pt x="20668" y="7673"/>
                    </a:lnTo>
                    <a:lnTo>
                      <a:pt x="20668" y="7673"/>
                    </a:lnTo>
                    <a:lnTo>
                      <a:pt x="20834" y="6758"/>
                    </a:lnTo>
                    <a:lnTo>
                      <a:pt x="20918" y="6280"/>
                    </a:lnTo>
                    <a:lnTo>
                      <a:pt x="20959" y="5823"/>
                    </a:lnTo>
                    <a:lnTo>
                      <a:pt x="20980" y="5365"/>
                    </a:lnTo>
                    <a:lnTo>
                      <a:pt x="20959" y="4887"/>
                    </a:lnTo>
                    <a:lnTo>
                      <a:pt x="20897" y="4430"/>
                    </a:lnTo>
                    <a:lnTo>
                      <a:pt x="20855" y="4180"/>
                    </a:lnTo>
                    <a:lnTo>
                      <a:pt x="20793" y="3951"/>
                    </a:lnTo>
                    <a:lnTo>
                      <a:pt x="20793" y="3951"/>
                    </a:lnTo>
                    <a:lnTo>
                      <a:pt x="20689" y="3619"/>
                    </a:lnTo>
                    <a:lnTo>
                      <a:pt x="20564" y="3307"/>
                    </a:lnTo>
                    <a:lnTo>
                      <a:pt x="20398" y="3016"/>
                    </a:lnTo>
                    <a:lnTo>
                      <a:pt x="20231" y="2724"/>
                    </a:lnTo>
                    <a:lnTo>
                      <a:pt x="20023" y="2475"/>
                    </a:lnTo>
                    <a:lnTo>
                      <a:pt x="19774" y="2246"/>
                    </a:lnTo>
                    <a:lnTo>
                      <a:pt x="19649" y="2142"/>
                    </a:lnTo>
                    <a:lnTo>
                      <a:pt x="19504" y="2059"/>
                    </a:lnTo>
                    <a:lnTo>
                      <a:pt x="19358" y="1976"/>
                    </a:lnTo>
                    <a:lnTo>
                      <a:pt x="19192" y="1893"/>
                    </a:lnTo>
                    <a:lnTo>
                      <a:pt x="19192" y="1893"/>
                    </a:lnTo>
                    <a:lnTo>
                      <a:pt x="18880" y="1789"/>
                    </a:lnTo>
                    <a:lnTo>
                      <a:pt x="18568" y="1685"/>
                    </a:lnTo>
                    <a:lnTo>
                      <a:pt x="18256" y="1602"/>
                    </a:lnTo>
                    <a:lnTo>
                      <a:pt x="17944" y="1539"/>
                    </a:lnTo>
                    <a:lnTo>
                      <a:pt x="17632" y="1477"/>
                    </a:lnTo>
                    <a:lnTo>
                      <a:pt x="17320" y="1435"/>
                    </a:lnTo>
                    <a:lnTo>
                      <a:pt x="16988" y="1394"/>
                    </a:lnTo>
                    <a:lnTo>
                      <a:pt x="16676" y="1394"/>
                    </a:lnTo>
                    <a:lnTo>
                      <a:pt x="16676" y="1394"/>
                    </a:lnTo>
                    <a:lnTo>
                      <a:pt x="16426" y="1394"/>
                    </a:lnTo>
                    <a:lnTo>
                      <a:pt x="16426" y="1394"/>
                    </a:lnTo>
                    <a:lnTo>
                      <a:pt x="15927" y="1435"/>
                    </a:lnTo>
                    <a:lnTo>
                      <a:pt x="15428" y="1477"/>
                    </a:lnTo>
                    <a:lnTo>
                      <a:pt x="14929" y="1519"/>
                    </a:lnTo>
                    <a:lnTo>
                      <a:pt x="14430" y="1581"/>
                    </a:lnTo>
                    <a:lnTo>
                      <a:pt x="13432" y="1768"/>
                    </a:lnTo>
                    <a:lnTo>
                      <a:pt x="12455" y="1976"/>
                    </a:lnTo>
                    <a:lnTo>
                      <a:pt x="11478" y="2205"/>
                    </a:lnTo>
                    <a:lnTo>
                      <a:pt x="10500" y="2475"/>
                    </a:lnTo>
                    <a:lnTo>
                      <a:pt x="8587" y="3036"/>
                    </a:lnTo>
                    <a:lnTo>
                      <a:pt x="8587" y="3036"/>
                    </a:lnTo>
                    <a:lnTo>
                      <a:pt x="8276" y="3140"/>
                    </a:lnTo>
                    <a:lnTo>
                      <a:pt x="7984" y="3244"/>
                    </a:lnTo>
                    <a:lnTo>
                      <a:pt x="7693" y="3369"/>
                    </a:lnTo>
                    <a:lnTo>
                      <a:pt x="7402" y="3494"/>
                    </a:lnTo>
                    <a:lnTo>
                      <a:pt x="7132" y="3639"/>
                    </a:lnTo>
                    <a:lnTo>
                      <a:pt x="6882" y="3785"/>
                    </a:lnTo>
                    <a:lnTo>
                      <a:pt x="6612" y="3951"/>
                    </a:lnTo>
                    <a:lnTo>
                      <a:pt x="6383" y="4118"/>
                    </a:lnTo>
                    <a:lnTo>
                      <a:pt x="6155" y="4305"/>
                    </a:lnTo>
                    <a:lnTo>
                      <a:pt x="5926" y="4513"/>
                    </a:lnTo>
                    <a:lnTo>
                      <a:pt x="5697" y="4721"/>
                    </a:lnTo>
                    <a:lnTo>
                      <a:pt x="5510" y="4949"/>
                    </a:lnTo>
                    <a:lnTo>
                      <a:pt x="5302" y="5178"/>
                    </a:lnTo>
                    <a:lnTo>
                      <a:pt x="5115" y="5428"/>
                    </a:lnTo>
                    <a:lnTo>
                      <a:pt x="4949" y="5698"/>
                    </a:lnTo>
                    <a:lnTo>
                      <a:pt x="4782" y="5968"/>
                    </a:lnTo>
                    <a:lnTo>
                      <a:pt x="4782" y="5968"/>
                    </a:lnTo>
                    <a:lnTo>
                      <a:pt x="4366" y="6758"/>
                    </a:lnTo>
                    <a:lnTo>
                      <a:pt x="3992" y="7569"/>
                    </a:lnTo>
                    <a:lnTo>
                      <a:pt x="3639" y="8401"/>
                    </a:lnTo>
                    <a:lnTo>
                      <a:pt x="3348" y="9233"/>
                    </a:lnTo>
                    <a:lnTo>
                      <a:pt x="3348" y="9233"/>
                    </a:lnTo>
                    <a:lnTo>
                      <a:pt x="3057" y="10127"/>
                    </a:lnTo>
                    <a:lnTo>
                      <a:pt x="2807" y="11021"/>
                    </a:lnTo>
                    <a:lnTo>
                      <a:pt x="2578" y="11936"/>
                    </a:lnTo>
                    <a:lnTo>
                      <a:pt x="2350" y="12830"/>
                    </a:lnTo>
                    <a:lnTo>
                      <a:pt x="2162" y="13745"/>
                    </a:lnTo>
                    <a:lnTo>
                      <a:pt x="1975" y="14660"/>
                    </a:lnTo>
                    <a:lnTo>
                      <a:pt x="1622" y="16489"/>
                    </a:lnTo>
                    <a:lnTo>
                      <a:pt x="1622" y="16489"/>
                    </a:lnTo>
                    <a:lnTo>
                      <a:pt x="1310" y="18402"/>
                    </a:lnTo>
                    <a:lnTo>
                      <a:pt x="1019" y="20294"/>
                    </a:lnTo>
                    <a:lnTo>
                      <a:pt x="749" y="22207"/>
                    </a:lnTo>
                    <a:lnTo>
                      <a:pt x="520" y="24100"/>
                    </a:lnTo>
                    <a:lnTo>
                      <a:pt x="333" y="26012"/>
                    </a:lnTo>
                    <a:lnTo>
                      <a:pt x="166" y="27946"/>
                    </a:lnTo>
                    <a:lnTo>
                      <a:pt x="62" y="29859"/>
                    </a:lnTo>
                    <a:lnTo>
                      <a:pt x="0" y="31793"/>
                    </a:lnTo>
                    <a:lnTo>
                      <a:pt x="0" y="31793"/>
                    </a:lnTo>
                    <a:lnTo>
                      <a:pt x="0" y="32229"/>
                    </a:lnTo>
                    <a:lnTo>
                      <a:pt x="0" y="32687"/>
                    </a:lnTo>
                    <a:lnTo>
                      <a:pt x="42" y="33144"/>
                    </a:lnTo>
                    <a:lnTo>
                      <a:pt x="104" y="33602"/>
                    </a:lnTo>
                    <a:lnTo>
                      <a:pt x="166" y="34038"/>
                    </a:lnTo>
                    <a:lnTo>
                      <a:pt x="270" y="34496"/>
                    </a:lnTo>
                    <a:lnTo>
                      <a:pt x="374" y="34933"/>
                    </a:lnTo>
                    <a:lnTo>
                      <a:pt x="499" y="35369"/>
                    </a:lnTo>
                    <a:lnTo>
                      <a:pt x="499" y="35369"/>
                    </a:lnTo>
                    <a:lnTo>
                      <a:pt x="624" y="35723"/>
                    </a:lnTo>
                    <a:lnTo>
                      <a:pt x="749" y="36055"/>
                    </a:lnTo>
                    <a:lnTo>
                      <a:pt x="894" y="36388"/>
                    </a:lnTo>
                    <a:lnTo>
                      <a:pt x="1060" y="36679"/>
                    </a:lnTo>
                    <a:lnTo>
                      <a:pt x="1227" y="36970"/>
                    </a:lnTo>
                    <a:lnTo>
                      <a:pt x="1414" y="37241"/>
                    </a:lnTo>
                    <a:lnTo>
                      <a:pt x="1643" y="37490"/>
                    </a:lnTo>
                    <a:lnTo>
                      <a:pt x="1851" y="37740"/>
                    </a:lnTo>
                    <a:lnTo>
                      <a:pt x="2100" y="37948"/>
                    </a:lnTo>
                    <a:lnTo>
                      <a:pt x="2350" y="38155"/>
                    </a:lnTo>
                    <a:lnTo>
                      <a:pt x="2620" y="38343"/>
                    </a:lnTo>
                    <a:lnTo>
                      <a:pt x="2911" y="38509"/>
                    </a:lnTo>
                    <a:lnTo>
                      <a:pt x="3223" y="38675"/>
                    </a:lnTo>
                    <a:lnTo>
                      <a:pt x="3556" y="38800"/>
                    </a:lnTo>
                    <a:lnTo>
                      <a:pt x="3888" y="38925"/>
                    </a:lnTo>
                    <a:lnTo>
                      <a:pt x="4242" y="39029"/>
                    </a:lnTo>
                    <a:lnTo>
                      <a:pt x="4242" y="39029"/>
                    </a:lnTo>
                    <a:lnTo>
                      <a:pt x="5032" y="39216"/>
                    </a:lnTo>
                    <a:lnTo>
                      <a:pt x="5822" y="39403"/>
                    </a:lnTo>
                    <a:lnTo>
                      <a:pt x="6612" y="39549"/>
                    </a:lnTo>
                    <a:lnTo>
                      <a:pt x="7402" y="39673"/>
                    </a:lnTo>
                    <a:lnTo>
                      <a:pt x="8192" y="39777"/>
                    </a:lnTo>
                    <a:lnTo>
                      <a:pt x="8982" y="39860"/>
                    </a:lnTo>
                    <a:lnTo>
                      <a:pt x="9773" y="39923"/>
                    </a:lnTo>
                    <a:lnTo>
                      <a:pt x="10584" y="39964"/>
                    </a:lnTo>
                    <a:lnTo>
                      <a:pt x="10584" y="39964"/>
                    </a:lnTo>
                    <a:lnTo>
                      <a:pt x="11893" y="39985"/>
                    </a:lnTo>
                    <a:lnTo>
                      <a:pt x="13224" y="40006"/>
                    </a:lnTo>
                    <a:lnTo>
                      <a:pt x="13224" y="40006"/>
                    </a:lnTo>
                    <a:lnTo>
                      <a:pt x="14617" y="39985"/>
                    </a:lnTo>
                    <a:lnTo>
                      <a:pt x="16031" y="39964"/>
                    </a:lnTo>
                    <a:lnTo>
                      <a:pt x="17424" y="39881"/>
                    </a:lnTo>
                    <a:lnTo>
                      <a:pt x="18838" y="39798"/>
                    </a:lnTo>
                    <a:lnTo>
                      <a:pt x="20252" y="39694"/>
                    </a:lnTo>
                    <a:lnTo>
                      <a:pt x="21666" y="39569"/>
                    </a:lnTo>
                    <a:lnTo>
                      <a:pt x="23080" y="39445"/>
                    </a:lnTo>
                    <a:lnTo>
                      <a:pt x="24494" y="39278"/>
                    </a:lnTo>
                    <a:lnTo>
                      <a:pt x="24494" y="39278"/>
                    </a:lnTo>
                    <a:lnTo>
                      <a:pt x="24556" y="39549"/>
                    </a:lnTo>
                    <a:lnTo>
                      <a:pt x="24598" y="39798"/>
                    </a:lnTo>
                    <a:lnTo>
                      <a:pt x="24598" y="39798"/>
                    </a:lnTo>
                    <a:lnTo>
                      <a:pt x="24806" y="41565"/>
                    </a:lnTo>
                    <a:lnTo>
                      <a:pt x="25055" y="43333"/>
                    </a:lnTo>
                    <a:lnTo>
                      <a:pt x="25575" y="46888"/>
                    </a:lnTo>
                    <a:lnTo>
                      <a:pt x="25575" y="46888"/>
                    </a:lnTo>
                    <a:lnTo>
                      <a:pt x="25783" y="48178"/>
                    </a:lnTo>
                    <a:lnTo>
                      <a:pt x="25991" y="49467"/>
                    </a:lnTo>
                    <a:lnTo>
                      <a:pt x="26240" y="50756"/>
                    </a:lnTo>
                    <a:lnTo>
                      <a:pt x="26511" y="52024"/>
                    </a:lnTo>
                    <a:lnTo>
                      <a:pt x="26781" y="53293"/>
                    </a:lnTo>
                    <a:lnTo>
                      <a:pt x="27093" y="54561"/>
                    </a:lnTo>
                    <a:lnTo>
                      <a:pt x="27405" y="55829"/>
                    </a:lnTo>
                    <a:lnTo>
                      <a:pt x="27758" y="57098"/>
                    </a:lnTo>
                    <a:lnTo>
                      <a:pt x="27758" y="57098"/>
                    </a:lnTo>
                    <a:lnTo>
                      <a:pt x="27945" y="57659"/>
                    </a:lnTo>
                    <a:lnTo>
                      <a:pt x="28133" y="58179"/>
                    </a:lnTo>
                    <a:lnTo>
                      <a:pt x="28361" y="58678"/>
                    </a:lnTo>
                    <a:lnTo>
                      <a:pt x="28611" y="59135"/>
                    </a:lnTo>
                    <a:lnTo>
                      <a:pt x="28902" y="59572"/>
                    </a:lnTo>
                    <a:lnTo>
                      <a:pt x="29214" y="59967"/>
                    </a:lnTo>
                    <a:lnTo>
                      <a:pt x="29547" y="60321"/>
                    </a:lnTo>
                    <a:lnTo>
                      <a:pt x="29900" y="60653"/>
                    </a:lnTo>
                    <a:lnTo>
                      <a:pt x="30274" y="60965"/>
                    </a:lnTo>
                    <a:lnTo>
                      <a:pt x="30690" y="61235"/>
                    </a:lnTo>
                    <a:lnTo>
                      <a:pt x="31127" y="61485"/>
                    </a:lnTo>
                    <a:lnTo>
                      <a:pt x="31584" y="61693"/>
                    </a:lnTo>
                    <a:lnTo>
                      <a:pt x="32062" y="61880"/>
                    </a:lnTo>
                    <a:lnTo>
                      <a:pt x="32582" y="62046"/>
                    </a:lnTo>
                    <a:lnTo>
                      <a:pt x="33102" y="62171"/>
                    </a:lnTo>
                    <a:lnTo>
                      <a:pt x="33664" y="62275"/>
                    </a:lnTo>
                    <a:lnTo>
                      <a:pt x="33664" y="62275"/>
                    </a:lnTo>
                    <a:lnTo>
                      <a:pt x="34267" y="62337"/>
                    </a:lnTo>
                    <a:lnTo>
                      <a:pt x="34869" y="62400"/>
                    </a:lnTo>
                    <a:lnTo>
                      <a:pt x="35472" y="62441"/>
                    </a:lnTo>
                    <a:lnTo>
                      <a:pt x="36055" y="62462"/>
                    </a:lnTo>
                    <a:lnTo>
                      <a:pt x="36055" y="62462"/>
                    </a:lnTo>
                    <a:lnTo>
                      <a:pt x="36678" y="62441"/>
                    </a:lnTo>
                    <a:lnTo>
                      <a:pt x="37281" y="62400"/>
                    </a:lnTo>
                    <a:lnTo>
                      <a:pt x="37905" y="62337"/>
                    </a:lnTo>
                    <a:lnTo>
                      <a:pt x="38508" y="62234"/>
                    </a:lnTo>
                    <a:lnTo>
                      <a:pt x="39111" y="62109"/>
                    </a:lnTo>
                    <a:lnTo>
                      <a:pt x="39693" y="61942"/>
                    </a:lnTo>
                    <a:lnTo>
                      <a:pt x="40296" y="61755"/>
                    </a:lnTo>
                    <a:lnTo>
                      <a:pt x="40879" y="61527"/>
                    </a:lnTo>
                    <a:lnTo>
                      <a:pt x="40879" y="61527"/>
                    </a:lnTo>
                    <a:lnTo>
                      <a:pt x="41232" y="61360"/>
                    </a:lnTo>
                    <a:lnTo>
                      <a:pt x="41586" y="61194"/>
                    </a:lnTo>
                    <a:lnTo>
                      <a:pt x="41918" y="60986"/>
                    </a:lnTo>
                    <a:lnTo>
                      <a:pt x="42230" y="60778"/>
                    </a:lnTo>
                    <a:lnTo>
                      <a:pt x="42521" y="60549"/>
                    </a:lnTo>
                    <a:lnTo>
                      <a:pt x="42792" y="60300"/>
                    </a:lnTo>
                    <a:lnTo>
                      <a:pt x="43041" y="60050"/>
                    </a:lnTo>
                    <a:lnTo>
                      <a:pt x="43270" y="59780"/>
                    </a:lnTo>
                    <a:lnTo>
                      <a:pt x="43478" y="59468"/>
                    </a:lnTo>
                    <a:lnTo>
                      <a:pt x="43665" y="59156"/>
                    </a:lnTo>
                    <a:lnTo>
                      <a:pt x="43831" y="58844"/>
                    </a:lnTo>
                    <a:lnTo>
                      <a:pt x="43977" y="58491"/>
                    </a:lnTo>
                    <a:lnTo>
                      <a:pt x="44081" y="58117"/>
                    </a:lnTo>
                    <a:lnTo>
                      <a:pt x="44164" y="57742"/>
                    </a:lnTo>
                    <a:lnTo>
                      <a:pt x="44226" y="57347"/>
                    </a:lnTo>
                    <a:lnTo>
                      <a:pt x="44268" y="56931"/>
                    </a:lnTo>
                    <a:lnTo>
                      <a:pt x="44268" y="56931"/>
                    </a:lnTo>
                    <a:lnTo>
                      <a:pt x="44289" y="56266"/>
                    </a:lnTo>
                    <a:lnTo>
                      <a:pt x="44268" y="55601"/>
                    </a:lnTo>
                    <a:lnTo>
                      <a:pt x="44268" y="54956"/>
                    </a:lnTo>
                    <a:lnTo>
                      <a:pt x="44268" y="54291"/>
                    </a:lnTo>
                    <a:lnTo>
                      <a:pt x="44268" y="54291"/>
                    </a:lnTo>
                    <a:lnTo>
                      <a:pt x="44517" y="46660"/>
                    </a:lnTo>
                    <a:lnTo>
                      <a:pt x="44663" y="42834"/>
                    </a:lnTo>
                    <a:lnTo>
                      <a:pt x="44746" y="40942"/>
                    </a:lnTo>
                    <a:lnTo>
                      <a:pt x="44829" y="39029"/>
                    </a:lnTo>
                    <a:lnTo>
                      <a:pt x="44829" y="39029"/>
                    </a:lnTo>
                    <a:lnTo>
                      <a:pt x="44912" y="37365"/>
                    </a:lnTo>
                    <a:lnTo>
                      <a:pt x="44954" y="35702"/>
                    </a:lnTo>
                    <a:lnTo>
                      <a:pt x="44996" y="34059"/>
                    </a:lnTo>
                    <a:lnTo>
                      <a:pt x="45016" y="32396"/>
                    </a:lnTo>
                    <a:lnTo>
                      <a:pt x="45016" y="29069"/>
                    </a:lnTo>
                    <a:lnTo>
                      <a:pt x="44975" y="25742"/>
                    </a:lnTo>
                    <a:lnTo>
                      <a:pt x="44975" y="25742"/>
                    </a:lnTo>
                    <a:lnTo>
                      <a:pt x="44975" y="23912"/>
                    </a:lnTo>
                    <a:lnTo>
                      <a:pt x="44975" y="22083"/>
                    </a:lnTo>
                    <a:lnTo>
                      <a:pt x="45016" y="18444"/>
                    </a:lnTo>
                    <a:lnTo>
                      <a:pt x="45016" y="16614"/>
                    </a:lnTo>
                    <a:lnTo>
                      <a:pt x="45016" y="14784"/>
                    </a:lnTo>
                    <a:lnTo>
                      <a:pt x="44975" y="12955"/>
                    </a:lnTo>
                    <a:lnTo>
                      <a:pt x="44912" y="11125"/>
                    </a:lnTo>
                    <a:lnTo>
                      <a:pt x="44912" y="11125"/>
                    </a:lnTo>
                    <a:lnTo>
                      <a:pt x="44892" y="10418"/>
                    </a:lnTo>
                    <a:lnTo>
                      <a:pt x="44871" y="9711"/>
                    </a:lnTo>
                    <a:lnTo>
                      <a:pt x="44871" y="8297"/>
                    </a:lnTo>
                    <a:lnTo>
                      <a:pt x="44871" y="6883"/>
                    </a:lnTo>
                    <a:lnTo>
                      <a:pt x="44850" y="5469"/>
                    </a:lnTo>
                    <a:lnTo>
                      <a:pt x="44850" y="5469"/>
                    </a:lnTo>
                    <a:lnTo>
                      <a:pt x="44808" y="5032"/>
                    </a:lnTo>
                    <a:lnTo>
                      <a:pt x="44767" y="4617"/>
                    </a:lnTo>
                    <a:lnTo>
                      <a:pt x="44684" y="4180"/>
                    </a:lnTo>
                    <a:lnTo>
                      <a:pt x="44580" y="3785"/>
                    </a:lnTo>
                    <a:lnTo>
                      <a:pt x="44434" y="3369"/>
                    </a:lnTo>
                    <a:lnTo>
                      <a:pt x="44247" y="2995"/>
                    </a:lnTo>
                    <a:lnTo>
                      <a:pt x="44122" y="2808"/>
                    </a:lnTo>
                    <a:lnTo>
                      <a:pt x="43998" y="2621"/>
                    </a:lnTo>
                    <a:lnTo>
                      <a:pt x="43873" y="2454"/>
                    </a:lnTo>
                    <a:lnTo>
                      <a:pt x="43706" y="2288"/>
                    </a:lnTo>
                    <a:lnTo>
                      <a:pt x="43706" y="2288"/>
                    </a:lnTo>
                    <a:lnTo>
                      <a:pt x="43374" y="1955"/>
                    </a:lnTo>
                    <a:lnTo>
                      <a:pt x="43020" y="1643"/>
                    </a:lnTo>
                    <a:lnTo>
                      <a:pt x="42667" y="1373"/>
                    </a:lnTo>
                    <a:lnTo>
                      <a:pt x="42272" y="1144"/>
                    </a:lnTo>
                    <a:lnTo>
                      <a:pt x="41856" y="957"/>
                    </a:lnTo>
                    <a:lnTo>
                      <a:pt x="41419" y="812"/>
                    </a:lnTo>
                    <a:lnTo>
                      <a:pt x="40983" y="687"/>
                    </a:lnTo>
                    <a:lnTo>
                      <a:pt x="40504" y="604"/>
                    </a:lnTo>
                    <a:lnTo>
                      <a:pt x="40504" y="604"/>
                    </a:lnTo>
                    <a:lnTo>
                      <a:pt x="39756" y="500"/>
                    </a:lnTo>
                    <a:lnTo>
                      <a:pt x="39028" y="396"/>
                    </a:lnTo>
                    <a:lnTo>
                      <a:pt x="38280" y="271"/>
                    </a:lnTo>
                    <a:lnTo>
                      <a:pt x="37552" y="167"/>
                    </a:lnTo>
                    <a:lnTo>
                      <a:pt x="37552" y="167"/>
                    </a:lnTo>
                    <a:lnTo>
                      <a:pt x="36928" y="105"/>
                    </a:lnTo>
                    <a:lnTo>
                      <a:pt x="36304" y="42"/>
                    </a:lnTo>
                    <a:lnTo>
                      <a:pt x="35701" y="21"/>
                    </a:lnTo>
                    <a:lnTo>
                      <a:pt x="3507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1191400" y="2199400"/>
                <a:ext cx="1015750" cy="1448750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57950" extrusionOk="0">
                    <a:moveTo>
                      <a:pt x="6820" y="5406"/>
                    </a:moveTo>
                    <a:lnTo>
                      <a:pt x="6904" y="5656"/>
                    </a:lnTo>
                    <a:lnTo>
                      <a:pt x="6966" y="5926"/>
                    </a:lnTo>
                    <a:lnTo>
                      <a:pt x="7008" y="6176"/>
                    </a:lnTo>
                    <a:lnTo>
                      <a:pt x="7008" y="6425"/>
                    </a:lnTo>
                    <a:lnTo>
                      <a:pt x="6987" y="6675"/>
                    </a:lnTo>
                    <a:lnTo>
                      <a:pt x="6945" y="6924"/>
                    </a:lnTo>
                    <a:lnTo>
                      <a:pt x="6883" y="7174"/>
                    </a:lnTo>
                    <a:lnTo>
                      <a:pt x="6820" y="7423"/>
                    </a:lnTo>
                    <a:lnTo>
                      <a:pt x="6716" y="7631"/>
                    </a:lnTo>
                    <a:lnTo>
                      <a:pt x="6654" y="7735"/>
                    </a:lnTo>
                    <a:lnTo>
                      <a:pt x="6592" y="7798"/>
                    </a:lnTo>
                    <a:lnTo>
                      <a:pt x="6509" y="7881"/>
                    </a:lnTo>
                    <a:lnTo>
                      <a:pt x="6405" y="7922"/>
                    </a:lnTo>
                    <a:lnTo>
                      <a:pt x="6301" y="7943"/>
                    </a:lnTo>
                    <a:lnTo>
                      <a:pt x="6197" y="7964"/>
                    </a:lnTo>
                    <a:lnTo>
                      <a:pt x="6072" y="7943"/>
                    </a:lnTo>
                    <a:lnTo>
                      <a:pt x="5926" y="7922"/>
                    </a:lnTo>
                    <a:lnTo>
                      <a:pt x="5802" y="7860"/>
                    </a:lnTo>
                    <a:lnTo>
                      <a:pt x="5718" y="7777"/>
                    </a:lnTo>
                    <a:lnTo>
                      <a:pt x="5656" y="7673"/>
                    </a:lnTo>
                    <a:lnTo>
                      <a:pt x="5594" y="7569"/>
                    </a:lnTo>
                    <a:lnTo>
                      <a:pt x="5573" y="7444"/>
                    </a:lnTo>
                    <a:lnTo>
                      <a:pt x="5552" y="7299"/>
                    </a:lnTo>
                    <a:lnTo>
                      <a:pt x="5552" y="7174"/>
                    </a:lnTo>
                    <a:lnTo>
                      <a:pt x="5594" y="6841"/>
                    </a:lnTo>
                    <a:lnTo>
                      <a:pt x="5656" y="6550"/>
                    </a:lnTo>
                    <a:lnTo>
                      <a:pt x="5781" y="6259"/>
                    </a:lnTo>
                    <a:lnTo>
                      <a:pt x="5947" y="6009"/>
                    </a:lnTo>
                    <a:lnTo>
                      <a:pt x="6113" y="5781"/>
                    </a:lnTo>
                    <a:lnTo>
                      <a:pt x="6217" y="5677"/>
                    </a:lnTo>
                    <a:lnTo>
                      <a:pt x="6342" y="5594"/>
                    </a:lnTo>
                    <a:lnTo>
                      <a:pt x="6446" y="5531"/>
                    </a:lnTo>
                    <a:lnTo>
                      <a:pt x="6571" y="5469"/>
                    </a:lnTo>
                    <a:lnTo>
                      <a:pt x="6696" y="5427"/>
                    </a:lnTo>
                    <a:lnTo>
                      <a:pt x="6820" y="5406"/>
                    </a:lnTo>
                    <a:close/>
                    <a:moveTo>
                      <a:pt x="30046" y="2911"/>
                    </a:moveTo>
                    <a:lnTo>
                      <a:pt x="30192" y="2932"/>
                    </a:lnTo>
                    <a:lnTo>
                      <a:pt x="30379" y="2953"/>
                    </a:lnTo>
                    <a:lnTo>
                      <a:pt x="30524" y="3036"/>
                    </a:lnTo>
                    <a:lnTo>
                      <a:pt x="30649" y="3119"/>
                    </a:lnTo>
                    <a:lnTo>
                      <a:pt x="30753" y="3223"/>
                    </a:lnTo>
                    <a:lnTo>
                      <a:pt x="30836" y="3348"/>
                    </a:lnTo>
                    <a:lnTo>
                      <a:pt x="30898" y="3493"/>
                    </a:lnTo>
                    <a:lnTo>
                      <a:pt x="30919" y="3660"/>
                    </a:lnTo>
                    <a:lnTo>
                      <a:pt x="30919" y="3826"/>
                    </a:lnTo>
                    <a:lnTo>
                      <a:pt x="30836" y="4554"/>
                    </a:lnTo>
                    <a:lnTo>
                      <a:pt x="30732" y="5282"/>
                    </a:lnTo>
                    <a:lnTo>
                      <a:pt x="30587" y="5989"/>
                    </a:lnTo>
                    <a:lnTo>
                      <a:pt x="30399" y="6675"/>
                    </a:lnTo>
                    <a:lnTo>
                      <a:pt x="30192" y="7361"/>
                    </a:lnTo>
                    <a:lnTo>
                      <a:pt x="29963" y="8047"/>
                    </a:lnTo>
                    <a:lnTo>
                      <a:pt x="29713" y="8733"/>
                    </a:lnTo>
                    <a:lnTo>
                      <a:pt x="29443" y="9399"/>
                    </a:lnTo>
                    <a:lnTo>
                      <a:pt x="29422" y="9440"/>
                    </a:lnTo>
                    <a:lnTo>
                      <a:pt x="29360" y="9482"/>
                    </a:lnTo>
                    <a:lnTo>
                      <a:pt x="29173" y="9565"/>
                    </a:lnTo>
                    <a:lnTo>
                      <a:pt x="29089" y="8983"/>
                    </a:lnTo>
                    <a:lnTo>
                      <a:pt x="29048" y="8421"/>
                    </a:lnTo>
                    <a:lnTo>
                      <a:pt x="29006" y="7839"/>
                    </a:lnTo>
                    <a:lnTo>
                      <a:pt x="29006" y="7278"/>
                    </a:lnTo>
                    <a:lnTo>
                      <a:pt x="29006" y="6716"/>
                    </a:lnTo>
                    <a:lnTo>
                      <a:pt x="29006" y="6176"/>
                    </a:lnTo>
                    <a:lnTo>
                      <a:pt x="29069" y="5053"/>
                    </a:lnTo>
                    <a:lnTo>
                      <a:pt x="29131" y="4367"/>
                    </a:lnTo>
                    <a:lnTo>
                      <a:pt x="29173" y="4013"/>
                    </a:lnTo>
                    <a:lnTo>
                      <a:pt x="29235" y="3660"/>
                    </a:lnTo>
                    <a:lnTo>
                      <a:pt x="29277" y="3514"/>
                    </a:lnTo>
                    <a:lnTo>
                      <a:pt x="29339" y="3369"/>
                    </a:lnTo>
                    <a:lnTo>
                      <a:pt x="29422" y="3223"/>
                    </a:lnTo>
                    <a:lnTo>
                      <a:pt x="29505" y="3119"/>
                    </a:lnTo>
                    <a:lnTo>
                      <a:pt x="29609" y="3036"/>
                    </a:lnTo>
                    <a:lnTo>
                      <a:pt x="29734" y="2974"/>
                    </a:lnTo>
                    <a:lnTo>
                      <a:pt x="29880" y="2932"/>
                    </a:lnTo>
                    <a:lnTo>
                      <a:pt x="30046" y="2911"/>
                    </a:lnTo>
                    <a:close/>
                    <a:moveTo>
                      <a:pt x="5386" y="9711"/>
                    </a:moveTo>
                    <a:lnTo>
                      <a:pt x="5427" y="9815"/>
                    </a:lnTo>
                    <a:lnTo>
                      <a:pt x="5448" y="9939"/>
                    </a:lnTo>
                    <a:lnTo>
                      <a:pt x="5469" y="10168"/>
                    </a:lnTo>
                    <a:lnTo>
                      <a:pt x="5448" y="10605"/>
                    </a:lnTo>
                    <a:lnTo>
                      <a:pt x="5407" y="11644"/>
                    </a:lnTo>
                    <a:lnTo>
                      <a:pt x="5344" y="12684"/>
                    </a:lnTo>
                    <a:lnTo>
                      <a:pt x="5261" y="13724"/>
                    </a:lnTo>
                    <a:lnTo>
                      <a:pt x="5157" y="14742"/>
                    </a:lnTo>
                    <a:lnTo>
                      <a:pt x="4928" y="16822"/>
                    </a:lnTo>
                    <a:lnTo>
                      <a:pt x="4700" y="18901"/>
                    </a:lnTo>
                    <a:lnTo>
                      <a:pt x="4658" y="19566"/>
                    </a:lnTo>
                    <a:lnTo>
                      <a:pt x="4596" y="20232"/>
                    </a:lnTo>
                    <a:lnTo>
                      <a:pt x="4512" y="21562"/>
                    </a:lnTo>
                    <a:lnTo>
                      <a:pt x="4471" y="22228"/>
                    </a:lnTo>
                    <a:lnTo>
                      <a:pt x="4388" y="22893"/>
                    </a:lnTo>
                    <a:lnTo>
                      <a:pt x="4304" y="23559"/>
                    </a:lnTo>
                    <a:lnTo>
                      <a:pt x="4201" y="24203"/>
                    </a:lnTo>
                    <a:lnTo>
                      <a:pt x="4076" y="24806"/>
                    </a:lnTo>
                    <a:lnTo>
                      <a:pt x="3993" y="25097"/>
                    </a:lnTo>
                    <a:lnTo>
                      <a:pt x="3868" y="25388"/>
                    </a:lnTo>
                    <a:lnTo>
                      <a:pt x="3743" y="25617"/>
                    </a:lnTo>
                    <a:lnTo>
                      <a:pt x="3660" y="25700"/>
                    </a:lnTo>
                    <a:lnTo>
                      <a:pt x="3577" y="25783"/>
                    </a:lnTo>
                    <a:lnTo>
                      <a:pt x="3473" y="25867"/>
                    </a:lnTo>
                    <a:lnTo>
                      <a:pt x="3369" y="25908"/>
                    </a:lnTo>
                    <a:lnTo>
                      <a:pt x="3244" y="25929"/>
                    </a:lnTo>
                    <a:lnTo>
                      <a:pt x="3119" y="25950"/>
                    </a:lnTo>
                    <a:lnTo>
                      <a:pt x="2974" y="25950"/>
                    </a:lnTo>
                    <a:lnTo>
                      <a:pt x="2849" y="25908"/>
                    </a:lnTo>
                    <a:lnTo>
                      <a:pt x="2745" y="25867"/>
                    </a:lnTo>
                    <a:lnTo>
                      <a:pt x="2641" y="25804"/>
                    </a:lnTo>
                    <a:lnTo>
                      <a:pt x="2537" y="25721"/>
                    </a:lnTo>
                    <a:lnTo>
                      <a:pt x="2475" y="25638"/>
                    </a:lnTo>
                    <a:lnTo>
                      <a:pt x="2329" y="25409"/>
                    </a:lnTo>
                    <a:lnTo>
                      <a:pt x="2225" y="25180"/>
                    </a:lnTo>
                    <a:lnTo>
                      <a:pt x="2142" y="24931"/>
                    </a:lnTo>
                    <a:lnTo>
                      <a:pt x="2080" y="24681"/>
                    </a:lnTo>
                    <a:lnTo>
                      <a:pt x="2038" y="24411"/>
                    </a:lnTo>
                    <a:lnTo>
                      <a:pt x="1976" y="23766"/>
                    </a:lnTo>
                    <a:lnTo>
                      <a:pt x="1976" y="23122"/>
                    </a:lnTo>
                    <a:lnTo>
                      <a:pt x="1996" y="22789"/>
                    </a:lnTo>
                    <a:lnTo>
                      <a:pt x="2017" y="22477"/>
                    </a:lnTo>
                    <a:lnTo>
                      <a:pt x="2059" y="22145"/>
                    </a:lnTo>
                    <a:lnTo>
                      <a:pt x="2100" y="21833"/>
                    </a:lnTo>
                    <a:lnTo>
                      <a:pt x="2558" y="19483"/>
                    </a:lnTo>
                    <a:lnTo>
                      <a:pt x="3015" y="17134"/>
                    </a:lnTo>
                    <a:lnTo>
                      <a:pt x="3244" y="15969"/>
                    </a:lnTo>
                    <a:lnTo>
                      <a:pt x="3494" y="14805"/>
                    </a:lnTo>
                    <a:lnTo>
                      <a:pt x="3764" y="13640"/>
                    </a:lnTo>
                    <a:lnTo>
                      <a:pt x="4055" y="12476"/>
                    </a:lnTo>
                    <a:lnTo>
                      <a:pt x="4221" y="11894"/>
                    </a:lnTo>
                    <a:lnTo>
                      <a:pt x="4429" y="11291"/>
                    </a:lnTo>
                    <a:lnTo>
                      <a:pt x="4637" y="10729"/>
                    </a:lnTo>
                    <a:lnTo>
                      <a:pt x="4907" y="10168"/>
                    </a:lnTo>
                    <a:lnTo>
                      <a:pt x="4970" y="10022"/>
                    </a:lnTo>
                    <a:lnTo>
                      <a:pt x="5053" y="9877"/>
                    </a:lnTo>
                    <a:lnTo>
                      <a:pt x="5095" y="9815"/>
                    </a:lnTo>
                    <a:lnTo>
                      <a:pt x="5178" y="9773"/>
                    </a:lnTo>
                    <a:lnTo>
                      <a:pt x="5261" y="9731"/>
                    </a:lnTo>
                    <a:lnTo>
                      <a:pt x="5386" y="9711"/>
                    </a:lnTo>
                    <a:close/>
                    <a:moveTo>
                      <a:pt x="28112" y="40879"/>
                    </a:moveTo>
                    <a:lnTo>
                      <a:pt x="28237" y="40900"/>
                    </a:lnTo>
                    <a:lnTo>
                      <a:pt x="28341" y="40941"/>
                    </a:lnTo>
                    <a:lnTo>
                      <a:pt x="28445" y="41004"/>
                    </a:lnTo>
                    <a:lnTo>
                      <a:pt x="28549" y="41066"/>
                    </a:lnTo>
                    <a:lnTo>
                      <a:pt x="28632" y="41149"/>
                    </a:lnTo>
                    <a:lnTo>
                      <a:pt x="28715" y="41232"/>
                    </a:lnTo>
                    <a:lnTo>
                      <a:pt x="28798" y="41357"/>
                    </a:lnTo>
                    <a:lnTo>
                      <a:pt x="28902" y="41565"/>
                    </a:lnTo>
                    <a:lnTo>
                      <a:pt x="29006" y="41794"/>
                    </a:lnTo>
                    <a:lnTo>
                      <a:pt x="29089" y="42043"/>
                    </a:lnTo>
                    <a:lnTo>
                      <a:pt x="29131" y="42272"/>
                    </a:lnTo>
                    <a:lnTo>
                      <a:pt x="29381" y="43333"/>
                    </a:lnTo>
                    <a:lnTo>
                      <a:pt x="29589" y="44393"/>
                    </a:lnTo>
                    <a:lnTo>
                      <a:pt x="29776" y="45453"/>
                    </a:lnTo>
                    <a:lnTo>
                      <a:pt x="29942" y="46514"/>
                    </a:lnTo>
                    <a:lnTo>
                      <a:pt x="30067" y="47595"/>
                    </a:lnTo>
                    <a:lnTo>
                      <a:pt x="30171" y="48676"/>
                    </a:lnTo>
                    <a:lnTo>
                      <a:pt x="30233" y="49737"/>
                    </a:lnTo>
                    <a:lnTo>
                      <a:pt x="30254" y="50818"/>
                    </a:lnTo>
                    <a:lnTo>
                      <a:pt x="30254" y="51275"/>
                    </a:lnTo>
                    <a:lnTo>
                      <a:pt x="30233" y="51733"/>
                    </a:lnTo>
                    <a:lnTo>
                      <a:pt x="30171" y="52648"/>
                    </a:lnTo>
                    <a:lnTo>
                      <a:pt x="29963" y="52648"/>
                    </a:lnTo>
                    <a:lnTo>
                      <a:pt x="29859" y="52606"/>
                    </a:lnTo>
                    <a:lnTo>
                      <a:pt x="29796" y="52544"/>
                    </a:lnTo>
                    <a:lnTo>
                      <a:pt x="29734" y="52481"/>
                    </a:lnTo>
                    <a:lnTo>
                      <a:pt x="29692" y="52398"/>
                    </a:lnTo>
                    <a:lnTo>
                      <a:pt x="29651" y="52315"/>
                    </a:lnTo>
                    <a:lnTo>
                      <a:pt x="29609" y="52149"/>
                    </a:lnTo>
                    <a:lnTo>
                      <a:pt x="29277" y="51255"/>
                    </a:lnTo>
                    <a:lnTo>
                      <a:pt x="28965" y="50361"/>
                    </a:lnTo>
                    <a:lnTo>
                      <a:pt x="28674" y="49466"/>
                    </a:lnTo>
                    <a:lnTo>
                      <a:pt x="28383" y="48572"/>
                    </a:lnTo>
                    <a:lnTo>
                      <a:pt x="28133" y="47657"/>
                    </a:lnTo>
                    <a:lnTo>
                      <a:pt x="27904" y="46743"/>
                    </a:lnTo>
                    <a:lnTo>
                      <a:pt x="27676" y="45807"/>
                    </a:lnTo>
                    <a:lnTo>
                      <a:pt x="27468" y="44892"/>
                    </a:lnTo>
                    <a:lnTo>
                      <a:pt x="27260" y="43790"/>
                    </a:lnTo>
                    <a:lnTo>
                      <a:pt x="27052" y="42709"/>
                    </a:lnTo>
                    <a:lnTo>
                      <a:pt x="27010" y="42418"/>
                    </a:lnTo>
                    <a:lnTo>
                      <a:pt x="27010" y="42147"/>
                    </a:lnTo>
                    <a:lnTo>
                      <a:pt x="27031" y="41877"/>
                    </a:lnTo>
                    <a:lnTo>
                      <a:pt x="27093" y="41586"/>
                    </a:lnTo>
                    <a:lnTo>
                      <a:pt x="27135" y="41461"/>
                    </a:lnTo>
                    <a:lnTo>
                      <a:pt x="27197" y="41316"/>
                    </a:lnTo>
                    <a:lnTo>
                      <a:pt x="27260" y="41212"/>
                    </a:lnTo>
                    <a:lnTo>
                      <a:pt x="27364" y="41108"/>
                    </a:lnTo>
                    <a:lnTo>
                      <a:pt x="27447" y="41025"/>
                    </a:lnTo>
                    <a:lnTo>
                      <a:pt x="27572" y="40962"/>
                    </a:lnTo>
                    <a:lnTo>
                      <a:pt x="27696" y="40921"/>
                    </a:lnTo>
                    <a:lnTo>
                      <a:pt x="27842" y="40879"/>
                    </a:lnTo>
                    <a:close/>
                    <a:moveTo>
                      <a:pt x="32437" y="0"/>
                    </a:moveTo>
                    <a:lnTo>
                      <a:pt x="32000" y="21"/>
                    </a:lnTo>
                    <a:lnTo>
                      <a:pt x="31585" y="63"/>
                    </a:lnTo>
                    <a:lnTo>
                      <a:pt x="31169" y="104"/>
                    </a:lnTo>
                    <a:lnTo>
                      <a:pt x="30753" y="187"/>
                    </a:lnTo>
                    <a:lnTo>
                      <a:pt x="30337" y="271"/>
                    </a:lnTo>
                    <a:lnTo>
                      <a:pt x="29921" y="395"/>
                    </a:lnTo>
                    <a:lnTo>
                      <a:pt x="29526" y="541"/>
                    </a:lnTo>
                    <a:lnTo>
                      <a:pt x="29464" y="562"/>
                    </a:lnTo>
                    <a:lnTo>
                      <a:pt x="29193" y="686"/>
                    </a:lnTo>
                    <a:lnTo>
                      <a:pt x="28965" y="811"/>
                    </a:lnTo>
                    <a:lnTo>
                      <a:pt x="28757" y="978"/>
                    </a:lnTo>
                    <a:lnTo>
                      <a:pt x="28590" y="1165"/>
                    </a:lnTo>
                    <a:lnTo>
                      <a:pt x="28424" y="1352"/>
                    </a:lnTo>
                    <a:lnTo>
                      <a:pt x="28299" y="1601"/>
                    </a:lnTo>
                    <a:lnTo>
                      <a:pt x="28216" y="1851"/>
                    </a:lnTo>
                    <a:lnTo>
                      <a:pt x="28133" y="2142"/>
                    </a:lnTo>
                    <a:lnTo>
                      <a:pt x="27863" y="3826"/>
                    </a:lnTo>
                    <a:lnTo>
                      <a:pt x="27592" y="5510"/>
                    </a:lnTo>
                    <a:lnTo>
                      <a:pt x="27364" y="7195"/>
                    </a:lnTo>
                    <a:lnTo>
                      <a:pt x="27156" y="8879"/>
                    </a:lnTo>
                    <a:lnTo>
                      <a:pt x="26969" y="10563"/>
                    </a:lnTo>
                    <a:lnTo>
                      <a:pt x="26802" y="12268"/>
                    </a:lnTo>
                    <a:lnTo>
                      <a:pt x="26657" y="13973"/>
                    </a:lnTo>
                    <a:lnTo>
                      <a:pt x="26532" y="15657"/>
                    </a:lnTo>
                    <a:lnTo>
                      <a:pt x="26449" y="17134"/>
                    </a:lnTo>
                    <a:lnTo>
                      <a:pt x="26366" y="18610"/>
                    </a:lnTo>
                    <a:lnTo>
                      <a:pt x="26303" y="19338"/>
                    </a:lnTo>
                    <a:lnTo>
                      <a:pt x="26241" y="20065"/>
                    </a:lnTo>
                    <a:lnTo>
                      <a:pt x="26178" y="20793"/>
                    </a:lnTo>
                    <a:lnTo>
                      <a:pt x="26075" y="21521"/>
                    </a:lnTo>
                    <a:lnTo>
                      <a:pt x="25971" y="22020"/>
                    </a:lnTo>
                    <a:lnTo>
                      <a:pt x="25929" y="22228"/>
                    </a:lnTo>
                    <a:lnTo>
                      <a:pt x="25846" y="22415"/>
                    </a:lnTo>
                    <a:lnTo>
                      <a:pt x="25783" y="22602"/>
                    </a:lnTo>
                    <a:lnTo>
                      <a:pt x="25700" y="22768"/>
                    </a:lnTo>
                    <a:lnTo>
                      <a:pt x="25596" y="22914"/>
                    </a:lnTo>
                    <a:lnTo>
                      <a:pt x="25492" y="23039"/>
                    </a:lnTo>
                    <a:lnTo>
                      <a:pt x="25368" y="23163"/>
                    </a:lnTo>
                    <a:lnTo>
                      <a:pt x="25222" y="23267"/>
                    </a:lnTo>
                    <a:lnTo>
                      <a:pt x="25076" y="23371"/>
                    </a:lnTo>
                    <a:lnTo>
                      <a:pt x="24889" y="23455"/>
                    </a:lnTo>
                    <a:lnTo>
                      <a:pt x="24702" y="23517"/>
                    </a:lnTo>
                    <a:lnTo>
                      <a:pt x="24494" y="23600"/>
                    </a:lnTo>
                    <a:lnTo>
                      <a:pt x="24016" y="23704"/>
                    </a:lnTo>
                    <a:lnTo>
                      <a:pt x="23205" y="23850"/>
                    </a:lnTo>
                    <a:lnTo>
                      <a:pt x="22394" y="23954"/>
                    </a:lnTo>
                    <a:lnTo>
                      <a:pt x="21583" y="24016"/>
                    </a:lnTo>
                    <a:lnTo>
                      <a:pt x="20772" y="24037"/>
                    </a:lnTo>
                    <a:lnTo>
                      <a:pt x="20128" y="24037"/>
                    </a:lnTo>
                    <a:lnTo>
                      <a:pt x="19462" y="23995"/>
                    </a:lnTo>
                    <a:lnTo>
                      <a:pt x="18818" y="23933"/>
                    </a:lnTo>
                    <a:lnTo>
                      <a:pt x="18173" y="23829"/>
                    </a:lnTo>
                    <a:lnTo>
                      <a:pt x="17529" y="23725"/>
                    </a:lnTo>
                    <a:lnTo>
                      <a:pt x="16905" y="23579"/>
                    </a:lnTo>
                    <a:lnTo>
                      <a:pt x="16260" y="23434"/>
                    </a:lnTo>
                    <a:lnTo>
                      <a:pt x="15616" y="23247"/>
                    </a:lnTo>
                    <a:lnTo>
                      <a:pt x="15595" y="23226"/>
                    </a:lnTo>
                    <a:lnTo>
                      <a:pt x="15574" y="23226"/>
                    </a:lnTo>
                    <a:lnTo>
                      <a:pt x="15512" y="23205"/>
                    </a:lnTo>
                    <a:lnTo>
                      <a:pt x="15491" y="23205"/>
                    </a:lnTo>
                    <a:lnTo>
                      <a:pt x="15241" y="23101"/>
                    </a:lnTo>
                    <a:lnTo>
                      <a:pt x="15034" y="22976"/>
                    </a:lnTo>
                    <a:lnTo>
                      <a:pt x="14826" y="22831"/>
                    </a:lnTo>
                    <a:lnTo>
                      <a:pt x="14659" y="22664"/>
                    </a:lnTo>
                    <a:lnTo>
                      <a:pt x="14514" y="22457"/>
                    </a:lnTo>
                    <a:lnTo>
                      <a:pt x="14389" y="22249"/>
                    </a:lnTo>
                    <a:lnTo>
                      <a:pt x="14285" y="22020"/>
                    </a:lnTo>
                    <a:lnTo>
                      <a:pt x="14181" y="21770"/>
                    </a:lnTo>
                    <a:lnTo>
                      <a:pt x="14098" y="21458"/>
                    </a:lnTo>
                    <a:lnTo>
                      <a:pt x="14056" y="21126"/>
                    </a:lnTo>
                    <a:lnTo>
                      <a:pt x="14036" y="20793"/>
                    </a:lnTo>
                    <a:lnTo>
                      <a:pt x="14015" y="20460"/>
                    </a:lnTo>
                    <a:lnTo>
                      <a:pt x="14036" y="19920"/>
                    </a:lnTo>
                    <a:lnTo>
                      <a:pt x="14098" y="18319"/>
                    </a:lnTo>
                    <a:lnTo>
                      <a:pt x="14202" y="16718"/>
                    </a:lnTo>
                    <a:lnTo>
                      <a:pt x="14264" y="15928"/>
                    </a:lnTo>
                    <a:lnTo>
                      <a:pt x="14347" y="15117"/>
                    </a:lnTo>
                    <a:lnTo>
                      <a:pt x="14431" y="14327"/>
                    </a:lnTo>
                    <a:lnTo>
                      <a:pt x="14535" y="13536"/>
                    </a:lnTo>
                    <a:lnTo>
                      <a:pt x="14742" y="12226"/>
                    </a:lnTo>
                    <a:lnTo>
                      <a:pt x="14950" y="10917"/>
                    </a:lnTo>
                    <a:lnTo>
                      <a:pt x="15179" y="9627"/>
                    </a:lnTo>
                    <a:lnTo>
                      <a:pt x="15429" y="8317"/>
                    </a:lnTo>
                    <a:lnTo>
                      <a:pt x="15699" y="7028"/>
                    </a:lnTo>
                    <a:lnTo>
                      <a:pt x="16011" y="5760"/>
                    </a:lnTo>
                    <a:lnTo>
                      <a:pt x="16364" y="4471"/>
                    </a:lnTo>
                    <a:lnTo>
                      <a:pt x="16739" y="3202"/>
                    </a:lnTo>
                    <a:lnTo>
                      <a:pt x="16843" y="2870"/>
                    </a:lnTo>
                    <a:lnTo>
                      <a:pt x="16884" y="2516"/>
                    </a:lnTo>
                    <a:lnTo>
                      <a:pt x="16884" y="2412"/>
                    </a:lnTo>
                    <a:lnTo>
                      <a:pt x="16863" y="2246"/>
                    </a:lnTo>
                    <a:lnTo>
                      <a:pt x="16843" y="2100"/>
                    </a:lnTo>
                    <a:lnTo>
                      <a:pt x="16780" y="1976"/>
                    </a:lnTo>
                    <a:lnTo>
                      <a:pt x="16718" y="1851"/>
                    </a:lnTo>
                    <a:lnTo>
                      <a:pt x="16614" y="1768"/>
                    </a:lnTo>
                    <a:lnTo>
                      <a:pt x="16489" y="1685"/>
                    </a:lnTo>
                    <a:lnTo>
                      <a:pt x="16323" y="1622"/>
                    </a:lnTo>
                    <a:lnTo>
                      <a:pt x="16136" y="1601"/>
                    </a:lnTo>
                    <a:lnTo>
                      <a:pt x="15637" y="1539"/>
                    </a:lnTo>
                    <a:lnTo>
                      <a:pt x="15138" y="1518"/>
                    </a:lnTo>
                    <a:lnTo>
                      <a:pt x="14701" y="1539"/>
                    </a:lnTo>
                    <a:lnTo>
                      <a:pt x="14264" y="1560"/>
                    </a:lnTo>
                    <a:lnTo>
                      <a:pt x="13828" y="1622"/>
                    </a:lnTo>
                    <a:lnTo>
                      <a:pt x="13391" y="1664"/>
                    </a:lnTo>
                    <a:lnTo>
                      <a:pt x="12559" y="1809"/>
                    </a:lnTo>
                    <a:lnTo>
                      <a:pt x="11728" y="1976"/>
                    </a:lnTo>
                    <a:lnTo>
                      <a:pt x="10917" y="2184"/>
                    </a:lnTo>
                    <a:lnTo>
                      <a:pt x="10085" y="2391"/>
                    </a:lnTo>
                    <a:lnTo>
                      <a:pt x="9295" y="2641"/>
                    </a:lnTo>
                    <a:lnTo>
                      <a:pt x="8484" y="2891"/>
                    </a:lnTo>
                    <a:lnTo>
                      <a:pt x="6862" y="3390"/>
                    </a:lnTo>
                    <a:lnTo>
                      <a:pt x="6446" y="3556"/>
                    </a:lnTo>
                    <a:lnTo>
                      <a:pt x="6051" y="3743"/>
                    </a:lnTo>
                    <a:lnTo>
                      <a:pt x="5698" y="3972"/>
                    </a:lnTo>
                    <a:lnTo>
                      <a:pt x="5386" y="4221"/>
                    </a:lnTo>
                    <a:lnTo>
                      <a:pt x="5095" y="4492"/>
                    </a:lnTo>
                    <a:lnTo>
                      <a:pt x="4824" y="4803"/>
                    </a:lnTo>
                    <a:lnTo>
                      <a:pt x="4575" y="5157"/>
                    </a:lnTo>
                    <a:lnTo>
                      <a:pt x="4346" y="5531"/>
                    </a:lnTo>
                    <a:lnTo>
                      <a:pt x="4138" y="5905"/>
                    </a:lnTo>
                    <a:lnTo>
                      <a:pt x="3951" y="6280"/>
                    </a:lnTo>
                    <a:lnTo>
                      <a:pt x="3598" y="7070"/>
                    </a:lnTo>
                    <a:lnTo>
                      <a:pt x="3286" y="7860"/>
                    </a:lnTo>
                    <a:lnTo>
                      <a:pt x="3015" y="8671"/>
                    </a:lnTo>
                    <a:lnTo>
                      <a:pt x="2766" y="9482"/>
                    </a:lnTo>
                    <a:lnTo>
                      <a:pt x="2558" y="10293"/>
                    </a:lnTo>
                    <a:lnTo>
                      <a:pt x="2371" y="11124"/>
                    </a:lnTo>
                    <a:lnTo>
                      <a:pt x="2184" y="11956"/>
                    </a:lnTo>
                    <a:lnTo>
                      <a:pt x="1851" y="13661"/>
                    </a:lnTo>
                    <a:lnTo>
                      <a:pt x="1539" y="15387"/>
                    </a:lnTo>
                    <a:lnTo>
                      <a:pt x="1248" y="17092"/>
                    </a:lnTo>
                    <a:lnTo>
                      <a:pt x="978" y="18818"/>
                    </a:lnTo>
                    <a:lnTo>
                      <a:pt x="749" y="20544"/>
                    </a:lnTo>
                    <a:lnTo>
                      <a:pt x="541" y="22269"/>
                    </a:lnTo>
                    <a:lnTo>
                      <a:pt x="375" y="23995"/>
                    </a:lnTo>
                    <a:lnTo>
                      <a:pt x="229" y="25742"/>
                    </a:lnTo>
                    <a:lnTo>
                      <a:pt x="63" y="27987"/>
                    </a:lnTo>
                    <a:lnTo>
                      <a:pt x="21" y="29110"/>
                    </a:lnTo>
                    <a:lnTo>
                      <a:pt x="0" y="30254"/>
                    </a:lnTo>
                    <a:lnTo>
                      <a:pt x="0" y="30836"/>
                    </a:lnTo>
                    <a:lnTo>
                      <a:pt x="21" y="31439"/>
                    </a:lnTo>
                    <a:lnTo>
                      <a:pt x="42" y="31813"/>
                    </a:lnTo>
                    <a:lnTo>
                      <a:pt x="104" y="32167"/>
                    </a:lnTo>
                    <a:lnTo>
                      <a:pt x="167" y="32520"/>
                    </a:lnTo>
                    <a:lnTo>
                      <a:pt x="271" y="32853"/>
                    </a:lnTo>
                    <a:lnTo>
                      <a:pt x="375" y="33144"/>
                    </a:lnTo>
                    <a:lnTo>
                      <a:pt x="520" y="33435"/>
                    </a:lnTo>
                    <a:lnTo>
                      <a:pt x="687" y="33705"/>
                    </a:lnTo>
                    <a:lnTo>
                      <a:pt x="894" y="33955"/>
                    </a:lnTo>
                    <a:lnTo>
                      <a:pt x="1123" y="34184"/>
                    </a:lnTo>
                    <a:lnTo>
                      <a:pt x="1373" y="34392"/>
                    </a:lnTo>
                    <a:lnTo>
                      <a:pt x="1643" y="34579"/>
                    </a:lnTo>
                    <a:lnTo>
                      <a:pt x="1976" y="34766"/>
                    </a:lnTo>
                    <a:lnTo>
                      <a:pt x="2308" y="34911"/>
                    </a:lnTo>
                    <a:lnTo>
                      <a:pt x="2703" y="35057"/>
                    </a:lnTo>
                    <a:lnTo>
                      <a:pt x="3119" y="35161"/>
                    </a:lnTo>
                    <a:lnTo>
                      <a:pt x="3577" y="35265"/>
                    </a:lnTo>
                    <a:lnTo>
                      <a:pt x="4512" y="35410"/>
                    </a:lnTo>
                    <a:lnTo>
                      <a:pt x="5469" y="35514"/>
                    </a:lnTo>
                    <a:lnTo>
                      <a:pt x="6425" y="35598"/>
                    </a:lnTo>
                    <a:lnTo>
                      <a:pt x="7382" y="35618"/>
                    </a:lnTo>
                    <a:lnTo>
                      <a:pt x="7818" y="35618"/>
                    </a:lnTo>
                    <a:lnTo>
                      <a:pt x="10667" y="35660"/>
                    </a:lnTo>
                    <a:lnTo>
                      <a:pt x="13536" y="35660"/>
                    </a:lnTo>
                    <a:lnTo>
                      <a:pt x="15990" y="35639"/>
                    </a:lnTo>
                    <a:lnTo>
                      <a:pt x="18464" y="35598"/>
                    </a:lnTo>
                    <a:lnTo>
                      <a:pt x="19712" y="35556"/>
                    </a:lnTo>
                    <a:lnTo>
                      <a:pt x="20939" y="35494"/>
                    </a:lnTo>
                    <a:lnTo>
                      <a:pt x="22165" y="35431"/>
                    </a:lnTo>
                    <a:lnTo>
                      <a:pt x="23413" y="35348"/>
                    </a:lnTo>
                    <a:lnTo>
                      <a:pt x="23455" y="35327"/>
                    </a:lnTo>
                    <a:lnTo>
                      <a:pt x="23746" y="35327"/>
                    </a:lnTo>
                    <a:lnTo>
                      <a:pt x="23870" y="35369"/>
                    </a:lnTo>
                    <a:lnTo>
                      <a:pt x="23974" y="35410"/>
                    </a:lnTo>
                    <a:lnTo>
                      <a:pt x="24078" y="35473"/>
                    </a:lnTo>
                    <a:lnTo>
                      <a:pt x="24141" y="35577"/>
                    </a:lnTo>
                    <a:lnTo>
                      <a:pt x="24203" y="35681"/>
                    </a:lnTo>
                    <a:lnTo>
                      <a:pt x="24245" y="35826"/>
                    </a:lnTo>
                    <a:lnTo>
                      <a:pt x="24266" y="35972"/>
                    </a:lnTo>
                    <a:lnTo>
                      <a:pt x="24286" y="36013"/>
                    </a:lnTo>
                    <a:lnTo>
                      <a:pt x="24349" y="36596"/>
                    </a:lnTo>
                    <a:lnTo>
                      <a:pt x="24432" y="37178"/>
                    </a:lnTo>
                    <a:lnTo>
                      <a:pt x="24889" y="40629"/>
                    </a:lnTo>
                    <a:lnTo>
                      <a:pt x="25118" y="42355"/>
                    </a:lnTo>
                    <a:lnTo>
                      <a:pt x="25347" y="44081"/>
                    </a:lnTo>
                    <a:lnTo>
                      <a:pt x="25596" y="45786"/>
                    </a:lnTo>
                    <a:lnTo>
                      <a:pt x="25887" y="47512"/>
                    </a:lnTo>
                    <a:lnTo>
                      <a:pt x="26199" y="49217"/>
                    </a:lnTo>
                    <a:lnTo>
                      <a:pt x="26532" y="50922"/>
                    </a:lnTo>
                    <a:lnTo>
                      <a:pt x="26823" y="52211"/>
                    </a:lnTo>
                    <a:lnTo>
                      <a:pt x="27156" y="53500"/>
                    </a:lnTo>
                    <a:lnTo>
                      <a:pt x="27509" y="54769"/>
                    </a:lnTo>
                    <a:lnTo>
                      <a:pt x="27904" y="56037"/>
                    </a:lnTo>
                    <a:lnTo>
                      <a:pt x="28071" y="56432"/>
                    </a:lnTo>
                    <a:lnTo>
                      <a:pt x="28154" y="56619"/>
                    </a:lnTo>
                    <a:lnTo>
                      <a:pt x="28258" y="56785"/>
                    </a:lnTo>
                    <a:lnTo>
                      <a:pt x="28362" y="56952"/>
                    </a:lnTo>
                    <a:lnTo>
                      <a:pt x="28486" y="57097"/>
                    </a:lnTo>
                    <a:lnTo>
                      <a:pt x="28611" y="57222"/>
                    </a:lnTo>
                    <a:lnTo>
                      <a:pt x="28757" y="57347"/>
                    </a:lnTo>
                    <a:lnTo>
                      <a:pt x="28902" y="57451"/>
                    </a:lnTo>
                    <a:lnTo>
                      <a:pt x="29048" y="57555"/>
                    </a:lnTo>
                    <a:lnTo>
                      <a:pt x="29235" y="57638"/>
                    </a:lnTo>
                    <a:lnTo>
                      <a:pt x="29401" y="57721"/>
                    </a:lnTo>
                    <a:lnTo>
                      <a:pt x="29609" y="57763"/>
                    </a:lnTo>
                    <a:lnTo>
                      <a:pt x="29796" y="57825"/>
                    </a:lnTo>
                    <a:lnTo>
                      <a:pt x="30025" y="57867"/>
                    </a:lnTo>
                    <a:lnTo>
                      <a:pt x="30254" y="57888"/>
                    </a:lnTo>
                    <a:lnTo>
                      <a:pt x="31148" y="57929"/>
                    </a:lnTo>
                    <a:lnTo>
                      <a:pt x="32042" y="57950"/>
                    </a:lnTo>
                    <a:lnTo>
                      <a:pt x="32603" y="57950"/>
                    </a:lnTo>
                    <a:lnTo>
                      <a:pt x="33144" y="57929"/>
                    </a:lnTo>
                    <a:lnTo>
                      <a:pt x="33685" y="57888"/>
                    </a:lnTo>
                    <a:lnTo>
                      <a:pt x="34246" y="57846"/>
                    </a:lnTo>
                    <a:lnTo>
                      <a:pt x="34787" y="57784"/>
                    </a:lnTo>
                    <a:lnTo>
                      <a:pt x="35327" y="57700"/>
                    </a:lnTo>
                    <a:lnTo>
                      <a:pt x="35868" y="57617"/>
                    </a:lnTo>
                    <a:lnTo>
                      <a:pt x="36409" y="57513"/>
                    </a:lnTo>
                    <a:lnTo>
                      <a:pt x="36492" y="57492"/>
                    </a:lnTo>
                    <a:lnTo>
                      <a:pt x="36513" y="57492"/>
                    </a:lnTo>
                    <a:lnTo>
                      <a:pt x="36554" y="57472"/>
                    </a:lnTo>
                    <a:lnTo>
                      <a:pt x="36928" y="57388"/>
                    </a:lnTo>
                    <a:lnTo>
                      <a:pt x="37282" y="57285"/>
                    </a:lnTo>
                    <a:lnTo>
                      <a:pt x="37594" y="57181"/>
                    </a:lnTo>
                    <a:lnTo>
                      <a:pt x="37885" y="57056"/>
                    </a:lnTo>
                    <a:lnTo>
                      <a:pt x="38134" y="56931"/>
                    </a:lnTo>
                    <a:lnTo>
                      <a:pt x="38363" y="56785"/>
                    </a:lnTo>
                    <a:lnTo>
                      <a:pt x="38571" y="56619"/>
                    </a:lnTo>
                    <a:lnTo>
                      <a:pt x="38758" y="56432"/>
                    </a:lnTo>
                    <a:lnTo>
                      <a:pt x="38924" y="56245"/>
                    </a:lnTo>
                    <a:lnTo>
                      <a:pt x="39070" y="56016"/>
                    </a:lnTo>
                    <a:lnTo>
                      <a:pt x="39195" y="55767"/>
                    </a:lnTo>
                    <a:lnTo>
                      <a:pt x="39299" y="55496"/>
                    </a:lnTo>
                    <a:lnTo>
                      <a:pt x="39403" y="55205"/>
                    </a:lnTo>
                    <a:lnTo>
                      <a:pt x="39465" y="54893"/>
                    </a:lnTo>
                    <a:lnTo>
                      <a:pt x="39527" y="54540"/>
                    </a:lnTo>
                    <a:lnTo>
                      <a:pt x="39569" y="54166"/>
                    </a:lnTo>
                    <a:lnTo>
                      <a:pt x="39839" y="51546"/>
                    </a:lnTo>
                    <a:lnTo>
                      <a:pt x="39943" y="50236"/>
                    </a:lnTo>
                    <a:lnTo>
                      <a:pt x="40047" y="48926"/>
                    </a:lnTo>
                    <a:lnTo>
                      <a:pt x="40130" y="47616"/>
                    </a:lnTo>
                    <a:lnTo>
                      <a:pt x="40193" y="46306"/>
                    </a:lnTo>
                    <a:lnTo>
                      <a:pt x="40234" y="44996"/>
                    </a:lnTo>
                    <a:lnTo>
                      <a:pt x="40234" y="43686"/>
                    </a:lnTo>
                    <a:lnTo>
                      <a:pt x="40234" y="42896"/>
                    </a:lnTo>
                    <a:lnTo>
                      <a:pt x="40214" y="40026"/>
                    </a:lnTo>
                    <a:lnTo>
                      <a:pt x="40193" y="37157"/>
                    </a:lnTo>
                    <a:lnTo>
                      <a:pt x="40214" y="34600"/>
                    </a:lnTo>
                    <a:lnTo>
                      <a:pt x="40255" y="32063"/>
                    </a:lnTo>
                    <a:lnTo>
                      <a:pt x="40338" y="29547"/>
                    </a:lnTo>
                    <a:lnTo>
                      <a:pt x="40401" y="28279"/>
                    </a:lnTo>
                    <a:lnTo>
                      <a:pt x="40484" y="27031"/>
                    </a:lnTo>
                    <a:lnTo>
                      <a:pt x="40567" y="18527"/>
                    </a:lnTo>
                    <a:lnTo>
                      <a:pt x="40609" y="14306"/>
                    </a:lnTo>
                    <a:lnTo>
                      <a:pt x="40629" y="10106"/>
                    </a:lnTo>
                    <a:lnTo>
                      <a:pt x="40629" y="9731"/>
                    </a:lnTo>
                    <a:lnTo>
                      <a:pt x="40609" y="7943"/>
                    </a:lnTo>
                    <a:lnTo>
                      <a:pt x="40546" y="6134"/>
                    </a:lnTo>
                    <a:lnTo>
                      <a:pt x="40442" y="4325"/>
                    </a:lnTo>
                    <a:lnTo>
                      <a:pt x="40380" y="3431"/>
                    </a:lnTo>
                    <a:lnTo>
                      <a:pt x="40297" y="2516"/>
                    </a:lnTo>
                    <a:lnTo>
                      <a:pt x="40234" y="2080"/>
                    </a:lnTo>
                    <a:lnTo>
                      <a:pt x="40151" y="1726"/>
                    </a:lnTo>
                    <a:lnTo>
                      <a:pt x="40110" y="1581"/>
                    </a:lnTo>
                    <a:lnTo>
                      <a:pt x="40047" y="1435"/>
                    </a:lnTo>
                    <a:lnTo>
                      <a:pt x="39964" y="1331"/>
                    </a:lnTo>
                    <a:lnTo>
                      <a:pt x="39881" y="1227"/>
                    </a:lnTo>
                    <a:lnTo>
                      <a:pt x="39798" y="1123"/>
                    </a:lnTo>
                    <a:lnTo>
                      <a:pt x="39673" y="1061"/>
                    </a:lnTo>
                    <a:lnTo>
                      <a:pt x="39548" y="978"/>
                    </a:lnTo>
                    <a:lnTo>
                      <a:pt x="39403" y="915"/>
                    </a:lnTo>
                    <a:lnTo>
                      <a:pt x="39070" y="811"/>
                    </a:lnTo>
                    <a:lnTo>
                      <a:pt x="38633" y="707"/>
                    </a:lnTo>
                    <a:lnTo>
                      <a:pt x="37511" y="499"/>
                    </a:lnTo>
                    <a:lnTo>
                      <a:pt x="36367" y="312"/>
                    </a:lnTo>
                    <a:lnTo>
                      <a:pt x="35244" y="146"/>
                    </a:lnTo>
                    <a:lnTo>
                      <a:pt x="34662" y="83"/>
                    </a:lnTo>
                    <a:lnTo>
                      <a:pt x="34101" y="42"/>
                    </a:lnTo>
                    <a:lnTo>
                      <a:pt x="34038" y="42"/>
                    </a:lnTo>
                    <a:lnTo>
                      <a:pt x="33456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1866650" y="3221350"/>
                <a:ext cx="81100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11770" fill="none" extrusionOk="0">
                    <a:moveTo>
                      <a:pt x="3098" y="11770"/>
                    </a:moveTo>
                    <a:lnTo>
                      <a:pt x="3098" y="11770"/>
                    </a:lnTo>
                    <a:lnTo>
                      <a:pt x="2953" y="11770"/>
                    </a:lnTo>
                    <a:lnTo>
                      <a:pt x="2849" y="11728"/>
                    </a:lnTo>
                    <a:lnTo>
                      <a:pt x="2786" y="11666"/>
                    </a:lnTo>
                    <a:lnTo>
                      <a:pt x="2724" y="11603"/>
                    </a:lnTo>
                    <a:lnTo>
                      <a:pt x="2682" y="11520"/>
                    </a:lnTo>
                    <a:lnTo>
                      <a:pt x="2641" y="11437"/>
                    </a:lnTo>
                    <a:lnTo>
                      <a:pt x="2599" y="11271"/>
                    </a:lnTo>
                    <a:lnTo>
                      <a:pt x="2599" y="11271"/>
                    </a:lnTo>
                    <a:lnTo>
                      <a:pt x="2267" y="10377"/>
                    </a:lnTo>
                    <a:lnTo>
                      <a:pt x="1955" y="9483"/>
                    </a:lnTo>
                    <a:lnTo>
                      <a:pt x="1664" y="8588"/>
                    </a:lnTo>
                    <a:lnTo>
                      <a:pt x="1373" y="7694"/>
                    </a:lnTo>
                    <a:lnTo>
                      <a:pt x="1123" y="6779"/>
                    </a:lnTo>
                    <a:lnTo>
                      <a:pt x="894" y="5865"/>
                    </a:lnTo>
                    <a:lnTo>
                      <a:pt x="666" y="4929"/>
                    </a:lnTo>
                    <a:lnTo>
                      <a:pt x="458" y="4014"/>
                    </a:lnTo>
                    <a:lnTo>
                      <a:pt x="458" y="4014"/>
                    </a:lnTo>
                    <a:lnTo>
                      <a:pt x="250" y="2912"/>
                    </a:lnTo>
                    <a:lnTo>
                      <a:pt x="42" y="1831"/>
                    </a:lnTo>
                    <a:lnTo>
                      <a:pt x="42" y="1831"/>
                    </a:lnTo>
                    <a:lnTo>
                      <a:pt x="0" y="1540"/>
                    </a:lnTo>
                    <a:lnTo>
                      <a:pt x="0" y="1269"/>
                    </a:lnTo>
                    <a:lnTo>
                      <a:pt x="21" y="999"/>
                    </a:lnTo>
                    <a:lnTo>
                      <a:pt x="83" y="708"/>
                    </a:lnTo>
                    <a:lnTo>
                      <a:pt x="83" y="708"/>
                    </a:lnTo>
                    <a:lnTo>
                      <a:pt x="125" y="583"/>
                    </a:lnTo>
                    <a:lnTo>
                      <a:pt x="187" y="438"/>
                    </a:lnTo>
                    <a:lnTo>
                      <a:pt x="250" y="334"/>
                    </a:lnTo>
                    <a:lnTo>
                      <a:pt x="354" y="230"/>
                    </a:lnTo>
                    <a:lnTo>
                      <a:pt x="437" y="147"/>
                    </a:lnTo>
                    <a:lnTo>
                      <a:pt x="562" y="84"/>
                    </a:lnTo>
                    <a:lnTo>
                      <a:pt x="686" y="43"/>
                    </a:lnTo>
                    <a:lnTo>
                      <a:pt x="832" y="1"/>
                    </a:lnTo>
                    <a:lnTo>
                      <a:pt x="832" y="1"/>
                    </a:lnTo>
                    <a:lnTo>
                      <a:pt x="977" y="1"/>
                    </a:lnTo>
                    <a:lnTo>
                      <a:pt x="977" y="1"/>
                    </a:lnTo>
                    <a:lnTo>
                      <a:pt x="1102" y="1"/>
                    </a:lnTo>
                    <a:lnTo>
                      <a:pt x="1227" y="22"/>
                    </a:lnTo>
                    <a:lnTo>
                      <a:pt x="1331" y="63"/>
                    </a:lnTo>
                    <a:lnTo>
                      <a:pt x="1435" y="126"/>
                    </a:lnTo>
                    <a:lnTo>
                      <a:pt x="1539" y="188"/>
                    </a:lnTo>
                    <a:lnTo>
                      <a:pt x="1622" y="271"/>
                    </a:lnTo>
                    <a:lnTo>
                      <a:pt x="1705" y="354"/>
                    </a:lnTo>
                    <a:lnTo>
                      <a:pt x="1788" y="479"/>
                    </a:lnTo>
                    <a:lnTo>
                      <a:pt x="1788" y="479"/>
                    </a:lnTo>
                    <a:lnTo>
                      <a:pt x="1892" y="687"/>
                    </a:lnTo>
                    <a:lnTo>
                      <a:pt x="1996" y="916"/>
                    </a:lnTo>
                    <a:lnTo>
                      <a:pt x="2079" y="1165"/>
                    </a:lnTo>
                    <a:lnTo>
                      <a:pt x="2121" y="1394"/>
                    </a:lnTo>
                    <a:lnTo>
                      <a:pt x="2121" y="1394"/>
                    </a:lnTo>
                    <a:lnTo>
                      <a:pt x="2371" y="2455"/>
                    </a:lnTo>
                    <a:lnTo>
                      <a:pt x="2579" y="3515"/>
                    </a:lnTo>
                    <a:lnTo>
                      <a:pt x="2766" y="4575"/>
                    </a:lnTo>
                    <a:lnTo>
                      <a:pt x="2932" y="5636"/>
                    </a:lnTo>
                    <a:lnTo>
                      <a:pt x="3057" y="6717"/>
                    </a:lnTo>
                    <a:lnTo>
                      <a:pt x="3161" y="7798"/>
                    </a:lnTo>
                    <a:lnTo>
                      <a:pt x="3223" y="8859"/>
                    </a:lnTo>
                    <a:lnTo>
                      <a:pt x="3244" y="9940"/>
                    </a:lnTo>
                    <a:lnTo>
                      <a:pt x="3244" y="9940"/>
                    </a:lnTo>
                    <a:lnTo>
                      <a:pt x="3244" y="10397"/>
                    </a:lnTo>
                    <a:lnTo>
                      <a:pt x="3223" y="10855"/>
                    </a:lnTo>
                    <a:lnTo>
                      <a:pt x="3161" y="11770"/>
                    </a:lnTo>
                    <a:lnTo>
                      <a:pt x="3161" y="11770"/>
                    </a:lnTo>
                    <a:lnTo>
                      <a:pt x="3098" y="117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1" name="Google Shape;881;p6"/>
              <p:cNvSpPr/>
              <p:nvPr/>
            </p:nvSpPr>
            <p:spPr>
              <a:xfrm>
                <a:off x="1240775" y="2442150"/>
                <a:ext cx="87350" cy="4060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6240" fill="none" extrusionOk="0">
                    <a:moveTo>
                      <a:pt x="1124" y="16240"/>
                    </a:moveTo>
                    <a:lnTo>
                      <a:pt x="1124" y="16240"/>
                    </a:lnTo>
                    <a:lnTo>
                      <a:pt x="999" y="16240"/>
                    </a:lnTo>
                    <a:lnTo>
                      <a:pt x="874" y="16198"/>
                    </a:lnTo>
                    <a:lnTo>
                      <a:pt x="770" y="16157"/>
                    </a:lnTo>
                    <a:lnTo>
                      <a:pt x="666" y="16094"/>
                    </a:lnTo>
                    <a:lnTo>
                      <a:pt x="562" y="16011"/>
                    </a:lnTo>
                    <a:lnTo>
                      <a:pt x="500" y="15928"/>
                    </a:lnTo>
                    <a:lnTo>
                      <a:pt x="354" y="15699"/>
                    </a:lnTo>
                    <a:lnTo>
                      <a:pt x="354" y="15699"/>
                    </a:lnTo>
                    <a:lnTo>
                      <a:pt x="250" y="15470"/>
                    </a:lnTo>
                    <a:lnTo>
                      <a:pt x="167" y="15221"/>
                    </a:lnTo>
                    <a:lnTo>
                      <a:pt x="105" y="14971"/>
                    </a:lnTo>
                    <a:lnTo>
                      <a:pt x="63" y="14701"/>
                    </a:lnTo>
                    <a:lnTo>
                      <a:pt x="63" y="14701"/>
                    </a:lnTo>
                    <a:lnTo>
                      <a:pt x="1" y="14056"/>
                    </a:lnTo>
                    <a:lnTo>
                      <a:pt x="1" y="13412"/>
                    </a:lnTo>
                    <a:lnTo>
                      <a:pt x="21" y="13079"/>
                    </a:lnTo>
                    <a:lnTo>
                      <a:pt x="42" y="12767"/>
                    </a:lnTo>
                    <a:lnTo>
                      <a:pt x="84" y="12435"/>
                    </a:lnTo>
                    <a:lnTo>
                      <a:pt x="125" y="12123"/>
                    </a:lnTo>
                    <a:lnTo>
                      <a:pt x="125" y="12123"/>
                    </a:lnTo>
                    <a:lnTo>
                      <a:pt x="583" y="9773"/>
                    </a:lnTo>
                    <a:lnTo>
                      <a:pt x="1040" y="7424"/>
                    </a:lnTo>
                    <a:lnTo>
                      <a:pt x="1269" y="6259"/>
                    </a:lnTo>
                    <a:lnTo>
                      <a:pt x="1519" y="5095"/>
                    </a:lnTo>
                    <a:lnTo>
                      <a:pt x="1789" y="3930"/>
                    </a:lnTo>
                    <a:lnTo>
                      <a:pt x="2080" y="2766"/>
                    </a:lnTo>
                    <a:lnTo>
                      <a:pt x="2080" y="2766"/>
                    </a:lnTo>
                    <a:lnTo>
                      <a:pt x="2246" y="2184"/>
                    </a:lnTo>
                    <a:lnTo>
                      <a:pt x="2454" y="1581"/>
                    </a:lnTo>
                    <a:lnTo>
                      <a:pt x="2662" y="1019"/>
                    </a:lnTo>
                    <a:lnTo>
                      <a:pt x="2932" y="458"/>
                    </a:lnTo>
                    <a:lnTo>
                      <a:pt x="2932" y="458"/>
                    </a:lnTo>
                    <a:lnTo>
                      <a:pt x="2995" y="312"/>
                    </a:lnTo>
                    <a:lnTo>
                      <a:pt x="3078" y="167"/>
                    </a:lnTo>
                    <a:lnTo>
                      <a:pt x="3120" y="105"/>
                    </a:lnTo>
                    <a:lnTo>
                      <a:pt x="3203" y="63"/>
                    </a:lnTo>
                    <a:lnTo>
                      <a:pt x="3286" y="21"/>
                    </a:lnTo>
                    <a:lnTo>
                      <a:pt x="3411" y="1"/>
                    </a:lnTo>
                    <a:lnTo>
                      <a:pt x="3411" y="1"/>
                    </a:lnTo>
                    <a:lnTo>
                      <a:pt x="3452" y="105"/>
                    </a:lnTo>
                    <a:lnTo>
                      <a:pt x="3473" y="229"/>
                    </a:lnTo>
                    <a:lnTo>
                      <a:pt x="3494" y="458"/>
                    </a:lnTo>
                    <a:lnTo>
                      <a:pt x="3473" y="895"/>
                    </a:lnTo>
                    <a:lnTo>
                      <a:pt x="3473" y="895"/>
                    </a:lnTo>
                    <a:lnTo>
                      <a:pt x="3432" y="1934"/>
                    </a:lnTo>
                    <a:lnTo>
                      <a:pt x="3369" y="2974"/>
                    </a:lnTo>
                    <a:lnTo>
                      <a:pt x="3286" y="4014"/>
                    </a:lnTo>
                    <a:lnTo>
                      <a:pt x="3182" y="5032"/>
                    </a:lnTo>
                    <a:lnTo>
                      <a:pt x="2953" y="7112"/>
                    </a:lnTo>
                    <a:lnTo>
                      <a:pt x="2725" y="9191"/>
                    </a:lnTo>
                    <a:lnTo>
                      <a:pt x="2725" y="9191"/>
                    </a:lnTo>
                    <a:lnTo>
                      <a:pt x="2683" y="9856"/>
                    </a:lnTo>
                    <a:lnTo>
                      <a:pt x="2621" y="10522"/>
                    </a:lnTo>
                    <a:lnTo>
                      <a:pt x="2537" y="11852"/>
                    </a:lnTo>
                    <a:lnTo>
                      <a:pt x="2496" y="12518"/>
                    </a:lnTo>
                    <a:lnTo>
                      <a:pt x="2413" y="13183"/>
                    </a:lnTo>
                    <a:lnTo>
                      <a:pt x="2329" y="13849"/>
                    </a:lnTo>
                    <a:lnTo>
                      <a:pt x="2226" y="14493"/>
                    </a:lnTo>
                    <a:lnTo>
                      <a:pt x="2226" y="14493"/>
                    </a:lnTo>
                    <a:lnTo>
                      <a:pt x="2101" y="15096"/>
                    </a:lnTo>
                    <a:lnTo>
                      <a:pt x="2018" y="15387"/>
                    </a:lnTo>
                    <a:lnTo>
                      <a:pt x="1893" y="15678"/>
                    </a:lnTo>
                    <a:lnTo>
                      <a:pt x="1893" y="15678"/>
                    </a:lnTo>
                    <a:lnTo>
                      <a:pt x="1768" y="15907"/>
                    </a:lnTo>
                    <a:lnTo>
                      <a:pt x="1685" y="15990"/>
                    </a:lnTo>
                    <a:lnTo>
                      <a:pt x="1602" y="16073"/>
                    </a:lnTo>
                    <a:lnTo>
                      <a:pt x="1498" y="16157"/>
                    </a:lnTo>
                    <a:lnTo>
                      <a:pt x="1394" y="16198"/>
                    </a:lnTo>
                    <a:lnTo>
                      <a:pt x="1269" y="16219"/>
                    </a:lnTo>
                    <a:lnTo>
                      <a:pt x="1144" y="16240"/>
                    </a:lnTo>
                    <a:lnTo>
                      <a:pt x="1144" y="16240"/>
                    </a:lnTo>
                    <a:lnTo>
                      <a:pt x="1124" y="162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1330200" y="2334550"/>
                <a:ext cx="364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2558" fill="none" extrusionOk="0">
                    <a:moveTo>
                      <a:pt x="645" y="2558"/>
                    </a:moveTo>
                    <a:lnTo>
                      <a:pt x="645" y="2558"/>
                    </a:lnTo>
                    <a:lnTo>
                      <a:pt x="520" y="2537"/>
                    </a:lnTo>
                    <a:lnTo>
                      <a:pt x="520" y="2537"/>
                    </a:lnTo>
                    <a:lnTo>
                      <a:pt x="374" y="2516"/>
                    </a:lnTo>
                    <a:lnTo>
                      <a:pt x="250" y="2454"/>
                    </a:lnTo>
                    <a:lnTo>
                      <a:pt x="166" y="2371"/>
                    </a:lnTo>
                    <a:lnTo>
                      <a:pt x="104" y="2267"/>
                    </a:lnTo>
                    <a:lnTo>
                      <a:pt x="42" y="2163"/>
                    </a:lnTo>
                    <a:lnTo>
                      <a:pt x="21" y="2038"/>
                    </a:lnTo>
                    <a:lnTo>
                      <a:pt x="0" y="1893"/>
                    </a:lnTo>
                    <a:lnTo>
                      <a:pt x="0" y="1768"/>
                    </a:lnTo>
                    <a:lnTo>
                      <a:pt x="0" y="1768"/>
                    </a:lnTo>
                    <a:lnTo>
                      <a:pt x="42" y="1435"/>
                    </a:lnTo>
                    <a:lnTo>
                      <a:pt x="104" y="1144"/>
                    </a:lnTo>
                    <a:lnTo>
                      <a:pt x="229" y="853"/>
                    </a:lnTo>
                    <a:lnTo>
                      <a:pt x="395" y="603"/>
                    </a:lnTo>
                    <a:lnTo>
                      <a:pt x="561" y="375"/>
                    </a:lnTo>
                    <a:lnTo>
                      <a:pt x="665" y="271"/>
                    </a:lnTo>
                    <a:lnTo>
                      <a:pt x="790" y="188"/>
                    </a:lnTo>
                    <a:lnTo>
                      <a:pt x="894" y="125"/>
                    </a:lnTo>
                    <a:lnTo>
                      <a:pt x="1019" y="63"/>
                    </a:lnTo>
                    <a:lnTo>
                      <a:pt x="1144" y="21"/>
                    </a:lnTo>
                    <a:lnTo>
                      <a:pt x="1268" y="0"/>
                    </a:lnTo>
                    <a:lnTo>
                      <a:pt x="1268" y="0"/>
                    </a:lnTo>
                    <a:lnTo>
                      <a:pt x="1352" y="250"/>
                    </a:lnTo>
                    <a:lnTo>
                      <a:pt x="1414" y="520"/>
                    </a:lnTo>
                    <a:lnTo>
                      <a:pt x="1456" y="770"/>
                    </a:lnTo>
                    <a:lnTo>
                      <a:pt x="1456" y="1019"/>
                    </a:lnTo>
                    <a:lnTo>
                      <a:pt x="1435" y="1269"/>
                    </a:lnTo>
                    <a:lnTo>
                      <a:pt x="1393" y="1518"/>
                    </a:lnTo>
                    <a:lnTo>
                      <a:pt x="1331" y="1768"/>
                    </a:lnTo>
                    <a:lnTo>
                      <a:pt x="1268" y="2017"/>
                    </a:lnTo>
                    <a:lnTo>
                      <a:pt x="1268" y="2017"/>
                    </a:lnTo>
                    <a:lnTo>
                      <a:pt x="1164" y="2225"/>
                    </a:lnTo>
                    <a:lnTo>
                      <a:pt x="1102" y="2329"/>
                    </a:lnTo>
                    <a:lnTo>
                      <a:pt x="1040" y="2392"/>
                    </a:lnTo>
                    <a:lnTo>
                      <a:pt x="957" y="2475"/>
                    </a:lnTo>
                    <a:lnTo>
                      <a:pt x="853" y="2516"/>
                    </a:lnTo>
                    <a:lnTo>
                      <a:pt x="749" y="2537"/>
                    </a:lnTo>
                    <a:lnTo>
                      <a:pt x="645" y="25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1916550" y="2272175"/>
                <a:ext cx="47850" cy="166350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654" fill="none" extrusionOk="0">
                    <a:moveTo>
                      <a:pt x="167" y="6654"/>
                    </a:moveTo>
                    <a:lnTo>
                      <a:pt x="167" y="6654"/>
                    </a:lnTo>
                    <a:lnTo>
                      <a:pt x="83" y="6072"/>
                    </a:lnTo>
                    <a:lnTo>
                      <a:pt x="42" y="5510"/>
                    </a:lnTo>
                    <a:lnTo>
                      <a:pt x="0" y="4928"/>
                    </a:lnTo>
                    <a:lnTo>
                      <a:pt x="0" y="4367"/>
                    </a:lnTo>
                    <a:lnTo>
                      <a:pt x="0" y="3805"/>
                    </a:lnTo>
                    <a:lnTo>
                      <a:pt x="0" y="3265"/>
                    </a:lnTo>
                    <a:lnTo>
                      <a:pt x="63" y="2142"/>
                    </a:lnTo>
                    <a:lnTo>
                      <a:pt x="63" y="2142"/>
                    </a:lnTo>
                    <a:lnTo>
                      <a:pt x="125" y="1456"/>
                    </a:lnTo>
                    <a:lnTo>
                      <a:pt x="167" y="1102"/>
                    </a:lnTo>
                    <a:lnTo>
                      <a:pt x="229" y="749"/>
                    </a:lnTo>
                    <a:lnTo>
                      <a:pt x="229" y="749"/>
                    </a:lnTo>
                    <a:lnTo>
                      <a:pt x="271" y="603"/>
                    </a:lnTo>
                    <a:lnTo>
                      <a:pt x="333" y="458"/>
                    </a:lnTo>
                    <a:lnTo>
                      <a:pt x="416" y="312"/>
                    </a:lnTo>
                    <a:lnTo>
                      <a:pt x="499" y="208"/>
                    </a:lnTo>
                    <a:lnTo>
                      <a:pt x="603" y="125"/>
                    </a:lnTo>
                    <a:lnTo>
                      <a:pt x="728" y="63"/>
                    </a:lnTo>
                    <a:lnTo>
                      <a:pt x="874" y="21"/>
                    </a:lnTo>
                    <a:lnTo>
                      <a:pt x="1040" y="0"/>
                    </a:lnTo>
                    <a:lnTo>
                      <a:pt x="1040" y="0"/>
                    </a:lnTo>
                    <a:lnTo>
                      <a:pt x="1186" y="21"/>
                    </a:lnTo>
                    <a:lnTo>
                      <a:pt x="1186" y="21"/>
                    </a:lnTo>
                    <a:lnTo>
                      <a:pt x="1373" y="42"/>
                    </a:lnTo>
                    <a:lnTo>
                      <a:pt x="1518" y="125"/>
                    </a:lnTo>
                    <a:lnTo>
                      <a:pt x="1643" y="208"/>
                    </a:lnTo>
                    <a:lnTo>
                      <a:pt x="1747" y="312"/>
                    </a:lnTo>
                    <a:lnTo>
                      <a:pt x="1830" y="437"/>
                    </a:lnTo>
                    <a:lnTo>
                      <a:pt x="1892" y="582"/>
                    </a:lnTo>
                    <a:lnTo>
                      <a:pt x="1913" y="749"/>
                    </a:lnTo>
                    <a:lnTo>
                      <a:pt x="1913" y="915"/>
                    </a:lnTo>
                    <a:lnTo>
                      <a:pt x="1913" y="915"/>
                    </a:lnTo>
                    <a:lnTo>
                      <a:pt x="1830" y="1643"/>
                    </a:lnTo>
                    <a:lnTo>
                      <a:pt x="1726" y="2371"/>
                    </a:lnTo>
                    <a:lnTo>
                      <a:pt x="1581" y="3078"/>
                    </a:lnTo>
                    <a:lnTo>
                      <a:pt x="1393" y="3764"/>
                    </a:lnTo>
                    <a:lnTo>
                      <a:pt x="1186" y="4450"/>
                    </a:lnTo>
                    <a:lnTo>
                      <a:pt x="957" y="5136"/>
                    </a:lnTo>
                    <a:lnTo>
                      <a:pt x="707" y="5822"/>
                    </a:lnTo>
                    <a:lnTo>
                      <a:pt x="437" y="6488"/>
                    </a:lnTo>
                    <a:lnTo>
                      <a:pt x="437" y="6488"/>
                    </a:lnTo>
                    <a:lnTo>
                      <a:pt x="416" y="6529"/>
                    </a:lnTo>
                    <a:lnTo>
                      <a:pt x="354" y="6571"/>
                    </a:lnTo>
                    <a:lnTo>
                      <a:pt x="167" y="665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4" name="Google Shape;884;p6"/>
              <p:cNvSpPr/>
              <p:nvPr/>
            </p:nvSpPr>
            <p:spPr>
              <a:xfrm>
                <a:off x="1191400" y="2199400"/>
                <a:ext cx="1015750" cy="1448750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57950" fill="none" extrusionOk="0">
                    <a:moveTo>
                      <a:pt x="32853" y="0"/>
                    </a:moveTo>
                    <a:lnTo>
                      <a:pt x="32853" y="0"/>
                    </a:lnTo>
                    <a:lnTo>
                      <a:pt x="32853" y="0"/>
                    </a:lnTo>
                    <a:lnTo>
                      <a:pt x="32853" y="0"/>
                    </a:lnTo>
                    <a:lnTo>
                      <a:pt x="32437" y="0"/>
                    </a:lnTo>
                    <a:lnTo>
                      <a:pt x="32000" y="21"/>
                    </a:lnTo>
                    <a:lnTo>
                      <a:pt x="31585" y="63"/>
                    </a:lnTo>
                    <a:lnTo>
                      <a:pt x="31169" y="104"/>
                    </a:lnTo>
                    <a:lnTo>
                      <a:pt x="30753" y="187"/>
                    </a:lnTo>
                    <a:lnTo>
                      <a:pt x="30337" y="271"/>
                    </a:lnTo>
                    <a:lnTo>
                      <a:pt x="29921" y="395"/>
                    </a:lnTo>
                    <a:lnTo>
                      <a:pt x="29526" y="541"/>
                    </a:lnTo>
                    <a:lnTo>
                      <a:pt x="29526" y="541"/>
                    </a:lnTo>
                    <a:lnTo>
                      <a:pt x="29464" y="562"/>
                    </a:lnTo>
                    <a:lnTo>
                      <a:pt x="29464" y="562"/>
                    </a:lnTo>
                    <a:lnTo>
                      <a:pt x="29193" y="686"/>
                    </a:lnTo>
                    <a:lnTo>
                      <a:pt x="28965" y="811"/>
                    </a:lnTo>
                    <a:lnTo>
                      <a:pt x="28757" y="978"/>
                    </a:lnTo>
                    <a:lnTo>
                      <a:pt x="28590" y="1165"/>
                    </a:lnTo>
                    <a:lnTo>
                      <a:pt x="28424" y="1352"/>
                    </a:lnTo>
                    <a:lnTo>
                      <a:pt x="28299" y="1601"/>
                    </a:lnTo>
                    <a:lnTo>
                      <a:pt x="28216" y="1851"/>
                    </a:lnTo>
                    <a:lnTo>
                      <a:pt x="28133" y="2142"/>
                    </a:lnTo>
                    <a:lnTo>
                      <a:pt x="28133" y="2142"/>
                    </a:lnTo>
                    <a:lnTo>
                      <a:pt x="27863" y="3826"/>
                    </a:lnTo>
                    <a:lnTo>
                      <a:pt x="27592" y="5510"/>
                    </a:lnTo>
                    <a:lnTo>
                      <a:pt x="27364" y="7195"/>
                    </a:lnTo>
                    <a:lnTo>
                      <a:pt x="27156" y="8879"/>
                    </a:lnTo>
                    <a:lnTo>
                      <a:pt x="26969" y="10563"/>
                    </a:lnTo>
                    <a:lnTo>
                      <a:pt x="26802" y="12268"/>
                    </a:lnTo>
                    <a:lnTo>
                      <a:pt x="26657" y="13973"/>
                    </a:lnTo>
                    <a:lnTo>
                      <a:pt x="26532" y="15657"/>
                    </a:lnTo>
                    <a:lnTo>
                      <a:pt x="26532" y="15657"/>
                    </a:lnTo>
                    <a:lnTo>
                      <a:pt x="26449" y="17134"/>
                    </a:lnTo>
                    <a:lnTo>
                      <a:pt x="26366" y="18610"/>
                    </a:lnTo>
                    <a:lnTo>
                      <a:pt x="26303" y="19338"/>
                    </a:lnTo>
                    <a:lnTo>
                      <a:pt x="26241" y="20065"/>
                    </a:lnTo>
                    <a:lnTo>
                      <a:pt x="26178" y="20793"/>
                    </a:lnTo>
                    <a:lnTo>
                      <a:pt x="26075" y="21521"/>
                    </a:lnTo>
                    <a:lnTo>
                      <a:pt x="26075" y="21521"/>
                    </a:lnTo>
                    <a:lnTo>
                      <a:pt x="25971" y="22020"/>
                    </a:lnTo>
                    <a:lnTo>
                      <a:pt x="25929" y="22228"/>
                    </a:lnTo>
                    <a:lnTo>
                      <a:pt x="25846" y="22415"/>
                    </a:lnTo>
                    <a:lnTo>
                      <a:pt x="25783" y="22602"/>
                    </a:lnTo>
                    <a:lnTo>
                      <a:pt x="25700" y="22768"/>
                    </a:lnTo>
                    <a:lnTo>
                      <a:pt x="25596" y="22914"/>
                    </a:lnTo>
                    <a:lnTo>
                      <a:pt x="25492" y="23039"/>
                    </a:lnTo>
                    <a:lnTo>
                      <a:pt x="25368" y="23163"/>
                    </a:lnTo>
                    <a:lnTo>
                      <a:pt x="25222" y="23267"/>
                    </a:lnTo>
                    <a:lnTo>
                      <a:pt x="25076" y="23371"/>
                    </a:lnTo>
                    <a:lnTo>
                      <a:pt x="24889" y="23455"/>
                    </a:lnTo>
                    <a:lnTo>
                      <a:pt x="24702" y="23517"/>
                    </a:lnTo>
                    <a:lnTo>
                      <a:pt x="24494" y="23600"/>
                    </a:lnTo>
                    <a:lnTo>
                      <a:pt x="24016" y="23704"/>
                    </a:lnTo>
                    <a:lnTo>
                      <a:pt x="24016" y="23704"/>
                    </a:lnTo>
                    <a:lnTo>
                      <a:pt x="24016" y="23704"/>
                    </a:lnTo>
                    <a:lnTo>
                      <a:pt x="23205" y="23850"/>
                    </a:lnTo>
                    <a:lnTo>
                      <a:pt x="22394" y="23954"/>
                    </a:lnTo>
                    <a:lnTo>
                      <a:pt x="21583" y="24016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772" y="24037"/>
                    </a:lnTo>
                    <a:lnTo>
                      <a:pt x="20128" y="24037"/>
                    </a:lnTo>
                    <a:lnTo>
                      <a:pt x="19462" y="23995"/>
                    </a:lnTo>
                    <a:lnTo>
                      <a:pt x="18818" y="23933"/>
                    </a:lnTo>
                    <a:lnTo>
                      <a:pt x="18173" y="23829"/>
                    </a:lnTo>
                    <a:lnTo>
                      <a:pt x="17529" y="23725"/>
                    </a:lnTo>
                    <a:lnTo>
                      <a:pt x="16905" y="23579"/>
                    </a:lnTo>
                    <a:lnTo>
                      <a:pt x="16260" y="23434"/>
                    </a:lnTo>
                    <a:lnTo>
                      <a:pt x="15616" y="23247"/>
                    </a:lnTo>
                    <a:lnTo>
                      <a:pt x="15616" y="23247"/>
                    </a:lnTo>
                    <a:lnTo>
                      <a:pt x="15595" y="23226"/>
                    </a:lnTo>
                    <a:lnTo>
                      <a:pt x="15595" y="23226"/>
                    </a:lnTo>
                    <a:lnTo>
                      <a:pt x="15595" y="23226"/>
                    </a:lnTo>
                    <a:lnTo>
                      <a:pt x="15574" y="23226"/>
                    </a:lnTo>
                    <a:lnTo>
                      <a:pt x="15574" y="23226"/>
                    </a:lnTo>
                    <a:lnTo>
                      <a:pt x="15574" y="23226"/>
                    </a:lnTo>
                    <a:lnTo>
                      <a:pt x="15574" y="23226"/>
                    </a:lnTo>
                    <a:lnTo>
                      <a:pt x="15512" y="23205"/>
                    </a:lnTo>
                    <a:lnTo>
                      <a:pt x="15512" y="23205"/>
                    </a:lnTo>
                    <a:lnTo>
                      <a:pt x="15491" y="23205"/>
                    </a:lnTo>
                    <a:lnTo>
                      <a:pt x="15491" y="23205"/>
                    </a:lnTo>
                    <a:lnTo>
                      <a:pt x="15241" y="23101"/>
                    </a:lnTo>
                    <a:lnTo>
                      <a:pt x="15034" y="22976"/>
                    </a:lnTo>
                    <a:lnTo>
                      <a:pt x="14826" y="22831"/>
                    </a:lnTo>
                    <a:lnTo>
                      <a:pt x="14659" y="22664"/>
                    </a:lnTo>
                    <a:lnTo>
                      <a:pt x="14514" y="22457"/>
                    </a:lnTo>
                    <a:lnTo>
                      <a:pt x="14389" y="22249"/>
                    </a:lnTo>
                    <a:lnTo>
                      <a:pt x="14285" y="22020"/>
                    </a:lnTo>
                    <a:lnTo>
                      <a:pt x="14181" y="21770"/>
                    </a:lnTo>
                    <a:lnTo>
                      <a:pt x="14181" y="21770"/>
                    </a:lnTo>
                    <a:lnTo>
                      <a:pt x="14098" y="21458"/>
                    </a:lnTo>
                    <a:lnTo>
                      <a:pt x="14056" y="21126"/>
                    </a:lnTo>
                    <a:lnTo>
                      <a:pt x="14036" y="20793"/>
                    </a:lnTo>
                    <a:lnTo>
                      <a:pt x="14015" y="20460"/>
                    </a:lnTo>
                    <a:lnTo>
                      <a:pt x="14015" y="20460"/>
                    </a:lnTo>
                    <a:lnTo>
                      <a:pt x="14036" y="19920"/>
                    </a:lnTo>
                    <a:lnTo>
                      <a:pt x="14036" y="19920"/>
                    </a:lnTo>
                    <a:lnTo>
                      <a:pt x="14098" y="18319"/>
                    </a:lnTo>
                    <a:lnTo>
                      <a:pt x="14202" y="16718"/>
                    </a:lnTo>
                    <a:lnTo>
                      <a:pt x="14264" y="15928"/>
                    </a:lnTo>
                    <a:lnTo>
                      <a:pt x="14347" y="15117"/>
                    </a:lnTo>
                    <a:lnTo>
                      <a:pt x="14431" y="14327"/>
                    </a:lnTo>
                    <a:lnTo>
                      <a:pt x="14535" y="13536"/>
                    </a:lnTo>
                    <a:lnTo>
                      <a:pt x="14535" y="13536"/>
                    </a:lnTo>
                    <a:lnTo>
                      <a:pt x="14742" y="12226"/>
                    </a:lnTo>
                    <a:lnTo>
                      <a:pt x="14950" y="10917"/>
                    </a:lnTo>
                    <a:lnTo>
                      <a:pt x="15179" y="9627"/>
                    </a:lnTo>
                    <a:lnTo>
                      <a:pt x="15429" y="8317"/>
                    </a:lnTo>
                    <a:lnTo>
                      <a:pt x="15699" y="7028"/>
                    </a:lnTo>
                    <a:lnTo>
                      <a:pt x="16011" y="5760"/>
                    </a:lnTo>
                    <a:lnTo>
                      <a:pt x="16364" y="4471"/>
                    </a:lnTo>
                    <a:lnTo>
                      <a:pt x="16739" y="3202"/>
                    </a:lnTo>
                    <a:lnTo>
                      <a:pt x="16739" y="3202"/>
                    </a:lnTo>
                    <a:lnTo>
                      <a:pt x="16843" y="2870"/>
                    </a:lnTo>
                    <a:lnTo>
                      <a:pt x="16884" y="2516"/>
                    </a:lnTo>
                    <a:lnTo>
                      <a:pt x="16884" y="2516"/>
                    </a:lnTo>
                    <a:lnTo>
                      <a:pt x="16884" y="2412"/>
                    </a:lnTo>
                    <a:lnTo>
                      <a:pt x="16884" y="2412"/>
                    </a:lnTo>
                    <a:lnTo>
                      <a:pt x="16863" y="2246"/>
                    </a:lnTo>
                    <a:lnTo>
                      <a:pt x="16843" y="2100"/>
                    </a:lnTo>
                    <a:lnTo>
                      <a:pt x="16780" y="1976"/>
                    </a:lnTo>
                    <a:lnTo>
                      <a:pt x="16718" y="1851"/>
                    </a:lnTo>
                    <a:lnTo>
                      <a:pt x="16614" y="1768"/>
                    </a:lnTo>
                    <a:lnTo>
                      <a:pt x="16489" y="1685"/>
                    </a:lnTo>
                    <a:lnTo>
                      <a:pt x="16323" y="1622"/>
                    </a:lnTo>
                    <a:lnTo>
                      <a:pt x="16136" y="1601"/>
                    </a:lnTo>
                    <a:lnTo>
                      <a:pt x="16136" y="1601"/>
                    </a:lnTo>
                    <a:lnTo>
                      <a:pt x="15637" y="1539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5138" y="1518"/>
                    </a:lnTo>
                    <a:lnTo>
                      <a:pt x="14701" y="1539"/>
                    </a:lnTo>
                    <a:lnTo>
                      <a:pt x="14264" y="1560"/>
                    </a:lnTo>
                    <a:lnTo>
                      <a:pt x="13828" y="1622"/>
                    </a:lnTo>
                    <a:lnTo>
                      <a:pt x="13391" y="1664"/>
                    </a:lnTo>
                    <a:lnTo>
                      <a:pt x="13391" y="1664"/>
                    </a:lnTo>
                    <a:lnTo>
                      <a:pt x="13391" y="1664"/>
                    </a:lnTo>
                    <a:lnTo>
                      <a:pt x="12559" y="1809"/>
                    </a:lnTo>
                    <a:lnTo>
                      <a:pt x="11728" y="1976"/>
                    </a:lnTo>
                    <a:lnTo>
                      <a:pt x="10917" y="2184"/>
                    </a:lnTo>
                    <a:lnTo>
                      <a:pt x="10085" y="2391"/>
                    </a:lnTo>
                    <a:lnTo>
                      <a:pt x="9295" y="2641"/>
                    </a:lnTo>
                    <a:lnTo>
                      <a:pt x="8484" y="2891"/>
                    </a:lnTo>
                    <a:lnTo>
                      <a:pt x="6862" y="3390"/>
                    </a:lnTo>
                    <a:lnTo>
                      <a:pt x="6862" y="3390"/>
                    </a:lnTo>
                    <a:lnTo>
                      <a:pt x="6446" y="3556"/>
                    </a:lnTo>
                    <a:lnTo>
                      <a:pt x="6051" y="3743"/>
                    </a:lnTo>
                    <a:lnTo>
                      <a:pt x="5698" y="3972"/>
                    </a:lnTo>
                    <a:lnTo>
                      <a:pt x="5386" y="4221"/>
                    </a:lnTo>
                    <a:lnTo>
                      <a:pt x="5095" y="4492"/>
                    </a:lnTo>
                    <a:lnTo>
                      <a:pt x="4824" y="4803"/>
                    </a:lnTo>
                    <a:lnTo>
                      <a:pt x="4575" y="5157"/>
                    </a:lnTo>
                    <a:lnTo>
                      <a:pt x="4346" y="5531"/>
                    </a:lnTo>
                    <a:lnTo>
                      <a:pt x="4346" y="5531"/>
                    </a:lnTo>
                    <a:lnTo>
                      <a:pt x="4138" y="5905"/>
                    </a:lnTo>
                    <a:lnTo>
                      <a:pt x="3951" y="6280"/>
                    </a:lnTo>
                    <a:lnTo>
                      <a:pt x="3598" y="7070"/>
                    </a:lnTo>
                    <a:lnTo>
                      <a:pt x="3286" y="7860"/>
                    </a:lnTo>
                    <a:lnTo>
                      <a:pt x="3015" y="8671"/>
                    </a:lnTo>
                    <a:lnTo>
                      <a:pt x="2766" y="9482"/>
                    </a:lnTo>
                    <a:lnTo>
                      <a:pt x="2558" y="10293"/>
                    </a:lnTo>
                    <a:lnTo>
                      <a:pt x="2371" y="11124"/>
                    </a:lnTo>
                    <a:lnTo>
                      <a:pt x="2184" y="11956"/>
                    </a:lnTo>
                    <a:lnTo>
                      <a:pt x="2184" y="11956"/>
                    </a:lnTo>
                    <a:lnTo>
                      <a:pt x="1851" y="13661"/>
                    </a:lnTo>
                    <a:lnTo>
                      <a:pt x="1539" y="15387"/>
                    </a:lnTo>
                    <a:lnTo>
                      <a:pt x="1248" y="17092"/>
                    </a:lnTo>
                    <a:lnTo>
                      <a:pt x="978" y="18818"/>
                    </a:lnTo>
                    <a:lnTo>
                      <a:pt x="749" y="20544"/>
                    </a:lnTo>
                    <a:lnTo>
                      <a:pt x="541" y="22269"/>
                    </a:lnTo>
                    <a:lnTo>
                      <a:pt x="375" y="23995"/>
                    </a:lnTo>
                    <a:lnTo>
                      <a:pt x="229" y="25742"/>
                    </a:lnTo>
                    <a:lnTo>
                      <a:pt x="229" y="25742"/>
                    </a:lnTo>
                    <a:lnTo>
                      <a:pt x="63" y="27987"/>
                    </a:lnTo>
                    <a:lnTo>
                      <a:pt x="21" y="29110"/>
                    </a:lnTo>
                    <a:lnTo>
                      <a:pt x="0" y="30254"/>
                    </a:lnTo>
                    <a:lnTo>
                      <a:pt x="0" y="30254"/>
                    </a:lnTo>
                    <a:lnTo>
                      <a:pt x="0" y="30836"/>
                    </a:lnTo>
                    <a:lnTo>
                      <a:pt x="21" y="31439"/>
                    </a:lnTo>
                    <a:lnTo>
                      <a:pt x="21" y="31439"/>
                    </a:lnTo>
                    <a:lnTo>
                      <a:pt x="42" y="31813"/>
                    </a:lnTo>
                    <a:lnTo>
                      <a:pt x="104" y="32167"/>
                    </a:lnTo>
                    <a:lnTo>
                      <a:pt x="167" y="32520"/>
                    </a:lnTo>
                    <a:lnTo>
                      <a:pt x="271" y="32853"/>
                    </a:lnTo>
                    <a:lnTo>
                      <a:pt x="375" y="33144"/>
                    </a:lnTo>
                    <a:lnTo>
                      <a:pt x="520" y="33435"/>
                    </a:lnTo>
                    <a:lnTo>
                      <a:pt x="687" y="33705"/>
                    </a:lnTo>
                    <a:lnTo>
                      <a:pt x="894" y="33955"/>
                    </a:lnTo>
                    <a:lnTo>
                      <a:pt x="1123" y="34184"/>
                    </a:lnTo>
                    <a:lnTo>
                      <a:pt x="1373" y="34392"/>
                    </a:lnTo>
                    <a:lnTo>
                      <a:pt x="1643" y="34579"/>
                    </a:lnTo>
                    <a:lnTo>
                      <a:pt x="1976" y="34766"/>
                    </a:lnTo>
                    <a:lnTo>
                      <a:pt x="2308" y="34911"/>
                    </a:lnTo>
                    <a:lnTo>
                      <a:pt x="2703" y="35057"/>
                    </a:lnTo>
                    <a:lnTo>
                      <a:pt x="3119" y="35161"/>
                    </a:lnTo>
                    <a:lnTo>
                      <a:pt x="3577" y="35265"/>
                    </a:lnTo>
                    <a:lnTo>
                      <a:pt x="3577" y="35265"/>
                    </a:lnTo>
                    <a:lnTo>
                      <a:pt x="4512" y="35410"/>
                    </a:lnTo>
                    <a:lnTo>
                      <a:pt x="5469" y="35514"/>
                    </a:lnTo>
                    <a:lnTo>
                      <a:pt x="6425" y="35598"/>
                    </a:lnTo>
                    <a:lnTo>
                      <a:pt x="7382" y="35618"/>
                    </a:lnTo>
                    <a:lnTo>
                      <a:pt x="7382" y="35618"/>
                    </a:lnTo>
                    <a:lnTo>
                      <a:pt x="7507" y="35618"/>
                    </a:lnTo>
                    <a:lnTo>
                      <a:pt x="7507" y="35618"/>
                    </a:lnTo>
                    <a:lnTo>
                      <a:pt x="7694" y="35618"/>
                    </a:lnTo>
                    <a:lnTo>
                      <a:pt x="7694" y="35618"/>
                    </a:lnTo>
                    <a:lnTo>
                      <a:pt x="7818" y="35618"/>
                    </a:lnTo>
                    <a:lnTo>
                      <a:pt x="7818" y="35618"/>
                    </a:lnTo>
                    <a:lnTo>
                      <a:pt x="10667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16" y="35660"/>
                    </a:lnTo>
                    <a:lnTo>
                      <a:pt x="13536" y="35660"/>
                    </a:lnTo>
                    <a:lnTo>
                      <a:pt x="13536" y="35660"/>
                    </a:lnTo>
                    <a:lnTo>
                      <a:pt x="15990" y="35639"/>
                    </a:lnTo>
                    <a:lnTo>
                      <a:pt x="18464" y="35598"/>
                    </a:lnTo>
                    <a:lnTo>
                      <a:pt x="19712" y="35556"/>
                    </a:lnTo>
                    <a:lnTo>
                      <a:pt x="20939" y="35494"/>
                    </a:lnTo>
                    <a:lnTo>
                      <a:pt x="22165" y="35431"/>
                    </a:lnTo>
                    <a:lnTo>
                      <a:pt x="23413" y="35348"/>
                    </a:lnTo>
                    <a:lnTo>
                      <a:pt x="23413" y="35348"/>
                    </a:lnTo>
                    <a:lnTo>
                      <a:pt x="23455" y="35327"/>
                    </a:lnTo>
                    <a:lnTo>
                      <a:pt x="23455" y="35327"/>
                    </a:lnTo>
                    <a:lnTo>
                      <a:pt x="23455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600" y="35327"/>
                    </a:lnTo>
                    <a:lnTo>
                      <a:pt x="23746" y="35327"/>
                    </a:lnTo>
                    <a:lnTo>
                      <a:pt x="23870" y="35369"/>
                    </a:lnTo>
                    <a:lnTo>
                      <a:pt x="23974" y="35410"/>
                    </a:lnTo>
                    <a:lnTo>
                      <a:pt x="24078" y="35473"/>
                    </a:lnTo>
                    <a:lnTo>
                      <a:pt x="24141" y="35577"/>
                    </a:lnTo>
                    <a:lnTo>
                      <a:pt x="24203" y="35681"/>
                    </a:lnTo>
                    <a:lnTo>
                      <a:pt x="24245" y="35826"/>
                    </a:lnTo>
                    <a:lnTo>
                      <a:pt x="24266" y="35972"/>
                    </a:lnTo>
                    <a:lnTo>
                      <a:pt x="24266" y="35972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286" y="36013"/>
                    </a:lnTo>
                    <a:lnTo>
                      <a:pt x="24349" y="36596"/>
                    </a:lnTo>
                    <a:lnTo>
                      <a:pt x="24432" y="37178"/>
                    </a:lnTo>
                    <a:lnTo>
                      <a:pt x="24432" y="37178"/>
                    </a:lnTo>
                    <a:lnTo>
                      <a:pt x="24889" y="40629"/>
                    </a:lnTo>
                    <a:lnTo>
                      <a:pt x="25118" y="42355"/>
                    </a:lnTo>
                    <a:lnTo>
                      <a:pt x="25347" y="44081"/>
                    </a:lnTo>
                    <a:lnTo>
                      <a:pt x="25596" y="45786"/>
                    </a:lnTo>
                    <a:lnTo>
                      <a:pt x="25887" y="47512"/>
                    </a:lnTo>
                    <a:lnTo>
                      <a:pt x="26199" y="49217"/>
                    </a:lnTo>
                    <a:lnTo>
                      <a:pt x="26532" y="50922"/>
                    </a:lnTo>
                    <a:lnTo>
                      <a:pt x="26532" y="50922"/>
                    </a:lnTo>
                    <a:lnTo>
                      <a:pt x="26823" y="52211"/>
                    </a:lnTo>
                    <a:lnTo>
                      <a:pt x="27156" y="53500"/>
                    </a:lnTo>
                    <a:lnTo>
                      <a:pt x="27509" y="54769"/>
                    </a:lnTo>
                    <a:lnTo>
                      <a:pt x="27904" y="56037"/>
                    </a:lnTo>
                    <a:lnTo>
                      <a:pt x="27904" y="56037"/>
                    </a:lnTo>
                    <a:lnTo>
                      <a:pt x="28071" y="56432"/>
                    </a:lnTo>
                    <a:lnTo>
                      <a:pt x="28154" y="56619"/>
                    </a:lnTo>
                    <a:lnTo>
                      <a:pt x="28258" y="56785"/>
                    </a:lnTo>
                    <a:lnTo>
                      <a:pt x="28362" y="56952"/>
                    </a:lnTo>
                    <a:lnTo>
                      <a:pt x="28486" y="57097"/>
                    </a:lnTo>
                    <a:lnTo>
                      <a:pt x="28611" y="57222"/>
                    </a:lnTo>
                    <a:lnTo>
                      <a:pt x="28757" y="57347"/>
                    </a:lnTo>
                    <a:lnTo>
                      <a:pt x="28902" y="57451"/>
                    </a:lnTo>
                    <a:lnTo>
                      <a:pt x="29048" y="57555"/>
                    </a:lnTo>
                    <a:lnTo>
                      <a:pt x="29235" y="57638"/>
                    </a:lnTo>
                    <a:lnTo>
                      <a:pt x="29401" y="57721"/>
                    </a:lnTo>
                    <a:lnTo>
                      <a:pt x="29609" y="57763"/>
                    </a:lnTo>
                    <a:lnTo>
                      <a:pt x="29796" y="57825"/>
                    </a:lnTo>
                    <a:lnTo>
                      <a:pt x="30025" y="57867"/>
                    </a:lnTo>
                    <a:lnTo>
                      <a:pt x="30254" y="57888"/>
                    </a:lnTo>
                    <a:lnTo>
                      <a:pt x="30254" y="57888"/>
                    </a:lnTo>
                    <a:lnTo>
                      <a:pt x="30254" y="57888"/>
                    </a:lnTo>
                    <a:lnTo>
                      <a:pt x="31148" y="57929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42" y="57950"/>
                    </a:lnTo>
                    <a:lnTo>
                      <a:pt x="32063" y="57950"/>
                    </a:lnTo>
                    <a:lnTo>
                      <a:pt x="32063" y="57950"/>
                    </a:lnTo>
                    <a:lnTo>
                      <a:pt x="32603" y="57950"/>
                    </a:lnTo>
                    <a:lnTo>
                      <a:pt x="33144" y="57929"/>
                    </a:lnTo>
                    <a:lnTo>
                      <a:pt x="33685" y="57888"/>
                    </a:lnTo>
                    <a:lnTo>
                      <a:pt x="34246" y="57846"/>
                    </a:lnTo>
                    <a:lnTo>
                      <a:pt x="34787" y="57784"/>
                    </a:lnTo>
                    <a:lnTo>
                      <a:pt x="35327" y="57700"/>
                    </a:lnTo>
                    <a:lnTo>
                      <a:pt x="35868" y="57617"/>
                    </a:lnTo>
                    <a:lnTo>
                      <a:pt x="36409" y="57513"/>
                    </a:lnTo>
                    <a:lnTo>
                      <a:pt x="36409" y="57513"/>
                    </a:lnTo>
                    <a:lnTo>
                      <a:pt x="36409" y="57513"/>
                    </a:lnTo>
                    <a:lnTo>
                      <a:pt x="36409" y="57513"/>
                    </a:lnTo>
                    <a:lnTo>
                      <a:pt x="36492" y="57492"/>
                    </a:lnTo>
                    <a:lnTo>
                      <a:pt x="36492" y="57492"/>
                    </a:lnTo>
                    <a:lnTo>
                      <a:pt x="36492" y="57492"/>
                    </a:lnTo>
                    <a:lnTo>
                      <a:pt x="36492" y="57492"/>
                    </a:lnTo>
                    <a:lnTo>
                      <a:pt x="36513" y="57492"/>
                    </a:lnTo>
                    <a:lnTo>
                      <a:pt x="36513" y="57492"/>
                    </a:lnTo>
                    <a:lnTo>
                      <a:pt x="36554" y="57472"/>
                    </a:lnTo>
                    <a:lnTo>
                      <a:pt x="36554" y="57472"/>
                    </a:lnTo>
                    <a:lnTo>
                      <a:pt x="36554" y="57472"/>
                    </a:lnTo>
                    <a:lnTo>
                      <a:pt x="36928" y="57388"/>
                    </a:lnTo>
                    <a:lnTo>
                      <a:pt x="37282" y="57285"/>
                    </a:lnTo>
                    <a:lnTo>
                      <a:pt x="37594" y="57181"/>
                    </a:lnTo>
                    <a:lnTo>
                      <a:pt x="37885" y="57056"/>
                    </a:lnTo>
                    <a:lnTo>
                      <a:pt x="38134" y="56931"/>
                    </a:lnTo>
                    <a:lnTo>
                      <a:pt x="38363" y="56785"/>
                    </a:lnTo>
                    <a:lnTo>
                      <a:pt x="38571" y="56619"/>
                    </a:lnTo>
                    <a:lnTo>
                      <a:pt x="38758" y="56432"/>
                    </a:lnTo>
                    <a:lnTo>
                      <a:pt x="38924" y="56245"/>
                    </a:lnTo>
                    <a:lnTo>
                      <a:pt x="39070" y="56016"/>
                    </a:lnTo>
                    <a:lnTo>
                      <a:pt x="39195" y="55767"/>
                    </a:lnTo>
                    <a:lnTo>
                      <a:pt x="39299" y="55496"/>
                    </a:lnTo>
                    <a:lnTo>
                      <a:pt x="39403" y="55205"/>
                    </a:lnTo>
                    <a:lnTo>
                      <a:pt x="39465" y="54893"/>
                    </a:lnTo>
                    <a:lnTo>
                      <a:pt x="39527" y="54540"/>
                    </a:lnTo>
                    <a:lnTo>
                      <a:pt x="39569" y="54166"/>
                    </a:lnTo>
                    <a:lnTo>
                      <a:pt x="39569" y="54166"/>
                    </a:lnTo>
                    <a:lnTo>
                      <a:pt x="39839" y="51546"/>
                    </a:lnTo>
                    <a:lnTo>
                      <a:pt x="39943" y="50236"/>
                    </a:lnTo>
                    <a:lnTo>
                      <a:pt x="40047" y="48926"/>
                    </a:lnTo>
                    <a:lnTo>
                      <a:pt x="40130" y="47616"/>
                    </a:lnTo>
                    <a:lnTo>
                      <a:pt x="40193" y="46306"/>
                    </a:lnTo>
                    <a:lnTo>
                      <a:pt x="40234" y="44996"/>
                    </a:lnTo>
                    <a:lnTo>
                      <a:pt x="40234" y="43686"/>
                    </a:lnTo>
                    <a:lnTo>
                      <a:pt x="40234" y="43686"/>
                    </a:lnTo>
                    <a:lnTo>
                      <a:pt x="40234" y="42896"/>
                    </a:lnTo>
                    <a:lnTo>
                      <a:pt x="40234" y="42896"/>
                    </a:lnTo>
                    <a:lnTo>
                      <a:pt x="40214" y="40026"/>
                    </a:lnTo>
                    <a:lnTo>
                      <a:pt x="40193" y="37157"/>
                    </a:lnTo>
                    <a:lnTo>
                      <a:pt x="40193" y="37157"/>
                    </a:lnTo>
                    <a:lnTo>
                      <a:pt x="40214" y="34600"/>
                    </a:lnTo>
                    <a:lnTo>
                      <a:pt x="40255" y="32063"/>
                    </a:lnTo>
                    <a:lnTo>
                      <a:pt x="40338" y="29547"/>
                    </a:lnTo>
                    <a:lnTo>
                      <a:pt x="40401" y="28279"/>
                    </a:lnTo>
                    <a:lnTo>
                      <a:pt x="40484" y="27031"/>
                    </a:lnTo>
                    <a:lnTo>
                      <a:pt x="40484" y="27031"/>
                    </a:lnTo>
                    <a:lnTo>
                      <a:pt x="40567" y="18527"/>
                    </a:lnTo>
                    <a:lnTo>
                      <a:pt x="40609" y="14306"/>
                    </a:lnTo>
                    <a:lnTo>
                      <a:pt x="40629" y="10106"/>
                    </a:lnTo>
                    <a:lnTo>
                      <a:pt x="40629" y="10106"/>
                    </a:lnTo>
                    <a:lnTo>
                      <a:pt x="40629" y="9731"/>
                    </a:lnTo>
                    <a:lnTo>
                      <a:pt x="40629" y="9731"/>
                    </a:lnTo>
                    <a:lnTo>
                      <a:pt x="40609" y="7943"/>
                    </a:lnTo>
                    <a:lnTo>
                      <a:pt x="40546" y="6134"/>
                    </a:lnTo>
                    <a:lnTo>
                      <a:pt x="40442" y="4325"/>
                    </a:lnTo>
                    <a:lnTo>
                      <a:pt x="40380" y="3431"/>
                    </a:lnTo>
                    <a:lnTo>
                      <a:pt x="40297" y="2516"/>
                    </a:lnTo>
                    <a:lnTo>
                      <a:pt x="40297" y="2516"/>
                    </a:lnTo>
                    <a:lnTo>
                      <a:pt x="40234" y="2080"/>
                    </a:lnTo>
                    <a:lnTo>
                      <a:pt x="40151" y="1726"/>
                    </a:lnTo>
                    <a:lnTo>
                      <a:pt x="40110" y="1581"/>
                    </a:lnTo>
                    <a:lnTo>
                      <a:pt x="40047" y="1435"/>
                    </a:lnTo>
                    <a:lnTo>
                      <a:pt x="39964" y="1331"/>
                    </a:lnTo>
                    <a:lnTo>
                      <a:pt x="39881" y="1227"/>
                    </a:lnTo>
                    <a:lnTo>
                      <a:pt x="39798" y="1123"/>
                    </a:lnTo>
                    <a:lnTo>
                      <a:pt x="39673" y="1061"/>
                    </a:lnTo>
                    <a:lnTo>
                      <a:pt x="39548" y="978"/>
                    </a:lnTo>
                    <a:lnTo>
                      <a:pt x="39403" y="915"/>
                    </a:lnTo>
                    <a:lnTo>
                      <a:pt x="39070" y="811"/>
                    </a:lnTo>
                    <a:lnTo>
                      <a:pt x="38633" y="707"/>
                    </a:lnTo>
                    <a:lnTo>
                      <a:pt x="38633" y="707"/>
                    </a:lnTo>
                    <a:lnTo>
                      <a:pt x="37511" y="499"/>
                    </a:lnTo>
                    <a:lnTo>
                      <a:pt x="36367" y="312"/>
                    </a:lnTo>
                    <a:lnTo>
                      <a:pt x="35244" y="146"/>
                    </a:lnTo>
                    <a:lnTo>
                      <a:pt x="34662" y="83"/>
                    </a:lnTo>
                    <a:lnTo>
                      <a:pt x="34101" y="42"/>
                    </a:lnTo>
                    <a:lnTo>
                      <a:pt x="34101" y="42"/>
                    </a:lnTo>
                    <a:lnTo>
                      <a:pt x="34101" y="42"/>
                    </a:lnTo>
                    <a:lnTo>
                      <a:pt x="34038" y="42"/>
                    </a:lnTo>
                    <a:lnTo>
                      <a:pt x="34038" y="42"/>
                    </a:lnTo>
                    <a:lnTo>
                      <a:pt x="33456" y="0"/>
                    </a:lnTo>
                    <a:lnTo>
                      <a:pt x="32853" y="0"/>
                    </a:lnTo>
                    <a:lnTo>
                      <a:pt x="32853" y="0"/>
                    </a:lnTo>
                    <a:lnTo>
                      <a:pt x="32853" y="0"/>
                    </a:lnTo>
                    <a:lnTo>
                      <a:pt x="328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5" name="Google Shape;885;p6"/>
              <p:cNvSpPr/>
              <p:nvPr/>
            </p:nvSpPr>
            <p:spPr>
              <a:xfrm>
                <a:off x="1240775" y="2442150"/>
                <a:ext cx="87350" cy="4060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6240" extrusionOk="0">
                    <a:moveTo>
                      <a:pt x="3411" y="1"/>
                    </a:moveTo>
                    <a:lnTo>
                      <a:pt x="3286" y="21"/>
                    </a:lnTo>
                    <a:lnTo>
                      <a:pt x="3203" y="63"/>
                    </a:lnTo>
                    <a:lnTo>
                      <a:pt x="3120" y="105"/>
                    </a:lnTo>
                    <a:lnTo>
                      <a:pt x="3078" y="167"/>
                    </a:lnTo>
                    <a:lnTo>
                      <a:pt x="2995" y="312"/>
                    </a:lnTo>
                    <a:lnTo>
                      <a:pt x="2932" y="458"/>
                    </a:lnTo>
                    <a:lnTo>
                      <a:pt x="2662" y="1019"/>
                    </a:lnTo>
                    <a:lnTo>
                      <a:pt x="2454" y="1581"/>
                    </a:lnTo>
                    <a:lnTo>
                      <a:pt x="2246" y="2184"/>
                    </a:lnTo>
                    <a:lnTo>
                      <a:pt x="2080" y="2766"/>
                    </a:lnTo>
                    <a:lnTo>
                      <a:pt x="1789" y="3930"/>
                    </a:lnTo>
                    <a:lnTo>
                      <a:pt x="1519" y="5095"/>
                    </a:lnTo>
                    <a:lnTo>
                      <a:pt x="1269" y="6259"/>
                    </a:lnTo>
                    <a:lnTo>
                      <a:pt x="1040" y="7424"/>
                    </a:lnTo>
                    <a:lnTo>
                      <a:pt x="583" y="9773"/>
                    </a:lnTo>
                    <a:lnTo>
                      <a:pt x="125" y="12123"/>
                    </a:lnTo>
                    <a:lnTo>
                      <a:pt x="84" y="12435"/>
                    </a:lnTo>
                    <a:lnTo>
                      <a:pt x="42" y="12767"/>
                    </a:lnTo>
                    <a:lnTo>
                      <a:pt x="21" y="13079"/>
                    </a:lnTo>
                    <a:lnTo>
                      <a:pt x="1" y="13412"/>
                    </a:lnTo>
                    <a:lnTo>
                      <a:pt x="1" y="14056"/>
                    </a:lnTo>
                    <a:lnTo>
                      <a:pt x="63" y="14701"/>
                    </a:lnTo>
                    <a:lnTo>
                      <a:pt x="105" y="14971"/>
                    </a:lnTo>
                    <a:lnTo>
                      <a:pt x="167" y="15221"/>
                    </a:lnTo>
                    <a:lnTo>
                      <a:pt x="250" y="15470"/>
                    </a:lnTo>
                    <a:lnTo>
                      <a:pt x="354" y="15699"/>
                    </a:lnTo>
                    <a:lnTo>
                      <a:pt x="500" y="15928"/>
                    </a:lnTo>
                    <a:lnTo>
                      <a:pt x="562" y="16011"/>
                    </a:lnTo>
                    <a:lnTo>
                      <a:pt x="666" y="16094"/>
                    </a:lnTo>
                    <a:lnTo>
                      <a:pt x="770" y="16157"/>
                    </a:lnTo>
                    <a:lnTo>
                      <a:pt x="874" y="16198"/>
                    </a:lnTo>
                    <a:lnTo>
                      <a:pt x="999" y="16240"/>
                    </a:lnTo>
                    <a:lnTo>
                      <a:pt x="1144" y="16240"/>
                    </a:lnTo>
                    <a:lnTo>
                      <a:pt x="1269" y="16219"/>
                    </a:lnTo>
                    <a:lnTo>
                      <a:pt x="1394" y="16198"/>
                    </a:lnTo>
                    <a:lnTo>
                      <a:pt x="1498" y="16157"/>
                    </a:lnTo>
                    <a:lnTo>
                      <a:pt x="1602" y="16073"/>
                    </a:lnTo>
                    <a:lnTo>
                      <a:pt x="1685" y="15990"/>
                    </a:lnTo>
                    <a:lnTo>
                      <a:pt x="1768" y="15907"/>
                    </a:lnTo>
                    <a:lnTo>
                      <a:pt x="1893" y="15678"/>
                    </a:lnTo>
                    <a:lnTo>
                      <a:pt x="2018" y="15387"/>
                    </a:lnTo>
                    <a:lnTo>
                      <a:pt x="2101" y="15096"/>
                    </a:lnTo>
                    <a:lnTo>
                      <a:pt x="2226" y="14493"/>
                    </a:lnTo>
                    <a:lnTo>
                      <a:pt x="2329" y="13849"/>
                    </a:lnTo>
                    <a:lnTo>
                      <a:pt x="2413" y="13183"/>
                    </a:lnTo>
                    <a:lnTo>
                      <a:pt x="2496" y="12518"/>
                    </a:lnTo>
                    <a:lnTo>
                      <a:pt x="2537" y="11852"/>
                    </a:lnTo>
                    <a:lnTo>
                      <a:pt x="2621" y="10522"/>
                    </a:lnTo>
                    <a:lnTo>
                      <a:pt x="2683" y="9856"/>
                    </a:lnTo>
                    <a:lnTo>
                      <a:pt x="2725" y="9191"/>
                    </a:lnTo>
                    <a:lnTo>
                      <a:pt x="2953" y="7112"/>
                    </a:lnTo>
                    <a:lnTo>
                      <a:pt x="3182" y="5032"/>
                    </a:lnTo>
                    <a:lnTo>
                      <a:pt x="3286" y="4014"/>
                    </a:lnTo>
                    <a:lnTo>
                      <a:pt x="3369" y="2974"/>
                    </a:lnTo>
                    <a:lnTo>
                      <a:pt x="3432" y="1934"/>
                    </a:lnTo>
                    <a:lnTo>
                      <a:pt x="3473" y="895"/>
                    </a:lnTo>
                    <a:lnTo>
                      <a:pt x="3494" y="458"/>
                    </a:lnTo>
                    <a:lnTo>
                      <a:pt x="3473" y="229"/>
                    </a:lnTo>
                    <a:lnTo>
                      <a:pt x="3452" y="105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1240775" y="2442150"/>
                <a:ext cx="87350" cy="4060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6240" fill="none" extrusionOk="0">
                    <a:moveTo>
                      <a:pt x="3411" y="1"/>
                    </a:moveTo>
                    <a:lnTo>
                      <a:pt x="3411" y="1"/>
                    </a:lnTo>
                    <a:lnTo>
                      <a:pt x="3286" y="21"/>
                    </a:lnTo>
                    <a:lnTo>
                      <a:pt x="3203" y="63"/>
                    </a:lnTo>
                    <a:lnTo>
                      <a:pt x="3120" y="105"/>
                    </a:lnTo>
                    <a:lnTo>
                      <a:pt x="3078" y="167"/>
                    </a:lnTo>
                    <a:lnTo>
                      <a:pt x="2995" y="312"/>
                    </a:lnTo>
                    <a:lnTo>
                      <a:pt x="2932" y="458"/>
                    </a:lnTo>
                    <a:lnTo>
                      <a:pt x="2932" y="458"/>
                    </a:lnTo>
                    <a:lnTo>
                      <a:pt x="2662" y="1019"/>
                    </a:lnTo>
                    <a:lnTo>
                      <a:pt x="2454" y="1581"/>
                    </a:lnTo>
                    <a:lnTo>
                      <a:pt x="2246" y="2184"/>
                    </a:lnTo>
                    <a:lnTo>
                      <a:pt x="2080" y="2766"/>
                    </a:lnTo>
                    <a:lnTo>
                      <a:pt x="2080" y="2766"/>
                    </a:lnTo>
                    <a:lnTo>
                      <a:pt x="1789" y="3930"/>
                    </a:lnTo>
                    <a:lnTo>
                      <a:pt x="1519" y="5095"/>
                    </a:lnTo>
                    <a:lnTo>
                      <a:pt x="1269" y="6259"/>
                    </a:lnTo>
                    <a:lnTo>
                      <a:pt x="1040" y="7424"/>
                    </a:lnTo>
                    <a:lnTo>
                      <a:pt x="583" y="9773"/>
                    </a:lnTo>
                    <a:lnTo>
                      <a:pt x="125" y="12123"/>
                    </a:lnTo>
                    <a:lnTo>
                      <a:pt x="125" y="12123"/>
                    </a:lnTo>
                    <a:lnTo>
                      <a:pt x="84" y="12435"/>
                    </a:lnTo>
                    <a:lnTo>
                      <a:pt x="42" y="12767"/>
                    </a:lnTo>
                    <a:lnTo>
                      <a:pt x="21" y="13079"/>
                    </a:lnTo>
                    <a:lnTo>
                      <a:pt x="1" y="13412"/>
                    </a:lnTo>
                    <a:lnTo>
                      <a:pt x="1" y="14056"/>
                    </a:lnTo>
                    <a:lnTo>
                      <a:pt x="63" y="14701"/>
                    </a:lnTo>
                    <a:lnTo>
                      <a:pt x="63" y="14701"/>
                    </a:lnTo>
                    <a:lnTo>
                      <a:pt x="105" y="14971"/>
                    </a:lnTo>
                    <a:lnTo>
                      <a:pt x="167" y="15221"/>
                    </a:lnTo>
                    <a:lnTo>
                      <a:pt x="250" y="15470"/>
                    </a:lnTo>
                    <a:lnTo>
                      <a:pt x="354" y="15699"/>
                    </a:lnTo>
                    <a:lnTo>
                      <a:pt x="354" y="15699"/>
                    </a:lnTo>
                    <a:lnTo>
                      <a:pt x="500" y="15928"/>
                    </a:lnTo>
                    <a:lnTo>
                      <a:pt x="562" y="16011"/>
                    </a:lnTo>
                    <a:lnTo>
                      <a:pt x="666" y="16094"/>
                    </a:lnTo>
                    <a:lnTo>
                      <a:pt x="770" y="16157"/>
                    </a:lnTo>
                    <a:lnTo>
                      <a:pt x="874" y="16198"/>
                    </a:lnTo>
                    <a:lnTo>
                      <a:pt x="999" y="16240"/>
                    </a:lnTo>
                    <a:lnTo>
                      <a:pt x="1124" y="16240"/>
                    </a:lnTo>
                    <a:lnTo>
                      <a:pt x="1124" y="16240"/>
                    </a:lnTo>
                    <a:lnTo>
                      <a:pt x="1144" y="16240"/>
                    </a:lnTo>
                    <a:lnTo>
                      <a:pt x="1144" y="16240"/>
                    </a:lnTo>
                    <a:lnTo>
                      <a:pt x="1269" y="16219"/>
                    </a:lnTo>
                    <a:lnTo>
                      <a:pt x="1394" y="16198"/>
                    </a:lnTo>
                    <a:lnTo>
                      <a:pt x="1498" y="16157"/>
                    </a:lnTo>
                    <a:lnTo>
                      <a:pt x="1602" y="16073"/>
                    </a:lnTo>
                    <a:lnTo>
                      <a:pt x="1685" y="15990"/>
                    </a:lnTo>
                    <a:lnTo>
                      <a:pt x="1768" y="15907"/>
                    </a:lnTo>
                    <a:lnTo>
                      <a:pt x="1893" y="15678"/>
                    </a:lnTo>
                    <a:lnTo>
                      <a:pt x="1893" y="15678"/>
                    </a:lnTo>
                    <a:lnTo>
                      <a:pt x="2018" y="15387"/>
                    </a:lnTo>
                    <a:lnTo>
                      <a:pt x="2101" y="15096"/>
                    </a:lnTo>
                    <a:lnTo>
                      <a:pt x="2226" y="14493"/>
                    </a:lnTo>
                    <a:lnTo>
                      <a:pt x="2226" y="14493"/>
                    </a:lnTo>
                    <a:lnTo>
                      <a:pt x="2329" y="13849"/>
                    </a:lnTo>
                    <a:lnTo>
                      <a:pt x="2413" y="13183"/>
                    </a:lnTo>
                    <a:lnTo>
                      <a:pt x="2496" y="12518"/>
                    </a:lnTo>
                    <a:lnTo>
                      <a:pt x="2537" y="11852"/>
                    </a:lnTo>
                    <a:lnTo>
                      <a:pt x="2621" y="10522"/>
                    </a:lnTo>
                    <a:lnTo>
                      <a:pt x="2683" y="9856"/>
                    </a:lnTo>
                    <a:lnTo>
                      <a:pt x="2725" y="9191"/>
                    </a:lnTo>
                    <a:lnTo>
                      <a:pt x="2725" y="9191"/>
                    </a:lnTo>
                    <a:lnTo>
                      <a:pt x="2953" y="7112"/>
                    </a:lnTo>
                    <a:lnTo>
                      <a:pt x="3182" y="5032"/>
                    </a:lnTo>
                    <a:lnTo>
                      <a:pt x="3286" y="4014"/>
                    </a:lnTo>
                    <a:lnTo>
                      <a:pt x="3369" y="2974"/>
                    </a:lnTo>
                    <a:lnTo>
                      <a:pt x="3432" y="1934"/>
                    </a:lnTo>
                    <a:lnTo>
                      <a:pt x="3473" y="895"/>
                    </a:lnTo>
                    <a:lnTo>
                      <a:pt x="3473" y="895"/>
                    </a:lnTo>
                    <a:lnTo>
                      <a:pt x="3494" y="458"/>
                    </a:lnTo>
                    <a:lnTo>
                      <a:pt x="3473" y="229"/>
                    </a:lnTo>
                    <a:lnTo>
                      <a:pt x="3452" y="105"/>
                    </a:lnTo>
                    <a:lnTo>
                      <a:pt x="341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7" name="Google Shape;887;p6"/>
              <p:cNvSpPr/>
              <p:nvPr/>
            </p:nvSpPr>
            <p:spPr>
              <a:xfrm>
                <a:off x="1866650" y="3221350"/>
                <a:ext cx="81100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11770" extrusionOk="0">
                    <a:moveTo>
                      <a:pt x="832" y="1"/>
                    </a:moveTo>
                    <a:lnTo>
                      <a:pt x="686" y="43"/>
                    </a:lnTo>
                    <a:lnTo>
                      <a:pt x="562" y="84"/>
                    </a:lnTo>
                    <a:lnTo>
                      <a:pt x="437" y="147"/>
                    </a:lnTo>
                    <a:lnTo>
                      <a:pt x="354" y="230"/>
                    </a:lnTo>
                    <a:lnTo>
                      <a:pt x="250" y="334"/>
                    </a:lnTo>
                    <a:lnTo>
                      <a:pt x="187" y="438"/>
                    </a:lnTo>
                    <a:lnTo>
                      <a:pt x="125" y="583"/>
                    </a:lnTo>
                    <a:lnTo>
                      <a:pt x="83" y="708"/>
                    </a:lnTo>
                    <a:lnTo>
                      <a:pt x="21" y="999"/>
                    </a:lnTo>
                    <a:lnTo>
                      <a:pt x="0" y="1269"/>
                    </a:lnTo>
                    <a:lnTo>
                      <a:pt x="0" y="1540"/>
                    </a:lnTo>
                    <a:lnTo>
                      <a:pt x="42" y="1831"/>
                    </a:lnTo>
                    <a:lnTo>
                      <a:pt x="250" y="2912"/>
                    </a:lnTo>
                    <a:lnTo>
                      <a:pt x="458" y="4014"/>
                    </a:lnTo>
                    <a:lnTo>
                      <a:pt x="666" y="4929"/>
                    </a:lnTo>
                    <a:lnTo>
                      <a:pt x="894" y="5865"/>
                    </a:lnTo>
                    <a:lnTo>
                      <a:pt x="1123" y="6779"/>
                    </a:lnTo>
                    <a:lnTo>
                      <a:pt x="1373" y="7694"/>
                    </a:lnTo>
                    <a:lnTo>
                      <a:pt x="1664" y="8588"/>
                    </a:lnTo>
                    <a:lnTo>
                      <a:pt x="1955" y="9483"/>
                    </a:lnTo>
                    <a:lnTo>
                      <a:pt x="2267" y="10377"/>
                    </a:lnTo>
                    <a:lnTo>
                      <a:pt x="2599" y="11271"/>
                    </a:lnTo>
                    <a:lnTo>
                      <a:pt x="2641" y="11437"/>
                    </a:lnTo>
                    <a:lnTo>
                      <a:pt x="2682" y="11520"/>
                    </a:lnTo>
                    <a:lnTo>
                      <a:pt x="2724" y="11603"/>
                    </a:lnTo>
                    <a:lnTo>
                      <a:pt x="2786" y="11666"/>
                    </a:lnTo>
                    <a:lnTo>
                      <a:pt x="2849" y="11728"/>
                    </a:lnTo>
                    <a:lnTo>
                      <a:pt x="2953" y="11770"/>
                    </a:lnTo>
                    <a:lnTo>
                      <a:pt x="3161" y="11770"/>
                    </a:lnTo>
                    <a:lnTo>
                      <a:pt x="3223" y="10855"/>
                    </a:lnTo>
                    <a:lnTo>
                      <a:pt x="3244" y="10397"/>
                    </a:lnTo>
                    <a:lnTo>
                      <a:pt x="3244" y="9940"/>
                    </a:lnTo>
                    <a:lnTo>
                      <a:pt x="3223" y="8859"/>
                    </a:lnTo>
                    <a:lnTo>
                      <a:pt x="3161" y="7798"/>
                    </a:lnTo>
                    <a:lnTo>
                      <a:pt x="3057" y="6717"/>
                    </a:lnTo>
                    <a:lnTo>
                      <a:pt x="2932" y="5636"/>
                    </a:lnTo>
                    <a:lnTo>
                      <a:pt x="2766" y="4575"/>
                    </a:lnTo>
                    <a:lnTo>
                      <a:pt x="2579" y="3515"/>
                    </a:lnTo>
                    <a:lnTo>
                      <a:pt x="2371" y="2455"/>
                    </a:lnTo>
                    <a:lnTo>
                      <a:pt x="2121" y="1394"/>
                    </a:lnTo>
                    <a:lnTo>
                      <a:pt x="2079" y="1165"/>
                    </a:lnTo>
                    <a:lnTo>
                      <a:pt x="1996" y="916"/>
                    </a:lnTo>
                    <a:lnTo>
                      <a:pt x="1892" y="687"/>
                    </a:lnTo>
                    <a:lnTo>
                      <a:pt x="1788" y="479"/>
                    </a:lnTo>
                    <a:lnTo>
                      <a:pt x="1705" y="354"/>
                    </a:lnTo>
                    <a:lnTo>
                      <a:pt x="1622" y="271"/>
                    </a:lnTo>
                    <a:lnTo>
                      <a:pt x="1539" y="188"/>
                    </a:lnTo>
                    <a:lnTo>
                      <a:pt x="1435" y="126"/>
                    </a:lnTo>
                    <a:lnTo>
                      <a:pt x="1331" y="63"/>
                    </a:lnTo>
                    <a:lnTo>
                      <a:pt x="1227" y="22"/>
                    </a:lnTo>
                    <a:lnTo>
                      <a:pt x="1102" y="1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8" name="Google Shape;888;p6"/>
              <p:cNvSpPr/>
              <p:nvPr/>
            </p:nvSpPr>
            <p:spPr>
              <a:xfrm>
                <a:off x="1866650" y="3221350"/>
                <a:ext cx="81100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11770" fill="none" extrusionOk="0">
                    <a:moveTo>
                      <a:pt x="977" y="1"/>
                    </a:moveTo>
                    <a:lnTo>
                      <a:pt x="977" y="1"/>
                    </a:lnTo>
                    <a:lnTo>
                      <a:pt x="832" y="1"/>
                    </a:lnTo>
                    <a:lnTo>
                      <a:pt x="832" y="1"/>
                    </a:lnTo>
                    <a:lnTo>
                      <a:pt x="686" y="43"/>
                    </a:lnTo>
                    <a:lnTo>
                      <a:pt x="562" y="84"/>
                    </a:lnTo>
                    <a:lnTo>
                      <a:pt x="437" y="147"/>
                    </a:lnTo>
                    <a:lnTo>
                      <a:pt x="354" y="230"/>
                    </a:lnTo>
                    <a:lnTo>
                      <a:pt x="250" y="334"/>
                    </a:lnTo>
                    <a:lnTo>
                      <a:pt x="187" y="438"/>
                    </a:lnTo>
                    <a:lnTo>
                      <a:pt x="125" y="583"/>
                    </a:lnTo>
                    <a:lnTo>
                      <a:pt x="83" y="708"/>
                    </a:lnTo>
                    <a:lnTo>
                      <a:pt x="83" y="708"/>
                    </a:lnTo>
                    <a:lnTo>
                      <a:pt x="21" y="999"/>
                    </a:lnTo>
                    <a:lnTo>
                      <a:pt x="0" y="1269"/>
                    </a:lnTo>
                    <a:lnTo>
                      <a:pt x="0" y="1540"/>
                    </a:lnTo>
                    <a:lnTo>
                      <a:pt x="42" y="1831"/>
                    </a:lnTo>
                    <a:lnTo>
                      <a:pt x="42" y="1831"/>
                    </a:lnTo>
                    <a:lnTo>
                      <a:pt x="250" y="2912"/>
                    </a:lnTo>
                    <a:lnTo>
                      <a:pt x="458" y="4014"/>
                    </a:lnTo>
                    <a:lnTo>
                      <a:pt x="458" y="4014"/>
                    </a:lnTo>
                    <a:lnTo>
                      <a:pt x="666" y="4929"/>
                    </a:lnTo>
                    <a:lnTo>
                      <a:pt x="894" y="5865"/>
                    </a:lnTo>
                    <a:lnTo>
                      <a:pt x="1123" y="6779"/>
                    </a:lnTo>
                    <a:lnTo>
                      <a:pt x="1373" y="7694"/>
                    </a:lnTo>
                    <a:lnTo>
                      <a:pt x="1664" y="8588"/>
                    </a:lnTo>
                    <a:lnTo>
                      <a:pt x="1955" y="9483"/>
                    </a:lnTo>
                    <a:lnTo>
                      <a:pt x="2267" y="10377"/>
                    </a:lnTo>
                    <a:lnTo>
                      <a:pt x="2599" y="11271"/>
                    </a:lnTo>
                    <a:lnTo>
                      <a:pt x="2599" y="11271"/>
                    </a:lnTo>
                    <a:lnTo>
                      <a:pt x="2641" y="11437"/>
                    </a:lnTo>
                    <a:lnTo>
                      <a:pt x="2682" y="11520"/>
                    </a:lnTo>
                    <a:lnTo>
                      <a:pt x="2724" y="11603"/>
                    </a:lnTo>
                    <a:lnTo>
                      <a:pt x="2786" y="11666"/>
                    </a:lnTo>
                    <a:lnTo>
                      <a:pt x="2849" y="11728"/>
                    </a:lnTo>
                    <a:lnTo>
                      <a:pt x="2953" y="11770"/>
                    </a:lnTo>
                    <a:lnTo>
                      <a:pt x="3098" y="11770"/>
                    </a:lnTo>
                    <a:lnTo>
                      <a:pt x="3098" y="11770"/>
                    </a:lnTo>
                    <a:lnTo>
                      <a:pt x="3161" y="11770"/>
                    </a:lnTo>
                    <a:lnTo>
                      <a:pt x="3161" y="11770"/>
                    </a:lnTo>
                    <a:lnTo>
                      <a:pt x="3223" y="10855"/>
                    </a:lnTo>
                    <a:lnTo>
                      <a:pt x="3244" y="10397"/>
                    </a:lnTo>
                    <a:lnTo>
                      <a:pt x="3244" y="9940"/>
                    </a:lnTo>
                    <a:lnTo>
                      <a:pt x="3244" y="9940"/>
                    </a:lnTo>
                    <a:lnTo>
                      <a:pt x="3223" y="8859"/>
                    </a:lnTo>
                    <a:lnTo>
                      <a:pt x="3161" y="7798"/>
                    </a:lnTo>
                    <a:lnTo>
                      <a:pt x="3057" y="6717"/>
                    </a:lnTo>
                    <a:lnTo>
                      <a:pt x="2932" y="5636"/>
                    </a:lnTo>
                    <a:lnTo>
                      <a:pt x="2766" y="4575"/>
                    </a:lnTo>
                    <a:lnTo>
                      <a:pt x="2579" y="3515"/>
                    </a:lnTo>
                    <a:lnTo>
                      <a:pt x="2371" y="2455"/>
                    </a:lnTo>
                    <a:lnTo>
                      <a:pt x="2121" y="1394"/>
                    </a:lnTo>
                    <a:lnTo>
                      <a:pt x="2121" y="1394"/>
                    </a:lnTo>
                    <a:lnTo>
                      <a:pt x="2079" y="1165"/>
                    </a:lnTo>
                    <a:lnTo>
                      <a:pt x="1996" y="916"/>
                    </a:lnTo>
                    <a:lnTo>
                      <a:pt x="1892" y="687"/>
                    </a:lnTo>
                    <a:lnTo>
                      <a:pt x="1788" y="479"/>
                    </a:lnTo>
                    <a:lnTo>
                      <a:pt x="1788" y="479"/>
                    </a:lnTo>
                    <a:lnTo>
                      <a:pt x="1705" y="354"/>
                    </a:lnTo>
                    <a:lnTo>
                      <a:pt x="1622" y="271"/>
                    </a:lnTo>
                    <a:lnTo>
                      <a:pt x="1539" y="188"/>
                    </a:lnTo>
                    <a:lnTo>
                      <a:pt x="1435" y="126"/>
                    </a:lnTo>
                    <a:lnTo>
                      <a:pt x="1331" y="63"/>
                    </a:lnTo>
                    <a:lnTo>
                      <a:pt x="1227" y="22"/>
                    </a:lnTo>
                    <a:lnTo>
                      <a:pt x="1102" y="1"/>
                    </a:lnTo>
                    <a:lnTo>
                      <a:pt x="97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1916550" y="2272175"/>
                <a:ext cx="47850" cy="166350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654" extrusionOk="0">
                    <a:moveTo>
                      <a:pt x="1040" y="0"/>
                    </a:moveTo>
                    <a:lnTo>
                      <a:pt x="874" y="21"/>
                    </a:lnTo>
                    <a:lnTo>
                      <a:pt x="728" y="63"/>
                    </a:lnTo>
                    <a:lnTo>
                      <a:pt x="603" y="125"/>
                    </a:lnTo>
                    <a:lnTo>
                      <a:pt x="499" y="208"/>
                    </a:lnTo>
                    <a:lnTo>
                      <a:pt x="416" y="312"/>
                    </a:lnTo>
                    <a:lnTo>
                      <a:pt x="333" y="458"/>
                    </a:lnTo>
                    <a:lnTo>
                      <a:pt x="271" y="603"/>
                    </a:lnTo>
                    <a:lnTo>
                      <a:pt x="229" y="749"/>
                    </a:lnTo>
                    <a:lnTo>
                      <a:pt x="167" y="1102"/>
                    </a:lnTo>
                    <a:lnTo>
                      <a:pt x="125" y="1456"/>
                    </a:lnTo>
                    <a:lnTo>
                      <a:pt x="63" y="2142"/>
                    </a:lnTo>
                    <a:lnTo>
                      <a:pt x="0" y="3265"/>
                    </a:lnTo>
                    <a:lnTo>
                      <a:pt x="0" y="3805"/>
                    </a:lnTo>
                    <a:lnTo>
                      <a:pt x="0" y="4367"/>
                    </a:lnTo>
                    <a:lnTo>
                      <a:pt x="0" y="4928"/>
                    </a:lnTo>
                    <a:lnTo>
                      <a:pt x="42" y="5510"/>
                    </a:lnTo>
                    <a:lnTo>
                      <a:pt x="83" y="6072"/>
                    </a:lnTo>
                    <a:lnTo>
                      <a:pt x="167" y="6654"/>
                    </a:lnTo>
                    <a:lnTo>
                      <a:pt x="354" y="6571"/>
                    </a:lnTo>
                    <a:lnTo>
                      <a:pt x="416" y="6529"/>
                    </a:lnTo>
                    <a:lnTo>
                      <a:pt x="437" y="6488"/>
                    </a:lnTo>
                    <a:lnTo>
                      <a:pt x="707" y="5822"/>
                    </a:lnTo>
                    <a:lnTo>
                      <a:pt x="957" y="5136"/>
                    </a:lnTo>
                    <a:lnTo>
                      <a:pt x="1186" y="4450"/>
                    </a:lnTo>
                    <a:lnTo>
                      <a:pt x="1393" y="3764"/>
                    </a:lnTo>
                    <a:lnTo>
                      <a:pt x="1581" y="3078"/>
                    </a:lnTo>
                    <a:lnTo>
                      <a:pt x="1726" y="2371"/>
                    </a:lnTo>
                    <a:lnTo>
                      <a:pt x="1830" y="1643"/>
                    </a:lnTo>
                    <a:lnTo>
                      <a:pt x="1913" y="915"/>
                    </a:lnTo>
                    <a:lnTo>
                      <a:pt x="1913" y="749"/>
                    </a:lnTo>
                    <a:lnTo>
                      <a:pt x="1892" y="582"/>
                    </a:lnTo>
                    <a:lnTo>
                      <a:pt x="1830" y="437"/>
                    </a:lnTo>
                    <a:lnTo>
                      <a:pt x="1747" y="312"/>
                    </a:lnTo>
                    <a:lnTo>
                      <a:pt x="1643" y="208"/>
                    </a:lnTo>
                    <a:lnTo>
                      <a:pt x="1518" y="125"/>
                    </a:lnTo>
                    <a:lnTo>
                      <a:pt x="1373" y="42"/>
                    </a:lnTo>
                    <a:lnTo>
                      <a:pt x="1186" y="21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1916550" y="2272175"/>
                <a:ext cx="47850" cy="166350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654" fill="none" extrusionOk="0">
                    <a:moveTo>
                      <a:pt x="1040" y="0"/>
                    </a:moveTo>
                    <a:lnTo>
                      <a:pt x="1040" y="0"/>
                    </a:lnTo>
                    <a:lnTo>
                      <a:pt x="874" y="21"/>
                    </a:lnTo>
                    <a:lnTo>
                      <a:pt x="728" y="63"/>
                    </a:lnTo>
                    <a:lnTo>
                      <a:pt x="603" y="125"/>
                    </a:lnTo>
                    <a:lnTo>
                      <a:pt x="499" y="208"/>
                    </a:lnTo>
                    <a:lnTo>
                      <a:pt x="416" y="312"/>
                    </a:lnTo>
                    <a:lnTo>
                      <a:pt x="333" y="458"/>
                    </a:lnTo>
                    <a:lnTo>
                      <a:pt x="271" y="603"/>
                    </a:lnTo>
                    <a:lnTo>
                      <a:pt x="229" y="749"/>
                    </a:lnTo>
                    <a:lnTo>
                      <a:pt x="229" y="749"/>
                    </a:lnTo>
                    <a:lnTo>
                      <a:pt x="167" y="1102"/>
                    </a:lnTo>
                    <a:lnTo>
                      <a:pt x="125" y="1456"/>
                    </a:lnTo>
                    <a:lnTo>
                      <a:pt x="63" y="2142"/>
                    </a:lnTo>
                    <a:lnTo>
                      <a:pt x="63" y="2142"/>
                    </a:lnTo>
                    <a:lnTo>
                      <a:pt x="0" y="3265"/>
                    </a:lnTo>
                    <a:lnTo>
                      <a:pt x="0" y="3805"/>
                    </a:lnTo>
                    <a:lnTo>
                      <a:pt x="0" y="4367"/>
                    </a:lnTo>
                    <a:lnTo>
                      <a:pt x="0" y="4928"/>
                    </a:lnTo>
                    <a:lnTo>
                      <a:pt x="42" y="5510"/>
                    </a:lnTo>
                    <a:lnTo>
                      <a:pt x="83" y="6072"/>
                    </a:lnTo>
                    <a:lnTo>
                      <a:pt x="167" y="6654"/>
                    </a:lnTo>
                    <a:lnTo>
                      <a:pt x="167" y="6654"/>
                    </a:lnTo>
                    <a:lnTo>
                      <a:pt x="354" y="6571"/>
                    </a:lnTo>
                    <a:lnTo>
                      <a:pt x="416" y="6529"/>
                    </a:lnTo>
                    <a:lnTo>
                      <a:pt x="437" y="6488"/>
                    </a:lnTo>
                    <a:lnTo>
                      <a:pt x="437" y="6488"/>
                    </a:lnTo>
                    <a:lnTo>
                      <a:pt x="707" y="5822"/>
                    </a:lnTo>
                    <a:lnTo>
                      <a:pt x="957" y="5136"/>
                    </a:lnTo>
                    <a:lnTo>
                      <a:pt x="1186" y="4450"/>
                    </a:lnTo>
                    <a:lnTo>
                      <a:pt x="1393" y="3764"/>
                    </a:lnTo>
                    <a:lnTo>
                      <a:pt x="1581" y="3078"/>
                    </a:lnTo>
                    <a:lnTo>
                      <a:pt x="1726" y="2371"/>
                    </a:lnTo>
                    <a:lnTo>
                      <a:pt x="1830" y="1643"/>
                    </a:lnTo>
                    <a:lnTo>
                      <a:pt x="1913" y="915"/>
                    </a:lnTo>
                    <a:lnTo>
                      <a:pt x="1913" y="915"/>
                    </a:lnTo>
                    <a:lnTo>
                      <a:pt x="1913" y="749"/>
                    </a:lnTo>
                    <a:lnTo>
                      <a:pt x="1892" y="582"/>
                    </a:lnTo>
                    <a:lnTo>
                      <a:pt x="1830" y="437"/>
                    </a:lnTo>
                    <a:lnTo>
                      <a:pt x="1747" y="312"/>
                    </a:lnTo>
                    <a:lnTo>
                      <a:pt x="1643" y="208"/>
                    </a:lnTo>
                    <a:lnTo>
                      <a:pt x="1518" y="125"/>
                    </a:lnTo>
                    <a:lnTo>
                      <a:pt x="1373" y="42"/>
                    </a:lnTo>
                    <a:lnTo>
                      <a:pt x="1186" y="21"/>
                    </a:lnTo>
                    <a:lnTo>
                      <a:pt x="1186" y="21"/>
                    </a:lnTo>
                    <a:lnTo>
                      <a:pt x="10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1330200" y="2334550"/>
                <a:ext cx="364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2558" extrusionOk="0">
                    <a:moveTo>
                      <a:pt x="1268" y="0"/>
                    </a:moveTo>
                    <a:lnTo>
                      <a:pt x="1144" y="21"/>
                    </a:lnTo>
                    <a:lnTo>
                      <a:pt x="1019" y="63"/>
                    </a:lnTo>
                    <a:lnTo>
                      <a:pt x="894" y="125"/>
                    </a:lnTo>
                    <a:lnTo>
                      <a:pt x="790" y="188"/>
                    </a:lnTo>
                    <a:lnTo>
                      <a:pt x="665" y="271"/>
                    </a:lnTo>
                    <a:lnTo>
                      <a:pt x="561" y="375"/>
                    </a:lnTo>
                    <a:lnTo>
                      <a:pt x="395" y="603"/>
                    </a:lnTo>
                    <a:lnTo>
                      <a:pt x="229" y="853"/>
                    </a:lnTo>
                    <a:lnTo>
                      <a:pt x="104" y="1144"/>
                    </a:lnTo>
                    <a:lnTo>
                      <a:pt x="42" y="1435"/>
                    </a:lnTo>
                    <a:lnTo>
                      <a:pt x="0" y="1768"/>
                    </a:lnTo>
                    <a:lnTo>
                      <a:pt x="0" y="1893"/>
                    </a:lnTo>
                    <a:lnTo>
                      <a:pt x="21" y="2038"/>
                    </a:lnTo>
                    <a:lnTo>
                      <a:pt x="42" y="2163"/>
                    </a:lnTo>
                    <a:lnTo>
                      <a:pt x="104" y="2267"/>
                    </a:lnTo>
                    <a:lnTo>
                      <a:pt x="166" y="2371"/>
                    </a:lnTo>
                    <a:lnTo>
                      <a:pt x="250" y="2454"/>
                    </a:lnTo>
                    <a:lnTo>
                      <a:pt x="374" y="2516"/>
                    </a:lnTo>
                    <a:lnTo>
                      <a:pt x="520" y="2537"/>
                    </a:lnTo>
                    <a:lnTo>
                      <a:pt x="645" y="2558"/>
                    </a:lnTo>
                    <a:lnTo>
                      <a:pt x="749" y="2537"/>
                    </a:lnTo>
                    <a:lnTo>
                      <a:pt x="853" y="2516"/>
                    </a:lnTo>
                    <a:lnTo>
                      <a:pt x="957" y="2475"/>
                    </a:lnTo>
                    <a:lnTo>
                      <a:pt x="1040" y="2392"/>
                    </a:lnTo>
                    <a:lnTo>
                      <a:pt x="1102" y="2329"/>
                    </a:lnTo>
                    <a:lnTo>
                      <a:pt x="1164" y="2225"/>
                    </a:lnTo>
                    <a:lnTo>
                      <a:pt x="1268" y="2017"/>
                    </a:lnTo>
                    <a:lnTo>
                      <a:pt x="1331" y="1768"/>
                    </a:lnTo>
                    <a:lnTo>
                      <a:pt x="1393" y="1518"/>
                    </a:lnTo>
                    <a:lnTo>
                      <a:pt x="1435" y="1269"/>
                    </a:lnTo>
                    <a:lnTo>
                      <a:pt x="1456" y="1019"/>
                    </a:lnTo>
                    <a:lnTo>
                      <a:pt x="1456" y="770"/>
                    </a:lnTo>
                    <a:lnTo>
                      <a:pt x="1414" y="520"/>
                    </a:lnTo>
                    <a:lnTo>
                      <a:pt x="1352" y="250"/>
                    </a:ln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E8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2" name="Google Shape;892;p6"/>
              <p:cNvSpPr/>
              <p:nvPr/>
            </p:nvSpPr>
            <p:spPr>
              <a:xfrm>
                <a:off x="1330200" y="2334550"/>
                <a:ext cx="364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2558" fill="none" extrusionOk="0">
                    <a:moveTo>
                      <a:pt x="1268" y="0"/>
                    </a:moveTo>
                    <a:lnTo>
                      <a:pt x="1268" y="0"/>
                    </a:lnTo>
                    <a:lnTo>
                      <a:pt x="1144" y="21"/>
                    </a:lnTo>
                    <a:lnTo>
                      <a:pt x="1019" y="63"/>
                    </a:lnTo>
                    <a:lnTo>
                      <a:pt x="894" y="125"/>
                    </a:lnTo>
                    <a:lnTo>
                      <a:pt x="790" y="188"/>
                    </a:lnTo>
                    <a:lnTo>
                      <a:pt x="665" y="271"/>
                    </a:lnTo>
                    <a:lnTo>
                      <a:pt x="561" y="375"/>
                    </a:lnTo>
                    <a:lnTo>
                      <a:pt x="395" y="603"/>
                    </a:lnTo>
                    <a:lnTo>
                      <a:pt x="229" y="853"/>
                    </a:lnTo>
                    <a:lnTo>
                      <a:pt x="104" y="1144"/>
                    </a:lnTo>
                    <a:lnTo>
                      <a:pt x="42" y="1435"/>
                    </a:lnTo>
                    <a:lnTo>
                      <a:pt x="0" y="1768"/>
                    </a:lnTo>
                    <a:lnTo>
                      <a:pt x="0" y="1768"/>
                    </a:lnTo>
                    <a:lnTo>
                      <a:pt x="0" y="1893"/>
                    </a:lnTo>
                    <a:lnTo>
                      <a:pt x="21" y="2038"/>
                    </a:lnTo>
                    <a:lnTo>
                      <a:pt x="42" y="2163"/>
                    </a:lnTo>
                    <a:lnTo>
                      <a:pt x="104" y="2267"/>
                    </a:lnTo>
                    <a:lnTo>
                      <a:pt x="166" y="2371"/>
                    </a:lnTo>
                    <a:lnTo>
                      <a:pt x="250" y="2454"/>
                    </a:lnTo>
                    <a:lnTo>
                      <a:pt x="374" y="2516"/>
                    </a:lnTo>
                    <a:lnTo>
                      <a:pt x="520" y="2537"/>
                    </a:lnTo>
                    <a:lnTo>
                      <a:pt x="520" y="2537"/>
                    </a:lnTo>
                    <a:lnTo>
                      <a:pt x="645" y="2558"/>
                    </a:lnTo>
                    <a:lnTo>
                      <a:pt x="645" y="2558"/>
                    </a:lnTo>
                    <a:lnTo>
                      <a:pt x="749" y="2537"/>
                    </a:lnTo>
                    <a:lnTo>
                      <a:pt x="853" y="2516"/>
                    </a:lnTo>
                    <a:lnTo>
                      <a:pt x="957" y="2475"/>
                    </a:lnTo>
                    <a:lnTo>
                      <a:pt x="1040" y="2392"/>
                    </a:lnTo>
                    <a:lnTo>
                      <a:pt x="1102" y="2329"/>
                    </a:lnTo>
                    <a:lnTo>
                      <a:pt x="1164" y="2225"/>
                    </a:lnTo>
                    <a:lnTo>
                      <a:pt x="1268" y="2017"/>
                    </a:lnTo>
                    <a:lnTo>
                      <a:pt x="1268" y="2017"/>
                    </a:lnTo>
                    <a:lnTo>
                      <a:pt x="1331" y="1768"/>
                    </a:lnTo>
                    <a:lnTo>
                      <a:pt x="1393" y="1518"/>
                    </a:lnTo>
                    <a:lnTo>
                      <a:pt x="1435" y="1269"/>
                    </a:lnTo>
                    <a:lnTo>
                      <a:pt x="1456" y="1019"/>
                    </a:lnTo>
                    <a:lnTo>
                      <a:pt x="1456" y="770"/>
                    </a:lnTo>
                    <a:lnTo>
                      <a:pt x="1414" y="520"/>
                    </a:lnTo>
                    <a:lnTo>
                      <a:pt x="1352" y="250"/>
                    </a:lnTo>
                    <a:lnTo>
                      <a:pt x="126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1151375" y="2154700"/>
                <a:ext cx="1125425" cy="1561550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62462" extrusionOk="0">
                    <a:moveTo>
                      <a:pt x="35286" y="1539"/>
                    </a:moveTo>
                    <a:lnTo>
                      <a:pt x="35868" y="1580"/>
                    </a:lnTo>
                    <a:lnTo>
                      <a:pt x="36429" y="1622"/>
                    </a:lnTo>
                    <a:lnTo>
                      <a:pt x="37011" y="1684"/>
                    </a:lnTo>
                    <a:lnTo>
                      <a:pt x="38134" y="1851"/>
                    </a:lnTo>
                    <a:lnTo>
                      <a:pt x="39278" y="2038"/>
                    </a:lnTo>
                    <a:lnTo>
                      <a:pt x="40401" y="2246"/>
                    </a:lnTo>
                    <a:lnTo>
                      <a:pt x="40837" y="2350"/>
                    </a:lnTo>
                    <a:lnTo>
                      <a:pt x="41170" y="2454"/>
                    </a:lnTo>
                    <a:lnTo>
                      <a:pt x="41316" y="2516"/>
                    </a:lnTo>
                    <a:lnTo>
                      <a:pt x="41440" y="2599"/>
                    </a:lnTo>
                    <a:lnTo>
                      <a:pt x="41565" y="2662"/>
                    </a:lnTo>
                    <a:lnTo>
                      <a:pt x="41648" y="2766"/>
                    </a:lnTo>
                    <a:lnTo>
                      <a:pt x="41731" y="2870"/>
                    </a:lnTo>
                    <a:lnTo>
                      <a:pt x="41815" y="2973"/>
                    </a:lnTo>
                    <a:lnTo>
                      <a:pt x="41877" y="3119"/>
                    </a:lnTo>
                    <a:lnTo>
                      <a:pt x="41919" y="3265"/>
                    </a:lnTo>
                    <a:lnTo>
                      <a:pt x="42002" y="3618"/>
                    </a:lnTo>
                    <a:lnTo>
                      <a:pt x="42064" y="4055"/>
                    </a:lnTo>
                    <a:lnTo>
                      <a:pt x="42147" y="5011"/>
                    </a:lnTo>
                    <a:lnTo>
                      <a:pt x="42210" y="5947"/>
                    </a:lnTo>
                    <a:lnTo>
                      <a:pt x="42272" y="6903"/>
                    </a:lnTo>
                    <a:lnTo>
                      <a:pt x="42334" y="7839"/>
                    </a:lnTo>
                    <a:lnTo>
                      <a:pt x="42376" y="9731"/>
                    </a:lnTo>
                    <a:lnTo>
                      <a:pt x="42397" y="11644"/>
                    </a:lnTo>
                    <a:lnTo>
                      <a:pt x="42376" y="15844"/>
                    </a:lnTo>
                    <a:lnTo>
                      <a:pt x="42334" y="20065"/>
                    </a:lnTo>
                    <a:lnTo>
                      <a:pt x="42251" y="28569"/>
                    </a:lnTo>
                    <a:lnTo>
                      <a:pt x="42127" y="30524"/>
                    </a:lnTo>
                    <a:lnTo>
                      <a:pt x="42043" y="32499"/>
                    </a:lnTo>
                    <a:lnTo>
                      <a:pt x="42002" y="34475"/>
                    </a:lnTo>
                    <a:lnTo>
                      <a:pt x="41981" y="36450"/>
                    </a:lnTo>
                    <a:lnTo>
                      <a:pt x="41960" y="38446"/>
                    </a:lnTo>
                    <a:lnTo>
                      <a:pt x="41960" y="40442"/>
                    </a:lnTo>
                    <a:lnTo>
                      <a:pt x="42002" y="44434"/>
                    </a:lnTo>
                    <a:lnTo>
                      <a:pt x="42002" y="45848"/>
                    </a:lnTo>
                    <a:lnTo>
                      <a:pt x="41981" y="47262"/>
                    </a:lnTo>
                    <a:lnTo>
                      <a:pt x="41919" y="48655"/>
                    </a:lnTo>
                    <a:lnTo>
                      <a:pt x="41835" y="50069"/>
                    </a:lnTo>
                    <a:lnTo>
                      <a:pt x="41731" y="51483"/>
                    </a:lnTo>
                    <a:lnTo>
                      <a:pt x="41627" y="52876"/>
                    </a:lnTo>
                    <a:lnTo>
                      <a:pt x="41336" y="55704"/>
                    </a:lnTo>
                    <a:lnTo>
                      <a:pt x="41295" y="56078"/>
                    </a:lnTo>
                    <a:lnTo>
                      <a:pt x="41232" y="56432"/>
                    </a:lnTo>
                    <a:lnTo>
                      <a:pt x="41170" y="56744"/>
                    </a:lnTo>
                    <a:lnTo>
                      <a:pt x="41066" y="57035"/>
                    </a:lnTo>
                    <a:lnTo>
                      <a:pt x="40962" y="57305"/>
                    </a:lnTo>
                    <a:lnTo>
                      <a:pt x="40837" y="57555"/>
                    </a:lnTo>
                    <a:lnTo>
                      <a:pt x="40692" y="57783"/>
                    </a:lnTo>
                    <a:lnTo>
                      <a:pt x="40525" y="57970"/>
                    </a:lnTo>
                    <a:lnTo>
                      <a:pt x="40338" y="58158"/>
                    </a:lnTo>
                    <a:lnTo>
                      <a:pt x="40130" y="58324"/>
                    </a:lnTo>
                    <a:lnTo>
                      <a:pt x="39902" y="58470"/>
                    </a:lnTo>
                    <a:lnTo>
                      <a:pt x="39652" y="58594"/>
                    </a:lnTo>
                    <a:lnTo>
                      <a:pt x="39361" y="58719"/>
                    </a:lnTo>
                    <a:lnTo>
                      <a:pt x="39049" y="58823"/>
                    </a:lnTo>
                    <a:lnTo>
                      <a:pt x="38696" y="58927"/>
                    </a:lnTo>
                    <a:lnTo>
                      <a:pt x="38321" y="59010"/>
                    </a:lnTo>
                    <a:lnTo>
                      <a:pt x="37552" y="59176"/>
                    </a:lnTo>
                    <a:lnTo>
                      <a:pt x="36762" y="59301"/>
                    </a:lnTo>
                    <a:lnTo>
                      <a:pt x="35972" y="59384"/>
                    </a:lnTo>
                    <a:lnTo>
                      <a:pt x="35203" y="59447"/>
                    </a:lnTo>
                    <a:lnTo>
                      <a:pt x="34412" y="59488"/>
                    </a:lnTo>
                    <a:lnTo>
                      <a:pt x="33601" y="59488"/>
                    </a:lnTo>
                    <a:lnTo>
                      <a:pt x="32811" y="59468"/>
                    </a:lnTo>
                    <a:lnTo>
                      <a:pt x="32021" y="59426"/>
                    </a:lnTo>
                    <a:lnTo>
                      <a:pt x="31793" y="59405"/>
                    </a:lnTo>
                    <a:lnTo>
                      <a:pt x="31564" y="59364"/>
                    </a:lnTo>
                    <a:lnTo>
                      <a:pt x="31377" y="59301"/>
                    </a:lnTo>
                    <a:lnTo>
                      <a:pt x="31169" y="59260"/>
                    </a:lnTo>
                    <a:lnTo>
                      <a:pt x="31002" y="59176"/>
                    </a:lnTo>
                    <a:lnTo>
                      <a:pt x="30815" y="59093"/>
                    </a:lnTo>
                    <a:lnTo>
                      <a:pt x="30670" y="58989"/>
                    </a:lnTo>
                    <a:lnTo>
                      <a:pt x="30524" y="58885"/>
                    </a:lnTo>
                    <a:lnTo>
                      <a:pt x="30379" y="58761"/>
                    </a:lnTo>
                    <a:lnTo>
                      <a:pt x="30254" y="58636"/>
                    </a:lnTo>
                    <a:lnTo>
                      <a:pt x="30129" y="58490"/>
                    </a:lnTo>
                    <a:lnTo>
                      <a:pt x="30025" y="58324"/>
                    </a:lnTo>
                    <a:lnTo>
                      <a:pt x="29921" y="58158"/>
                    </a:lnTo>
                    <a:lnTo>
                      <a:pt x="29838" y="57970"/>
                    </a:lnTo>
                    <a:lnTo>
                      <a:pt x="29672" y="57575"/>
                    </a:lnTo>
                    <a:lnTo>
                      <a:pt x="29277" y="56307"/>
                    </a:lnTo>
                    <a:lnTo>
                      <a:pt x="28923" y="55039"/>
                    </a:lnTo>
                    <a:lnTo>
                      <a:pt x="28590" y="53750"/>
                    </a:lnTo>
                    <a:lnTo>
                      <a:pt x="28299" y="52460"/>
                    </a:lnTo>
                    <a:lnTo>
                      <a:pt x="27967" y="50755"/>
                    </a:lnTo>
                    <a:lnTo>
                      <a:pt x="27655" y="49050"/>
                    </a:lnTo>
                    <a:lnTo>
                      <a:pt x="27364" y="47325"/>
                    </a:lnTo>
                    <a:lnTo>
                      <a:pt x="27114" y="45620"/>
                    </a:lnTo>
                    <a:lnTo>
                      <a:pt x="26885" y="43894"/>
                    </a:lnTo>
                    <a:lnTo>
                      <a:pt x="26657" y="42168"/>
                    </a:lnTo>
                    <a:lnTo>
                      <a:pt x="26199" y="38716"/>
                    </a:lnTo>
                    <a:lnTo>
                      <a:pt x="26116" y="38134"/>
                    </a:lnTo>
                    <a:lnTo>
                      <a:pt x="26054" y="37552"/>
                    </a:lnTo>
                    <a:lnTo>
                      <a:pt x="26012" y="37365"/>
                    </a:lnTo>
                    <a:lnTo>
                      <a:pt x="25971" y="37219"/>
                    </a:lnTo>
                    <a:lnTo>
                      <a:pt x="25908" y="37095"/>
                    </a:lnTo>
                    <a:lnTo>
                      <a:pt x="25804" y="36991"/>
                    </a:lnTo>
                    <a:lnTo>
                      <a:pt x="25700" y="36928"/>
                    </a:lnTo>
                    <a:lnTo>
                      <a:pt x="25575" y="36887"/>
                    </a:lnTo>
                    <a:lnTo>
                      <a:pt x="25409" y="36866"/>
                    </a:lnTo>
                    <a:lnTo>
                      <a:pt x="25222" y="36866"/>
                    </a:lnTo>
                    <a:lnTo>
                      <a:pt x="23226" y="37011"/>
                    </a:lnTo>
                    <a:lnTo>
                      <a:pt x="21209" y="37095"/>
                    </a:lnTo>
                    <a:lnTo>
                      <a:pt x="19213" y="37157"/>
                    </a:lnTo>
                    <a:lnTo>
                      <a:pt x="17196" y="37198"/>
                    </a:lnTo>
                    <a:lnTo>
                      <a:pt x="13162" y="37198"/>
                    </a:lnTo>
                    <a:lnTo>
                      <a:pt x="9149" y="37157"/>
                    </a:lnTo>
                    <a:lnTo>
                      <a:pt x="8193" y="37136"/>
                    </a:lnTo>
                    <a:lnTo>
                      <a:pt x="7236" y="37053"/>
                    </a:lnTo>
                    <a:lnTo>
                      <a:pt x="6280" y="36949"/>
                    </a:lnTo>
                    <a:lnTo>
                      <a:pt x="5344" y="36803"/>
                    </a:lnTo>
                    <a:lnTo>
                      <a:pt x="4887" y="36699"/>
                    </a:lnTo>
                    <a:lnTo>
                      <a:pt x="4471" y="36595"/>
                    </a:lnTo>
                    <a:lnTo>
                      <a:pt x="4076" y="36450"/>
                    </a:lnTo>
                    <a:lnTo>
                      <a:pt x="3743" y="36304"/>
                    </a:lnTo>
                    <a:lnTo>
                      <a:pt x="3410" y="36117"/>
                    </a:lnTo>
                    <a:lnTo>
                      <a:pt x="3140" y="35930"/>
                    </a:lnTo>
                    <a:lnTo>
                      <a:pt x="2891" y="35722"/>
                    </a:lnTo>
                    <a:lnTo>
                      <a:pt x="2662" y="35493"/>
                    </a:lnTo>
                    <a:lnTo>
                      <a:pt x="2454" y="35244"/>
                    </a:lnTo>
                    <a:lnTo>
                      <a:pt x="2288" y="34974"/>
                    </a:lnTo>
                    <a:lnTo>
                      <a:pt x="2142" y="34683"/>
                    </a:lnTo>
                    <a:lnTo>
                      <a:pt x="2038" y="34391"/>
                    </a:lnTo>
                    <a:lnTo>
                      <a:pt x="1934" y="34059"/>
                    </a:lnTo>
                    <a:lnTo>
                      <a:pt x="1872" y="33705"/>
                    </a:lnTo>
                    <a:lnTo>
                      <a:pt x="1809" y="33352"/>
                    </a:lnTo>
                    <a:lnTo>
                      <a:pt x="1789" y="32978"/>
                    </a:lnTo>
                    <a:lnTo>
                      <a:pt x="1768" y="32250"/>
                    </a:lnTo>
                    <a:lnTo>
                      <a:pt x="1768" y="31543"/>
                    </a:lnTo>
                    <a:lnTo>
                      <a:pt x="1768" y="30836"/>
                    </a:lnTo>
                    <a:lnTo>
                      <a:pt x="1809" y="30108"/>
                    </a:lnTo>
                    <a:lnTo>
                      <a:pt x="1892" y="28694"/>
                    </a:lnTo>
                    <a:lnTo>
                      <a:pt x="1996" y="27280"/>
                    </a:lnTo>
                    <a:lnTo>
                      <a:pt x="2142" y="25534"/>
                    </a:lnTo>
                    <a:lnTo>
                      <a:pt x="2308" y="23808"/>
                    </a:lnTo>
                    <a:lnTo>
                      <a:pt x="2516" y="22082"/>
                    </a:lnTo>
                    <a:lnTo>
                      <a:pt x="2745" y="20356"/>
                    </a:lnTo>
                    <a:lnTo>
                      <a:pt x="3015" y="18630"/>
                    </a:lnTo>
                    <a:lnTo>
                      <a:pt x="3306" y="16925"/>
                    </a:lnTo>
                    <a:lnTo>
                      <a:pt x="3618" y="15200"/>
                    </a:lnTo>
                    <a:lnTo>
                      <a:pt x="3951" y="13495"/>
                    </a:lnTo>
                    <a:lnTo>
                      <a:pt x="4138" y="12663"/>
                    </a:lnTo>
                    <a:lnTo>
                      <a:pt x="4325" y="11831"/>
                    </a:lnTo>
                    <a:lnTo>
                      <a:pt x="4533" y="11020"/>
                    </a:lnTo>
                    <a:lnTo>
                      <a:pt x="4783" y="10209"/>
                    </a:lnTo>
                    <a:lnTo>
                      <a:pt x="5053" y="9398"/>
                    </a:lnTo>
                    <a:lnTo>
                      <a:pt x="5365" y="8608"/>
                    </a:lnTo>
                    <a:lnTo>
                      <a:pt x="5718" y="7818"/>
                    </a:lnTo>
                    <a:lnTo>
                      <a:pt x="5905" y="7444"/>
                    </a:lnTo>
                    <a:lnTo>
                      <a:pt x="6113" y="7070"/>
                    </a:lnTo>
                    <a:lnTo>
                      <a:pt x="6342" y="6695"/>
                    </a:lnTo>
                    <a:lnTo>
                      <a:pt x="6592" y="6342"/>
                    </a:lnTo>
                    <a:lnTo>
                      <a:pt x="6862" y="6030"/>
                    </a:lnTo>
                    <a:lnTo>
                      <a:pt x="7153" y="5760"/>
                    </a:lnTo>
                    <a:lnTo>
                      <a:pt x="7465" y="5510"/>
                    </a:lnTo>
                    <a:lnTo>
                      <a:pt x="7818" y="5281"/>
                    </a:lnTo>
                    <a:lnTo>
                      <a:pt x="8213" y="5094"/>
                    </a:lnTo>
                    <a:lnTo>
                      <a:pt x="8629" y="4928"/>
                    </a:lnTo>
                    <a:lnTo>
                      <a:pt x="10251" y="4429"/>
                    </a:lnTo>
                    <a:lnTo>
                      <a:pt x="11062" y="4179"/>
                    </a:lnTo>
                    <a:lnTo>
                      <a:pt x="11852" y="3930"/>
                    </a:lnTo>
                    <a:lnTo>
                      <a:pt x="12684" y="3722"/>
                    </a:lnTo>
                    <a:lnTo>
                      <a:pt x="13495" y="3514"/>
                    </a:lnTo>
                    <a:lnTo>
                      <a:pt x="14327" y="3348"/>
                    </a:lnTo>
                    <a:lnTo>
                      <a:pt x="15158" y="3202"/>
                    </a:lnTo>
                    <a:lnTo>
                      <a:pt x="15844" y="3119"/>
                    </a:lnTo>
                    <a:lnTo>
                      <a:pt x="16531" y="3077"/>
                    </a:lnTo>
                    <a:lnTo>
                      <a:pt x="16863" y="3057"/>
                    </a:lnTo>
                    <a:lnTo>
                      <a:pt x="17217" y="3077"/>
                    </a:lnTo>
                    <a:lnTo>
                      <a:pt x="17570" y="3098"/>
                    </a:lnTo>
                    <a:lnTo>
                      <a:pt x="17903" y="3140"/>
                    </a:lnTo>
                    <a:lnTo>
                      <a:pt x="18111" y="3181"/>
                    </a:lnTo>
                    <a:lnTo>
                      <a:pt x="18277" y="3244"/>
                    </a:lnTo>
                    <a:lnTo>
                      <a:pt x="18402" y="3327"/>
                    </a:lnTo>
                    <a:lnTo>
                      <a:pt x="18506" y="3431"/>
                    </a:lnTo>
                    <a:lnTo>
                      <a:pt x="18589" y="3556"/>
                    </a:lnTo>
                    <a:lnTo>
                      <a:pt x="18631" y="3701"/>
                    </a:lnTo>
                    <a:lnTo>
                      <a:pt x="18651" y="3868"/>
                    </a:lnTo>
                    <a:lnTo>
                      <a:pt x="18651" y="4055"/>
                    </a:lnTo>
                    <a:lnTo>
                      <a:pt x="18610" y="4408"/>
                    </a:lnTo>
                    <a:lnTo>
                      <a:pt x="18506" y="4741"/>
                    </a:lnTo>
                    <a:lnTo>
                      <a:pt x="18132" y="6009"/>
                    </a:lnTo>
                    <a:lnTo>
                      <a:pt x="17778" y="7298"/>
                    </a:lnTo>
                    <a:lnTo>
                      <a:pt x="17466" y="8567"/>
                    </a:lnTo>
                    <a:lnTo>
                      <a:pt x="17196" y="9856"/>
                    </a:lnTo>
                    <a:lnTo>
                      <a:pt x="16946" y="11166"/>
                    </a:lnTo>
                    <a:lnTo>
                      <a:pt x="16718" y="12455"/>
                    </a:lnTo>
                    <a:lnTo>
                      <a:pt x="16510" y="13765"/>
                    </a:lnTo>
                    <a:lnTo>
                      <a:pt x="16302" y="15075"/>
                    </a:lnTo>
                    <a:lnTo>
                      <a:pt x="16198" y="15865"/>
                    </a:lnTo>
                    <a:lnTo>
                      <a:pt x="16115" y="16655"/>
                    </a:lnTo>
                    <a:lnTo>
                      <a:pt x="16032" y="17466"/>
                    </a:lnTo>
                    <a:lnTo>
                      <a:pt x="15969" y="18256"/>
                    </a:lnTo>
                    <a:lnTo>
                      <a:pt x="15865" y="19857"/>
                    </a:lnTo>
                    <a:lnTo>
                      <a:pt x="15803" y="21458"/>
                    </a:lnTo>
                    <a:lnTo>
                      <a:pt x="15782" y="21916"/>
                    </a:lnTo>
                    <a:lnTo>
                      <a:pt x="15803" y="22394"/>
                    </a:lnTo>
                    <a:lnTo>
                      <a:pt x="15824" y="22623"/>
                    </a:lnTo>
                    <a:lnTo>
                      <a:pt x="15844" y="22851"/>
                    </a:lnTo>
                    <a:lnTo>
                      <a:pt x="15886" y="23080"/>
                    </a:lnTo>
                    <a:lnTo>
                      <a:pt x="15948" y="23309"/>
                    </a:lnTo>
                    <a:lnTo>
                      <a:pt x="16052" y="23558"/>
                    </a:lnTo>
                    <a:lnTo>
                      <a:pt x="16156" y="23787"/>
                    </a:lnTo>
                    <a:lnTo>
                      <a:pt x="16281" y="23995"/>
                    </a:lnTo>
                    <a:lnTo>
                      <a:pt x="16427" y="24203"/>
                    </a:lnTo>
                    <a:lnTo>
                      <a:pt x="16593" y="24369"/>
                    </a:lnTo>
                    <a:lnTo>
                      <a:pt x="16801" y="24515"/>
                    </a:lnTo>
                    <a:lnTo>
                      <a:pt x="17009" y="24640"/>
                    </a:lnTo>
                    <a:lnTo>
                      <a:pt x="17258" y="24744"/>
                    </a:lnTo>
                    <a:lnTo>
                      <a:pt x="17778" y="24889"/>
                    </a:lnTo>
                    <a:lnTo>
                      <a:pt x="18298" y="25035"/>
                    </a:lnTo>
                    <a:lnTo>
                      <a:pt x="18839" y="25159"/>
                    </a:lnTo>
                    <a:lnTo>
                      <a:pt x="19358" y="25263"/>
                    </a:lnTo>
                    <a:lnTo>
                      <a:pt x="19878" y="25367"/>
                    </a:lnTo>
                    <a:lnTo>
                      <a:pt x="20419" y="25451"/>
                    </a:lnTo>
                    <a:lnTo>
                      <a:pt x="20959" y="25492"/>
                    </a:lnTo>
                    <a:lnTo>
                      <a:pt x="21479" y="25554"/>
                    </a:lnTo>
                    <a:lnTo>
                      <a:pt x="22020" y="25575"/>
                    </a:lnTo>
                    <a:lnTo>
                      <a:pt x="23080" y="25575"/>
                    </a:lnTo>
                    <a:lnTo>
                      <a:pt x="23621" y="25534"/>
                    </a:lnTo>
                    <a:lnTo>
                      <a:pt x="24162" y="25492"/>
                    </a:lnTo>
                    <a:lnTo>
                      <a:pt x="24702" y="25430"/>
                    </a:lnTo>
                    <a:lnTo>
                      <a:pt x="25243" y="25347"/>
                    </a:lnTo>
                    <a:lnTo>
                      <a:pt x="25783" y="25243"/>
                    </a:lnTo>
                    <a:lnTo>
                      <a:pt x="26262" y="25139"/>
                    </a:lnTo>
                    <a:lnTo>
                      <a:pt x="26470" y="25055"/>
                    </a:lnTo>
                    <a:lnTo>
                      <a:pt x="26657" y="24993"/>
                    </a:lnTo>
                    <a:lnTo>
                      <a:pt x="26844" y="24910"/>
                    </a:lnTo>
                    <a:lnTo>
                      <a:pt x="26989" y="24806"/>
                    </a:lnTo>
                    <a:lnTo>
                      <a:pt x="27135" y="24702"/>
                    </a:lnTo>
                    <a:lnTo>
                      <a:pt x="27260" y="24577"/>
                    </a:lnTo>
                    <a:lnTo>
                      <a:pt x="27364" y="24452"/>
                    </a:lnTo>
                    <a:lnTo>
                      <a:pt x="27468" y="24307"/>
                    </a:lnTo>
                    <a:lnTo>
                      <a:pt x="27551" y="24141"/>
                    </a:lnTo>
                    <a:lnTo>
                      <a:pt x="27613" y="23953"/>
                    </a:lnTo>
                    <a:lnTo>
                      <a:pt x="27696" y="23766"/>
                    </a:lnTo>
                    <a:lnTo>
                      <a:pt x="27738" y="23558"/>
                    </a:lnTo>
                    <a:lnTo>
                      <a:pt x="27842" y="23059"/>
                    </a:lnTo>
                    <a:lnTo>
                      <a:pt x="27946" y="22332"/>
                    </a:lnTo>
                    <a:lnTo>
                      <a:pt x="28008" y="21604"/>
                    </a:lnTo>
                    <a:lnTo>
                      <a:pt x="28071" y="20876"/>
                    </a:lnTo>
                    <a:lnTo>
                      <a:pt x="28133" y="20148"/>
                    </a:lnTo>
                    <a:lnTo>
                      <a:pt x="28216" y="18672"/>
                    </a:lnTo>
                    <a:lnTo>
                      <a:pt x="28299" y="17196"/>
                    </a:lnTo>
                    <a:lnTo>
                      <a:pt x="28424" y="15512"/>
                    </a:lnTo>
                    <a:lnTo>
                      <a:pt x="28570" y="13807"/>
                    </a:lnTo>
                    <a:lnTo>
                      <a:pt x="28736" y="12102"/>
                    </a:lnTo>
                    <a:lnTo>
                      <a:pt x="28923" y="10417"/>
                    </a:lnTo>
                    <a:lnTo>
                      <a:pt x="29131" y="8733"/>
                    </a:lnTo>
                    <a:lnTo>
                      <a:pt x="29360" y="7049"/>
                    </a:lnTo>
                    <a:lnTo>
                      <a:pt x="29630" y="5365"/>
                    </a:lnTo>
                    <a:lnTo>
                      <a:pt x="29900" y="3680"/>
                    </a:lnTo>
                    <a:lnTo>
                      <a:pt x="29984" y="3389"/>
                    </a:lnTo>
                    <a:lnTo>
                      <a:pt x="30067" y="3140"/>
                    </a:lnTo>
                    <a:lnTo>
                      <a:pt x="30191" y="2890"/>
                    </a:lnTo>
                    <a:lnTo>
                      <a:pt x="30358" y="2703"/>
                    </a:lnTo>
                    <a:lnTo>
                      <a:pt x="30524" y="2516"/>
                    </a:lnTo>
                    <a:lnTo>
                      <a:pt x="30732" y="2350"/>
                    </a:lnTo>
                    <a:lnTo>
                      <a:pt x="30961" y="2225"/>
                    </a:lnTo>
                    <a:lnTo>
                      <a:pt x="31231" y="2100"/>
                    </a:lnTo>
                    <a:lnTo>
                      <a:pt x="31793" y="1913"/>
                    </a:lnTo>
                    <a:lnTo>
                      <a:pt x="32375" y="1747"/>
                    </a:lnTo>
                    <a:lnTo>
                      <a:pt x="32936" y="1643"/>
                    </a:lnTo>
                    <a:lnTo>
                      <a:pt x="33518" y="1580"/>
                    </a:lnTo>
                    <a:lnTo>
                      <a:pt x="34101" y="1539"/>
                    </a:lnTo>
                    <a:close/>
                    <a:moveTo>
                      <a:pt x="34849" y="0"/>
                    </a:moveTo>
                    <a:lnTo>
                      <a:pt x="34184" y="42"/>
                    </a:lnTo>
                    <a:lnTo>
                      <a:pt x="33518" y="83"/>
                    </a:lnTo>
                    <a:lnTo>
                      <a:pt x="32832" y="187"/>
                    </a:lnTo>
                    <a:lnTo>
                      <a:pt x="32167" y="312"/>
                    </a:lnTo>
                    <a:lnTo>
                      <a:pt x="31772" y="416"/>
                    </a:lnTo>
                    <a:lnTo>
                      <a:pt x="31397" y="541"/>
                    </a:lnTo>
                    <a:lnTo>
                      <a:pt x="31023" y="686"/>
                    </a:lnTo>
                    <a:lnTo>
                      <a:pt x="30690" y="832"/>
                    </a:lnTo>
                    <a:lnTo>
                      <a:pt x="30379" y="1019"/>
                    </a:lnTo>
                    <a:lnTo>
                      <a:pt x="30067" y="1206"/>
                    </a:lnTo>
                    <a:lnTo>
                      <a:pt x="29796" y="1414"/>
                    </a:lnTo>
                    <a:lnTo>
                      <a:pt x="29547" y="1664"/>
                    </a:lnTo>
                    <a:lnTo>
                      <a:pt x="29297" y="1913"/>
                    </a:lnTo>
                    <a:lnTo>
                      <a:pt x="29089" y="2204"/>
                    </a:lnTo>
                    <a:lnTo>
                      <a:pt x="28902" y="2495"/>
                    </a:lnTo>
                    <a:lnTo>
                      <a:pt x="28736" y="2828"/>
                    </a:lnTo>
                    <a:lnTo>
                      <a:pt x="28590" y="3161"/>
                    </a:lnTo>
                    <a:lnTo>
                      <a:pt x="28466" y="3535"/>
                    </a:lnTo>
                    <a:lnTo>
                      <a:pt x="28362" y="3930"/>
                    </a:lnTo>
                    <a:lnTo>
                      <a:pt x="28279" y="4367"/>
                    </a:lnTo>
                    <a:lnTo>
                      <a:pt x="27883" y="6737"/>
                    </a:lnTo>
                    <a:lnTo>
                      <a:pt x="27530" y="9107"/>
                    </a:lnTo>
                    <a:lnTo>
                      <a:pt x="27384" y="10313"/>
                    </a:lnTo>
                    <a:lnTo>
                      <a:pt x="27239" y="11499"/>
                    </a:lnTo>
                    <a:lnTo>
                      <a:pt x="27114" y="12705"/>
                    </a:lnTo>
                    <a:lnTo>
                      <a:pt x="26989" y="13911"/>
                    </a:lnTo>
                    <a:lnTo>
                      <a:pt x="26823" y="16115"/>
                    </a:lnTo>
                    <a:lnTo>
                      <a:pt x="26677" y="18319"/>
                    </a:lnTo>
                    <a:lnTo>
                      <a:pt x="26615" y="19421"/>
                    </a:lnTo>
                    <a:lnTo>
                      <a:pt x="26574" y="20543"/>
                    </a:lnTo>
                    <a:lnTo>
                      <a:pt x="26553" y="21645"/>
                    </a:lnTo>
                    <a:lnTo>
                      <a:pt x="26532" y="22747"/>
                    </a:lnTo>
                    <a:lnTo>
                      <a:pt x="26511" y="23101"/>
                    </a:lnTo>
                    <a:lnTo>
                      <a:pt x="26470" y="23371"/>
                    </a:lnTo>
                    <a:lnTo>
                      <a:pt x="26449" y="23496"/>
                    </a:lnTo>
                    <a:lnTo>
                      <a:pt x="26407" y="23600"/>
                    </a:lnTo>
                    <a:lnTo>
                      <a:pt x="26345" y="23683"/>
                    </a:lnTo>
                    <a:lnTo>
                      <a:pt x="26282" y="23766"/>
                    </a:lnTo>
                    <a:lnTo>
                      <a:pt x="26220" y="23829"/>
                    </a:lnTo>
                    <a:lnTo>
                      <a:pt x="26116" y="23891"/>
                    </a:lnTo>
                    <a:lnTo>
                      <a:pt x="25908" y="23995"/>
                    </a:lnTo>
                    <a:lnTo>
                      <a:pt x="25638" y="24078"/>
                    </a:lnTo>
                    <a:lnTo>
                      <a:pt x="25305" y="24141"/>
                    </a:lnTo>
                    <a:lnTo>
                      <a:pt x="24661" y="24203"/>
                    </a:lnTo>
                    <a:lnTo>
                      <a:pt x="24037" y="24245"/>
                    </a:lnTo>
                    <a:lnTo>
                      <a:pt x="23392" y="24265"/>
                    </a:lnTo>
                    <a:lnTo>
                      <a:pt x="22748" y="24245"/>
                    </a:lnTo>
                    <a:lnTo>
                      <a:pt x="22124" y="24224"/>
                    </a:lnTo>
                    <a:lnTo>
                      <a:pt x="21479" y="24161"/>
                    </a:lnTo>
                    <a:lnTo>
                      <a:pt x="20211" y="24037"/>
                    </a:lnTo>
                    <a:lnTo>
                      <a:pt x="19795" y="23974"/>
                    </a:lnTo>
                    <a:lnTo>
                      <a:pt x="19379" y="23933"/>
                    </a:lnTo>
                    <a:lnTo>
                      <a:pt x="18963" y="23829"/>
                    </a:lnTo>
                    <a:lnTo>
                      <a:pt x="18755" y="23766"/>
                    </a:lnTo>
                    <a:lnTo>
                      <a:pt x="18568" y="23683"/>
                    </a:lnTo>
                    <a:lnTo>
                      <a:pt x="18548" y="22831"/>
                    </a:lnTo>
                    <a:lnTo>
                      <a:pt x="18568" y="21999"/>
                    </a:lnTo>
                    <a:lnTo>
                      <a:pt x="18589" y="21167"/>
                    </a:lnTo>
                    <a:lnTo>
                      <a:pt x="18631" y="20335"/>
                    </a:lnTo>
                    <a:lnTo>
                      <a:pt x="18693" y="19504"/>
                    </a:lnTo>
                    <a:lnTo>
                      <a:pt x="18776" y="18672"/>
                    </a:lnTo>
                    <a:lnTo>
                      <a:pt x="18984" y="17029"/>
                    </a:lnTo>
                    <a:lnTo>
                      <a:pt x="19150" y="15865"/>
                    </a:lnTo>
                    <a:lnTo>
                      <a:pt x="19317" y="14680"/>
                    </a:lnTo>
                    <a:lnTo>
                      <a:pt x="19525" y="13515"/>
                    </a:lnTo>
                    <a:lnTo>
                      <a:pt x="19733" y="12330"/>
                    </a:lnTo>
                    <a:lnTo>
                      <a:pt x="20190" y="10001"/>
                    </a:lnTo>
                    <a:lnTo>
                      <a:pt x="20668" y="7673"/>
                    </a:lnTo>
                    <a:lnTo>
                      <a:pt x="20835" y="6758"/>
                    </a:lnTo>
                    <a:lnTo>
                      <a:pt x="20918" y="6280"/>
                    </a:lnTo>
                    <a:lnTo>
                      <a:pt x="20959" y="5822"/>
                    </a:lnTo>
                    <a:lnTo>
                      <a:pt x="20980" y="5365"/>
                    </a:lnTo>
                    <a:lnTo>
                      <a:pt x="20959" y="4886"/>
                    </a:lnTo>
                    <a:lnTo>
                      <a:pt x="20897" y="4429"/>
                    </a:lnTo>
                    <a:lnTo>
                      <a:pt x="20856" y="4179"/>
                    </a:lnTo>
                    <a:lnTo>
                      <a:pt x="20793" y="3951"/>
                    </a:lnTo>
                    <a:lnTo>
                      <a:pt x="20689" y="3618"/>
                    </a:lnTo>
                    <a:lnTo>
                      <a:pt x="20564" y="3306"/>
                    </a:lnTo>
                    <a:lnTo>
                      <a:pt x="20398" y="3015"/>
                    </a:lnTo>
                    <a:lnTo>
                      <a:pt x="20232" y="2724"/>
                    </a:lnTo>
                    <a:lnTo>
                      <a:pt x="20024" y="2474"/>
                    </a:lnTo>
                    <a:lnTo>
                      <a:pt x="19774" y="2246"/>
                    </a:lnTo>
                    <a:lnTo>
                      <a:pt x="19650" y="2142"/>
                    </a:lnTo>
                    <a:lnTo>
                      <a:pt x="19504" y="2059"/>
                    </a:lnTo>
                    <a:lnTo>
                      <a:pt x="19358" y="1975"/>
                    </a:lnTo>
                    <a:lnTo>
                      <a:pt x="19192" y="1892"/>
                    </a:lnTo>
                    <a:lnTo>
                      <a:pt x="18859" y="1788"/>
                    </a:lnTo>
                    <a:lnTo>
                      <a:pt x="18527" y="1664"/>
                    </a:lnTo>
                    <a:lnTo>
                      <a:pt x="18173" y="1580"/>
                    </a:lnTo>
                    <a:lnTo>
                      <a:pt x="17841" y="1497"/>
                    </a:lnTo>
                    <a:lnTo>
                      <a:pt x="17487" y="1456"/>
                    </a:lnTo>
                    <a:lnTo>
                      <a:pt x="17134" y="1414"/>
                    </a:lnTo>
                    <a:lnTo>
                      <a:pt x="16780" y="1393"/>
                    </a:lnTo>
                    <a:lnTo>
                      <a:pt x="16427" y="1393"/>
                    </a:lnTo>
                    <a:lnTo>
                      <a:pt x="15928" y="1435"/>
                    </a:lnTo>
                    <a:lnTo>
                      <a:pt x="15429" y="1476"/>
                    </a:lnTo>
                    <a:lnTo>
                      <a:pt x="14930" y="1518"/>
                    </a:lnTo>
                    <a:lnTo>
                      <a:pt x="14431" y="1580"/>
                    </a:lnTo>
                    <a:lnTo>
                      <a:pt x="13432" y="1768"/>
                    </a:lnTo>
                    <a:lnTo>
                      <a:pt x="12455" y="1975"/>
                    </a:lnTo>
                    <a:lnTo>
                      <a:pt x="11478" y="2204"/>
                    </a:lnTo>
                    <a:lnTo>
                      <a:pt x="10501" y="2474"/>
                    </a:lnTo>
                    <a:lnTo>
                      <a:pt x="8588" y="3036"/>
                    </a:lnTo>
                    <a:lnTo>
                      <a:pt x="8276" y="3140"/>
                    </a:lnTo>
                    <a:lnTo>
                      <a:pt x="7985" y="3244"/>
                    </a:lnTo>
                    <a:lnTo>
                      <a:pt x="7694" y="3369"/>
                    </a:lnTo>
                    <a:lnTo>
                      <a:pt x="7403" y="3493"/>
                    </a:lnTo>
                    <a:lnTo>
                      <a:pt x="7132" y="3639"/>
                    </a:lnTo>
                    <a:lnTo>
                      <a:pt x="6883" y="3784"/>
                    </a:lnTo>
                    <a:lnTo>
                      <a:pt x="6612" y="3951"/>
                    </a:lnTo>
                    <a:lnTo>
                      <a:pt x="6384" y="4117"/>
                    </a:lnTo>
                    <a:lnTo>
                      <a:pt x="6155" y="4304"/>
                    </a:lnTo>
                    <a:lnTo>
                      <a:pt x="5926" y="4512"/>
                    </a:lnTo>
                    <a:lnTo>
                      <a:pt x="5698" y="4720"/>
                    </a:lnTo>
                    <a:lnTo>
                      <a:pt x="5510" y="4949"/>
                    </a:lnTo>
                    <a:lnTo>
                      <a:pt x="5303" y="5178"/>
                    </a:lnTo>
                    <a:lnTo>
                      <a:pt x="5115" y="5427"/>
                    </a:lnTo>
                    <a:lnTo>
                      <a:pt x="4949" y="5697"/>
                    </a:lnTo>
                    <a:lnTo>
                      <a:pt x="4783" y="5968"/>
                    </a:lnTo>
                    <a:lnTo>
                      <a:pt x="4367" y="6758"/>
                    </a:lnTo>
                    <a:lnTo>
                      <a:pt x="3993" y="7569"/>
                    </a:lnTo>
                    <a:lnTo>
                      <a:pt x="3639" y="8400"/>
                    </a:lnTo>
                    <a:lnTo>
                      <a:pt x="3348" y="9232"/>
                    </a:lnTo>
                    <a:lnTo>
                      <a:pt x="3057" y="10126"/>
                    </a:lnTo>
                    <a:lnTo>
                      <a:pt x="2807" y="11020"/>
                    </a:lnTo>
                    <a:lnTo>
                      <a:pt x="2579" y="11935"/>
                    </a:lnTo>
                    <a:lnTo>
                      <a:pt x="2350" y="12829"/>
                    </a:lnTo>
                    <a:lnTo>
                      <a:pt x="2163" y="13744"/>
                    </a:lnTo>
                    <a:lnTo>
                      <a:pt x="1976" y="14659"/>
                    </a:lnTo>
                    <a:lnTo>
                      <a:pt x="1622" y="16489"/>
                    </a:lnTo>
                    <a:lnTo>
                      <a:pt x="1310" y="18402"/>
                    </a:lnTo>
                    <a:lnTo>
                      <a:pt x="1019" y="20294"/>
                    </a:lnTo>
                    <a:lnTo>
                      <a:pt x="749" y="22207"/>
                    </a:lnTo>
                    <a:lnTo>
                      <a:pt x="520" y="24099"/>
                    </a:lnTo>
                    <a:lnTo>
                      <a:pt x="333" y="26012"/>
                    </a:lnTo>
                    <a:lnTo>
                      <a:pt x="167" y="27946"/>
                    </a:lnTo>
                    <a:lnTo>
                      <a:pt x="63" y="29859"/>
                    </a:lnTo>
                    <a:lnTo>
                      <a:pt x="0" y="31792"/>
                    </a:lnTo>
                    <a:lnTo>
                      <a:pt x="0" y="32229"/>
                    </a:lnTo>
                    <a:lnTo>
                      <a:pt x="0" y="32686"/>
                    </a:lnTo>
                    <a:lnTo>
                      <a:pt x="42" y="33144"/>
                    </a:lnTo>
                    <a:lnTo>
                      <a:pt x="104" y="33601"/>
                    </a:lnTo>
                    <a:lnTo>
                      <a:pt x="167" y="34038"/>
                    </a:lnTo>
                    <a:lnTo>
                      <a:pt x="271" y="34495"/>
                    </a:lnTo>
                    <a:lnTo>
                      <a:pt x="375" y="34932"/>
                    </a:lnTo>
                    <a:lnTo>
                      <a:pt x="499" y="35369"/>
                    </a:lnTo>
                    <a:lnTo>
                      <a:pt x="624" y="35722"/>
                    </a:lnTo>
                    <a:lnTo>
                      <a:pt x="749" y="36055"/>
                    </a:lnTo>
                    <a:lnTo>
                      <a:pt x="894" y="36388"/>
                    </a:lnTo>
                    <a:lnTo>
                      <a:pt x="1061" y="36679"/>
                    </a:lnTo>
                    <a:lnTo>
                      <a:pt x="1227" y="36970"/>
                    </a:lnTo>
                    <a:lnTo>
                      <a:pt x="1414" y="37240"/>
                    </a:lnTo>
                    <a:lnTo>
                      <a:pt x="1643" y="37490"/>
                    </a:lnTo>
                    <a:lnTo>
                      <a:pt x="1851" y="37739"/>
                    </a:lnTo>
                    <a:lnTo>
                      <a:pt x="2100" y="37947"/>
                    </a:lnTo>
                    <a:lnTo>
                      <a:pt x="2350" y="38155"/>
                    </a:lnTo>
                    <a:lnTo>
                      <a:pt x="2620" y="38342"/>
                    </a:lnTo>
                    <a:lnTo>
                      <a:pt x="2911" y="38508"/>
                    </a:lnTo>
                    <a:lnTo>
                      <a:pt x="3223" y="38675"/>
                    </a:lnTo>
                    <a:lnTo>
                      <a:pt x="3556" y="38800"/>
                    </a:lnTo>
                    <a:lnTo>
                      <a:pt x="3889" y="38924"/>
                    </a:lnTo>
                    <a:lnTo>
                      <a:pt x="4242" y="39028"/>
                    </a:lnTo>
                    <a:lnTo>
                      <a:pt x="5032" y="39215"/>
                    </a:lnTo>
                    <a:lnTo>
                      <a:pt x="5822" y="39403"/>
                    </a:lnTo>
                    <a:lnTo>
                      <a:pt x="6612" y="39548"/>
                    </a:lnTo>
                    <a:lnTo>
                      <a:pt x="7403" y="39673"/>
                    </a:lnTo>
                    <a:lnTo>
                      <a:pt x="8193" y="39777"/>
                    </a:lnTo>
                    <a:lnTo>
                      <a:pt x="8983" y="39860"/>
                    </a:lnTo>
                    <a:lnTo>
                      <a:pt x="9773" y="39922"/>
                    </a:lnTo>
                    <a:lnTo>
                      <a:pt x="10584" y="39964"/>
                    </a:lnTo>
                    <a:lnTo>
                      <a:pt x="12310" y="40005"/>
                    </a:lnTo>
                    <a:lnTo>
                      <a:pt x="14056" y="40005"/>
                    </a:lnTo>
                    <a:lnTo>
                      <a:pt x="15782" y="39964"/>
                    </a:lnTo>
                    <a:lnTo>
                      <a:pt x="17529" y="39881"/>
                    </a:lnTo>
                    <a:lnTo>
                      <a:pt x="19254" y="39777"/>
                    </a:lnTo>
                    <a:lnTo>
                      <a:pt x="21001" y="39631"/>
                    </a:lnTo>
                    <a:lnTo>
                      <a:pt x="22748" y="39465"/>
                    </a:lnTo>
                    <a:lnTo>
                      <a:pt x="24494" y="39278"/>
                    </a:lnTo>
                    <a:lnTo>
                      <a:pt x="24557" y="39548"/>
                    </a:lnTo>
                    <a:lnTo>
                      <a:pt x="24598" y="39798"/>
                    </a:lnTo>
                    <a:lnTo>
                      <a:pt x="24806" y="41565"/>
                    </a:lnTo>
                    <a:lnTo>
                      <a:pt x="25056" y="43332"/>
                    </a:lnTo>
                    <a:lnTo>
                      <a:pt x="25575" y="46888"/>
                    </a:lnTo>
                    <a:lnTo>
                      <a:pt x="25783" y="48177"/>
                    </a:lnTo>
                    <a:lnTo>
                      <a:pt x="25991" y="49466"/>
                    </a:lnTo>
                    <a:lnTo>
                      <a:pt x="26241" y="50755"/>
                    </a:lnTo>
                    <a:lnTo>
                      <a:pt x="26511" y="52024"/>
                    </a:lnTo>
                    <a:lnTo>
                      <a:pt x="26781" y="53292"/>
                    </a:lnTo>
                    <a:lnTo>
                      <a:pt x="27093" y="54560"/>
                    </a:lnTo>
                    <a:lnTo>
                      <a:pt x="27405" y="55829"/>
                    </a:lnTo>
                    <a:lnTo>
                      <a:pt x="27759" y="57097"/>
                    </a:lnTo>
                    <a:lnTo>
                      <a:pt x="27946" y="57659"/>
                    </a:lnTo>
                    <a:lnTo>
                      <a:pt x="28133" y="58178"/>
                    </a:lnTo>
                    <a:lnTo>
                      <a:pt x="28362" y="58677"/>
                    </a:lnTo>
                    <a:lnTo>
                      <a:pt x="28611" y="59135"/>
                    </a:lnTo>
                    <a:lnTo>
                      <a:pt x="28902" y="59572"/>
                    </a:lnTo>
                    <a:lnTo>
                      <a:pt x="29214" y="59967"/>
                    </a:lnTo>
                    <a:lnTo>
                      <a:pt x="29547" y="60320"/>
                    </a:lnTo>
                    <a:lnTo>
                      <a:pt x="29900" y="60653"/>
                    </a:lnTo>
                    <a:lnTo>
                      <a:pt x="30275" y="60965"/>
                    </a:lnTo>
                    <a:lnTo>
                      <a:pt x="30690" y="61235"/>
                    </a:lnTo>
                    <a:lnTo>
                      <a:pt x="31127" y="61484"/>
                    </a:lnTo>
                    <a:lnTo>
                      <a:pt x="31585" y="61692"/>
                    </a:lnTo>
                    <a:lnTo>
                      <a:pt x="32063" y="61880"/>
                    </a:lnTo>
                    <a:lnTo>
                      <a:pt x="32583" y="62046"/>
                    </a:lnTo>
                    <a:lnTo>
                      <a:pt x="33102" y="62171"/>
                    </a:lnTo>
                    <a:lnTo>
                      <a:pt x="33664" y="62275"/>
                    </a:lnTo>
                    <a:lnTo>
                      <a:pt x="34121" y="62337"/>
                    </a:lnTo>
                    <a:lnTo>
                      <a:pt x="34600" y="62379"/>
                    </a:lnTo>
                    <a:lnTo>
                      <a:pt x="35057" y="62420"/>
                    </a:lnTo>
                    <a:lnTo>
                      <a:pt x="35514" y="62441"/>
                    </a:lnTo>
                    <a:lnTo>
                      <a:pt x="35972" y="62462"/>
                    </a:lnTo>
                    <a:lnTo>
                      <a:pt x="36429" y="62441"/>
                    </a:lnTo>
                    <a:lnTo>
                      <a:pt x="36887" y="62420"/>
                    </a:lnTo>
                    <a:lnTo>
                      <a:pt x="37344" y="62399"/>
                    </a:lnTo>
                    <a:lnTo>
                      <a:pt x="37781" y="62337"/>
                    </a:lnTo>
                    <a:lnTo>
                      <a:pt x="38238" y="62275"/>
                    </a:lnTo>
                    <a:lnTo>
                      <a:pt x="38675" y="62191"/>
                    </a:lnTo>
                    <a:lnTo>
                      <a:pt x="39132" y="62087"/>
                    </a:lnTo>
                    <a:lnTo>
                      <a:pt x="39569" y="61984"/>
                    </a:lnTo>
                    <a:lnTo>
                      <a:pt x="40006" y="61838"/>
                    </a:lnTo>
                    <a:lnTo>
                      <a:pt x="40442" y="61692"/>
                    </a:lnTo>
                    <a:lnTo>
                      <a:pt x="40879" y="61526"/>
                    </a:lnTo>
                    <a:lnTo>
                      <a:pt x="41232" y="61360"/>
                    </a:lnTo>
                    <a:lnTo>
                      <a:pt x="41586" y="61193"/>
                    </a:lnTo>
                    <a:lnTo>
                      <a:pt x="41919" y="60985"/>
                    </a:lnTo>
                    <a:lnTo>
                      <a:pt x="42230" y="60778"/>
                    </a:lnTo>
                    <a:lnTo>
                      <a:pt x="42522" y="60549"/>
                    </a:lnTo>
                    <a:lnTo>
                      <a:pt x="42792" y="60299"/>
                    </a:lnTo>
                    <a:lnTo>
                      <a:pt x="43041" y="60050"/>
                    </a:lnTo>
                    <a:lnTo>
                      <a:pt x="43270" y="59779"/>
                    </a:lnTo>
                    <a:lnTo>
                      <a:pt x="43478" y="59468"/>
                    </a:lnTo>
                    <a:lnTo>
                      <a:pt x="43665" y="59156"/>
                    </a:lnTo>
                    <a:lnTo>
                      <a:pt x="43832" y="58844"/>
                    </a:lnTo>
                    <a:lnTo>
                      <a:pt x="43977" y="58490"/>
                    </a:lnTo>
                    <a:lnTo>
                      <a:pt x="44081" y="58116"/>
                    </a:lnTo>
                    <a:lnTo>
                      <a:pt x="44164" y="57742"/>
                    </a:lnTo>
                    <a:lnTo>
                      <a:pt x="44227" y="57347"/>
                    </a:lnTo>
                    <a:lnTo>
                      <a:pt x="44268" y="56931"/>
                    </a:lnTo>
                    <a:lnTo>
                      <a:pt x="44289" y="56265"/>
                    </a:lnTo>
                    <a:lnTo>
                      <a:pt x="44268" y="55600"/>
                    </a:lnTo>
                    <a:lnTo>
                      <a:pt x="44268" y="54956"/>
                    </a:lnTo>
                    <a:lnTo>
                      <a:pt x="44268" y="54290"/>
                    </a:lnTo>
                    <a:lnTo>
                      <a:pt x="44518" y="46659"/>
                    </a:lnTo>
                    <a:lnTo>
                      <a:pt x="44663" y="42833"/>
                    </a:lnTo>
                    <a:lnTo>
                      <a:pt x="44746" y="40941"/>
                    </a:lnTo>
                    <a:lnTo>
                      <a:pt x="44830" y="39028"/>
                    </a:lnTo>
                    <a:lnTo>
                      <a:pt x="44913" y="37365"/>
                    </a:lnTo>
                    <a:lnTo>
                      <a:pt x="44954" y="35701"/>
                    </a:lnTo>
                    <a:lnTo>
                      <a:pt x="44996" y="34059"/>
                    </a:lnTo>
                    <a:lnTo>
                      <a:pt x="45017" y="32395"/>
                    </a:lnTo>
                    <a:lnTo>
                      <a:pt x="45017" y="29068"/>
                    </a:lnTo>
                    <a:lnTo>
                      <a:pt x="44975" y="25742"/>
                    </a:lnTo>
                    <a:lnTo>
                      <a:pt x="44975" y="23912"/>
                    </a:lnTo>
                    <a:lnTo>
                      <a:pt x="44975" y="22082"/>
                    </a:lnTo>
                    <a:lnTo>
                      <a:pt x="45017" y="18443"/>
                    </a:lnTo>
                    <a:lnTo>
                      <a:pt x="45017" y="16614"/>
                    </a:lnTo>
                    <a:lnTo>
                      <a:pt x="45017" y="14784"/>
                    </a:lnTo>
                    <a:lnTo>
                      <a:pt x="44975" y="12954"/>
                    </a:lnTo>
                    <a:lnTo>
                      <a:pt x="44913" y="11124"/>
                    </a:lnTo>
                    <a:lnTo>
                      <a:pt x="44892" y="10417"/>
                    </a:lnTo>
                    <a:lnTo>
                      <a:pt x="44871" y="9710"/>
                    </a:lnTo>
                    <a:lnTo>
                      <a:pt x="44871" y="8296"/>
                    </a:lnTo>
                    <a:lnTo>
                      <a:pt x="44871" y="6883"/>
                    </a:lnTo>
                    <a:lnTo>
                      <a:pt x="44850" y="5469"/>
                    </a:lnTo>
                    <a:lnTo>
                      <a:pt x="44809" y="5032"/>
                    </a:lnTo>
                    <a:lnTo>
                      <a:pt x="44767" y="4616"/>
                    </a:lnTo>
                    <a:lnTo>
                      <a:pt x="44684" y="4179"/>
                    </a:lnTo>
                    <a:lnTo>
                      <a:pt x="44580" y="3784"/>
                    </a:lnTo>
                    <a:lnTo>
                      <a:pt x="44435" y="3369"/>
                    </a:lnTo>
                    <a:lnTo>
                      <a:pt x="44247" y="2994"/>
                    </a:lnTo>
                    <a:lnTo>
                      <a:pt x="44123" y="2807"/>
                    </a:lnTo>
                    <a:lnTo>
                      <a:pt x="43998" y="2620"/>
                    </a:lnTo>
                    <a:lnTo>
                      <a:pt x="43873" y="2454"/>
                    </a:lnTo>
                    <a:lnTo>
                      <a:pt x="43707" y="2287"/>
                    </a:lnTo>
                    <a:lnTo>
                      <a:pt x="43374" y="1955"/>
                    </a:lnTo>
                    <a:lnTo>
                      <a:pt x="43021" y="1643"/>
                    </a:lnTo>
                    <a:lnTo>
                      <a:pt x="42667" y="1372"/>
                    </a:lnTo>
                    <a:lnTo>
                      <a:pt x="42272" y="1144"/>
                    </a:lnTo>
                    <a:lnTo>
                      <a:pt x="41856" y="957"/>
                    </a:lnTo>
                    <a:lnTo>
                      <a:pt x="41420" y="811"/>
                    </a:lnTo>
                    <a:lnTo>
                      <a:pt x="40983" y="686"/>
                    </a:lnTo>
                    <a:lnTo>
                      <a:pt x="40505" y="603"/>
                    </a:lnTo>
                    <a:lnTo>
                      <a:pt x="39756" y="499"/>
                    </a:lnTo>
                    <a:lnTo>
                      <a:pt x="39028" y="395"/>
                    </a:lnTo>
                    <a:lnTo>
                      <a:pt x="38280" y="270"/>
                    </a:lnTo>
                    <a:lnTo>
                      <a:pt x="37552" y="166"/>
                    </a:lnTo>
                    <a:lnTo>
                      <a:pt x="36866" y="104"/>
                    </a:lnTo>
                    <a:lnTo>
                      <a:pt x="36201" y="42"/>
                    </a:lnTo>
                    <a:lnTo>
                      <a:pt x="35535" y="21"/>
                    </a:lnTo>
                    <a:lnTo>
                      <a:pt x="348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>
                <a:off x="1195550" y="2193150"/>
                <a:ext cx="1015750" cy="1448775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57951" extrusionOk="0">
                    <a:moveTo>
                      <a:pt x="32334" y="1"/>
                    </a:moveTo>
                    <a:lnTo>
                      <a:pt x="31751" y="42"/>
                    </a:lnTo>
                    <a:lnTo>
                      <a:pt x="31169" y="105"/>
                    </a:lnTo>
                    <a:lnTo>
                      <a:pt x="30608" y="209"/>
                    </a:lnTo>
                    <a:lnTo>
                      <a:pt x="30026" y="375"/>
                    </a:lnTo>
                    <a:lnTo>
                      <a:pt x="29464" y="562"/>
                    </a:lnTo>
                    <a:lnTo>
                      <a:pt x="29194" y="687"/>
                    </a:lnTo>
                    <a:lnTo>
                      <a:pt x="28965" y="812"/>
                    </a:lnTo>
                    <a:lnTo>
                      <a:pt x="28757" y="978"/>
                    </a:lnTo>
                    <a:lnTo>
                      <a:pt x="28591" y="1165"/>
                    </a:lnTo>
                    <a:lnTo>
                      <a:pt x="28424" y="1352"/>
                    </a:lnTo>
                    <a:lnTo>
                      <a:pt x="28300" y="1602"/>
                    </a:lnTo>
                    <a:lnTo>
                      <a:pt x="28217" y="1851"/>
                    </a:lnTo>
                    <a:lnTo>
                      <a:pt x="28133" y="2142"/>
                    </a:lnTo>
                    <a:lnTo>
                      <a:pt x="27863" y="3827"/>
                    </a:lnTo>
                    <a:lnTo>
                      <a:pt x="27593" y="5511"/>
                    </a:lnTo>
                    <a:lnTo>
                      <a:pt x="27364" y="7195"/>
                    </a:lnTo>
                    <a:lnTo>
                      <a:pt x="27156" y="8879"/>
                    </a:lnTo>
                    <a:lnTo>
                      <a:pt x="26969" y="10564"/>
                    </a:lnTo>
                    <a:lnTo>
                      <a:pt x="26803" y="12269"/>
                    </a:lnTo>
                    <a:lnTo>
                      <a:pt x="26657" y="13974"/>
                    </a:lnTo>
                    <a:lnTo>
                      <a:pt x="26532" y="15658"/>
                    </a:lnTo>
                    <a:lnTo>
                      <a:pt x="26449" y="17134"/>
                    </a:lnTo>
                    <a:lnTo>
                      <a:pt x="26366" y="18610"/>
                    </a:lnTo>
                    <a:lnTo>
                      <a:pt x="26304" y="19338"/>
                    </a:lnTo>
                    <a:lnTo>
                      <a:pt x="26241" y="20066"/>
                    </a:lnTo>
                    <a:lnTo>
                      <a:pt x="26179" y="20794"/>
                    </a:lnTo>
                    <a:lnTo>
                      <a:pt x="26075" y="21521"/>
                    </a:lnTo>
                    <a:lnTo>
                      <a:pt x="25971" y="22020"/>
                    </a:lnTo>
                    <a:lnTo>
                      <a:pt x="25929" y="22228"/>
                    </a:lnTo>
                    <a:lnTo>
                      <a:pt x="25846" y="22415"/>
                    </a:lnTo>
                    <a:lnTo>
                      <a:pt x="25784" y="22603"/>
                    </a:lnTo>
                    <a:lnTo>
                      <a:pt x="25701" y="22769"/>
                    </a:lnTo>
                    <a:lnTo>
                      <a:pt x="25597" y="22914"/>
                    </a:lnTo>
                    <a:lnTo>
                      <a:pt x="25493" y="23039"/>
                    </a:lnTo>
                    <a:lnTo>
                      <a:pt x="25368" y="23164"/>
                    </a:lnTo>
                    <a:lnTo>
                      <a:pt x="25222" y="23268"/>
                    </a:lnTo>
                    <a:lnTo>
                      <a:pt x="25077" y="23372"/>
                    </a:lnTo>
                    <a:lnTo>
                      <a:pt x="24890" y="23455"/>
                    </a:lnTo>
                    <a:lnTo>
                      <a:pt x="24703" y="23517"/>
                    </a:lnTo>
                    <a:lnTo>
                      <a:pt x="24495" y="23601"/>
                    </a:lnTo>
                    <a:lnTo>
                      <a:pt x="24016" y="23705"/>
                    </a:lnTo>
                    <a:lnTo>
                      <a:pt x="23476" y="23809"/>
                    </a:lnTo>
                    <a:lnTo>
                      <a:pt x="22935" y="23892"/>
                    </a:lnTo>
                    <a:lnTo>
                      <a:pt x="22395" y="23954"/>
                    </a:lnTo>
                    <a:lnTo>
                      <a:pt x="21854" y="23996"/>
                    </a:lnTo>
                    <a:lnTo>
                      <a:pt x="21313" y="24037"/>
                    </a:lnTo>
                    <a:lnTo>
                      <a:pt x="20253" y="24037"/>
                    </a:lnTo>
                    <a:lnTo>
                      <a:pt x="19712" y="24016"/>
                    </a:lnTo>
                    <a:lnTo>
                      <a:pt x="19192" y="23954"/>
                    </a:lnTo>
                    <a:lnTo>
                      <a:pt x="18652" y="23913"/>
                    </a:lnTo>
                    <a:lnTo>
                      <a:pt x="18111" y="23829"/>
                    </a:lnTo>
                    <a:lnTo>
                      <a:pt x="17591" y="23725"/>
                    </a:lnTo>
                    <a:lnTo>
                      <a:pt x="17072" y="23621"/>
                    </a:lnTo>
                    <a:lnTo>
                      <a:pt x="16531" y="23497"/>
                    </a:lnTo>
                    <a:lnTo>
                      <a:pt x="16011" y="23351"/>
                    </a:lnTo>
                    <a:lnTo>
                      <a:pt x="15491" y="23206"/>
                    </a:lnTo>
                    <a:lnTo>
                      <a:pt x="15242" y="23102"/>
                    </a:lnTo>
                    <a:lnTo>
                      <a:pt x="15034" y="22977"/>
                    </a:lnTo>
                    <a:lnTo>
                      <a:pt x="14826" y="22831"/>
                    </a:lnTo>
                    <a:lnTo>
                      <a:pt x="14660" y="22665"/>
                    </a:lnTo>
                    <a:lnTo>
                      <a:pt x="14514" y="22457"/>
                    </a:lnTo>
                    <a:lnTo>
                      <a:pt x="14389" y="22249"/>
                    </a:lnTo>
                    <a:lnTo>
                      <a:pt x="14285" y="22020"/>
                    </a:lnTo>
                    <a:lnTo>
                      <a:pt x="14181" y="21771"/>
                    </a:lnTo>
                    <a:lnTo>
                      <a:pt x="14119" y="21542"/>
                    </a:lnTo>
                    <a:lnTo>
                      <a:pt x="14077" y="21313"/>
                    </a:lnTo>
                    <a:lnTo>
                      <a:pt x="14057" y="21085"/>
                    </a:lnTo>
                    <a:lnTo>
                      <a:pt x="14036" y="20856"/>
                    </a:lnTo>
                    <a:lnTo>
                      <a:pt x="14015" y="20378"/>
                    </a:lnTo>
                    <a:lnTo>
                      <a:pt x="14036" y="19920"/>
                    </a:lnTo>
                    <a:lnTo>
                      <a:pt x="14098" y="18319"/>
                    </a:lnTo>
                    <a:lnTo>
                      <a:pt x="14202" y="16718"/>
                    </a:lnTo>
                    <a:lnTo>
                      <a:pt x="14265" y="15928"/>
                    </a:lnTo>
                    <a:lnTo>
                      <a:pt x="14348" y="15117"/>
                    </a:lnTo>
                    <a:lnTo>
                      <a:pt x="14431" y="14327"/>
                    </a:lnTo>
                    <a:lnTo>
                      <a:pt x="14535" y="13537"/>
                    </a:lnTo>
                    <a:lnTo>
                      <a:pt x="14743" y="12227"/>
                    </a:lnTo>
                    <a:lnTo>
                      <a:pt x="14951" y="10917"/>
                    </a:lnTo>
                    <a:lnTo>
                      <a:pt x="15179" y="9628"/>
                    </a:lnTo>
                    <a:lnTo>
                      <a:pt x="15429" y="8318"/>
                    </a:lnTo>
                    <a:lnTo>
                      <a:pt x="15699" y="7029"/>
                    </a:lnTo>
                    <a:lnTo>
                      <a:pt x="16011" y="5760"/>
                    </a:lnTo>
                    <a:lnTo>
                      <a:pt x="16365" y="4471"/>
                    </a:lnTo>
                    <a:lnTo>
                      <a:pt x="16739" y="3203"/>
                    </a:lnTo>
                    <a:lnTo>
                      <a:pt x="16843" y="2870"/>
                    </a:lnTo>
                    <a:lnTo>
                      <a:pt x="16884" y="2517"/>
                    </a:lnTo>
                    <a:lnTo>
                      <a:pt x="16884" y="2330"/>
                    </a:lnTo>
                    <a:lnTo>
                      <a:pt x="16864" y="2163"/>
                    </a:lnTo>
                    <a:lnTo>
                      <a:pt x="16822" y="2018"/>
                    </a:lnTo>
                    <a:lnTo>
                      <a:pt x="16739" y="1893"/>
                    </a:lnTo>
                    <a:lnTo>
                      <a:pt x="16635" y="1789"/>
                    </a:lnTo>
                    <a:lnTo>
                      <a:pt x="16510" y="1706"/>
                    </a:lnTo>
                    <a:lnTo>
                      <a:pt x="16344" y="1643"/>
                    </a:lnTo>
                    <a:lnTo>
                      <a:pt x="16136" y="1602"/>
                    </a:lnTo>
                    <a:lnTo>
                      <a:pt x="15803" y="1560"/>
                    </a:lnTo>
                    <a:lnTo>
                      <a:pt x="15450" y="1539"/>
                    </a:lnTo>
                    <a:lnTo>
                      <a:pt x="15096" y="1519"/>
                    </a:lnTo>
                    <a:lnTo>
                      <a:pt x="14764" y="1539"/>
                    </a:lnTo>
                    <a:lnTo>
                      <a:pt x="14077" y="1581"/>
                    </a:lnTo>
                    <a:lnTo>
                      <a:pt x="13391" y="1664"/>
                    </a:lnTo>
                    <a:lnTo>
                      <a:pt x="12560" y="1810"/>
                    </a:lnTo>
                    <a:lnTo>
                      <a:pt x="11728" y="1976"/>
                    </a:lnTo>
                    <a:lnTo>
                      <a:pt x="10917" y="2184"/>
                    </a:lnTo>
                    <a:lnTo>
                      <a:pt x="10085" y="2392"/>
                    </a:lnTo>
                    <a:lnTo>
                      <a:pt x="9295" y="2641"/>
                    </a:lnTo>
                    <a:lnTo>
                      <a:pt x="8484" y="2891"/>
                    </a:lnTo>
                    <a:lnTo>
                      <a:pt x="6862" y="3390"/>
                    </a:lnTo>
                    <a:lnTo>
                      <a:pt x="6446" y="3556"/>
                    </a:lnTo>
                    <a:lnTo>
                      <a:pt x="6051" y="3743"/>
                    </a:lnTo>
                    <a:lnTo>
                      <a:pt x="5698" y="3972"/>
                    </a:lnTo>
                    <a:lnTo>
                      <a:pt x="5386" y="4222"/>
                    </a:lnTo>
                    <a:lnTo>
                      <a:pt x="5095" y="4492"/>
                    </a:lnTo>
                    <a:lnTo>
                      <a:pt x="4825" y="4804"/>
                    </a:lnTo>
                    <a:lnTo>
                      <a:pt x="4575" y="5157"/>
                    </a:lnTo>
                    <a:lnTo>
                      <a:pt x="4346" y="5532"/>
                    </a:lnTo>
                    <a:lnTo>
                      <a:pt x="4138" y="5906"/>
                    </a:lnTo>
                    <a:lnTo>
                      <a:pt x="3951" y="6280"/>
                    </a:lnTo>
                    <a:lnTo>
                      <a:pt x="3598" y="7070"/>
                    </a:lnTo>
                    <a:lnTo>
                      <a:pt x="3286" y="7860"/>
                    </a:lnTo>
                    <a:lnTo>
                      <a:pt x="3016" y="8671"/>
                    </a:lnTo>
                    <a:lnTo>
                      <a:pt x="2766" y="9482"/>
                    </a:lnTo>
                    <a:lnTo>
                      <a:pt x="2558" y="10293"/>
                    </a:lnTo>
                    <a:lnTo>
                      <a:pt x="2371" y="11125"/>
                    </a:lnTo>
                    <a:lnTo>
                      <a:pt x="2184" y="11957"/>
                    </a:lnTo>
                    <a:lnTo>
                      <a:pt x="1851" y="13662"/>
                    </a:lnTo>
                    <a:lnTo>
                      <a:pt x="1539" y="15387"/>
                    </a:lnTo>
                    <a:lnTo>
                      <a:pt x="1248" y="17092"/>
                    </a:lnTo>
                    <a:lnTo>
                      <a:pt x="978" y="18818"/>
                    </a:lnTo>
                    <a:lnTo>
                      <a:pt x="749" y="20544"/>
                    </a:lnTo>
                    <a:lnTo>
                      <a:pt x="541" y="22270"/>
                    </a:lnTo>
                    <a:lnTo>
                      <a:pt x="375" y="23996"/>
                    </a:lnTo>
                    <a:lnTo>
                      <a:pt x="229" y="25742"/>
                    </a:lnTo>
                    <a:lnTo>
                      <a:pt x="125" y="27156"/>
                    </a:lnTo>
                    <a:lnTo>
                      <a:pt x="42" y="28570"/>
                    </a:lnTo>
                    <a:lnTo>
                      <a:pt x="1" y="29298"/>
                    </a:lnTo>
                    <a:lnTo>
                      <a:pt x="1" y="30005"/>
                    </a:lnTo>
                    <a:lnTo>
                      <a:pt x="1" y="30712"/>
                    </a:lnTo>
                    <a:lnTo>
                      <a:pt x="22" y="31440"/>
                    </a:lnTo>
                    <a:lnTo>
                      <a:pt x="42" y="31814"/>
                    </a:lnTo>
                    <a:lnTo>
                      <a:pt x="105" y="32167"/>
                    </a:lnTo>
                    <a:lnTo>
                      <a:pt x="167" y="32521"/>
                    </a:lnTo>
                    <a:lnTo>
                      <a:pt x="271" y="32853"/>
                    </a:lnTo>
                    <a:lnTo>
                      <a:pt x="375" y="33145"/>
                    </a:lnTo>
                    <a:lnTo>
                      <a:pt x="521" y="33436"/>
                    </a:lnTo>
                    <a:lnTo>
                      <a:pt x="687" y="33706"/>
                    </a:lnTo>
                    <a:lnTo>
                      <a:pt x="895" y="33955"/>
                    </a:lnTo>
                    <a:lnTo>
                      <a:pt x="1124" y="34184"/>
                    </a:lnTo>
                    <a:lnTo>
                      <a:pt x="1373" y="34392"/>
                    </a:lnTo>
                    <a:lnTo>
                      <a:pt x="1643" y="34579"/>
                    </a:lnTo>
                    <a:lnTo>
                      <a:pt x="1976" y="34766"/>
                    </a:lnTo>
                    <a:lnTo>
                      <a:pt x="2309" y="34912"/>
                    </a:lnTo>
                    <a:lnTo>
                      <a:pt x="2704" y="35057"/>
                    </a:lnTo>
                    <a:lnTo>
                      <a:pt x="3120" y="35161"/>
                    </a:lnTo>
                    <a:lnTo>
                      <a:pt x="3577" y="35265"/>
                    </a:lnTo>
                    <a:lnTo>
                      <a:pt x="4513" y="35411"/>
                    </a:lnTo>
                    <a:lnTo>
                      <a:pt x="5469" y="35515"/>
                    </a:lnTo>
                    <a:lnTo>
                      <a:pt x="6426" y="35598"/>
                    </a:lnTo>
                    <a:lnTo>
                      <a:pt x="7382" y="35619"/>
                    </a:lnTo>
                    <a:lnTo>
                      <a:pt x="11395" y="35660"/>
                    </a:lnTo>
                    <a:lnTo>
                      <a:pt x="15429" y="35660"/>
                    </a:lnTo>
                    <a:lnTo>
                      <a:pt x="17446" y="35619"/>
                    </a:lnTo>
                    <a:lnTo>
                      <a:pt x="19442" y="35557"/>
                    </a:lnTo>
                    <a:lnTo>
                      <a:pt x="21459" y="35473"/>
                    </a:lnTo>
                    <a:lnTo>
                      <a:pt x="23455" y="35328"/>
                    </a:lnTo>
                    <a:lnTo>
                      <a:pt x="23642" y="35328"/>
                    </a:lnTo>
                    <a:lnTo>
                      <a:pt x="23808" y="35349"/>
                    </a:lnTo>
                    <a:lnTo>
                      <a:pt x="23933" y="35390"/>
                    </a:lnTo>
                    <a:lnTo>
                      <a:pt x="24037" y="35453"/>
                    </a:lnTo>
                    <a:lnTo>
                      <a:pt x="24141" y="35557"/>
                    </a:lnTo>
                    <a:lnTo>
                      <a:pt x="24204" y="35681"/>
                    </a:lnTo>
                    <a:lnTo>
                      <a:pt x="24245" y="35827"/>
                    </a:lnTo>
                    <a:lnTo>
                      <a:pt x="24287" y="36014"/>
                    </a:lnTo>
                    <a:lnTo>
                      <a:pt x="24349" y="36596"/>
                    </a:lnTo>
                    <a:lnTo>
                      <a:pt x="24432" y="37178"/>
                    </a:lnTo>
                    <a:lnTo>
                      <a:pt x="24890" y="40630"/>
                    </a:lnTo>
                    <a:lnTo>
                      <a:pt x="25118" y="42356"/>
                    </a:lnTo>
                    <a:lnTo>
                      <a:pt x="25347" y="44082"/>
                    </a:lnTo>
                    <a:lnTo>
                      <a:pt x="25597" y="45787"/>
                    </a:lnTo>
                    <a:lnTo>
                      <a:pt x="25888" y="47512"/>
                    </a:lnTo>
                    <a:lnTo>
                      <a:pt x="26200" y="49217"/>
                    </a:lnTo>
                    <a:lnTo>
                      <a:pt x="26532" y="50922"/>
                    </a:lnTo>
                    <a:lnTo>
                      <a:pt x="26823" y="52212"/>
                    </a:lnTo>
                    <a:lnTo>
                      <a:pt x="27156" y="53501"/>
                    </a:lnTo>
                    <a:lnTo>
                      <a:pt x="27510" y="54769"/>
                    </a:lnTo>
                    <a:lnTo>
                      <a:pt x="27905" y="56037"/>
                    </a:lnTo>
                    <a:lnTo>
                      <a:pt x="28071" y="56432"/>
                    </a:lnTo>
                    <a:lnTo>
                      <a:pt x="28154" y="56620"/>
                    </a:lnTo>
                    <a:lnTo>
                      <a:pt x="28258" y="56786"/>
                    </a:lnTo>
                    <a:lnTo>
                      <a:pt x="28362" y="56952"/>
                    </a:lnTo>
                    <a:lnTo>
                      <a:pt x="28487" y="57098"/>
                    </a:lnTo>
                    <a:lnTo>
                      <a:pt x="28612" y="57223"/>
                    </a:lnTo>
                    <a:lnTo>
                      <a:pt x="28757" y="57347"/>
                    </a:lnTo>
                    <a:lnTo>
                      <a:pt x="28903" y="57451"/>
                    </a:lnTo>
                    <a:lnTo>
                      <a:pt x="29048" y="57555"/>
                    </a:lnTo>
                    <a:lnTo>
                      <a:pt x="29235" y="57638"/>
                    </a:lnTo>
                    <a:lnTo>
                      <a:pt x="29402" y="57722"/>
                    </a:lnTo>
                    <a:lnTo>
                      <a:pt x="29610" y="57763"/>
                    </a:lnTo>
                    <a:lnTo>
                      <a:pt x="29797" y="57826"/>
                    </a:lnTo>
                    <a:lnTo>
                      <a:pt x="30026" y="57867"/>
                    </a:lnTo>
                    <a:lnTo>
                      <a:pt x="30254" y="57888"/>
                    </a:lnTo>
                    <a:lnTo>
                      <a:pt x="31044" y="57930"/>
                    </a:lnTo>
                    <a:lnTo>
                      <a:pt x="31834" y="57950"/>
                    </a:lnTo>
                    <a:lnTo>
                      <a:pt x="32645" y="57950"/>
                    </a:lnTo>
                    <a:lnTo>
                      <a:pt x="33436" y="57909"/>
                    </a:lnTo>
                    <a:lnTo>
                      <a:pt x="34205" y="57846"/>
                    </a:lnTo>
                    <a:lnTo>
                      <a:pt x="34995" y="57763"/>
                    </a:lnTo>
                    <a:lnTo>
                      <a:pt x="35785" y="57638"/>
                    </a:lnTo>
                    <a:lnTo>
                      <a:pt x="36554" y="57472"/>
                    </a:lnTo>
                    <a:lnTo>
                      <a:pt x="36929" y="57389"/>
                    </a:lnTo>
                    <a:lnTo>
                      <a:pt x="37282" y="57285"/>
                    </a:lnTo>
                    <a:lnTo>
                      <a:pt x="37594" y="57181"/>
                    </a:lnTo>
                    <a:lnTo>
                      <a:pt x="37885" y="57056"/>
                    </a:lnTo>
                    <a:lnTo>
                      <a:pt x="38135" y="56932"/>
                    </a:lnTo>
                    <a:lnTo>
                      <a:pt x="38363" y="56786"/>
                    </a:lnTo>
                    <a:lnTo>
                      <a:pt x="38571" y="56620"/>
                    </a:lnTo>
                    <a:lnTo>
                      <a:pt x="38758" y="56432"/>
                    </a:lnTo>
                    <a:lnTo>
                      <a:pt x="38925" y="56245"/>
                    </a:lnTo>
                    <a:lnTo>
                      <a:pt x="39070" y="56017"/>
                    </a:lnTo>
                    <a:lnTo>
                      <a:pt x="39195" y="55767"/>
                    </a:lnTo>
                    <a:lnTo>
                      <a:pt x="39299" y="55497"/>
                    </a:lnTo>
                    <a:lnTo>
                      <a:pt x="39403" y="55206"/>
                    </a:lnTo>
                    <a:lnTo>
                      <a:pt x="39465" y="54894"/>
                    </a:lnTo>
                    <a:lnTo>
                      <a:pt x="39528" y="54540"/>
                    </a:lnTo>
                    <a:lnTo>
                      <a:pt x="39569" y="54166"/>
                    </a:lnTo>
                    <a:lnTo>
                      <a:pt x="39860" y="51338"/>
                    </a:lnTo>
                    <a:lnTo>
                      <a:pt x="39964" y="49945"/>
                    </a:lnTo>
                    <a:lnTo>
                      <a:pt x="40068" y="48531"/>
                    </a:lnTo>
                    <a:lnTo>
                      <a:pt x="40152" y="47117"/>
                    </a:lnTo>
                    <a:lnTo>
                      <a:pt x="40214" y="45724"/>
                    </a:lnTo>
                    <a:lnTo>
                      <a:pt x="40235" y="44310"/>
                    </a:lnTo>
                    <a:lnTo>
                      <a:pt x="40235" y="42896"/>
                    </a:lnTo>
                    <a:lnTo>
                      <a:pt x="40193" y="38904"/>
                    </a:lnTo>
                    <a:lnTo>
                      <a:pt x="40193" y="36908"/>
                    </a:lnTo>
                    <a:lnTo>
                      <a:pt x="40214" y="34912"/>
                    </a:lnTo>
                    <a:lnTo>
                      <a:pt x="40235" y="32937"/>
                    </a:lnTo>
                    <a:lnTo>
                      <a:pt x="40276" y="30961"/>
                    </a:lnTo>
                    <a:lnTo>
                      <a:pt x="40360" y="28986"/>
                    </a:lnTo>
                    <a:lnTo>
                      <a:pt x="40484" y="27031"/>
                    </a:lnTo>
                    <a:lnTo>
                      <a:pt x="40567" y="18527"/>
                    </a:lnTo>
                    <a:lnTo>
                      <a:pt x="40609" y="14306"/>
                    </a:lnTo>
                    <a:lnTo>
                      <a:pt x="40630" y="10106"/>
                    </a:lnTo>
                    <a:lnTo>
                      <a:pt x="40609" y="8193"/>
                    </a:lnTo>
                    <a:lnTo>
                      <a:pt x="40567" y="6301"/>
                    </a:lnTo>
                    <a:lnTo>
                      <a:pt x="40505" y="5365"/>
                    </a:lnTo>
                    <a:lnTo>
                      <a:pt x="40443" y="4409"/>
                    </a:lnTo>
                    <a:lnTo>
                      <a:pt x="40380" y="3473"/>
                    </a:lnTo>
                    <a:lnTo>
                      <a:pt x="40297" y="2517"/>
                    </a:lnTo>
                    <a:lnTo>
                      <a:pt x="40235" y="2080"/>
                    </a:lnTo>
                    <a:lnTo>
                      <a:pt x="40152" y="1727"/>
                    </a:lnTo>
                    <a:lnTo>
                      <a:pt x="40110" y="1581"/>
                    </a:lnTo>
                    <a:lnTo>
                      <a:pt x="40048" y="1435"/>
                    </a:lnTo>
                    <a:lnTo>
                      <a:pt x="39964" y="1332"/>
                    </a:lnTo>
                    <a:lnTo>
                      <a:pt x="39881" y="1228"/>
                    </a:lnTo>
                    <a:lnTo>
                      <a:pt x="39798" y="1124"/>
                    </a:lnTo>
                    <a:lnTo>
                      <a:pt x="39673" y="1061"/>
                    </a:lnTo>
                    <a:lnTo>
                      <a:pt x="39549" y="978"/>
                    </a:lnTo>
                    <a:lnTo>
                      <a:pt x="39403" y="916"/>
                    </a:lnTo>
                    <a:lnTo>
                      <a:pt x="39070" y="812"/>
                    </a:lnTo>
                    <a:lnTo>
                      <a:pt x="38634" y="708"/>
                    </a:lnTo>
                    <a:lnTo>
                      <a:pt x="37511" y="500"/>
                    </a:lnTo>
                    <a:lnTo>
                      <a:pt x="36367" y="313"/>
                    </a:lnTo>
                    <a:lnTo>
                      <a:pt x="35244" y="146"/>
                    </a:lnTo>
                    <a:lnTo>
                      <a:pt x="34662" y="84"/>
                    </a:lnTo>
                    <a:lnTo>
                      <a:pt x="34101" y="42"/>
                    </a:lnTo>
                    <a:lnTo>
                      <a:pt x="335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>
                <a:off x="1244950" y="2435925"/>
                <a:ext cx="87350" cy="4060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6240" extrusionOk="0">
                    <a:moveTo>
                      <a:pt x="3410" y="0"/>
                    </a:moveTo>
                    <a:lnTo>
                      <a:pt x="3285" y="21"/>
                    </a:lnTo>
                    <a:lnTo>
                      <a:pt x="3202" y="62"/>
                    </a:lnTo>
                    <a:lnTo>
                      <a:pt x="3119" y="104"/>
                    </a:lnTo>
                    <a:lnTo>
                      <a:pt x="3077" y="166"/>
                    </a:lnTo>
                    <a:lnTo>
                      <a:pt x="2994" y="312"/>
                    </a:lnTo>
                    <a:lnTo>
                      <a:pt x="2932" y="457"/>
                    </a:lnTo>
                    <a:lnTo>
                      <a:pt x="2662" y="1019"/>
                    </a:lnTo>
                    <a:lnTo>
                      <a:pt x="2454" y="1580"/>
                    </a:lnTo>
                    <a:lnTo>
                      <a:pt x="2246" y="2183"/>
                    </a:lnTo>
                    <a:lnTo>
                      <a:pt x="2079" y="2765"/>
                    </a:lnTo>
                    <a:lnTo>
                      <a:pt x="1788" y="3930"/>
                    </a:lnTo>
                    <a:lnTo>
                      <a:pt x="1518" y="5094"/>
                    </a:lnTo>
                    <a:lnTo>
                      <a:pt x="1268" y="6259"/>
                    </a:lnTo>
                    <a:lnTo>
                      <a:pt x="1040" y="7423"/>
                    </a:lnTo>
                    <a:lnTo>
                      <a:pt x="582" y="9773"/>
                    </a:lnTo>
                    <a:lnTo>
                      <a:pt x="125" y="12122"/>
                    </a:lnTo>
                    <a:lnTo>
                      <a:pt x="83" y="12434"/>
                    </a:lnTo>
                    <a:lnTo>
                      <a:pt x="42" y="12767"/>
                    </a:lnTo>
                    <a:lnTo>
                      <a:pt x="21" y="13079"/>
                    </a:lnTo>
                    <a:lnTo>
                      <a:pt x="0" y="13411"/>
                    </a:lnTo>
                    <a:lnTo>
                      <a:pt x="0" y="14056"/>
                    </a:lnTo>
                    <a:lnTo>
                      <a:pt x="62" y="14701"/>
                    </a:lnTo>
                    <a:lnTo>
                      <a:pt x="104" y="14971"/>
                    </a:lnTo>
                    <a:lnTo>
                      <a:pt x="166" y="15220"/>
                    </a:lnTo>
                    <a:lnTo>
                      <a:pt x="250" y="15470"/>
                    </a:lnTo>
                    <a:lnTo>
                      <a:pt x="354" y="15699"/>
                    </a:lnTo>
                    <a:lnTo>
                      <a:pt x="499" y="15927"/>
                    </a:lnTo>
                    <a:lnTo>
                      <a:pt x="582" y="16010"/>
                    </a:lnTo>
                    <a:lnTo>
                      <a:pt x="665" y="16094"/>
                    </a:lnTo>
                    <a:lnTo>
                      <a:pt x="769" y="16156"/>
                    </a:lnTo>
                    <a:lnTo>
                      <a:pt x="873" y="16198"/>
                    </a:lnTo>
                    <a:lnTo>
                      <a:pt x="998" y="16239"/>
                    </a:lnTo>
                    <a:lnTo>
                      <a:pt x="1144" y="16239"/>
                    </a:lnTo>
                    <a:lnTo>
                      <a:pt x="1268" y="16218"/>
                    </a:lnTo>
                    <a:lnTo>
                      <a:pt x="1393" y="16198"/>
                    </a:lnTo>
                    <a:lnTo>
                      <a:pt x="1497" y="16156"/>
                    </a:lnTo>
                    <a:lnTo>
                      <a:pt x="1601" y="16073"/>
                    </a:lnTo>
                    <a:lnTo>
                      <a:pt x="1684" y="15990"/>
                    </a:lnTo>
                    <a:lnTo>
                      <a:pt x="1767" y="15907"/>
                    </a:lnTo>
                    <a:lnTo>
                      <a:pt x="1892" y="15678"/>
                    </a:lnTo>
                    <a:lnTo>
                      <a:pt x="2017" y="15387"/>
                    </a:lnTo>
                    <a:lnTo>
                      <a:pt x="2100" y="15096"/>
                    </a:lnTo>
                    <a:lnTo>
                      <a:pt x="2225" y="14493"/>
                    </a:lnTo>
                    <a:lnTo>
                      <a:pt x="2329" y="13848"/>
                    </a:lnTo>
                    <a:lnTo>
                      <a:pt x="2412" y="13183"/>
                    </a:lnTo>
                    <a:lnTo>
                      <a:pt x="2495" y="12517"/>
                    </a:lnTo>
                    <a:lnTo>
                      <a:pt x="2537" y="11852"/>
                    </a:lnTo>
                    <a:lnTo>
                      <a:pt x="2620" y="10521"/>
                    </a:lnTo>
                    <a:lnTo>
                      <a:pt x="2682" y="9856"/>
                    </a:lnTo>
                    <a:lnTo>
                      <a:pt x="2724" y="9190"/>
                    </a:lnTo>
                    <a:lnTo>
                      <a:pt x="2953" y="7111"/>
                    </a:lnTo>
                    <a:lnTo>
                      <a:pt x="3181" y="5032"/>
                    </a:lnTo>
                    <a:lnTo>
                      <a:pt x="3285" y="4013"/>
                    </a:lnTo>
                    <a:lnTo>
                      <a:pt x="3368" y="2973"/>
                    </a:lnTo>
                    <a:lnTo>
                      <a:pt x="3431" y="1934"/>
                    </a:lnTo>
                    <a:lnTo>
                      <a:pt x="3472" y="894"/>
                    </a:lnTo>
                    <a:lnTo>
                      <a:pt x="3493" y="457"/>
                    </a:lnTo>
                    <a:lnTo>
                      <a:pt x="3472" y="229"/>
                    </a:lnTo>
                    <a:lnTo>
                      <a:pt x="3452" y="104"/>
                    </a:lnTo>
                    <a:lnTo>
                      <a:pt x="34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>
                <a:off x="1870800" y="3215125"/>
                <a:ext cx="811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770" extrusionOk="0">
                    <a:moveTo>
                      <a:pt x="832" y="0"/>
                    </a:moveTo>
                    <a:lnTo>
                      <a:pt x="687" y="42"/>
                    </a:lnTo>
                    <a:lnTo>
                      <a:pt x="562" y="84"/>
                    </a:lnTo>
                    <a:lnTo>
                      <a:pt x="437" y="146"/>
                    </a:lnTo>
                    <a:lnTo>
                      <a:pt x="354" y="229"/>
                    </a:lnTo>
                    <a:lnTo>
                      <a:pt x="250" y="333"/>
                    </a:lnTo>
                    <a:lnTo>
                      <a:pt x="188" y="437"/>
                    </a:lnTo>
                    <a:lnTo>
                      <a:pt x="125" y="583"/>
                    </a:lnTo>
                    <a:lnTo>
                      <a:pt x="84" y="707"/>
                    </a:lnTo>
                    <a:lnTo>
                      <a:pt x="21" y="999"/>
                    </a:lnTo>
                    <a:lnTo>
                      <a:pt x="1" y="1269"/>
                    </a:lnTo>
                    <a:lnTo>
                      <a:pt x="1" y="1539"/>
                    </a:lnTo>
                    <a:lnTo>
                      <a:pt x="42" y="1830"/>
                    </a:lnTo>
                    <a:lnTo>
                      <a:pt x="250" y="2911"/>
                    </a:lnTo>
                    <a:lnTo>
                      <a:pt x="458" y="4013"/>
                    </a:lnTo>
                    <a:lnTo>
                      <a:pt x="666" y="4928"/>
                    </a:lnTo>
                    <a:lnTo>
                      <a:pt x="895" y="5864"/>
                    </a:lnTo>
                    <a:lnTo>
                      <a:pt x="1123" y="6779"/>
                    </a:lnTo>
                    <a:lnTo>
                      <a:pt x="1373" y="7694"/>
                    </a:lnTo>
                    <a:lnTo>
                      <a:pt x="1664" y="8588"/>
                    </a:lnTo>
                    <a:lnTo>
                      <a:pt x="1955" y="9482"/>
                    </a:lnTo>
                    <a:lnTo>
                      <a:pt x="2267" y="10376"/>
                    </a:lnTo>
                    <a:lnTo>
                      <a:pt x="2600" y="11270"/>
                    </a:lnTo>
                    <a:lnTo>
                      <a:pt x="2662" y="11437"/>
                    </a:lnTo>
                    <a:lnTo>
                      <a:pt x="2683" y="11520"/>
                    </a:lnTo>
                    <a:lnTo>
                      <a:pt x="2724" y="11603"/>
                    </a:lnTo>
                    <a:lnTo>
                      <a:pt x="2808" y="11686"/>
                    </a:lnTo>
                    <a:lnTo>
                      <a:pt x="2891" y="11728"/>
                    </a:lnTo>
                    <a:lnTo>
                      <a:pt x="3016" y="11769"/>
                    </a:lnTo>
                    <a:lnTo>
                      <a:pt x="3161" y="11769"/>
                    </a:lnTo>
                    <a:lnTo>
                      <a:pt x="3223" y="10854"/>
                    </a:lnTo>
                    <a:lnTo>
                      <a:pt x="3244" y="10397"/>
                    </a:lnTo>
                    <a:lnTo>
                      <a:pt x="3244" y="9939"/>
                    </a:lnTo>
                    <a:lnTo>
                      <a:pt x="3223" y="8858"/>
                    </a:lnTo>
                    <a:lnTo>
                      <a:pt x="3161" y="7798"/>
                    </a:lnTo>
                    <a:lnTo>
                      <a:pt x="3057" y="6717"/>
                    </a:lnTo>
                    <a:lnTo>
                      <a:pt x="2932" y="5635"/>
                    </a:lnTo>
                    <a:lnTo>
                      <a:pt x="2766" y="4575"/>
                    </a:lnTo>
                    <a:lnTo>
                      <a:pt x="2579" y="3514"/>
                    </a:lnTo>
                    <a:lnTo>
                      <a:pt x="2371" y="2454"/>
                    </a:lnTo>
                    <a:lnTo>
                      <a:pt x="2121" y="1394"/>
                    </a:lnTo>
                    <a:lnTo>
                      <a:pt x="2080" y="1165"/>
                    </a:lnTo>
                    <a:lnTo>
                      <a:pt x="1997" y="915"/>
                    </a:lnTo>
                    <a:lnTo>
                      <a:pt x="1893" y="687"/>
                    </a:lnTo>
                    <a:lnTo>
                      <a:pt x="1789" y="479"/>
                    </a:lnTo>
                    <a:lnTo>
                      <a:pt x="1685" y="354"/>
                    </a:lnTo>
                    <a:lnTo>
                      <a:pt x="1602" y="250"/>
                    </a:lnTo>
                    <a:lnTo>
                      <a:pt x="1498" y="167"/>
                    </a:lnTo>
                    <a:lnTo>
                      <a:pt x="1394" y="84"/>
                    </a:lnTo>
                    <a:lnTo>
                      <a:pt x="1269" y="42"/>
                    </a:lnTo>
                    <a:lnTo>
                      <a:pt x="11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1920700" y="2265925"/>
                <a:ext cx="478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655" extrusionOk="0">
                    <a:moveTo>
                      <a:pt x="999" y="1"/>
                    </a:moveTo>
                    <a:lnTo>
                      <a:pt x="832" y="22"/>
                    </a:lnTo>
                    <a:lnTo>
                      <a:pt x="666" y="84"/>
                    </a:lnTo>
                    <a:lnTo>
                      <a:pt x="541" y="167"/>
                    </a:lnTo>
                    <a:lnTo>
                      <a:pt x="437" y="292"/>
                    </a:lnTo>
                    <a:lnTo>
                      <a:pt x="354" y="417"/>
                    </a:lnTo>
                    <a:lnTo>
                      <a:pt x="271" y="583"/>
                    </a:lnTo>
                    <a:lnTo>
                      <a:pt x="229" y="749"/>
                    </a:lnTo>
                    <a:lnTo>
                      <a:pt x="167" y="1103"/>
                    </a:lnTo>
                    <a:lnTo>
                      <a:pt x="125" y="1456"/>
                    </a:lnTo>
                    <a:lnTo>
                      <a:pt x="63" y="2142"/>
                    </a:lnTo>
                    <a:lnTo>
                      <a:pt x="1" y="3265"/>
                    </a:lnTo>
                    <a:lnTo>
                      <a:pt x="1" y="3806"/>
                    </a:lnTo>
                    <a:lnTo>
                      <a:pt x="1" y="4367"/>
                    </a:lnTo>
                    <a:lnTo>
                      <a:pt x="1" y="4929"/>
                    </a:lnTo>
                    <a:lnTo>
                      <a:pt x="42" y="5511"/>
                    </a:lnTo>
                    <a:lnTo>
                      <a:pt x="84" y="6072"/>
                    </a:lnTo>
                    <a:lnTo>
                      <a:pt x="167" y="6654"/>
                    </a:lnTo>
                    <a:lnTo>
                      <a:pt x="354" y="6571"/>
                    </a:lnTo>
                    <a:lnTo>
                      <a:pt x="417" y="6530"/>
                    </a:lnTo>
                    <a:lnTo>
                      <a:pt x="437" y="6488"/>
                    </a:lnTo>
                    <a:lnTo>
                      <a:pt x="708" y="5823"/>
                    </a:lnTo>
                    <a:lnTo>
                      <a:pt x="957" y="5137"/>
                    </a:lnTo>
                    <a:lnTo>
                      <a:pt x="1186" y="4450"/>
                    </a:lnTo>
                    <a:lnTo>
                      <a:pt x="1394" y="3764"/>
                    </a:lnTo>
                    <a:lnTo>
                      <a:pt x="1581" y="3078"/>
                    </a:lnTo>
                    <a:lnTo>
                      <a:pt x="1726" y="2371"/>
                    </a:lnTo>
                    <a:lnTo>
                      <a:pt x="1830" y="1643"/>
                    </a:lnTo>
                    <a:lnTo>
                      <a:pt x="1914" y="916"/>
                    </a:lnTo>
                    <a:lnTo>
                      <a:pt x="1914" y="749"/>
                    </a:lnTo>
                    <a:lnTo>
                      <a:pt x="1893" y="583"/>
                    </a:lnTo>
                    <a:lnTo>
                      <a:pt x="1830" y="437"/>
                    </a:lnTo>
                    <a:lnTo>
                      <a:pt x="1747" y="313"/>
                    </a:lnTo>
                    <a:lnTo>
                      <a:pt x="1643" y="209"/>
                    </a:lnTo>
                    <a:lnTo>
                      <a:pt x="1519" y="126"/>
                    </a:lnTo>
                    <a:lnTo>
                      <a:pt x="1373" y="42"/>
                    </a:lnTo>
                    <a:lnTo>
                      <a:pt x="1186" y="22"/>
                    </a:lnTo>
                    <a:lnTo>
                      <a:pt x="99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1334350" y="2328300"/>
                <a:ext cx="36400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2559" extrusionOk="0">
                    <a:moveTo>
                      <a:pt x="1269" y="1"/>
                    </a:moveTo>
                    <a:lnTo>
                      <a:pt x="1144" y="22"/>
                    </a:lnTo>
                    <a:lnTo>
                      <a:pt x="1019" y="63"/>
                    </a:lnTo>
                    <a:lnTo>
                      <a:pt x="894" y="126"/>
                    </a:lnTo>
                    <a:lnTo>
                      <a:pt x="791" y="188"/>
                    </a:lnTo>
                    <a:lnTo>
                      <a:pt x="666" y="271"/>
                    </a:lnTo>
                    <a:lnTo>
                      <a:pt x="562" y="375"/>
                    </a:lnTo>
                    <a:lnTo>
                      <a:pt x="395" y="604"/>
                    </a:lnTo>
                    <a:lnTo>
                      <a:pt x="229" y="853"/>
                    </a:lnTo>
                    <a:lnTo>
                      <a:pt x="104" y="1145"/>
                    </a:lnTo>
                    <a:lnTo>
                      <a:pt x="42" y="1436"/>
                    </a:lnTo>
                    <a:lnTo>
                      <a:pt x="0" y="1768"/>
                    </a:lnTo>
                    <a:lnTo>
                      <a:pt x="0" y="1893"/>
                    </a:lnTo>
                    <a:lnTo>
                      <a:pt x="21" y="2039"/>
                    </a:lnTo>
                    <a:lnTo>
                      <a:pt x="42" y="2163"/>
                    </a:lnTo>
                    <a:lnTo>
                      <a:pt x="104" y="2267"/>
                    </a:lnTo>
                    <a:lnTo>
                      <a:pt x="167" y="2371"/>
                    </a:lnTo>
                    <a:lnTo>
                      <a:pt x="250" y="2454"/>
                    </a:lnTo>
                    <a:lnTo>
                      <a:pt x="375" y="2517"/>
                    </a:lnTo>
                    <a:lnTo>
                      <a:pt x="520" y="2538"/>
                    </a:lnTo>
                    <a:lnTo>
                      <a:pt x="666" y="2558"/>
                    </a:lnTo>
                    <a:lnTo>
                      <a:pt x="791" y="2538"/>
                    </a:lnTo>
                    <a:lnTo>
                      <a:pt x="894" y="2496"/>
                    </a:lnTo>
                    <a:lnTo>
                      <a:pt x="998" y="2434"/>
                    </a:lnTo>
                    <a:lnTo>
                      <a:pt x="1082" y="2351"/>
                    </a:lnTo>
                    <a:lnTo>
                      <a:pt x="1144" y="2247"/>
                    </a:lnTo>
                    <a:lnTo>
                      <a:pt x="1206" y="2143"/>
                    </a:lnTo>
                    <a:lnTo>
                      <a:pt x="1269" y="2018"/>
                    </a:lnTo>
                    <a:lnTo>
                      <a:pt x="1331" y="1768"/>
                    </a:lnTo>
                    <a:lnTo>
                      <a:pt x="1394" y="1519"/>
                    </a:lnTo>
                    <a:lnTo>
                      <a:pt x="1435" y="1269"/>
                    </a:lnTo>
                    <a:lnTo>
                      <a:pt x="1456" y="1020"/>
                    </a:lnTo>
                    <a:lnTo>
                      <a:pt x="1456" y="770"/>
                    </a:lnTo>
                    <a:lnTo>
                      <a:pt x="1414" y="521"/>
                    </a:lnTo>
                    <a:lnTo>
                      <a:pt x="1352" y="250"/>
                    </a:lnTo>
                    <a:lnTo>
                      <a:pt x="12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899" name="Google Shape;899;p6"/>
          <p:cNvGrpSpPr/>
          <p:nvPr/>
        </p:nvGrpSpPr>
        <p:grpSpPr>
          <a:xfrm rot="374029">
            <a:off x="1152014" y="239617"/>
            <a:ext cx="514964" cy="556644"/>
            <a:chOff x="5309813" y="3961575"/>
            <a:chExt cx="901900" cy="982500"/>
          </a:xfrm>
        </p:grpSpPr>
        <p:sp>
          <p:nvSpPr>
            <p:cNvPr id="900" name="Google Shape;900;p6"/>
            <p:cNvSpPr/>
            <p:nvPr/>
          </p:nvSpPr>
          <p:spPr>
            <a:xfrm>
              <a:off x="5342038" y="4332725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extrusionOk="0">
                  <a:moveTo>
                    <a:pt x="18153" y="2018"/>
                  </a:moveTo>
                  <a:lnTo>
                    <a:pt x="18381" y="2038"/>
                  </a:lnTo>
                  <a:lnTo>
                    <a:pt x="18610" y="2080"/>
                  </a:lnTo>
                  <a:lnTo>
                    <a:pt x="18839" y="2142"/>
                  </a:lnTo>
                  <a:lnTo>
                    <a:pt x="19088" y="2226"/>
                  </a:lnTo>
                  <a:lnTo>
                    <a:pt x="19317" y="2309"/>
                  </a:lnTo>
                  <a:lnTo>
                    <a:pt x="19546" y="2433"/>
                  </a:lnTo>
                  <a:lnTo>
                    <a:pt x="19775" y="2579"/>
                  </a:lnTo>
                  <a:lnTo>
                    <a:pt x="19546" y="2745"/>
                  </a:lnTo>
                  <a:lnTo>
                    <a:pt x="19296" y="2891"/>
                  </a:lnTo>
                  <a:lnTo>
                    <a:pt x="19047" y="3016"/>
                  </a:lnTo>
                  <a:lnTo>
                    <a:pt x="18818" y="3120"/>
                  </a:lnTo>
                  <a:lnTo>
                    <a:pt x="18569" y="3203"/>
                  </a:lnTo>
                  <a:lnTo>
                    <a:pt x="18340" y="3265"/>
                  </a:lnTo>
                  <a:lnTo>
                    <a:pt x="18090" y="3307"/>
                  </a:lnTo>
                  <a:lnTo>
                    <a:pt x="17841" y="3328"/>
                  </a:lnTo>
                  <a:lnTo>
                    <a:pt x="17654" y="3307"/>
                  </a:lnTo>
                  <a:lnTo>
                    <a:pt x="17508" y="3307"/>
                  </a:lnTo>
                  <a:lnTo>
                    <a:pt x="17383" y="3265"/>
                  </a:lnTo>
                  <a:lnTo>
                    <a:pt x="17259" y="3224"/>
                  </a:lnTo>
                  <a:lnTo>
                    <a:pt x="17155" y="3140"/>
                  </a:lnTo>
                  <a:lnTo>
                    <a:pt x="17071" y="3057"/>
                  </a:lnTo>
                  <a:lnTo>
                    <a:pt x="17009" y="2953"/>
                  </a:lnTo>
                  <a:lnTo>
                    <a:pt x="16968" y="2829"/>
                  </a:lnTo>
                  <a:lnTo>
                    <a:pt x="16947" y="2683"/>
                  </a:lnTo>
                  <a:lnTo>
                    <a:pt x="16968" y="2517"/>
                  </a:lnTo>
                  <a:lnTo>
                    <a:pt x="16988" y="2392"/>
                  </a:lnTo>
                  <a:lnTo>
                    <a:pt x="17051" y="2288"/>
                  </a:lnTo>
                  <a:lnTo>
                    <a:pt x="17134" y="2205"/>
                  </a:lnTo>
                  <a:lnTo>
                    <a:pt x="17238" y="2122"/>
                  </a:lnTo>
                  <a:lnTo>
                    <a:pt x="17363" y="2080"/>
                  </a:lnTo>
                  <a:lnTo>
                    <a:pt x="17487" y="2038"/>
                  </a:lnTo>
                  <a:lnTo>
                    <a:pt x="17633" y="2018"/>
                  </a:lnTo>
                  <a:close/>
                  <a:moveTo>
                    <a:pt x="8068" y="1955"/>
                  </a:moveTo>
                  <a:lnTo>
                    <a:pt x="9628" y="1976"/>
                  </a:lnTo>
                  <a:lnTo>
                    <a:pt x="10397" y="1997"/>
                  </a:lnTo>
                  <a:lnTo>
                    <a:pt x="11166" y="2038"/>
                  </a:lnTo>
                  <a:lnTo>
                    <a:pt x="11956" y="2101"/>
                  </a:lnTo>
                  <a:lnTo>
                    <a:pt x="12726" y="2163"/>
                  </a:lnTo>
                  <a:lnTo>
                    <a:pt x="13495" y="2267"/>
                  </a:lnTo>
                  <a:lnTo>
                    <a:pt x="14285" y="2371"/>
                  </a:lnTo>
                  <a:lnTo>
                    <a:pt x="14410" y="2392"/>
                  </a:lnTo>
                  <a:lnTo>
                    <a:pt x="14514" y="2413"/>
                  </a:lnTo>
                  <a:lnTo>
                    <a:pt x="14639" y="2496"/>
                  </a:lnTo>
                  <a:lnTo>
                    <a:pt x="14867" y="2641"/>
                  </a:lnTo>
                  <a:lnTo>
                    <a:pt x="14660" y="2766"/>
                  </a:lnTo>
                  <a:lnTo>
                    <a:pt x="14452" y="2891"/>
                  </a:lnTo>
                  <a:lnTo>
                    <a:pt x="14244" y="2974"/>
                  </a:lnTo>
                  <a:lnTo>
                    <a:pt x="14036" y="3057"/>
                  </a:lnTo>
                  <a:lnTo>
                    <a:pt x="13620" y="3182"/>
                  </a:lnTo>
                  <a:lnTo>
                    <a:pt x="13183" y="3286"/>
                  </a:lnTo>
                  <a:lnTo>
                    <a:pt x="12164" y="3494"/>
                  </a:lnTo>
                  <a:lnTo>
                    <a:pt x="11125" y="3681"/>
                  </a:lnTo>
                  <a:lnTo>
                    <a:pt x="10085" y="3827"/>
                  </a:lnTo>
                  <a:lnTo>
                    <a:pt x="9045" y="3972"/>
                  </a:lnTo>
                  <a:lnTo>
                    <a:pt x="8006" y="4076"/>
                  </a:lnTo>
                  <a:lnTo>
                    <a:pt x="6966" y="4180"/>
                  </a:lnTo>
                  <a:lnTo>
                    <a:pt x="4866" y="4326"/>
                  </a:lnTo>
                  <a:lnTo>
                    <a:pt x="4284" y="4326"/>
                  </a:lnTo>
                  <a:lnTo>
                    <a:pt x="3993" y="4284"/>
                  </a:lnTo>
                  <a:lnTo>
                    <a:pt x="3702" y="4222"/>
                  </a:lnTo>
                  <a:lnTo>
                    <a:pt x="3411" y="4138"/>
                  </a:lnTo>
                  <a:lnTo>
                    <a:pt x="3286" y="4097"/>
                  </a:lnTo>
                  <a:lnTo>
                    <a:pt x="3140" y="4014"/>
                  </a:lnTo>
                  <a:lnTo>
                    <a:pt x="3016" y="3951"/>
                  </a:lnTo>
                  <a:lnTo>
                    <a:pt x="2912" y="3847"/>
                  </a:lnTo>
                  <a:lnTo>
                    <a:pt x="2828" y="3743"/>
                  </a:lnTo>
                  <a:lnTo>
                    <a:pt x="2766" y="3619"/>
                  </a:lnTo>
                  <a:lnTo>
                    <a:pt x="2724" y="3473"/>
                  </a:lnTo>
                  <a:lnTo>
                    <a:pt x="2704" y="3328"/>
                  </a:lnTo>
                  <a:lnTo>
                    <a:pt x="2704" y="3161"/>
                  </a:lnTo>
                  <a:lnTo>
                    <a:pt x="2724" y="3016"/>
                  </a:lnTo>
                  <a:lnTo>
                    <a:pt x="2787" y="2870"/>
                  </a:lnTo>
                  <a:lnTo>
                    <a:pt x="2849" y="2766"/>
                  </a:lnTo>
                  <a:lnTo>
                    <a:pt x="2953" y="2662"/>
                  </a:lnTo>
                  <a:lnTo>
                    <a:pt x="3057" y="2558"/>
                  </a:lnTo>
                  <a:lnTo>
                    <a:pt x="3182" y="2475"/>
                  </a:lnTo>
                  <a:lnTo>
                    <a:pt x="3307" y="2392"/>
                  </a:lnTo>
                  <a:lnTo>
                    <a:pt x="3515" y="2309"/>
                  </a:lnTo>
                  <a:lnTo>
                    <a:pt x="3723" y="2226"/>
                  </a:lnTo>
                  <a:lnTo>
                    <a:pt x="3930" y="2163"/>
                  </a:lnTo>
                  <a:lnTo>
                    <a:pt x="4138" y="2122"/>
                  </a:lnTo>
                  <a:lnTo>
                    <a:pt x="4575" y="2038"/>
                  </a:lnTo>
                  <a:lnTo>
                    <a:pt x="5012" y="2018"/>
                  </a:lnTo>
                  <a:lnTo>
                    <a:pt x="6550" y="1976"/>
                  </a:lnTo>
                  <a:lnTo>
                    <a:pt x="8068" y="1955"/>
                  </a:lnTo>
                  <a:close/>
                  <a:moveTo>
                    <a:pt x="18215" y="1"/>
                  </a:moveTo>
                  <a:lnTo>
                    <a:pt x="17695" y="63"/>
                  </a:lnTo>
                  <a:lnTo>
                    <a:pt x="16469" y="188"/>
                  </a:lnTo>
                  <a:lnTo>
                    <a:pt x="15263" y="313"/>
                  </a:lnTo>
                  <a:lnTo>
                    <a:pt x="14057" y="396"/>
                  </a:lnTo>
                  <a:lnTo>
                    <a:pt x="12830" y="458"/>
                  </a:lnTo>
                  <a:lnTo>
                    <a:pt x="10709" y="541"/>
                  </a:lnTo>
                  <a:lnTo>
                    <a:pt x="8567" y="604"/>
                  </a:lnTo>
                  <a:lnTo>
                    <a:pt x="6446" y="666"/>
                  </a:lnTo>
                  <a:lnTo>
                    <a:pt x="4326" y="728"/>
                  </a:lnTo>
                  <a:lnTo>
                    <a:pt x="3702" y="749"/>
                  </a:lnTo>
                  <a:lnTo>
                    <a:pt x="3057" y="791"/>
                  </a:lnTo>
                  <a:lnTo>
                    <a:pt x="2433" y="874"/>
                  </a:lnTo>
                  <a:lnTo>
                    <a:pt x="2121" y="916"/>
                  </a:lnTo>
                  <a:lnTo>
                    <a:pt x="1810" y="978"/>
                  </a:lnTo>
                  <a:lnTo>
                    <a:pt x="1477" y="1082"/>
                  </a:lnTo>
                  <a:lnTo>
                    <a:pt x="1165" y="1207"/>
                  </a:lnTo>
                  <a:lnTo>
                    <a:pt x="1040" y="1290"/>
                  </a:lnTo>
                  <a:lnTo>
                    <a:pt x="916" y="1373"/>
                  </a:lnTo>
                  <a:lnTo>
                    <a:pt x="791" y="1456"/>
                  </a:lnTo>
                  <a:lnTo>
                    <a:pt x="687" y="1560"/>
                  </a:lnTo>
                  <a:lnTo>
                    <a:pt x="583" y="1664"/>
                  </a:lnTo>
                  <a:lnTo>
                    <a:pt x="500" y="1789"/>
                  </a:lnTo>
                  <a:lnTo>
                    <a:pt x="437" y="1914"/>
                  </a:lnTo>
                  <a:lnTo>
                    <a:pt x="354" y="2059"/>
                  </a:lnTo>
                  <a:lnTo>
                    <a:pt x="313" y="2205"/>
                  </a:lnTo>
                  <a:lnTo>
                    <a:pt x="271" y="2371"/>
                  </a:lnTo>
                  <a:lnTo>
                    <a:pt x="229" y="2558"/>
                  </a:lnTo>
                  <a:lnTo>
                    <a:pt x="209" y="2725"/>
                  </a:lnTo>
                  <a:lnTo>
                    <a:pt x="188" y="3016"/>
                  </a:lnTo>
                  <a:lnTo>
                    <a:pt x="146" y="3307"/>
                  </a:lnTo>
                  <a:lnTo>
                    <a:pt x="84" y="3598"/>
                  </a:lnTo>
                  <a:lnTo>
                    <a:pt x="63" y="3889"/>
                  </a:lnTo>
                  <a:lnTo>
                    <a:pt x="21" y="4825"/>
                  </a:lnTo>
                  <a:lnTo>
                    <a:pt x="1" y="5760"/>
                  </a:lnTo>
                  <a:lnTo>
                    <a:pt x="21" y="6446"/>
                  </a:lnTo>
                  <a:lnTo>
                    <a:pt x="63" y="7133"/>
                  </a:lnTo>
                  <a:lnTo>
                    <a:pt x="146" y="7840"/>
                  </a:lnTo>
                  <a:lnTo>
                    <a:pt x="250" y="8526"/>
                  </a:lnTo>
                  <a:lnTo>
                    <a:pt x="313" y="8734"/>
                  </a:lnTo>
                  <a:lnTo>
                    <a:pt x="396" y="8921"/>
                  </a:lnTo>
                  <a:lnTo>
                    <a:pt x="500" y="9087"/>
                  </a:lnTo>
                  <a:lnTo>
                    <a:pt x="604" y="9212"/>
                  </a:lnTo>
                  <a:lnTo>
                    <a:pt x="749" y="9295"/>
                  </a:lnTo>
                  <a:lnTo>
                    <a:pt x="936" y="9378"/>
                  </a:lnTo>
                  <a:lnTo>
                    <a:pt x="1123" y="9420"/>
                  </a:lnTo>
                  <a:lnTo>
                    <a:pt x="1331" y="9441"/>
                  </a:lnTo>
                  <a:lnTo>
                    <a:pt x="2267" y="9482"/>
                  </a:lnTo>
                  <a:lnTo>
                    <a:pt x="2724" y="9503"/>
                  </a:lnTo>
                  <a:lnTo>
                    <a:pt x="3327" y="9503"/>
                  </a:lnTo>
                  <a:lnTo>
                    <a:pt x="5136" y="9482"/>
                  </a:lnTo>
                  <a:lnTo>
                    <a:pt x="6945" y="9399"/>
                  </a:lnTo>
                  <a:lnTo>
                    <a:pt x="10563" y="9233"/>
                  </a:lnTo>
                  <a:lnTo>
                    <a:pt x="14161" y="9066"/>
                  </a:lnTo>
                  <a:lnTo>
                    <a:pt x="15969" y="9004"/>
                  </a:lnTo>
                  <a:lnTo>
                    <a:pt x="17778" y="8962"/>
                  </a:lnTo>
                  <a:lnTo>
                    <a:pt x="26657" y="8962"/>
                  </a:lnTo>
                  <a:lnTo>
                    <a:pt x="27198" y="8942"/>
                  </a:lnTo>
                  <a:lnTo>
                    <a:pt x="27738" y="8921"/>
                  </a:lnTo>
                  <a:lnTo>
                    <a:pt x="28819" y="8838"/>
                  </a:lnTo>
                  <a:lnTo>
                    <a:pt x="29901" y="8734"/>
                  </a:lnTo>
                  <a:lnTo>
                    <a:pt x="30982" y="8567"/>
                  </a:lnTo>
                  <a:lnTo>
                    <a:pt x="31252" y="8505"/>
                  </a:lnTo>
                  <a:lnTo>
                    <a:pt x="31502" y="8443"/>
                  </a:lnTo>
                  <a:lnTo>
                    <a:pt x="31730" y="8339"/>
                  </a:lnTo>
                  <a:lnTo>
                    <a:pt x="31938" y="8214"/>
                  </a:lnTo>
                  <a:lnTo>
                    <a:pt x="32125" y="8048"/>
                  </a:lnTo>
                  <a:lnTo>
                    <a:pt x="32209" y="7944"/>
                  </a:lnTo>
                  <a:lnTo>
                    <a:pt x="32292" y="7840"/>
                  </a:lnTo>
                  <a:lnTo>
                    <a:pt x="32354" y="7715"/>
                  </a:lnTo>
                  <a:lnTo>
                    <a:pt x="32396" y="7590"/>
                  </a:lnTo>
                  <a:lnTo>
                    <a:pt x="32458" y="7465"/>
                  </a:lnTo>
                  <a:lnTo>
                    <a:pt x="32479" y="7299"/>
                  </a:lnTo>
                  <a:lnTo>
                    <a:pt x="32604" y="6634"/>
                  </a:lnTo>
                  <a:lnTo>
                    <a:pt x="32708" y="5947"/>
                  </a:lnTo>
                  <a:lnTo>
                    <a:pt x="32791" y="5261"/>
                  </a:lnTo>
                  <a:lnTo>
                    <a:pt x="32874" y="4575"/>
                  </a:lnTo>
                  <a:lnTo>
                    <a:pt x="32916" y="3889"/>
                  </a:lnTo>
                  <a:lnTo>
                    <a:pt x="32957" y="3203"/>
                  </a:lnTo>
                  <a:lnTo>
                    <a:pt x="33020" y="1830"/>
                  </a:lnTo>
                  <a:lnTo>
                    <a:pt x="33020" y="1706"/>
                  </a:lnTo>
                  <a:lnTo>
                    <a:pt x="32999" y="1394"/>
                  </a:lnTo>
                  <a:lnTo>
                    <a:pt x="32978" y="1269"/>
                  </a:lnTo>
                  <a:lnTo>
                    <a:pt x="32936" y="1124"/>
                  </a:lnTo>
                  <a:lnTo>
                    <a:pt x="32895" y="1020"/>
                  </a:lnTo>
                  <a:lnTo>
                    <a:pt x="32832" y="916"/>
                  </a:lnTo>
                  <a:lnTo>
                    <a:pt x="32770" y="812"/>
                  </a:lnTo>
                  <a:lnTo>
                    <a:pt x="32687" y="728"/>
                  </a:lnTo>
                  <a:lnTo>
                    <a:pt x="32604" y="645"/>
                  </a:lnTo>
                  <a:lnTo>
                    <a:pt x="32500" y="583"/>
                  </a:lnTo>
                  <a:lnTo>
                    <a:pt x="32271" y="479"/>
                  </a:lnTo>
                  <a:lnTo>
                    <a:pt x="31980" y="396"/>
                  </a:lnTo>
                  <a:lnTo>
                    <a:pt x="31647" y="333"/>
                  </a:lnTo>
                  <a:lnTo>
                    <a:pt x="31003" y="250"/>
                  </a:lnTo>
                  <a:lnTo>
                    <a:pt x="30358" y="229"/>
                  </a:lnTo>
                  <a:lnTo>
                    <a:pt x="21022" y="84"/>
                  </a:lnTo>
                  <a:lnTo>
                    <a:pt x="20461" y="63"/>
                  </a:lnTo>
                  <a:lnTo>
                    <a:pt x="19899" y="21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5765688" y="4383150"/>
              <a:ext cx="70725" cy="32775"/>
            </a:xfrm>
            <a:custGeom>
              <a:avLst/>
              <a:gdLst/>
              <a:ahLst/>
              <a:cxnLst/>
              <a:rect l="l" t="t" r="r" b="b"/>
              <a:pathLst>
                <a:path w="2829" h="1311" fill="none" extrusionOk="0">
                  <a:moveTo>
                    <a:pt x="895" y="1311"/>
                  </a:moveTo>
                  <a:lnTo>
                    <a:pt x="895" y="1311"/>
                  </a:lnTo>
                  <a:lnTo>
                    <a:pt x="708" y="1290"/>
                  </a:lnTo>
                  <a:lnTo>
                    <a:pt x="708" y="1290"/>
                  </a:lnTo>
                  <a:lnTo>
                    <a:pt x="562" y="1290"/>
                  </a:lnTo>
                  <a:lnTo>
                    <a:pt x="437" y="1248"/>
                  </a:lnTo>
                  <a:lnTo>
                    <a:pt x="313" y="1207"/>
                  </a:lnTo>
                  <a:lnTo>
                    <a:pt x="209" y="1123"/>
                  </a:lnTo>
                  <a:lnTo>
                    <a:pt x="125" y="1040"/>
                  </a:lnTo>
                  <a:lnTo>
                    <a:pt x="63" y="936"/>
                  </a:lnTo>
                  <a:lnTo>
                    <a:pt x="22" y="812"/>
                  </a:lnTo>
                  <a:lnTo>
                    <a:pt x="1" y="666"/>
                  </a:lnTo>
                  <a:lnTo>
                    <a:pt x="1" y="666"/>
                  </a:lnTo>
                  <a:lnTo>
                    <a:pt x="22" y="500"/>
                  </a:lnTo>
                  <a:lnTo>
                    <a:pt x="42" y="375"/>
                  </a:lnTo>
                  <a:lnTo>
                    <a:pt x="105" y="271"/>
                  </a:lnTo>
                  <a:lnTo>
                    <a:pt x="188" y="188"/>
                  </a:lnTo>
                  <a:lnTo>
                    <a:pt x="292" y="105"/>
                  </a:lnTo>
                  <a:lnTo>
                    <a:pt x="417" y="63"/>
                  </a:lnTo>
                  <a:lnTo>
                    <a:pt x="541" y="21"/>
                  </a:lnTo>
                  <a:lnTo>
                    <a:pt x="687" y="1"/>
                  </a:lnTo>
                  <a:lnTo>
                    <a:pt x="687" y="1"/>
                  </a:lnTo>
                  <a:lnTo>
                    <a:pt x="978" y="1"/>
                  </a:lnTo>
                  <a:lnTo>
                    <a:pt x="978" y="1"/>
                  </a:lnTo>
                  <a:lnTo>
                    <a:pt x="1207" y="1"/>
                  </a:lnTo>
                  <a:lnTo>
                    <a:pt x="1435" y="21"/>
                  </a:lnTo>
                  <a:lnTo>
                    <a:pt x="1664" y="63"/>
                  </a:lnTo>
                  <a:lnTo>
                    <a:pt x="1893" y="125"/>
                  </a:lnTo>
                  <a:lnTo>
                    <a:pt x="2142" y="209"/>
                  </a:lnTo>
                  <a:lnTo>
                    <a:pt x="2371" y="292"/>
                  </a:lnTo>
                  <a:lnTo>
                    <a:pt x="2600" y="416"/>
                  </a:lnTo>
                  <a:lnTo>
                    <a:pt x="2829" y="562"/>
                  </a:lnTo>
                  <a:lnTo>
                    <a:pt x="2829" y="562"/>
                  </a:lnTo>
                  <a:lnTo>
                    <a:pt x="2600" y="728"/>
                  </a:lnTo>
                  <a:lnTo>
                    <a:pt x="2350" y="874"/>
                  </a:lnTo>
                  <a:lnTo>
                    <a:pt x="2101" y="999"/>
                  </a:lnTo>
                  <a:lnTo>
                    <a:pt x="1872" y="1103"/>
                  </a:lnTo>
                  <a:lnTo>
                    <a:pt x="1623" y="1186"/>
                  </a:lnTo>
                  <a:lnTo>
                    <a:pt x="1394" y="1248"/>
                  </a:lnTo>
                  <a:lnTo>
                    <a:pt x="1144" y="1290"/>
                  </a:lnTo>
                  <a:lnTo>
                    <a:pt x="895" y="13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5409613" y="4381600"/>
              <a:ext cx="304125" cy="59275"/>
            </a:xfrm>
            <a:custGeom>
              <a:avLst/>
              <a:gdLst/>
              <a:ahLst/>
              <a:cxnLst/>
              <a:rect l="l" t="t" r="r" b="b"/>
              <a:pathLst>
                <a:path w="12165" h="2371" fill="none" extrusionOk="0">
                  <a:moveTo>
                    <a:pt x="1872" y="2371"/>
                  </a:moveTo>
                  <a:lnTo>
                    <a:pt x="1872" y="2371"/>
                  </a:lnTo>
                  <a:lnTo>
                    <a:pt x="1581" y="2371"/>
                  </a:lnTo>
                  <a:lnTo>
                    <a:pt x="1290" y="2329"/>
                  </a:lnTo>
                  <a:lnTo>
                    <a:pt x="999" y="2267"/>
                  </a:lnTo>
                  <a:lnTo>
                    <a:pt x="708" y="2183"/>
                  </a:lnTo>
                  <a:lnTo>
                    <a:pt x="708" y="2183"/>
                  </a:lnTo>
                  <a:lnTo>
                    <a:pt x="583" y="2142"/>
                  </a:lnTo>
                  <a:lnTo>
                    <a:pt x="437" y="2059"/>
                  </a:lnTo>
                  <a:lnTo>
                    <a:pt x="313" y="1996"/>
                  </a:lnTo>
                  <a:lnTo>
                    <a:pt x="209" y="1892"/>
                  </a:lnTo>
                  <a:lnTo>
                    <a:pt x="125" y="1788"/>
                  </a:lnTo>
                  <a:lnTo>
                    <a:pt x="63" y="1664"/>
                  </a:lnTo>
                  <a:lnTo>
                    <a:pt x="21" y="1518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206"/>
                  </a:lnTo>
                  <a:lnTo>
                    <a:pt x="21" y="1061"/>
                  </a:lnTo>
                  <a:lnTo>
                    <a:pt x="84" y="915"/>
                  </a:lnTo>
                  <a:lnTo>
                    <a:pt x="146" y="811"/>
                  </a:lnTo>
                  <a:lnTo>
                    <a:pt x="250" y="707"/>
                  </a:lnTo>
                  <a:lnTo>
                    <a:pt x="354" y="603"/>
                  </a:lnTo>
                  <a:lnTo>
                    <a:pt x="479" y="520"/>
                  </a:lnTo>
                  <a:lnTo>
                    <a:pt x="604" y="437"/>
                  </a:lnTo>
                  <a:lnTo>
                    <a:pt x="604" y="437"/>
                  </a:lnTo>
                  <a:lnTo>
                    <a:pt x="812" y="354"/>
                  </a:lnTo>
                  <a:lnTo>
                    <a:pt x="1020" y="271"/>
                  </a:lnTo>
                  <a:lnTo>
                    <a:pt x="1227" y="208"/>
                  </a:lnTo>
                  <a:lnTo>
                    <a:pt x="1435" y="167"/>
                  </a:lnTo>
                  <a:lnTo>
                    <a:pt x="1872" y="83"/>
                  </a:lnTo>
                  <a:lnTo>
                    <a:pt x="2309" y="63"/>
                  </a:lnTo>
                  <a:lnTo>
                    <a:pt x="2309" y="63"/>
                  </a:lnTo>
                  <a:lnTo>
                    <a:pt x="3847" y="21"/>
                  </a:lnTo>
                  <a:lnTo>
                    <a:pt x="5365" y="0"/>
                  </a:lnTo>
                  <a:lnTo>
                    <a:pt x="5365" y="0"/>
                  </a:lnTo>
                  <a:lnTo>
                    <a:pt x="6925" y="21"/>
                  </a:lnTo>
                  <a:lnTo>
                    <a:pt x="7694" y="42"/>
                  </a:lnTo>
                  <a:lnTo>
                    <a:pt x="8463" y="83"/>
                  </a:lnTo>
                  <a:lnTo>
                    <a:pt x="9253" y="146"/>
                  </a:lnTo>
                  <a:lnTo>
                    <a:pt x="10023" y="208"/>
                  </a:lnTo>
                  <a:lnTo>
                    <a:pt x="10792" y="312"/>
                  </a:lnTo>
                  <a:lnTo>
                    <a:pt x="11582" y="416"/>
                  </a:lnTo>
                  <a:lnTo>
                    <a:pt x="11582" y="416"/>
                  </a:lnTo>
                  <a:lnTo>
                    <a:pt x="11707" y="437"/>
                  </a:lnTo>
                  <a:lnTo>
                    <a:pt x="11811" y="458"/>
                  </a:lnTo>
                  <a:lnTo>
                    <a:pt x="11936" y="541"/>
                  </a:lnTo>
                  <a:lnTo>
                    <a:pt x="12164" y="686"/>
                  </a:lnTo>
                  <a:lnTo>
                    <a:pt x="12164" y="686"/>
                  </a:lnTo>
                  <a:lnTo>
                    <a:pt x="11957" y="811"/>
                  </a:lnTo>
                  <a:lnTo>
                    <a:pt x="11749" y="936"/>
                  </a:lnTo>
                  <a:lnTo>
                    <a:pt x="11541" y="1019"/>
                  </a:lnTo>
                  <a:lnTo>
                    <a:pt x="11333" y="1102"/>
                  </a:lnTo>
                  <a:lnTo>
                    <a:pt x="10917" y="1227"/>
                  </a:lnTo>
                  <a:lnTo>
                    <a:pt x="10480" y="1331"/>
                  </a:lnTo>
                  <a:lnTo>
                    <a:pt x="10480" y="1331"/>
                  </a:lnTo>
                  <a:lnTo>
                    <a:pt x="9461" y="1539"/>
                  </a:lnTo>
                  <a:lnTo>
                    <a:pt x="8422" y="1726"/>
                  </a:lnTo>
                  <a:lnTo>
                    <a:pt x="7382" y="1872"/>
                  </a:lnTo>
                  <a:lnTo>
                    <a:pt x="6342" y="2017"/>
                  </a:lnTo>
                  <a:lnTo>
                    <a:pt x="5303" y="2121"/>
                  </a:lnTo>
                  <a:lnTo>
                    <a:pt x="4263" y="2225"/>
                  </a:lnTo>
                  <a:lnTo>
                    <a:pt x="2163" y="2371"/>
                  </a:lnTo>
                  <a:lnTo>
                    <a:pt x="2163" y="2371"/>
                  </a:lnTo>
                  <a:lnTo>
                    <a:pt x="1872" y="2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5342038" y="4332725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fill="none" extrusionOk="0">
                  <a:moveTo>
                    <a:pt x="18777" y="1"/>
                  </a:moveTo>
                  <a:lnTo>
                    <a:pt x="18777" y="1"/>
                  </a:lnTo>
                  <a:lnTo>
                    <a:pt x="18215" y="1"/>
                  </a:lnTo>
                  <a:lnTo>
                    <a:pt x="17695" y="63"/>
                  </a:lnTo>
                  <a:lnTo>
                    <a:pt x="17695" y="63"/>
                  </a:lnTo>
                  <a:lnTo>
                    <a:pt x="16469" y="188"/>
                  </a:lnTo>
                  <a:lnTo>
                    <a:pt x="15263" y="313"/>
                  </a:lnTo>
                  <a:lnTo>
                    <a:pt x="14057" y="396"/>
                  </a:lnTo>
                  <a:lnTo>
                    <a:pt x="12830" y="458"/>
                  </a:lnTo>
                  <a:lnTo>
                    <a:pt x="12830" y="458"/>
                  </a:lnTo>
                  <a:lnTo>
                    <a:pt x="10709" y="541"/>
                  </a:lnTo>
                  <a:lnTo>
                    <a:pt x="8567" y="604"/>
                  </a:lnTo>
                  <a:lnTo>
                    <a:pt x="6446" y="666"/>
                  </a:lnTo>
                  <a:lnTo>
                    <a:pt x="4326" y="728"/>
                  </a:lnTo>
                  <a:lnTo>
                    <a:pt x="4326" y="728"/>
                  </a:lnTo>
                  <a:lnTo>
                    <a:pt x="3702" y="749"/>
                  </a:lnTo>
                  <a:lnTo>
                    <a:pt x="3057" y="791"/>
                  </a:lnTo>
                  <a:lnTo>
                    <a:pt x="2433" y="874"/>
                  </a:lnTo>
                  <a:lnTo>
                    <a:pt x="2121" y="916"/>
                  </a:lnTo>
                  <a:lnTo>
                    <a:pt x="1810" y="978"/>
                  </a:lnTo>
                  <a:lnTo>
                    <a:pt x="1810" y="978"/>
                  </a:lnTo>
                  <a:lnTo>
                    <a:pt x="1477" y="1082"/>
                  </a:lnTo>
                  <a:lnTo>
                    <a:pt x="1165" y="1207"/>
                  </a:lnTo>
                  <a:lnTo>
                    <a:pt x="1040" y="1290"/>
                  </a:lnTo>
                  <a:lnTo>
                    <a:pt x="916" y="1373"/>
                  </a:lnTo>
                  <a:lnTo>
                    <a:pt x="791" y="1456"/>
                  </a:lnTo>
                  <a:lnTo>
                    <a:pt x="687" y="1560"/>
                  </a:lnTo>
                  <a:lnTo>
                    <a:pt x="583" y="1664"/>
                  </a:lnTo>
                  <a:lnTo>
                    <a:pt x="500" y="1789"/>
                  </a:lnTo>
                  <a:lnTo>
                    <a:pt x="437" y="1914"/>
                  </a:lnTo>
                  <a:lnTo>
                    <a:pt x="354" y="2059"/>
                  </a:lnTo>
                  <a:lnTo>
                    <a:pt x="313" y="2205"/>
                  </a:lnTo>
                  <a:lnTo>
                    <a:pt x="271" y="2371"/>
                  </a:lnTo>
                  <a:lnTo>
                    <a:pt x="229" y="2558"/>
                  </a:lnTo>
                  <a:lnTo>
                    <a:pt x="209" y="2725"/>
                  </a:lnTo>
                  <a:lnTo>
                    <a:pt x="209" y="2725"/>
                  </a:lnTo>
                  <a:lnTo>
                    <a:pt x="188" y="3016"/>
                  </a:lnTo>
                  <a:lnTo>
                    <a:pt x="146" y="3307"/>
                  </a:lnTo>
                  <a:lnTo>
                    <a:pt x="84" y="3598"/>
                  </a:lnTo>
                  <a:lnTo>
                    <a:pt x="63" y="3889"/>
                  </a:lnTo>
                  <a:lnTo>
                    <a:pt x="63" y="3889"/>
                  </a:lnTo>
                  <a:lnTo>
                    <a:pt x="21" y="4825"/>
                  </a:lnTo>
                  <a:lnTo>
                    <a:pt x="1" y="5760"/>
                  </a:lnTo>
                  <a:lnTo>
                    <a:pt x="1" y="5760"/>
                  </a:lnTo>
                  <a:lnTo>
                    <a:pt x="21" y="6446"/>
                  </a:lnTo>
                  <a:lnTo>
                    <a:pt x="63" y="7133"/>
                  </a:lnTo>
                  <a:lnTo>
                    <a:pt x="146" y="7840"/>
                  </a:lnTo>
                  <a:lnTo>
                    <a:pt x="250" y="8526"/>
                  </a:lnTo>
                  <a:lnTo>
                    <a:pt x="250" y="8526"/>
                  </a:lnTo>
                  <a:lnTo>
                    <a:pt x="313" y="8734"/>
                  </a:lnTo>
                  <a:lnTo>
                    <a:pt x="396" y="8921"/>
                  </a:lnTo>
                  <a:lnTo>
                    <a:pt x="500" y="9087"/>
                  </a:lnTo>
                  <a:lnTo>
                    <a:pt x="604" y="9212"/>
                  </a:lnTo>
                  <a:lnTo>
                    <a:pt x="749" y="9295"/>
                  </a:lnTo>
                  <a:lnTo>
                    <a:pt x="936" y="9378"/>
                  </a:lnTo>
                  <a:lnTo>
                    <a:pt x="1123" y="9420"/>
                  </a:lnTo>
                  <a:lnTo>
                    <a:pt x="1331" y="9441"/>
                  </a:lnTo>
                  <a:lnTo>
                    <a:pt x="1331" y="9441"/>
                  </a:lnTo>
                  <a:lnTo>
                    <a:pt x="2267" y="9482"/>
                  </a:lnTo>
                  <a:lnTo>
                    <a:pt x="2724" y="9503"/>
                  </a:lnTo>
                  <a:lnTo>
                    <a:pt x="3203" y="9503"/>
                  </a:lnTo>
                  <a:lnTo>
                    <a:pt x="3203" y="9503"/>
                  </a:lnTo>
                  <a:lnTo>
                    <a:pt x="3327" y="9503"/>
                  </a:lnTo>
                  <a:lnTo>
                    <a:pt x="3327" y="9503"/>
                  </a:lnTo>
                  <a:lnTo>
                    <a:pt x="5136" y="9482"/>
                  </a:lnTo>
                  <a:lnTo>
                    <a:pt x="6945" y="9399"/>
                  </a:lnTo>
                  <a:lnTo>
                    <a:pt x="10563" y="9233"/>
                  </a:lnTo>
                  <a:lnTo>
                    <a:pt x="14161" y="9066"/>
                  </a:lnTo>
                  <a:lnTo>
                    <a:pt x="15969" y="9004"/>
                  </a:lnTo>
                  <a:lnTo>
                    <a:pt x="17778" y="8962"/>
                  </a:lnTo>
                  <a:lnTo>
                    <a:pt x="17778" y="8962"/>
                  </a:lnTo>
                  <a:lnTo>
                    <a:pt x="22228" y="8962"/>
                  </a:lnTo>
                  <a:lnTo>
                    <a:pt x="22228" y="8962"/>
                  </a:lnTo>
                  <a:lnTo>
                    <a:pt x="26657" y="8962"/>
                  </a:lnTo>
                  <a:lnTo>
                    <a:pt x="26657" y="8962"/>
                  </a:lnTo>
                  <a:lnTo>
                    <a:pt x="27198" y="8942"/>
                  </a:lnTo>
                  <a:lnTo>
                    <a:pt x="27738" y="8921"/>
                  </a:lnTo>
                  <a:lnTo>
                    <a:pt x="28819" y="8838"/>
                  </a:lnTo>
                  <a:lnTo>
                    <a:pt x="29901" y="8734"/>
                  </a:lnTo>
                  <a:lnTo>
                    <a:pt x="30982" y="8567"/>
                  </a:lnTo>
                  <a:lnTo>
                    <a:pt x="30982" y="8567"/>
                  </a:lnTo>
                  <a:lnTo>
                    <a:pt x="31252" y="8505"/>
                  </a:lnTo>
                  <a:lnTo>
                    <a:pt x="31502" y="8443"/>
                  </a:lnTo>
                  <a:lnTo>
                    <a:pt x="31730" y="8339"/>
                  </a:lnTo>
                  <a:lnTo>
                    <a:pt x="31938" y="8214"/>
                  </a:lnTo>
                  <a:lnTo>
                    <a:pt x="32125" y="8048"/>
                  </a:lnTo>
                  <a:lnTo>
                    <a:pt x="32209" y="7944"/>
                  </a:lnTo>
                  <a:lnTo>
                    <a:pt x="32292" y="7840"/>
                  </a:lnTo>
                  <a:lnTo>
                    <a:pt x="32354" y="7715"/>
                  </a:lnTo>
                  <a:lnTo>
                    <a:pt x="32396" y="7590"/>
                  </a:lnTo>
                  <a:lnTo>
                    <a:pt x="32458" y="7465"/>
                  </a:lnTo>
                  <a:lnTo>
                    <a:pt x="32479" y="7299"/>
                  </a:lnTo>
                  <a:lnTo>
                    <a:pt x="32479" y="7299"/>
                  </a:lnTo>
                  <a:lnTo>
                    <a:pt x="32604" y="6634"/>
                  </a:lnTo>
                  <a:lnTo>
                    <a:pt x="32708" y="5947"/>
                  </a:lnTo>
                  <a:lnTo>
                    <a:pt x="32791" y="5261"/>
                  </a:lnTo>
                  <a:lnTo>
                    <a:pt x="32874" y="4575"/>
                  </a:lnTo>
                  <a:lnTo>
                    <a:pt x="32916" y="3889"/>
                  </a:lnTo>
                  <a:lnTo>
                    <a:pt x="32957" y="3203"/>
                  </a:lnTo>
                  <a:lnTo>
                    <a:pt x="33020" y="1830"/>
                  </a:lnTo>
                  <a:lnTo>
                    <a:pt x="33020" y="1830"/>
                  </a:lnTo>
                  <a:lnTo>
                    <a:pt x="33020" y="1706"/>
                  </a:lnTo>
                  <a:lnTo>
                    <a:pt x="33020" y="1706"/>
                  </a:lnTo>
                  <a:lnTo>
                    <a:pt x="32999" y="1394"/>
                  </a:lnTo>
                  <a:lnTo>
                    <a:pt x="32978" y="1269"/>
                  </a:lnTo>
                  <a:lnTo>
                    <a:pt x="32936" y="1124"/>
                  </a:lnTo>
                  <a:lnTo>
                    <a:pt x="32895" y="1020"/>
                  </a:lnTo>
                  <a:lnTo>
                    <a:pt x="32832" y="916"/>
                  </a:lnTo>
                  <a:lnTo>
                    <a:pt x="32770" y="812"/>
                  </a:lnTo>
                  <a:lnTo>
                    <a:pt x="32687" y="728"/>
                  </a:lnTo>
                  <a:lnTo>
                    <a:pt x="32604" y="645"/>
                  </a:lnTo>
                  <a:lnTo>
                    <a:pt x="32500" y="583"/>
                  </a:lnTo>
                  <a:lnTo>
                    <a:pt x="32271" y="479"/>
                  </a:lnTo>
                  <a:lnTo>
                    <a:pt x="31980" y="396"/>
                  </a:lnTo>
                  <a:lnTo>
                    <a:pt x="31647" y="333"/>
                  </a:lnTo>
                  <a:lnTo>
                    <a:pt x="31647" y="333"/>
                  </a:lnTo>
                  <a:lnTo>
                    <a:pt x="31003" y="250"/>
                  </a:lnTo>
                  <a:lnTo>
                    <a:pt x="30358" y="229"/>
                  </a:lnTo>
                  <a:lnTo>
                    <a:pt x="30358" y="229"/>
                  </a:lnTo>
                  <a:lnTo>
                    <a:pt x="21022" y="84"/>
                  </a:lnTo>
                  <a:lnTo>
                    <a:pt x="21022" y="84"/>
                  </a:lnTo>
                  <a:lnTo>
                    <a:pt x="20461" y="63"/>
                  </a:lnTo>
                  <a:lnTo>
                    <a:pt x="19899" y="21"/>
                  </a:lnTo>
                  <a:lnTo>
                    <a:pt x="19338" y="1"/>
                  </a:lnTo>
                  <a:lnTo>
                    <a:pt x="18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5309813" y="4310375"/>
              <a:ext cx="897750" cy="323875"/>
            </a:xfrm>
            <a:custGeom>
              <a:avLst/>
              <a:gdLst/>
              <a:ahLst/>
              <a:cxnLst/>
              <a:rect l="l" t="t" r="r" b="b"/>
              <a:pathLst>
                <a:path w="35910" h="12955" extrusionOk="0">
                  <a:moveTo>
                    <a:pt x="20627" y="895"/>
                  </a:moveTo>
                  <a:lnTo>
                    <a:pt x="21188" y="915"/>
                  </a:lnTo>
                  <a:lnTo>
                    <a:pt x="21750" y="957"/>
                  </a:lnTo>
                  <a:lnTo>
                    <a:pt x="22311" y="978"/>
                  </a:lnTo>
                  <a:lnTo>
                    <a:pt x="31647" y="1123"/>
                  </a:lnTo>
                  <a:lnTo>
                    <a:pt x="32292" y="1144"/>
                  </a:lnTo>
                  <a:lnTo>
                    <a:pt x="32936" y="1227"/>
                  </a:lnTo>
                  <a:lnTo>
                    <a:pt x="33269" y="1290"/>
                  </a:lnTo>
                  <a:lnTo>
                    <a:pt x="33560" y="1373"/>
                  </a:lnTo>
                  <a:lnTo>
                    <a:pt x="33789" y="1477"/>
                  </a:lnTo>
                  <a:lnTo>
                    <a:pt x="33893" y="1539"/>
                  </a:lnTo>
                  <a:lnTo>
                    <a:pt x="33976" y="1622"/>
                  </a:lnTo>
                  <a:lnTo>
                    <a:pt x="34059" y="1706"/>
                  </a:lnTo>
                  <a:lnTo>
                    <a:pt x="34121" y="1810"/>
                  </a:lnTo>
                  <a:lnTo>
                    <a:pt x="34184" y="1914"/>
                  </a:lnTo>
                  <a:lnTo>
                    <a:pt x="34225" y="2018"/>
                  </a:lnTo>
                  <a:lnTo>
                    <a:pt x="34267" y="2163"/>
                  </a:lnTo>
                  <a:lnTo>
                    <a:pt x="34288" y="2288"/>
                  </a:lnTo>
                  <a:lnTo>
                    <a:pt x="34309" y="2600"/>
                  </a:lnTo>
                  <a:lnTo>
                    <a:pt x="34309" y="2724"/>
                  </a:lnTo>
                  <a:lnTo>
                    <a:pt x="34246" y="4097"/>
                  </a:lnTo>
                  <a:lnTo>
                    <a:pt x="34205" y="4783"/>
                  </a:lnTo>
                  <a:lnTo>
                    <a:pt x="34163" y="5469"/>
                  </a:lnTo>
                  <a:lnTo>
                    <a:pt x="34080" y="6155"/>
                  </a:lnTo>
                  <a:lnTo>
                    <a:pt x="33997" y="6841"/>
                  </a:lnTo>
                  <a:lnTo>
                    <a:pt x="33893" y="7528"/>
                  </a:lnTo>
                  <a:lnTo>
                    <a:pt x="33768" y="8193"/>
                  </a:lnTo>
                  <a:lnTo>
                    <a:pt x="33747" y="8359"/>
                  </a:lnTo>
                  <a:lnTo>
                    <a:pt x="33685" y="8484"/>
                  </a:lnTo>
                  <a:lnTo>
                    <a:pt x="33643" y="8609"/>
                  </a:lnTo>
                  <a:lnTo>
                    <a:pt x="33581" y="8734"/>
                  </a:lnTo>
                  <a:lnTo>
                    <a:pt x="33498" y="8838"/>
                  </a:lnTo>
                  <a:lnTo>
                    <a:pt x="33414" y="8942"/>
                  </a:lnTo>
                  <a:lnTo>
                    <a:pt x="33227" y="9108"/>
                  </a:lnTo>
                  <a:lnTo>
                    <a:pt x="33019" y="9233"/>
                  </a:lnTo>
                  <a:lnTo>
                    <a:pt x="32791" y="9337"/>
                  </a:lnTo>
                  <a:lnTo>
                    <a:pt x="32541" y="9399"/>
                  </a:lnTo>
                  <a:lnTo>
                    <a:pt x="32271" y="9461"/>
                  </a:lnTo>
                  <a:lnTo>
                    <a:pt x="31190" y="9628"/>
                  </a:lnTo>
                  <a:lnTo>
                    <a:pt x="30108" y="9732"/>
                  </a:lnTo>
                  <a:lnTo>
                    <a:pt x="29027" y="9815"/>
                  </a:lnTo>
                  <a:lnTo>
                    <a:pt x="28487" y="9836"/>
                  </a:lnTo>
                  <a:lnTo>
                    <a:pt x="27946" y="9856"/>
                  </a:lnTo>
                  <a:lnTo>
                    <a:pt x="19067" y="9856"/>
                  </a:lnTo>
                  <a:lnTo>
                    <a:pt x="17258" y="9898"/>
                  </a:lnTo>
                  <a:lnTo>
                    <a:pt x="15450" y="9960"/>
                  </a:lnTo>
                  <a:lnTo>
                    <a:pt x="11852" y="10127"/>
                  </a:lnTo>
                  <a:lnTo>
                    <a:pt x="8234" y="10293"/>
                  </a:lnTo>
                  <a:lnTo>
                    <a:pt x="6425" y="10376"/>
                  </a:lnTo>
                  <a:lnTo>
                    <a:pt x="4616" y="10397"/>
                  </a:lnTo>
                  <a:lnTo>
                    <a:pt x="4013" y="10397"/>
                  </a:lnTo>
                  <a:lnTo>
                    <a:pt x="3556" y="10376"/>
                  </a:lnTo>
                  <a:lnTo>
                    <a:pt x="2620" y="10335"/>
                  </a:lnTo>
                  <a:lnTo>
                    <a:pt x="2412" y="10314"/>
                  </a:lnTo>
                  <a:lnTo>
                    <a:pt x="2225" y="10272"/>
                  </a:lnTo>
                  <a:lnTo>
                    <a:pt x="2038" y="10189"/>
                  </a:lnTo>
                  <a:lnTo>
                    <a:pt x="1893" y="10106"/>
                  </a:lnTo>
                  <a:lnTo>
                    <a:pt x="1789" y="9981"/>
                  </a:lnTo>
                  <a:lnTo>
                    <a:pt x="1685" y="9815"/>
                  </a:lnTo>
                  <a:lnTo>
                    <a:pt x="1602" y="9628"/>
                  </a:lnTo>
                  <a:lnTo>
                    <a:pt x="1539" y="9420"/>
                  </a:lnTo>
                  <a:lnTo>
                    <a:pt x="1435" y="8734"/>
                  </a:lnTo>
                  <a:lnTo>
                    <a:pt x="1352" y="8027"/>
                  </a:lnTo>
                  <a:lnTo>
                    <a:pt x="1310" y="7340"/>
                  </a:lnTo>
                  <a:lnTo>
                    <a:pt x="1290" y="6654"/>
                  </a:lnTo>
                  <a:lnTo>
                    <a:pt x="1310" y="5719"/>
                  </a:lnTo>
                  <a:lnTo>
                    <a:pt x="1352" y="4783"/>
                  </a:lnTo>
                  <a:lnTo>
                    <a:pt x="1373" y="4492"/>
                  </a:lnTo>
                  <a:lnTo>
                    <a:pt x="1435" y="4201"/>
                  </a:lnTo>
                  <a:lnTo>
                    <a:pt x="1477" y="3910"/>
                  </a:lnTo>
                  <a:lnTo>
                    <a:pt x="1498" y="3619"/>
                  </a:lnTo>
                  <a:lnTo>
                    <a:pt x="1518" y="3452"/>
                  </a:lnTo>
                  <a:lnTo>
                    <a:pt x="1560" y="3265"/>
                  </a:lnTo>
                  <a:lnTo>
                    <a:pt x="1602" y="3099"/>
                  </a:lnTo>
                  <a:lnTo>
                    <a:pt x="1643" y="2953"/>
                  </a:lnTo>
                  <a:lnTo>
                    <a:pt x="1726" y="2808"/>
                  </a:lnTo>
                  <a:lnTo>
                    <a:pt x="1789" y="2683"/>
                  </a:lnTo>
                  <a:lnTo>
                    <a:pt x="1872" y="2558"/>
                  </a:lnTo>
                  <a:lnTo>
                    <a:pt x="1976" y="2454"/>
                  </a:lnTo>
                  <a:lnTo>
                    <a:pt x="2080" y="2350"/>
                  </a:lnTo>
                  <a:lnTo>
                    <a:pt x="2205" y="2267"/>
                  </a:lnTo>
                  <a:lnTo>
                    <a:pt x="2329" y="2184"/>
                  </a:lnTo>
                  <a:lnTo>
                    <a:pt x="2454" y="2101"/>
                  </a:lnTo>
                  <a:lnTo>
                    <a:pt x="2766" y="1976"/>
                  </a:lnTo>
                  <a:lnTo>
                    <a:pt x="3099" y="1872"/>
                  </a:lnTo>
                  <a:lnTo>
                    <a:pt x="3410" y="1810"/>
                  </a:lnTo>
                  <a:lnTo>
                    <a:pt x="3722" y="1768"/>
                  </a:lnTo>
                  <a:lnTo>
                    <a:pt x="4346" y="1685"/>
                  </a:lnTo>
                  <a:lnTo>
                    <a:pt x="4991" y="1643"/>
                  </a:lnTo>
                  <a:lnTo>
                    <a:pt x="5615" y="1622"/>
                  </a:lnTo>
                  <a:lnTo>
                    <a:pt x="7735" y="1560"/>
                  </a:lnTo>
                  <a:lnTo>
                    <a:pt x="9856" y="1498"/>
                  </a:lnTo>
                  <a:lnTo>
                    <a:pt x="11998" y="1435"/>
                  </a:lnTo>
                  <a:lnTo>
                    <a:pt x="14119" y="1352"/>
                  </a:lnTo>
                  <a:lnTo>
                    <a:pt x="15346" y="1290"/>
                  </a:lnTo>
                  <a:lnTo>
                    <a:pt x="16552" y="1207"/>
                  </a:lnTo>
                  <a:lnTo>
                    <a:pt x="17758" y="1082"/>
                  </a:lnTo>
                  <a:lnTo>
                    <a:pt x="18984" y="957"/>
                  </a:lnTo>
                  <a:lnTo>
                    <a:pt x="19504" y="895"/>
                  </a:lnTo>
                  <a:close/>
                  <a:moveTo>
                    <a:pt x="21521" y="1"/>
                  </a:moveTo>
                  <a:lnTo>
                    <a:pt x="19712" y="21"/>
                  </a:lnTo>
                  <a:lnTo>
                    <a:pt x="16759" y="63"/>
                  </a:lnTo>
                  <a:lnTo>
                    <a:pt x="13807" y="146"/>
                  </a:lnTo>
                  <a:lnTo>
                    <a:pt x="12331" y="188"/>
                  </a:lnTo>
                  <a:lnTo>
                    <a:pt x="10854" y="271"/>
                  </a:lnTo>
                  <a:lnTo>
                    <a:pt x="9399" y="354"/>
                  </a:lnTo>
                  <a:lnTo>
                    <a:pt x="7923" y="458"/>
                  </a:lnTo>
                  <a:lnTo>
                    <a:pt x="6529" y="562"/>
                  </a:lnTo>
                  <a:lnTo>
                    <a:pt x="5843" y="624"/>
                  </a:lnTo>
                  <a:lnTo>
                    <a:pt x="5136" y="708"/>
                  </a:lnTo>
                  <a:lnTo>
                    <a:pt x="4450" y="812"/>
                  </a:lnTo>
                  <a:lnTo>
                    <a:pt x="3764" y="915"/>
                  </a:lnTo>
                  <a:lnTo>
                    <a:pt x="3078" y="1082"/>
                  </a:lnTo>
                  <a:lnTo>
                    <a:pt x="2412" y="1269"/>
                  </a:lnTo>
                  <a:lnTo>
                    <a:pt x="2017" y="1415"/>
                  </a:lnTo>
                  <a:lnTo>
                    <a:pt x="1664" y="1581"/>
                  </a:lnTo>
                  <a:lnTo>
                    <a:pt x="1518" y="1685"/>
                  </a:lnTo>
                  <a:lnTo>
                    <a:pt x="1352" y="1810"/>
                  </a:lnTo>
                  <a:lnTo>
                    <a:pt x="1227" y="1914"/>
                  </a:lnTo>
                  <a:lnTo>
                    <a:pt x="1082" y="2059"/>
                  </a:lnTo>
                  <a:lnTo>
                    <a:pt x="957" y="2184"/>
                  </a:lnTo>
                  <a:lnTo>
                    <a:pt x="853" y="2329"/>
                  </a:lnTo>
                  <a:lnTo>
                    <a:pt x="749" y="2496"/>
                  </a:lnTo>
                  <a:lnTo>
                    <a:pt x="666" y="2662"/>
                  </a:lnTo>
                  <a:lnTo>
                    <a:pt x="500" y="3016"/>
                  </a:lnTo>
                  <a:lnTo>
                    <a:pt x="375" y="3411"/>
                  </a:lnTo>
                  <a:lnTo>
                    <a:pt x="271" y="3847"/>
                  </a:lnTo>
                  <a:lnTo>
                    <a:pt x="188" y="4263"/>
                  </a:lnTo>
                  <a:lnTo>
                    <a:pt x="125" y="4700"/>
                  </a:lnTo>
                  <a:lnTo>
                    <a:pt x="84" y="5116"/>
                  </a:lnTo>
                  <a:lnTo>
                    <a:pt x="42" y="5552"/>
                  </a:lnTo>
                  <a:lnTo>
                    <a:pt x="21" y="5968"/>
                  </a:lnTo>
                  <a:lnTo>
                    <a:pt x="0" y="6405"/>
                  </a:lnTo>
                  <a:lnTo>
                    <a:pt x="0" y="6821"/>
                  </a:lnTo>
                  <a:lnTo>
                    <a:pt x="42" y="7673"/>
                  </a:lnTo>
                  <a:lnTo>
                    <a:pt x="146" y="8526"/>
                  </a:lnTo>
                  <a:lnTo>
                    <a:pt x="250" y="9378"/>
                  </a:lnTo>
                  <a:lnTo>
                    <a:pt x="416" y="10231"/>
                  </a:lnTo>
                  <a:lnTo>
                    <a:pt x="479" y="10501"/>
                  </a:lnTo>
                  <a:lnTo>
                    <a:pt x="562" y="10771"/>
                  </a:lnTo>
                  <a:lnTo>
                    <a:pt x="645" y="11000"/>
                  </a:lnTo>
                  <a:lnTo>
                    <a:pt x="770" y="11229"/>
                  </a:lnTo>
                  <a:lnTo>
                    <a:pt x="895" y="11437"/>
                  </a:lnTo>
                  <a:lnTo>
                    <a:pt x="1040" y="11645"/>
                  </a:lnTo>
                  <a:lnTo>
                    <a:pt x="1206" y="11811"/>
                  </a:lnTo>
                  <a:lnTo>
                    <a:pt x="1394" y="11977"/>
                  </a:lnTo>
                  <a:lnTo>
                    <a:pt x="1581" y="12123"/>
                  </a:lnTo>
                  <a:lnTo>
                    <a:pt x="1789" y="12268"/>
                  </a:lnTo>
                  <a:lnTo>
                    <a:pt x="1997" y="12372"/>
                  </a:lnTo>
                  <a:lnTo>
                    <a:pt x="2225" y="12476"/>
                  </a:lnTo>
                  <a:lnTo>
                    <a:pt x="2475" y="12580"/>
                  </a:lnTo>
                  <a:lnTo>
                    <a:pt x="2724" y="12643"/>
                  </a:lnTo>
                  <a:lnTo>
                    <a:pt x="2995" y="12705"/>
                  </a:lnTo>
                  <a:lnTo>
                    <a:pt x="3286" y="12767"/>
                  </a:lnTo>
                  <a:lnTo>
                    <a:pt x="3930" y="12851"/>
                  </a:lnTo>
                  <a:lnTo>
                    <a:pt x="4596" y="12913"/>
                  </a:lnTo>
                  <a:lnTo>
                    <a:pt x="5261" y="12955"/>
                  </a:lnTo>
                  <a:lnTo>
                    <a:pt x="5926" y="12955"/>
                  </a:lnTo>
                  <a:lnTo>
                    <a:pt x="6883" y="12934"/>
                  </a:lnTo>
                  <a:lnTo>
                    <a:pt x="7860" y="12851"/>
                  </a:lnTo>
                  <a:lnTo>
                    <a:pt x="10418" y="12622"/>
                  </a:lnTo>
                  <a:lnTo>
                    <a:pt x="11686" y="12518"/>
                  </a:lnTo>
                  <a:lnTo>
                    <a:pt x="12954" y="12435"/>
                  </a:lnTo>
                  <a:lnTo>
                    <a:pt x="14223" y="12352"/>
                  </a:lnTo>
                  <a:lnTo>
                    <a:pt x="15470" y="12289"/>
                  </a:lnTo>
                  <a:lnTo>
                    <a:pt x="16718" y="12268"/>
                  </a:lnTo>
                  <a:lnTo>
                    <a:pt x="17945" y="12248"/>
                  </a:lnTo>
                  <a:lnTo>
                    <a:pt x="19088" y="12268"/>
                  </a:lnTo>
                  <a:lnTo>
                    <a:pt x="20211" y="12289"/>
                  </a:lnTo>
                  <a:lnTo>
                    <a:pt x="22748" y="12227"/>
                  </a:lnTo>
                  <a:lnTo>
                    <a:pt x="25181" y="12123"/>
                  </a:lnTo>
                  <a:lnTo>
                    <a:pt x="26387" y="12081"/>
                  </a:lnTo>
                  <a:lnTo>
                    <a:pt x="27572" y="11998"/>
                  </a:lnTo>
                  <a:lnTo>
                    <a:pt x="28736" y="11915"/>
                  </a:lnTo>
                  <a:lnTo>
                    <a:pt x="29900" y="11811"/>
                  </a:lnTo>
                  <a:lnTo>
                    <a:pt x="30878" y="11686"/>
                  </a:lnTo>
                  <a:lnTo>
                    <a:pt x="31855" y="11541"/>
                  </a:lnTo>
                  <a:lnTo>
                    <a:pt x="32832" y="11353"/>
                  </a:lnTo>
                  <a:lnTo>
                    <a:pt x="33789" y="11125"/>
                  </a:lnTo>
                  <a:lnTo>
                    <a:pt x="34080" y="11042"/>
                  </a:lnTo>
                  <a:lnTo>
                    <a:pt x="34350" y="10938"/>
                  </a:lnTo>
                  <a:lnTo>
                    <a:pt x="34600" y="10792"/>
                  </a:lnTo>
                  <a:lnTo>
                    <a:pt x="34808" y="10626"/>
                  </a:lnTo>
                  <a:lnTo>
                    <a:pt x="34974" y="10418"/>
                  </a:lnTo>
                  <a:lnTo>
                    <a:pt x="35119" y="10189"/>
                  </a:lnTo>
                  <a:lnTo>
                    <a:pt x="35244" y="9898"/>
                  </a:lnTo>
                  <a:lnTo>
                    <a:pt x="35327" y="9586"/>
                  </a:lnTo>
                  <a:lnTo>
                    <a:pt x="35515" y="8422"/>
                  </a:lnTo>
                  <a:lnTo>
                    <a:pt x="35681" y="7257"/>
                  </a:lnTo>
                  <a:lnTo>
                    <a:pt x="35806" y="6093"/>
                  </a:lnTo>
                  <a:lnTo>
                    <a:pt x="35868" y="5511"/>
                  </a:lnTo>
                  <a:lnTo>
                    <a:pt x="35889" y="4929"/>
                  </a:lnTo>
                  <a:lnTo>
                    <a:pt x="35910" y="4284"/>
                  </a:lnTo>
                  <a:lnTo>
                    <a:pt x="35910" y="3972"/>
                  </a:lnTo>
                  <a:lnTo>
                    <a:pt x="35889" y="3660"/>
                  </a:lnTo>
                  <a:lnTo>
                    <a:pt x="35847" y="3348"/>
                  </a:lnTo>
                  <a:lnTo>
                    <a:pt x="35806" y="3036"/>
                  </a:lnTo>
                  <a:lnTo>
                    <a:pt x="35743" y="2724"/>
                  </a:lnTo>
                  <a:lnTo>
                    <a:pt x="35660" y="2413"/>
                  </a:lnTo>
                  <a:lnTo>
                    <a:pt x="35515" y="1997"/>
                  </a:lnTo>
                  <a:lnTo>
                    <a:pt x="35431" y="1810"/>
                  </a:lnTo>
                  <a:lnTo>
                    <a:pt x="35327" y="1622"/>
                  </a:lnTo>
                  <a:lnTo>
                    <a:pt x="35223" y="1456"/>
                  </a:lnTo>
                  <a:lnTo>
                    <a:pt x="35119" y="1290"/>
                  </a:lnTo>
                  <a:lnTo>
                    <a:pt x="34995" y="1123"/>
                  </a:lnTo>
                  <a:lnTo>
                    <a:pt x="34849" y="999"/>
                  </a:lnTo>
                  <a:lnTo>
                    <a:pt x="34704" y="853"/>
                  </a:lnTo>
                  <a:lnTo>
                    <a:pt x="34537" y="749"/>
                  </a:lnTo>
                  <a:lnTo>
                    <a:pt x="34371" y="645"/>
                  </a:lnTo>
                  <a:lnTo>
                    <a:pt x="34205" y="541"/>
                  </a:lnTo>
                  <a:lnTo>
                    <a:pt x="33997" y="458"/>
                  </a:lnTo>
                  <a:lnTo>
                    <a:pt x="33789" y="396"/>
                  </a:lnTo>
                  <a:lnTo>
                    <a:pt x="33581" y="354"/>
                  </a:lnTo>
                  <a:lnTo>
                    <a:pt x="33352" y="312"/>
                  </a:lnTo>
                  <a:lnTo>
                    <a:pt x="32188" y="167"/>
                  </a:lnTo>
                  <a:lnTo>
                    <a:pt x="31605" y="105"/>
                  </a:lnTo>
                  <a:lnTo>
                    <a:pt x="31003" y="63"/>
                  </a:lnTo>
                  <a:lnTo>
                    <a:pt x="27177" y="21"/>
                  </a:lnTo>
                  <a:lnTo>
                    <a:pt x="23330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5342038" y="4332725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fill="none" extrusionOk="0">
                  <a:moveTo>
                    <a:pt x="1" y="5760"/>
                  </a:moveTo>
                  <a:lnTo>
                    <a:pt x="1" y="5760"/>
                  </a:lnTo>
                  <a:lnTo>
                    <a:pt x="21" y="4825"/>
                  </a:lnTo>
                  <a:lnTo>
                    <a:pt x="63" y="3889"/>
                  </a:lnTo>
                  <a:lnTo>
                    <a:pt x="63" y="3889"/>
                  </a:lnTo>
                  <a:lnTo>
                    <a:pt x="84" y="3598"/>
                  </a:lnTo>
                  <a:lnTo>
                    <a:pt x="146" y="3307"/>
                  </a:lnTo>
                  <a:lnTo>
                    <a:pt x="188" y="3016"/>
                  </a:lnTo>
                  <a:lnTo>
                    <a:pt x="209" y="2725"/>
                  </a:lnTo>
                  <a:lnTo>
                    <a:pt x="209" y="2725"/>
                  </a:lnTo>
                  <a:lnTo>
                    <a:pt x="229" y="2558"/>
                  </a:lnTo>
                  <a:lnTo>
                    <a:pt x="271" y="2371"/>
                  </a:lnTo>
                  <a:lnTo>
                    <a:pt x="313" y="2205"/>
                  </a:lnTo>
                  <a:lnTo>
                    <a:pt x="354" y="2059"/>
                  </a:lnTo>
                  <a:lnTo>
                    <a:pt x="437" y="1914"/>
                  </a:lnTo>
                  <a:lnTo>
                    <a:pt x="500" y="1789"/>
                  </a:lnTo>
                  <a:lnTo>
                    <a:pt x="583" y="1664"/>
                  </a:lnTo>
                  <a:lnTo>
                    <a:pt x="687" y="1560"/>
                  </a:lnTo>
                  <a:lnTo>
                    <a:pt x="791" y="1456"/>
                  </a:lnTo>
                  <a:lnTo>
                    <a:pt x="916" y="1373"/>
                  </a:lnTo>
                  <a:lnTo>
                    <a:pt x="1040" y="1290"/>
                  </a:lnTo>
                  <a:lnTo>
                    <a:pt x="1165" y="1207"/>
                  </a:lnTo>
                  <a:lnTo>
                    <a:pt x="1477" y="1082"/>
                  </a:lnTo>
                  <a:lnTo>
                    <a:pt x="1810" y="978"/>
                  </a:lnTo>
                  <a:lnTo>
                    <a:pt x="1810" y="978"/>
                  </a:lnTo>
                  <a:lnTo>
                    <a:pt x="2121" y="916"/>
                  </a:lnTo>
                  <a:lnTo>
                    <a:pt x="2433" y="874"/>
                  </a:lnTo>
                  <a:lnTo>
                    <a:pt x="3057" y="791"/>
                  </a:lnTo>
                  <a:lnTo>
                    <a:pt x="3702" y="749"/>
                  </a:lnTo>
                  <a:lnTo>
                    <a:pt x="4326" y="728"/>
                  </a:lnTo>
                  <a:lnTo>
                    <a:pt x="4326" y="728"/>
                  </a:lnTo>
                  <a:lnTo>
                    <a:pt x="6446" y="666"/>
                  </a:lnTo>
                  <a:lnTo>
                    <a:pt x="8567" y="604"/>
                  </a:lnTo>
                  <a:lnTo>
                    <a:pt x="10709" y="541"/>
                  </a:lnTo>
                  <a:lnTo>
                    <a:pt x="12830" y="458"/>
                  </a:lnTo>
                  <a:lnTo>
                    <a:pt x="12830" y="458"/>
                  </a:lnTo>
                  <a:lnTo>
                    <a:pt x="14057" y="396"/>
                  </a:lnTo>
                  <a:lnTo>
                    <a:pt x="15263" y="313"/>
                  </a:lnTo>
                  <a:lnTo>
                    <a:pt x="16469" y="188"/>
                  </a:lnTo>
                  <a:lnTo>
                    <a:pt x="17695" y="63"/>
                  </a:lnTo>
                  <a:lnTo>
                    <a:pt x="17695" y="63"/>
                  </a:lnTo>
                  <a:lnTo>
                    <a:pt x="18215" y="1"/>
                  </a:lnTo>
                  <a:lnTo>
                    <a:pt x="18777" y="1"/>
                  </a:lnTo>
                  <a:lnTo>
                    <a:pt x="18777" y="1"/>
                  </a:lnTo>
                  <a:lnTo>
                    <a:pt x="19338" y="1"/>
                  </a:lnTo>
                  <a:lnTo>
                    <a:pt x="19899" y="21"/>
                  </a:lnTo>
                  <a:lnTo>
                    <a:pt x="20461" y="63"/>
                  </a:lnTo>
                  <a:lnTo>
                    <a:pt x="21022" y="84"/>
                  </a:lnTo>
                  <a:lnTo>
                    <a:pt x="21022" y="84"/>
                  </a:lnTo>
                  <a:lnTo>
                    <a:pt x="30358" y="229"/>
                  </a:lnTo>
                  <a:lnTo>
                    <a:pt x="30358" y="229"/>
                  </a:lnTo>
                  <a:lnTo>
                    <a:pt x="31003" y="250"/>
                  </a:lnTo>
                  <a:lnTo>
                    <a:pt x="31647" y="333"/>
                  </a:lnTo>
                  <a:lnTo>
                    <a:pt x="31647" y="333"/>
                  </a:lnTo>
                  <a:lnTo>
                    <a:pt x="31980" y="396"/>
                  </a:lnTo>
                  <a:lnTo>
                    <a:pt x="32271" y="479"/>
                  </a:lnTo>
                  <a:lnTo>
                    <a:pt x="32500" y="583"/>
                  </a:lnTo>
                  <a:lnTo>
                    <a:pt x="32604" y="645"/>
                  </a:lnTo>
                  <a:lnTo>
                    <a:pt x="32687" y="728"/>
                  </a:lnTo>
                  <a:lnTo>
                    <a:pt x="32770" y="812"/>
                  </a:lnTo>
                  <a:lnTo>
                    <a:pt x="32832" y="916"/>
                  </a:lnTo>
                  <a:lnTo>
                    <a:pt x="32895" y="1020"/>
                  </a:lnTo>
                  <a:lnTo>
                    <a:pt x="32936" y="1124"/>
                  </a:lnTo>
                  <a:lnTo>
                    <a:pt x="32978" y="1269"/>
                  </a:lnTo>
                  <a:lnTo>
                    <a:pt x="32999" y="1394"/>
                  </a:lnTo>
                  <a:lnTo>
                    <a:pt x="33020" y="1706"/>
                  </a:lnTo>
                  <a:lnTo>
                    <a:pt x="33020" y="1706"/>
                  </a:lnTo>
                  <a:lnTo>
                    <a:pt x="33020" y="1830"/>
                  </a:lnTo>
                  <a:lnTo>
                    <a:pt x="33020" y="1830"/>
                  </a:lnTo>
                  <a:lnTo>
                    <a:pt x="32957" y="3203"/>
                  </a:lnTo>
                  <a:lnTo>
                    <a:pt x="32916" y="3889"/>
                  </a:lnTo>
                  <a:lnTo>
                    <a:pt x="32874" y="4575"/>
                  </a:lnTo>
                  <a:lnTo>
                    <a:pt x="32791" y="5261"/>
                  </a:lnTo>
                  <a:lnTo>
                    <a:pt x="32708" y="5947"/>
                  </a:lnTo>
                  <a:lnTo>
                    <a:pt x="32604" y="6634"/>
                  </a:lnTo>
                  <a:lnTo>
                    <a:pt x="32479" y="7299"/>
                  </a:lnTo>
                  <a:lnTo>
                    <a:pt x="32479" y="7299"/>
                  </a:lnTo>
                  <a:lnTo>
                    <a:pt x="32458" y="7465"/>
                  </a:lnTo>
                  <a:lnTo>
                    <a:pt x="32396" y="7590"/>
                  </a:lnTo>
                  <a:lnTo>
                    <a:pt x="32354" y="7715"/>
                  </a:lnTo>
                  <a:lnTo>
                    <a:pt x="32292" y="7840"/>
                  </a:lnTo>
                  <a:lnTo>
                    <a:pt x="32209" y="7944"/>
                  </a:lnTo>
                  <a:lnTo>
                    <a:pt x="32125" y="8048"/>
                  </a:lnTo>
                  <a:lnTo>
                    <a:pt x="31938" y="8214"/>
                  </a:lnTo>
                  <a:lnTo>
                    <a:pt x="31730" y="8339"/>
                  </a:lnTo>
                  <a:lnTo>
                    <a:pt x="31502" y="8443"/>
                  </a:lnTo>
                  <a:lnTo>
                    <a:pt x="31252" y="8505"/>
                  </a:lnTo>
                  <a:lnTo>
                    <a:pt x="30982" y="8567"/>
                  </a:lnTo>
                  <a:lnTo>
                    <a:pt x="30982" y="8567"/>
                  </a:lnTo>
                  <a:lnTo>
                    <a:pt x="29901" y="8734"/>
                  </a:lnTo>
                  <a:lnTo>
                    <a:pt x="28819" y="8838"/>
                  </a:lnTo>
                  <a:lnTo>
                    <a:pt x="27738" y="8921"/>
                  </a:lnTo>
                  <a:lnTo>
                    <a:pt x="27198" y="8942"/>
                  </a:lnTo>
                  <a:lnTo>
                    <a:pt x="26657" y="8962"/>
                  </a:lnTo>
                  <a:lnTo>
                    <a:pt x="26657" y="8962"/>
                  </a:lnTo>
                  <a:lnTo>
                    <a:pt x="22228" y="8962"/>
                  </a:lnTo>
                  <a:lnTo>
                    <a:pt x="22228" y="8962"/>
                  </a:lnTo>
                  <a:lnTo>
                    <a:pt x="17778" y="8962"/>
                  </a:lnTo>
                  <a:lnTo>
                    <a:pt x="17778" y="8962"/>
                  </a:lnTo>
                  <a:lnTo>
                    <a:pt x="15969" y="9004"/>
                  </a:lnTo>
                  <a:lnTo>
                    <a:pt x="14161" y="9066"/>
                  </a:lnTo>
                  <a:lnTo>
                    <a:pt x="10563" y="9233"/>
                  </a:lnTo>
                  <a:lnTo>
                    <a:pt x="6945" y="9399"/>
                  </a:lnTo>
                  <a:lnTo>
                    <a:pt x="5136" y="9482"/>
                  </a:lnTo>
                  <a:lnTo>
                    <a:pt x="3327" y="9503"/>
                  </a:lnTo>
                  <a:lnTo>
                    <a:pt x="3327" y="9503"/>
                  </a:lnTo>
                  <a:lnTo>
                    <a:pt x="3203" y="9503"/>
                  </a:lnTo>
                  <a:lnTo>
                    <a:pt x="3203" y="9503"/>
                  </a:lnTo>
                  <a:lnTo>
                    <a:pt x="2724" y="9503"/>
                  </a:lnTo>
                  <a:lnTo>
                    <a:pt x="2267" y="9482"/>
                  </a:lnTo>
                  <a:lnTo>
                    <a:pt x="1331" y="9441"/>
                  </a:lnTo>
                  <a:lnTo>
                    <a:pt x="1331" y="9441"/>
                  </a:lnTo>
                  <a:lnTo>
                    <a:pt x="1123" y="9420"/>
                  </a:lnTo>
                  <a:lnTo>
                    <a:pt x="936" y="9378"/>
                  </a:lnTo>
                  <a:lnTo>
                    <a:pt x="749" y="9295"/>
                  </a:lnTo>
                  <a:lnTo>
                    <a:pt x="604" y="9212"/>
                  </a:lnTo>
                  <a:lnTo>
                    <a:pt x="500" y="9087"/>
                  </a:lnTo>
                  <a:lnTo>
                    <a:pt x="396" y="8921"/>
                  </a:lnTo>
                  <a:lnTo>
                    <a:pt x="313" y="8734"/>
                  </a:lnTo>
                  <a:lnTo>
                    <a:pt x="250" y="8526"/>
                  </a:lnTo>
                  <a:lnTo>
                    <a:pt x="250" y="8526"/>
                  </a:lnTo>
                  <a:lnTo>
                    <a:pt x="146" y="7840"/>
                  </a:lnTo>
                  <a:lnTo>
                    <a:pt x="63" y="7133"/>
                  </a:lnTo>
                  <a:lnTo>
                    <a:pt x="21" y="6446"/>
                  </a:lnTo>
                  <a:lnTo>
                    <a:pt x="1" y="5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5309813" y="4310375"/>
              <a:ext cx="897750" cy="323875"/>
            </a:xfrm>
            <a:custGeom>
              <a:avLst/>
              <a:gdLst/>
              <a:ahLst/>
              <a:cxnLst/>
              <a:rect l="l" t="t" r="r" b="b"/>
              <a:pathLst>
                <a:path w="35910" h="12955" fill="none" extrusionOk="0">
                  <a:moveTo>
                    <a:pt x="23330" y="1"/>
                  </a:moveTo>
                  <a:lnTo>
                    <a:pt x="23330" y="1"/>
                  </a:lnTo>
                  <a:lnTo>
                    <a:pt x="21521" y="1"/>
                  </a:lnTo>
                  <a:lnTo>
                    <a:pt x="19712" y="21"/>
                  </a:lnTo>
                  <a:lnTo>
                    <a:pt x="19712" y="21"/>
                  </a:lnTo>
                  <a:lnTo>
                    <a:pt x="16759" y="63"/>
                  </a:lnTo>
                  <a:lnTo>
                    <a:pt x="13807" y="146"/>
                  </a:lnTo>
                  <a:lnTo>
                    <a:pt x="12331" y="188"/>
                  </a:lnTo>
                  <a:lnTo>
                    <a:pt x="10854" y="271"/>
                  </a:lnTo>
                  <a:lnTo>
                    <a:pt x="9399" y="354"/>
                  </a:lnTo>
                  <a:lnTo>
                    <a:pt x="7923" y="458"/>
                  </a:lnTo>
                  <a:lnTo>
                    <a:pt x="7923" y="458"/>
                  </a:lnTo>
                  <a:lnTo>
                    <a:pt x="6529" y="562"/>
                  </a:lnTo>
                  <a:lnTo>
                    <a:pt x="5843" y="624"/>
                  </a:lnTo>
                  <a:lnTo>
                    <a:pt x="5136" y="708"/>
                  </a:lnTo>
                  <a:lnTo>
                    <a:pt x="4450" y="812"/>
                  </a:lnTo>
                  <a:lnTo>
                    <a:pt x="3764" y="915"/>
                  </a:lnTo>
                  <a:lnTo>
                    <a:pt x="3078" y="1082"/>
                  </a:lnTo>
                  <a:lnTo>
                    <a:pt x="2412" y="1269"/>
                  </a:lnTo>
                  <a:lnTo>
                    <a:pt x="2412" y="1269"/>
                  </a:lnTo>
                  <a:lnTo>
                    <a:pt x="2017" y="1415"/>
                  </a:lnTo>
                  <a:lnTo>
                    <a:pt x="1664" y="1581"/>
                  </a:lnTo>
                  <a:lnTo>
                    <a:pt x="1518" y="1685"/>
                  </a:lnTo>
                  <a:lnTo>
                    <a:pt x="1352" y="1810"/>
                  </a:lnTo>
                  <a:lnTo>
                    <a:pt x="1227" y="1914"/>
                  </a:lnTo>
                  <a:lnTo>
                    <a:pt x="1082" y="2059"/>
                  </a:lnTo>
                  <a:lnTo>
                    <a:pt x="957" y="2184"/>
                  </a:lnTo>
                  <a:lnTo>
                    <a:pt x="853" y="2329"/>
                  </a:lnTo>
                  <a:lnTo>
                    <a:pt x="749" y="2496"/>
                  </a:lnTo>
                  <a:lnTo>
                    <a:pt x="666" y="2662"/>
                  </a:lnTo>
                  <a:lnTo>
                    <a:pt x="500" y="3016"/>
                  </a:lnTo>
                  <a:lnTo>
                    <a:pt x="375" y="3411"/>
                  </a:lnTo>
                  <a:lnTo>
                    <a:pt x="375" y="3411"/>
                  </a:lnTo>
                  <a:lnTo>
                    <a:pt x="271" y="3847"/>
                  </a:lnTo>
                  <a:lnTo>
                    <a:pt x="188" y="4263"/>
                  </a:lnTo>
                  <a:lnTo>
                    <a:pt x="125" y="4700"/>
                  </a:lnTo>
                  <a:lnTo>
                    <a:pt x="84" y="5116"/>
                  </a:lnTo>
                  <a:lnTo>
                    <a:pt x="42" y="5552"/>
                  </a:lnTo>
                  <a:lnTo>
                    <a:pt x="21" y="5968"/>
                  </a:lnTo>
                  <a:lnTo>
                    <a:pt x="0" y="6405"/>
                  </a:lnTo>
                  <a:lnTo>
                    <a:pt x="0" y="6821"/>
                  </a:lnTo>
                  <a:lnTo>
                    <a:pt x="42" y="7673"/>
                  </a:lnTo>
                  <a:lnTo>
                    <a:pt x="146" y="8526"/>
                  </a:lnTo>
                  <a:lnTo>
                    <a:pt x="250" y="9378"/>
                  </a:lnTo>
                  <a:lnTo>
                    <a:pt x="416" y="10231"/>
                  </a:lnTo>
                  <a:lnTo>
                    <a:pt x="416" y="10231"/>
                  </a:lnTo>
                  <a:lnTo>
                    <a:pt x="479" y="10501"/>
                  </a:lnTo>
                  <a:lnTo>
                    <a:pt x="562" y="10771"/>
                  </a:lnTo>
                  <a:lnTo>
                    <a:pt x="645" y="11000"/>
                  </a:lnTo>
                  <a:lnTo>
                    <a:pt x="770" y="11229"/>
                  </a:lnTo>
                  <a:lnTo>
                    <a:pt x="895" y="11437"/>
                  </a:lnTo>
                  <a:lnTo>
                    <a:pt x="1040" y="11645"/>
                  </a:lnTo>
                  <a:lnTo>
                    <a:pt x="1206" y="11811"/>
                  </a:lnTo>
                  <a:lnTo>
                    <a:pt x="1394" y="11977"/>
                  </a:lnTo>
                  <a:lnTo>
                    <a:pt x="1581" y="12123"/>
                  </a:lnTo>
                  <a:lnTo>
                    <a:pt x="1789" y="12268"/>
                  </a:lnTo>
                  <a:lnTo>
                    <a:pt x="1997" y="12372"/>
                  </a:lnTo>
                  <a:lnTo>
                    <a:pt x="2225" y="12476"/>
                  </a:lnTo>
                  <a:lnTo>
                    <a:pt x="2475" y="12580"/>
                  </a:lnTo>
                  <a:lnTo>
                    <a:pt x="2724" y="12643"/>
                  </a:lnTo>
                  <a:lnTo>
                    <a:pt x="2995" y="12705"/>
                  </a:lnTo>
                  <a:lnTo>
                    <a:pt x="3286" y="12767"/>
                  </a:lnTo>
                  <a:lnTo>
                    <a:pt x="3286" y="12767"/>
                  </a:lnTo>
                  <a:lnTo>
                    <a:pt x="3930" y="12851"/>
                  </a:lnTo>
                  <a:lnTo>
                    <a:pt x="4596" y="12913"/>
                  </a:lnTo>
                  <a:lnTo>
                    <a:pt x="5261" y="12955"/>
                  </a:lnTo>
                  <a:lnTo>
                    <a:pt x="5926" y="12955"/>
                  </a:lnTo>
                  <a:lnTo>
                    <a:pt x="5926" y="12955"/>
                  </a:lnTo>
                  <a:lnTo>
                    <a:pt x="6883" y="12934"/>
                  </a:lnTo>
                  <a:lnTo>
                    <a:pt x="7860" y="12851"/>
                  </a:lnTo>
                  <a:lnTo>
                    <a:pt x="7860" y="12851"/>
                  </a:lnTo>
                  <a:lnTo>
                    <a:pt x="10418" y="12622"/>
                  </a:lnTo>
                  <a:lnTo>
                    <a:pt x="11686" y="12518"/>
                  </a:lnTo>
                  <a:lnTo>
                    <a:pt x="12954" y="12435"/>
                  </a:lnTo>
                  <a:lnTo>
                    <a:pt x="14223" y="12352"/>
                  </a:lnTo>
                  <a:lnTo>
                    <a:pt x="15470" y="12289"/>
                  </a:lnTo>
                  <a:lnTo>
                    <a:pt x="16718" y="12268"/>
                  </a:lnTo>
                  <a:lnTo>
                    <a:pt x="17945" y="12248"/>
                  </a:lnTo>
                  <a:lnTo>
                    <a:pt x="17945" y="12248"/>
                  </a:lnTo>
                  <a:lnTo>
                    <a:pt x="19088" y="12268"/>
                  </a:lnTo>
                  <a:lnTo>
                    <a:pt x="20211" y="12289"/>
                  </a:lnTo>
                  <a:lnTo>
                    <a:pt x="20211" y="12289"/>
                  </a:lnTo>
                  <a:lnTo>
                    <a:pt x="22748" y="12227"/>
                  </a:lnTo>
                  <a:lnTo>
                    <a:pt x="25181" y="12123"/>
                  </a:lnTo>
                  <a:lnTo>
                    <a:pt x="26387" y="12081"/>
                  </a:lnTo>
                  <a:lnTo>
                    <a:pt x="27572" y="11998"/>
                  </a:lnTo>
                  <a:lnTo>
                    <a:pt x="28736" y="11915"/>
                  </a:lnTo>
                  <a:lnTo>
                    <a:pt x="29900" y="11811"/>
                  </a:lnTo>
                  <a:lnTo>
                    <a:pt x="29900" y="11811"/>
                  </a:lnTo>
                  <a:lnTo>
                    <a:pt x="30878" y="11686"/>
                  </a:lnTo>
                  <a:lnTo>
                    <a:pt x="31855" y="11541"/>
                  </a:lnTo>
                  <a:lnTo>
                    <a:pt x="32832" y="11353"/>
                  </a:lnTo>
                  <a:lnTo>
                    <a:pt x="33789" y="11125"/>
                  </a:lnTo>
                  <a:lnTo>
                    <a:pt x="33789" y="11125"/>
                  </a:lnTo>
                  <a:lnTo>
                    <a:pt x="34080" y="11042"/>
                  </a:lnTo>
                  <a:lnTo>
                    <a:pt x="34350" y="10938"/>
                  </a:lnTo>
                  <a:lnTo>
                    <a:pt x="34600" y="10792"/>
                  </a:lnTo>
                  <a:lnTo>
                    <a:pt x="34808" y="10626"/>
                  </a:lnTo>
                  <a:lnTo>
                    <a:pt x="34974" y="10418"/>
                  </a:lnTo>
                  <a:lnTo>
                    <a:pt x="35119" y="10189"/>
                  </a:lnTo>
                  <a:lnTo>
                    <a:pt x="35244" y="9898"/>
                  </a:lnTo>
                  <a:lnTo>
                    <a:pt x="35327" y="9586"/>
                  </a:lnTo>
                  <a:lnTo>
                    <a:pt x="35327" y="9586"/>
                  </a:lnTo>
                  <a:lnTo>
                    <a:pt x="35515" y="8422"/>
                  </a:lnTo>
                  <a:lnTo>
                    <a:pt x="35681" y="7257"/>
                  </a:lnTo>
                  <a:lnTo>
                    <a:pt x="35806" y="6093"/>
                  </a:lnTo>
                  <a:lnTo>
                    <a:pt x="35868" y="5511"/>
                  </a:lnTo>
                  <a:lnTo>
                    <a:pt x="35889" y="4929"/>
                  </a:lnTo>
                  <a:lnTo>
                    <a:pt x="35889" y="4929"/>
                  </a:lnTo>
                  <a:lnTo>
                    <a:pt x="35910" y="4284"/>
                  </a:lnTo>
                  <a:lnTo>
                    <a:pt x="35910" y="3972"/>
                  </a:lnTo>
                  <a:lnTo>
                    <a:pt x="35889" y="3660"/>
                  </a:lnTo>
                  <a:lnTo>
                    <a:pt x="35847" y="3348"/>
                  </a:lnTo>
                  <a:lnTo>
                    <a:pt x="35806" y="3036"/>
                  </a:lnTo>
                  <a:lnTo>
                    <a:pt x="35743" y="2724"/>
                  </a:lnTo>
                  <a:lnTo>
                    <a:pt x="35660" y="2413"/>
                  </a:lnTo>
                  <a:lnTo>
                    <a:pt x="35660" y="2413"/>
                  </a:lnTo>
                  <a:lnTo>
                    <a:pt x="35515" y="1997"/>
                  </a:lnTo>
                  <a:lnTo>
                    <a:pt x="35431" y="1810"/>
                  </a:lnTo>
                  <a:lnTo>
                    <a:pt x="35327" y="1622"/>
                  </a:lnTo>
                  <a:lnTo>
                    <a:pt x="35223" y="1456"/>
                  </a:lnTo>
                  <a:lnTo>
                    <a:pt x="35119" y="1290"/>
                  </a:lnTo>
                  <a:lnTo>
                    <a:pt x="34995" y="1123"/>
                  </a:lnTo>
                  <a:lnTo>
                    <a:pt x="34849" y="999"/>
                  </a:lnTo>
                  <a:lnTo>
                    <a:pt x="34704" y="853"/>
                  </a:lnTo>
                  <a:lnTo>
                    <a:pt x="34537" y="749"/>
                  </a:lnTo>
                  <a:lnTo>
                    <a:pt x="34371" y="645"/>
                  </a:lnTo>
                  <a:lnTo>
                    <a:pt x="34205" y="541"/>
                  </a:lnTo>
                  <a:lnTo>
                    <a:pt x="33997" y="458"/>
                  </a:lnTo>
                  <a:lnTo>
                    <a:pt x="33789" y="396"/>
                  </a:lnTo>
                  <a:lnTo>
                    <a:pt x="33581" y="354"/>
                  </a:lnTo>
                  <a:lnTo>
                    <a:pt x="33352" y="312"/>
                  </a:lnTo>
                  <a:lnTo>
                    <a:pt x="33352" y="312"/>
                  </a:lnTo>
                  <a:lnTo>
                    <a:pt x="32188" y="167"/>
                  </a:lnTo>
                  <a:lnTo>
                    <a:pt x="31605" y="105"/>
                  </a:lnTo>
                  <a:lnTo>
                    <a:pt x="31003" y="63"/>
                  </a:lnTo>
                  <a:lnTo>
                    <a:pt x="31003" y="63"/>
                  </a:lnTo>
                  <a:lnTo>
                    <a:pt x="27177" y="21"/>
                  </a:lnTo>
                  <a:lnTo>
                    <a:pt x="23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5578563" y="4629025"/>
              <a:ext cx="317100" cy="315050"/>
            </a:xfrm>
            <a:custGeom>
              <a:avLst/>
              <a:gdLst/>
              <a:ahLst/>
              <a:cxnLst/>
              <a:rect l="l" t="t" r="r" b="b"/>
              <a:pathLst>
                <a:path w="12684" h="12602" extrusionOk="0">
                  <a:moveTo>
                    <a:pt x="5656" y="978"/>
                  </a:moveTo>
                  <a:lnTo>
                    <a:pt x="6217" y="999"/>
                  </a:lnTo>
                  <a:lnTo>
                    <a:pt x="6758" y="1082"/>
                  </a:lnTo>
                  <a:lnTo>
                    <a:pt x="7278" y="1186"/>
                  </a:lnTo>
                  <a:lnTo>
                    <a:pt x="7777" y="1352"/>
                  </a:lnTo>
                  <a:lnTo>
                    <a:pt x="8234" y="1560"/>
                  </a:lnTo>
                  <a:lnTo>
                    <a:pt x="8692" y="1789"/>
                  </a:lnTo>
                  <a:lnTo>
                    <a:pt x="9108" y="2059"/>
                  </a:lnTo>
                  <a:lnTo>
                    <a:pt x="9482" y="2371"/>
                  </a:lnTo>
                  <a:lnTo>
                    <a:pt x="9815" y="2704"/>
                  </a:lnTo>
                  <a:lnTo>
                    <a:pt x="10126" y="3078"/>
                  </a:lnTo>
                  <a:lnTo>
                    <a:pt x="10397" y="3473"/>
                  </a:lnTo>
                  <a:lnTo>
                    <a:pt x="10521" y="3681"/>
                  </a:lnTo>
                  <a:lnTo>
                    <a:pt x="10625" y="3889"/>
                  </a:lnTo>
                  <a:lnTo>
                    <a:pt x="10709" y="4097"/>
                  </a:lnTo>
                  <a:lnTo>
                    <a:pt x="10792" y="4326"/>
                  </a:lnTo>
                  <a:lnTo>
                    <a:pt x="10875" y="4554"/>
                  </a:lnTo>
                  <a:lnTo>
                    <a:pt x="10937" y="4783"/>
                  </a:lnTo>
                  <a:lnTo>
                    <a:pt x="10979" y="5012"/>
                  </a:lnTo>
                  <a:lnTo>
                    <a:pt x="11000" y="5261"/>
                  </a:lnTo>
                  <a:lnTo>
                    <a:pt x="11021" y="5511"/>
                  </a:lnTo>
                  <a:lnTo>
                    <a:pt x="11041" y="5760"/>
                  </a:lnTo>
                  <a:lnTo>
                    <a:pt x="11041" y="5781"/>
                  </a:lnTo>
                  <a:lnTo>
                    <a:pt x="11021" y="6051"/>
                  </a:lnTo>
                  <a:lnTo>
                    <a:pt x="11000" y="6301"/>
                  </a:lnTo>
                  <a:lnTo>
                    <a:pt x="10979" y="6550"/>
                  </a:lnTo>
                  <a:lnTo>
                    <a:pt x="10917" y="6800"/>
                  </a:lnTo>
                  <a:lnTo>
                    <a:pt x="10875" y="7029"/>
                  </a:lnTo>
                  <a:lnTo>
                    <a:pt x="10792" y="7278"/>
                  </a:lnTo>
                  <a:lnTo>
                    <a:pt x="10625" y="7736"/>
                  </a:lnTo>
                  <a:lnTo>
                    <a:pt x="10397" y="8172"/>
                  </a:lnTo>
                  <a:lnTo>
                    <a:pt x="10147" y="8588"/>
                  </a:lnTo>
                  <a:lnTo>
                    <a:pt x="9835" y="8983"/>
                  </a:lnTo>
                  <a:lnTo>
                    <a:pt x="9503" y="9337"/>
                  </a:lnTo>
                  <a:lnTo>
                    <a:pt x="9149" y="9669"/>
                  </a:lnTo>
                  <a:lnTo>
                    <a:pt x="8754" y="9960"/>
                  </a:lnTo>
                  <a:lnTo>
                    <a:pt x="8338" y="10210"/>
                  </a:lnTo>
                  <a:lnTo>
                    <a:pt x="7881" y="10418"/>
                  </a:lnTo>
                  <a:lnTo>
                    <a:pt x="7423" y="10605"/>
                  </a:lnTo>
                  <a:lnTo>
                    <a:pt x="7174" y="10667"/>
                  </a:lnTo>
                  <a:lnTo>
                    <a:pt x="6924" y="10730"/>
                  </a:lnTo>
                  <a:lnTo>
                    <a:pt x="6696" y="10771"/>
                  </a:lnTo>
                  <a:lnTo>
                    <a:pt x="6425" y="10792"/>
                  </a:lnTo>
                  <a:lnTo>
                    <a:pt x="6176" y="10813"/>
                  </a:lnTo>
                  <a:lnTo>
                    <a:pt x="5926" y="10834"/>
                  </a:lnTo>
                  <a:lnTo>
                    <a:pt x="5885" y="10834"/>
                  </a:lnTo>
                  <a:lnTo>
                    <a:pt x="5365" y="10792"/>
                  </a:lnTo>
                  <a:lnTo>
                    <a:pt x="4845" y="10730"/>
                  </a:lnTo>
                  <a:lnTo>
                    <a:pt x="4367" y="10605"/>
                  </a:lnTo>
                  <a:lnTo>
                    <a:pt x="3909" y="10459"/>
                  </a:lnTo>
                  <a:lnTo>
                    <a:pt x="3473" y="10251"/>
                  </a:lnTo>
                  <a:lnTo>
                    <a:pt x="3057" y="10023"/>
                  </a:lnTo>
                  <a:lnTo>
                    <a:pt x="2662" y="9752"/>
                  </a:lnTo>
                  <a:lnTo>
                    <a:pt x="2308" y="9461"/>
                  </a:lnTo>
                  <a:lnTo>
                    <a:pt x="1996" y="9129"/>
                  </a:lnTo>
                  <a:lnTo>
                    <a:pt x="1705" y="8754"/>
                  </a:lnTo>
                  <a:lnTo>
                    <a:pt x="1477" y="8380"/>
                  </a:lnTo>
                  <a:lnTo>
                    <a:pt x="1269" y="7964"/>
                  </a:lnTo>
                  <a:lnTo>
                    <a:pt x="1102" y="7528"/>
                  </a:lnTo>
                  <a:lnTo>
                    <a:pt x="978" y="7070"/>
                  </a:lnTo>
                  <a:lnTo>
                    <a:pt x="915" y="6613"/>
                  </a:lnTo>
                  <a:lnTo>
                    <a:pt x="894" y="6363"/>
                  </a:lnTo>
                  <a:lnTo>
                    <a:pt x="874" y="6114"/>
                  </a:lnTo>
                  <a:lnTo>
                    <a:pt x="874" y="6072"/>
                  </a:lnTo>
                  <a:lnTo>
                    <a:pt x="874" y="5885"/>
                  </a:lnTo>
                  <a:lnTo>
                    <a:pt x="894" y="5635"/>
                  </a:lnTo>
                  <a:lnTo>
                    <a:pt x="915" y="5365"/>
                  </a:lnTo>
                  <a:lnTo>
                    <a:pt x="936" y="5116"/>
                  </a:lnTo>
                  <a:lnTo>
                    <a:pt x="998" y="4866"/>
                  </a:lnTo>
                  <a:lnTo>
                    <a:pt x="1061" y="4617"/>
                  </a:lnTo>
                  <a:lnTo>
                    <a:pt x="1123" y="4367"/>
                  </a:lnTo>
                  <a:lnTo>
                    <a:pt x="1227" y="4138"/>
                  </a:lnTo>
                  <a:lnTo>
                    <a:pt x="1310" y="3910"/>
                  </a:lnTo>
                  <a:lnTo>
                    <a:pt x="1539" y="3494"/>
                  </a:lnTo>
                  <a:lnTo>
                    <a:pt x="1809" y="3078"/>
                  </a:lnTo>
                  <a:lnTo>
                    <a:pt x="2121" y="2704"/>
                  </a:lnTo>
                  <a:lnTo>
                    <a:pt x="2433" y="2350"/>
                  </a:lnTo>
                  <a:lnTo>
                    <a:pt x="2807" y="2038"/>
                  </a:lnTo>
                  <a:lnTo>
                    <a:pt x="3182" y="1768"/>
                  </a:lnTo>
                  <a:lnTo>
                    <a:pt x="3556" y="1539"/>
                  </a:lnTo>
                  <a:lnTo>
                    <a:pt x="3972" y="1331"/>
                  </a:lnTo>
                  <a:lnTo>
                    <a:pt x="4388" y="1186"/>
                  </a:lnTo>
                  <a:lnTo>
                    <a:pt x="4803" y="1061"/>
                  </a:lnTo>
                  <a:lnTo>
                    <a:pt x="5199" y="999"/>
                  </a:lnTo>
                  <a:lnTo>
                    <a:pt x="5614" y="978"/>
                  </a:lnTo>
                  <a:close/>
                  <a:moveTo>
                    <a:pt x="6716" y="1"/>
                  </a:moveTo>
                  <a:lnTo>
                    <a:pt x="6384" y="21"/>
                  </a:lnTo>
                  <a:lnTo>
                    <a:pt x="6051" y="42"/>
                  </a:lnTo>
                  <a:lnTo>
                    <a:pt x="5698" y="63"/>
                  </a:lnTo>
                  <a:lnTo>
                    <a:pt x="5365" y="125"/>
                  </a:lnTo>
                  <a:lnTo>
                    <a:pt x="4679" y="271"/>
                  </a:lnTo>
                  <a:lnTo>
                    <a:pt x="3993" y="458"/>
                  </a:lnTo>
                  <a:lnTo>
                    <a:pt x="3535" y="604"/>
                  </a:lnTo>
                  <a:lnTo>
                    <a:pt x="3078" y="812"/>
                  </a:lnTo>
                  <a:lnTo>
                    <a:pt x="2662" y="1061"/>
                  </a:lnTo>
                  <a:lnTo>
                    <a:pt x="2288" y="1352"/>
                  </a:lnTo>
                  <a:lnTo>
                    <a:pt x="1913" y="1664"/>
                  </a:lnTo>
                  <a:lnTo>
                    <a:pt x="1581" y="1997"/>
                  </a:lnTo>
                  <a:lnTo>
                    <a:pt x="1269" y="2371"/>
                  </a:lnTo>
                  <a:lnTo>
                    <a:pt x="978" y="2766"/>
                  </a:lnTo>
                  <a:lnTo>
                    <a:pt x="728" y="3182"/>
                  </a:lnTo>
                  <a:lnTo>
                    <a:pt x="520" y="3619"/>
                  </a:lnTo>
                  <a:lnTo>
                    <a:pt x="333" y="4076"/>
                  </a:lnTo>
                  <a:lnTo>
                    <a:pt x="187" y="4533"/>
                  </a:lnTo>
                  <a:lnTo>
                    <a:pt x="84" y="5012"/>
                  </a:lnTo>
                  <a:lnTo>
                    <a:pt x="21" y="5490"/>
                  </a:lnTo>
                  <a:lnTo>
                    <a:pt x="0" y="5968"/>
                  </a:lnTo>
                  <a:lnTo>
                    <a:pt x="21" y="6446"/>
                  </a:lnTo>
                  <a:lnTo>
                    <a:pt x="104" y="6966"/>
                  </a:lnTo>
                  <a:lnTo>
                    <a:pt x="208" y="7444"/>
                  </a:lnTo>
                  <a:lnTo>
                    <a:pt x="354" y="7923"/>
                  </a:lnTo>
                  <a:lnTo>
                    <a:pt x="541" y="8380"/>
                  </a:lnTo>
                  <a:lnTo>
                    <a:pt x="749" y="8838"/>
                  </a:lnTo>
                  <a:lnTo>
                    <a:pt x="978" y="9253"/>
                  </a:lnTo>
                  <a:lnTo>
                    <a:pt x="1248" y="9690"/>
                  </a:lnTo>
                  <a:lnTo>
                    <a:pt x="1518" y="10106"/>
                  </a:lnTo>
                  <a:lnTo>
                    <a:pt x="1747" y="10397"/>
                  </a:lnTo>
                  <a:lnTo>
                    <a:pt x="1976" y="10667"/>
                  </a:lnTo>
                  <a:lnTo>
                    <a:pt x="2204" y="10917"/>
                  </a:lnTo>
                  <a:lnTo>
                    <a:pt x="2454" y="11166"/>
                  </a:lnTo>
                  <a:lnTo>
                    <a:pt x="2703" y="11395"/>
                  </a:lnTo>
                  <a:lnTo>
                    <a:pt x="2974" y="11582"/>
                  </a:lnTo>
                  <a:lnTo>
                    <a:pt x="3223" y="11769"/>
                  </a:lnTo>
                  <a:lnTo>
                    <a:pt x="3514" y="11956"/>
                  </a:lnTo>
                  <a:lnTo>
                    <a:pt x="3805" y="12102"/>
                  </a:lnTo>
                  <a:lnTo>
                    <a:pt x="4097" y="12227"/>
                  </a:lnTo>
                  <a:lnTo>
                    <a:pt x="4388" y="12352"/>
                  </a:lnTo>
                  <a:lnTo>
                    <a:pt x="4700" y="12435"/>
                  </a:lnTo>
                  <a:lnTo>
                    <a:pt x="5032" y="12497"/>
                  </a:lnTo>
                  <a:lnTo>
                    <a:pt x="5365" y="12559"/>
                  </a:lnTo>
                  <a:lnTo>
                    <a:pt x="5698" y="12580"/>
                  </a:lnTo>
                  <a:lnTo>
                    <a:pt x="6030" y="12601"/>
                  </a:lnTo>
                  <a:lnTo>
                    <a:pt x="6467" y="12580"/>
                  </a:lnTo>
                  <a:lnTo>
                    <a:pt x="6883" y="12539"/>
                  </a:lnTo>
                  <a:lnTo>
                    <a:pt x="7195" y="12497"/>
                  </a:lnTo>
                  <a:lnTo>
                    <a:pt x="7486" y="12414"/>
                  </a:lnTo>
                  <a:lnTo>
                    <a:pt x="7777" y="12352"/>
                  </a:lnTo>
                  <a:lnTo>
                    <a:pt x="8068" y="12248"/>
                  </a:lnTo>
                  <a:lnTo>
                    <a:pt x="8338" y="12123"/>
                  </a:lnTo>
                  <a:lnTo>
                    <a:pt x="8629" y="11998"/>
                  </a:lnTo>
                  <a:lnTo>
                    <a:pt x="8900" y="11853"/>
                  </a:lnTo>
                  <a:lnTo>
                    <a:pt x="9149" y="11707"/>
                  </a:lnTo>
                  <a:lnTo>
                    <a:pt x="9419" y="11541"/>
                  </a:lnTo>
                  <a:lnTo>
                    <a:pt x="9669" y="11353"/>
                  </a:lnTo>
                  <a:lnTo>
                    <a:pt x="9898" y="11166"/>
                  </a:lnTo>
                  <a:lnTo>
                    <a:pt x="10147" y="10958"/>
                  </a:lnTo>
                  <a:lnTo>
                    <a:pt x="10376" y="10730"/>
                  </a:lnTo>
                  <a:lnTo>
                    <a:pt x="10584" y="10501"/>
                  </a:lnTo>
                  <a:lnTo>
                    <a:pt x="10792" y="10251"/>
                  </a:lnTo>
                  <a:lnTo>
                    <a:pt x="11000" y="10002"/>
                  </a:lnTo>
                  <a:lnTo>
                    <a:pt x="11187" y="9732"/>
                  </a:lnTo>
                  <a:lnTo>
                    <a:pt x="11374" y="9461"/>
                  </a:lnTo>
                  <a:lnTo>
                    <a:pt x="11540" y="9170"/>
                  </a:lnTo>
                  <a:lnTo>
                    <a:pt x="11707" y="8879"/>
                  </a:lnTo>
                  <a:lnTo>
                    <a:pt x="11852" y="8567"/>
                  </a:lnTo>
                  <a:lnTo>
                    <a:pt x="11998" y="8255"/>
                  </a:lnTo>
                  <a:lnTo>
                    <a:pt x="12123" y="7943"/>
                  </a:lnTo>
                  <a:lnTo>
                    <a:pt x="12247" y="7611"/>
                  </a:lnTo>
                  <a:lnTo>
                    <a:pt x="12351" y="7257"/>
                  </a:lnTo>
                  <a:lnTo>
                    <a:pt x="12434" y="6925"/>
                  </a:lnTo>
                  <a:lnTo>
                    <a:pt x="12518" y="6571"/>
                  </a:lnTo>
                  <a:lnTo>
                    <a:pt x="12580" y="6197"/>
                  </a:lnTo>
                  <a:lnTo>
                    <a:pt x="12622" y="5843"/>
                  </a:lnTo>
                  <a:lnTo>
                    <a:pt x="12663" y="5469"/>
                  </a:lnTo>
                  <a:lnTo>
                    <a:pt x="12684" y="5074"/>
                  </a:lnTo>
                  <a:lnTo>
                    <a:pt x="12684" y="4700"/>
                  </a:lnTo>
                  <a:lnTo>
                    <a:pt x="12663" y="4471"/>
                  </a:lnTo>
                  <a:lnTo>
                    <a:pt x="12622" y="4242"/>
                  </a:lnTo>
                  <a:lnTo>
                    <a:pt x="12559" y="3993"/>
                  </a:lnTo>
                  <a:lnTo>
                    <a:pt x="12476" y="3764"/>
                  </a:lnTo>
                  <a:lnTo>
                    <a:pt x="12393" y="3515"/>
                  </a:lnTo>
                  <a:lnTo>
                    <a:pt x="12268" y="3265"/>
                  </a:lnTo>
                  <a:lnTo>
                    <a:pt x="12123" y="3016"/>
                  </a:lnTo>
                  <a:lnTo>
                    <a:pt x="11977" y="2787"/>
                  </a:lnTo>
                  <a:lnTo>
                    <a:pt x="11790" y="2537"/>
                  </a:lnTo>
                  <a:lnTo>
                    <a:pt x="11603" y="2309"/>
                  </a:lnTo>
                  <a:lnTo>
                    <a:pt x="11395" y="2059"/>
                  </a:lnTo>
                  <a:lnTo>
                    <a:pt x="11166" y="1830"/>
                  </a:lnTo>
                  <a:lnTo>
                    <a:pt x="10917" y="1622"/>
                  </a:lnTo>
                  <a:lnTo>
                    <a:pt x="10667" y="1394"/>
                  </a:lnTo>
                  <a:lnTo>
                    <a:pt x="10376" y="1186"/>
                  </a:lnTo>
                  <a:lnTo>
                    <a:pt x="10085" y="978"/>
                  </a:lnTo>
                  <a:lnTo>
                    <a:pt x="9690" y="749"/>
                  </a:lnTo>
                  <a:lnTo>
                    <a:pt x="9274" y="541"/>
                  </a:lnTo>
                  <a:lnTo>
                    <a:pt x="8858" y="375"/>
                  </a:lnTo>
                  <a:lnTo>
                    <a:pt x="8442" y="229"/>
                  </a:lnTo>
                  <a:lnTo>
                    <a:pt x="8006" y="125"/>
                  </a:lnTo>
                  <a:lnTo>
                    <a:pt x="7590" y="63"/>
                  </a:lnTo>
                  <a:lnTo>
                    <a:pt x="7153" y="21"/>
                  </a:lnTo>
                  <a:lnTo>
                    <a:pt x="6716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5600388" y="4653450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fill="none" extrusionOk="0">
                  <a:moveTo>
                    <a:pt x="1" y="4908"/>
                  </a:moveTo>
                  <a:lnTo>
                    <a:pt x="1" y="4908"/>
                  </a:lnTo>
                  <a:lnTo>
                    <a:pt x="21" y="4658"/>
                  </a:lnTo>
                  <a:lnTo>
                    <a:pt x="42" y="4388"/>
                  </a:lnTo>
                  <a:lnTo>
                    <a:pt x="63" y="4139"/>
                  </a:lnTo>
                  <a:lnTo>
                    <a:pt x="125" y="3889"/>
                  </a:lnTo>
                  <a:lnTo>
                    <a:pt x="188" y="3640"/>
                  </a:lnTo>
                  <a:lnTo>
                    <a:pt x="250" y="3390"/>
                  </a:lnTo>
                  <a:lnTo>
                    <a:pt x="354" y="3161"/>
                  </a:lnTo>
                  <a:lnTo>
                    <a:pt x="437" y="2933"/>
                  </a:lnTo>
                  <a:lnTo>
                    <a:pt x="666" y="2517"/>
                  </a:lnTo>
                  <a:lnTo>
                    <a:pt x="936" y="2101"/>
                  </a:lnTo>
                  <a:lnTo>
                    <a:pt x="1248" y="1727"/>
                  </a:lnTo>
                  <a:lnTo>
                    <a:pt x="1560" y="1373"/>
                  </a:lnTo>
                  <a:lnTo>
                    <a:pt x="1934" y="1061"/>
                  </a:lnTo>
                  <a:lnTo>
                    <a:pt x="2309" y="791"/>
                  </a:lnTo>
                  <a:lnTo>
                    <a:pt x="2683" y="562"/>
                  </a:lnTo>
                  <a:lnTo>
                    <a:pt x="3099" y="354"/>
                  </a:lnTo>
                  <a:lnTo>
                    <a:pt x="3515" y="209"/>
                  </a:lnTo>
                  <a:lnTo>
                    <a:pt x="3930" y="84"/>
                  </a:lnTo>
                  <a:lnTo>
                    <a:pt x="4326" y="22"/>
                  </a:lnTo>
                  <a:lnTo>
                    <a:pt x="4741" y="1"/>
                  </a:lnTo>
                  <a:lnTo>
                    <a:pt x="4741" y="1"/>
                  </a:lnTo>
                  <a:lnTo>
                    <a:pt x="4783" y="1"/>
                  </a:lnTo>
                  <a:lnTo>
                    <a:pt x="4783" y="1"/>
                  </a:lnTo>
                  <a:lnTo>
                    <a:pt x="5344" y="22"/>
                  </a:lnTo>
                  <a:lnTo>
                    <a:pt x="5885" y="105"/>
                  </a:lnTo>
                  <a:lnTo>
                    <a:pt x="6405" y="209"/>
                  </a:lnTo>
                  <a:lnTo>
                    <a:pt x="6904" y="375"/>
                  </a:lnTo>
                  <a:lnTo>
                    <a:pt x="7361" y="583"/>
                  </a:lnTo>
                  <a:lnTo>
                    <a:pt x="7819" y="812"/>
                  </a:lnTo>
                  <a:lnTo>
                    <a:pt x="8235" y="1082"/>
                  </a:lnTo>
                  <a:lnTo>
                    <a:pt x="8609" y="1394"/>
                  </a:lnTo>
                  <a:lnTo>
                    <a:pt x="8942" y="1727"/>
                  </a:lnTo>
                  <a:lnTo>
                    <a:pt x="9253" y="2101"/>
                  </a:lnTo>
                  <a:lnTo>
                    <a:pt x="9524" y="2496"/>
                  </a:lnTo>
                  <a:lnTo>
                    <a:pt x="9648" y="2704"/>
                  </a:lnTo>
                  <a:lnTo>
                    <a:pt x="9752" y="2912"/>
                  </a:lnTo>
                  <a:lnTo>
                    <a:pt x="9836" y="3120"/>
                  </a:lnTo>
                  <a:lnTo>
                    <a:pt x="9919" y="3349"/>
                  </a:lnTo>
                  <a:lnTo>
                    <a:pt x="10002" y="3577"/>
                  </a:lnTo>
                  <a:lnTo>
                    <a:pt x="10064" y="3806"/>
                  </a:lnTo>
                  <a:lnTo>
                    <a:pt x="10106" y="4035"/>
                  </a:lnTo>
                  <a:lnTo>
                    <a:pt x="10127" y="4284"/>
                  </a:lnTo>
                  <a:lnTo>
                    <a:pt x="10148" y="4534"/>
                  </a:lnTo>
                  <a:lnTo>
                    <a:pt x="10168" y="4783"/>
                  </a:lnTo>
                  <a:lnTo>
                    <a:pt x="10168" y="4783"/>
                  </a:lnTo>
                  <a:lnTo>
                    <a:pt x="10168" y="4804"/>
                  </a:lnTo>
                  <a:lnTo>
                    <a:pt x="10168" y="4804"/>
                  </a:lnTo>
                  <a:lnTo>
                    <a:pt x="10148" y="5074"/>
                  </a:lnTo>
                  <a:lnTo>
                    <a:pt x="10127" y="5324"/>
                  </a:lnTo>
                  <a:lnTo>
                    <a:pt x="10106" y="5573"/>
                  </a:lnTo>
                  <a:lnTo>
                    <a:pt x="10044" y="5823"/>
                  </a:lnTo>
                  <a:lnTo>
                    <a:pt x="10002" y="6052"/>
                  </a:lnTo>
                  <a:lnTo>
                    <a:pt x="9919" y="6301"/>
                  </a:lnTo>
                  <a:lnTo>
                    <a:pt x="9752" y="6759"/>
                  </a:lnTo>
                  <a:lnTo>
                    <a:pt x="9524" y="7195"/>
                  </a:lnTo>
                  <a:lnTo>
                    <a:pt x="9274" y="7611"/>
                  </a:lnTo>
                  <a:lnTo>
                    <a:pt x="8962" y="8006"/>
                  </a:lnTo>
                  <a:lnTo>
                    <a:pt x="8630" y="8360"/>
                  </a:lnTo>
                  <a:lnTo>
                    <a:pt x="8276" y="8692"/>
                  </a:lnTo>
                  <a:lnTo>
                    <a:pt x="7881" y="8983"/>
                  </a:lnTo>
                  <a:lnTo>
                    <a:pt x="7465" y="9233"/>
                  </a:lnTo>
                  <a:lnTo>
                    <a:pt x="7008" y="9441"/>
                  </a:lnTo>
                  <a:lnTo>
                    <a:pt x="6550" y="9628"/>
                  </a:lnTo>
                  <a:lnTo>
                    <a:pt x="6301" y="9690"/>
                  </a:lnTo>
                  <a:lnTo>
                    <a:pt x="6051" y="9753"/>
                  </a:lnTo>
                  <a:lnTo>
                    <a:pt x="5823" y="9794"/>
                  </a:lnTo>
                  <a:lnTo>
                    <a:pt x="5552" y="9815"/>
                  </a:lnTo>
                  <a:lnTo>
                    <a:pt x="5303" y="9836"/>
                  </a:lnTo>
                  <a:lnTo>
                    <a:pt x="5053" y="9857"/>
                  </a:lnTo>
                  <a:lnTo>
                    <a:pt x="5053" y="9857"/>
                  </a:lnTo>
                  <a:lnTo>
                    <a:pt x="5012" y="9857"/>
                  </a:lnTo>
                  <a:lnTo>
                    <a:pt x="5012" y="9857"/>
                  </a:lnTo>
                  <a:lnTo>
                    <a:pt x="4492" y="9815"/>
                  </a:lnTo>
                  <a:lnTo>
                    <a:pt x="3972" y="9753"/>
                  </a:lnTo>
                  <a:lnTo>
                    <a:pt x="3494" y="9628"/>
                  </a:lnTo>
                  <a:lnTo>
                    <a:pt x="3036" y="9482"/>
                  </a:lnTo>
                  <a:lnTo>
                    <a:pt x="2600" y="9274"/>
                  </a:lnTo>
                  <a:lnTo>
                    <a:pt x="2184" y="9046"/>
                  </a:lnTo>
                  <a:lnTo>
                    <a:pt x="1789" y="8775"/>
                  </a:lnTo>
                  <a:lnTo>
                    <a:pt x="1435" y="8484"/>
                  </a:lnTo>
                  <a:lnTo>
                    <a:pt x="1123" y="8152"/>
                  </a:lnTo>
                  <a:lnTo>
                    <a:pt x="832" y="7777"/>
                  </a:lnTo>
                  <a:lnTo>
                    <a:pt x="604" y="7403"/>
                  </a:lnTo>
                  <a:lnTo>
                    <a:pt x="396" y="6987"/>
                  </a:lnTo>
                  <a:lnTo>
                    <a:pt x="229" y="6551"/>
                  </a:lnTo>
                  <a:lnTo>
                    <a:pt x="105" y="6093"/>
                  </a:lnTo>
                  <a:lnTo>
                    <a:pt x="42" y="5636"/>
                  </a:lnTo>
                  <a:lnTo>
                    <a:pt x="21" y="5386"/>
                  </a:lnTo>
                  <a:lnTo>
                    <a:pt x="1" y="5137"/>
                  </a:lnTo>
                  <a:lnTo>
                    <a:pt x="1" y="5137"/>
                  </a:lnTo>
                  <a:lnTo>
                    <a:pt x="1" y="5095"/>
                  </a:lnTo>
                  <a:lnTo>
                    <a:pt x="1" y="5095"/>
                  </a:lnTo>
                  <a:lnTo>
                    <a:pt x="1" y="49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578563" y="4629025"/>
              <a:ext cx="317100" cy="315050"/>
            </a:xfrm>
            <a:custGeom>
              <a:avLst/>
              <a:gdLst/>
              <a:ahLst/>
              <a:cxnLst/>
              <a:rect l="l" t="t" r="r" b="b"/>
              <a:pathLst>
                <a:path w="12684" h="12602" fill="none" extrusionOk="0">
                  <a:moveTo>
                    <a:pt x="6716" y="1"/>
                  </a:moveTo>
                  <a:lnTo>
                    <a:pt x="6716" y="1"/>
                  </a:lnTo>
                  <a:lnTo>
                    <a:pt x="6384" y="21"/>
                  </a:lnTo>
                  <a:lnTo>
                    <a:pt x="6051" y="42"/>
                  </a:lnTo>
                  <a:lnTo>
                    <a:pt x="5698" y="63"/>
                  </a:lnTo>
                  <a:lnTo>
                    <a:pt x="5365" y="125"/>
                  </a:lnTo>
                  <a:lnTo>
                    <a:pt x="4679" y="271"/>
                  </a:lnTo>
                  <a:lnTo>
                    <a:pt x="3993" y="458"/>
                  </a:lnTo>
                  <a:lnTo>
                    <a:pt x="3993" y="458"/>
                  </a:lnTo>
                  <a:lnTo>
                    <a:pt x="3535" y="604"/>
                  </a:lnTo>
                  <a:lnTo>
                    <a:pt x="3078" y="812"/>
                  </a:lnTo>
                  <a:lnTo>
                    <a:pt x="2662" y="1061"/>
                  </a:lnTo>
                  <a:lnTo>
                    <a:pt x="2288" y="1352"/>
                  </a:lnTo>
                  <a:lnTo>
                    <a:pt x="1913" y="1664"/>
                  </a:lnTo>
                  <a:lnTo>
                    <a:pt x="1581" y="1997"/>
                  </a:lnTo>
                  <a:lnTo>
                    <a:pt x="1269" y="2371"/>
                  </a:lnTo>
                  <a:lnTo>
                    <a:pt x="978" y="2766"/>
                  </a:lnTo>
                  <a:lnTo>
                    <a:pt x="728" y="3182"/>
                  </a:lnTo>
                  <a:lnTo>
                    <a:pt x="520" y="3619"/>
                  </a:lnTo>
                  <a:lnTo>
                    <a:pt x="333" y="4076"/>
                  </a:lnTo>
                  <a:lnTo>
                    <a:pt x="187" y="4533"/>
                  </a:lnTo>
                  <a:lnTo>
                    <a:pt x="84" y="5012"/>
                  </a:lnTo>
                  <a:lnTo>
                    <a:pt x="21" y="5490"/>
                  </a:lnTo>
                  <a:lnTo>
                    <a:pt x="0" y="5968"/>
                  </a:lnTo>
                  <a:lnTo>
                    <a:pt x="21" y="6446"/>
                  </a:lnTo>
                  <a:lnTo>
                    <a:pt x="21" y="6446"/>
                  </a:lnTo>
                  <a:lnTo>
                    <a:pt x="104" y="6966"/>
                  </a:lnTo>
                  <a:lnTo>
                    <a:pt x="208" y="7444"/>
                  </a:lnTo>
                  <a:lnTo>
                    <a:pt x="354" y="7923"/>
                  </a:lnTo>
                  <a:lnTo>
                    <a:pt x="541" y="8380"/>
                  </a:lnTo>
                  <a:lnTo>
                    <a:pt x="749" y="8838"/>
                  </a:lnTo>
                  <a:lnTo>
                    <a:pt x="978" y="9253"/>
                  </a:lnTo>
                  <a:lnTo>
                    <a:pt x="1248" y="9690"/>
                  </a:lnTo>
                  <a:lnTo>
                    <a:pt x="1518" y="10106"/>
                  </a:lnTo>
                  <a:lnTo>
                    <a:pt x="1518" y="10106"/>
                  </a:lnTo>
                  <a:lnTo>
                    <a:pt x="1747" y="10397"/>
                  </a:lnTo>
                  <a:lnTo>
                    <a:pt x="1976" y="10667"/>
                  </a:lnTo>
                  <a:lnTo>
                    <a:pt x="2204" y="10917"/>
                  </a:lnTo>
                  <a:lnTo>
                    <a:pt x="2454" y="11166"/>
                  </a:lnTo>
                  <a:lnTo>
                    <a:pt x="2703" y="11395"/>
                  </a:lnTo>
                  <a:lnTo>
                    <a:pt x="2974" y="11582"/>
                  </a:lnTo>
                  <a:lnTo>
                    <a:pt x="3223" y="11769"/>
                  </a:lnTo>
                  <a:lnTo>
                    <a:pt x="3514" y="11956"/>
                  </a:lnTo>
                  <a:lnTo>
                    <a:pt x="3805" y="12102"/>
                  </a:lnTo>
                  <a:lnTo>
                    <a:pt x="4097" y="12227"/>
                  </a:lnTo>
                  <a:lnTo>
                    <a:pt x="4388" y="12352"/>
                  </a:lnTo>
                  <a:lnTo>
                    <a:pt x="4700" y="12435"/>
                  </a:lnTo>
                  <a:lnTo>
                    <a:pt x="5032" y="12497"/>
                  </a:lnTo>
                  <a:lnTo>
                    <a:pt x="5365" y="12559"/>
                  </a:lnTo>
                  <a:lnTo>
                    <a:pt x="5698" y="12580"/>
                  </a:lnTo>
                  <a:lnTo>
                    <a:pt x="6030" y="12601"/>
                  </a:lnTo>
                  <a:lnTo>
                    <a:pt x="6030" y="12601"/>
                  </a:lnTo>
                  <a:lnTo>
                    <a:pt x="6467" y="12580"/>
                  </a:lnTo>
                  <a:lnTo>
                    <a:pt x="6883" y="12539"/>
                  </a:lnTo>
                  <a:lnTo>
                    <a:pt x="6883" y="12539"/>
                  </a:lnTo>
                  <a:lnTo>
                    <a:pt x="7195" y="12497"/>
                  </a:lnTo>
                  <a:lnTo>
                    <a:pt x="7486" y="12414"/>
                  </a:lnTo>
                  <a:lnTo>
                    <a:pt x="7777" y="12352"/>
                  </a:lnTo>
                  <a:lnTo>
                    <a:pt x="8068" y="12248"/>
                  </a:lnTo>
                  <a:lnTo>
                    <a:pt x="8338" y="12123"/>
                  </a:lnTo>
                  <a:lnTo>
                    <a:pt x="8629" y="11998"/>
                  </a:lnTo>
                  <a:lnTo>
                    <a:pt x="8900" y="11853"/>
                  </a:lnTo>
                  <a:lnTo>
                    <a:pt x="9149" y="11707"/>
                  </a:lnTo>
                  <a:lnTo>
                    <a:pt x="9419" y="11541"/>
                  </a:lnTo>
                  <a:lnTo>
                    <a:pt x="9669" y="11353"/>
                  </a:lnTo>
                  <a:lnTo>
                    <a:pt x="9898" y="11166"/>
                  </a:lnTo>
                  <a:lnTo>
                    <a:pt x="10147" y="10958"/>
                  </a:lnTo>
                  <a:lnTo>
                    <a:pt x="10376" y="10730"/>
                  </a:lnTo>
                  <a:lnTo>
                    <a:pt x="10584" y="10501"/>
                  </a:lnTo>
                  <a:lnTo>
                    <a:pt x="10792" y="10251"/>
                  </a:lnTo>
                  <a:lnTo>
                    <a:pt x="11000" y="10002"/>
                  </a:lnTo>
                  <a:lnTo>
                    <a:pt x="11187" y="9732"/>
                  </a:lnTo>
                  <a:lnTo>
                    <a:pt x="11374" y="9461"/>
                  </a:lnTo>
                  <a:lnTo>
                    <a:pt x="11540" y="9170"/>
                  </a:lnTo>
                  <a:lnTo>
                    <a:pt x="11707" y="8879"/>
                  </a:lnTo>
                  <a:lnTo>
                    <a:pt x="11852" y="8567"/>
                  </a:lnTo>
                  <a:lnTo>
                    <a:pt x="11998" y="8255"/>
                  </a:lnTo>
                  <a:lnTo>
                    <a:pt x="12123" y="7943"/>
                  </a:lnTo>
                  <a:lnTo>
                    <a:pt x="12247" y="7611"/>
                  </a:lnTo>
                  <a:lnTo>
                    <a:pt x="12351" y="7257"/>
                  </a:lnTo>
                  <a:lnTo>
                    <a:pt x="12434" y="6925"/>
                  </a:lnTo>
                  <a:lnTo>
                    <a:pt x="12518" y="6571"/>
                  </a:lnTo>
                  <a:lnTo>
                    <a:pt x="12580" y="6197"/>
                  </a:lnTo>
                  <a:lnTo>
                    <a:pt x="12622" y="5843"/>
                  </a:lnTo>
                  <a:lnTo>
                    <a:pt x="12663" y="5469"/>
                  </a:lnTo>
                  <a:lnTo>
                    <a:pt x="12684" y="5074"/>
                  </a:lnTo>
                  <a:lnTo>
                    <a:pt x="12684" y="4700"/>
                  </a:lnTo>
                  <a:lnTo>
                    <a:pt x="12684" y="4700"/>
                  </a:lnTo>
                  <a:lnTo>
                    <a:pt x="12663" y="4471"/>
                  </a:lnTo>
                  <a:lnTo>
                    <a:pt x="12622" y="4242"/>
                  </a:lnTo>
                  <a:lnTo>
                    <a:pt x="12559" y="3993"/>
                  </a:lnTo>
                  <a:lnTo>
                    <a:pt x="12476" y="3764"/>
                  </a:lnTo>
                  <a:lnTo>
                    <a:pt x="12393" y="3515"/>
                  </a:lnTo>
                  <a:lnTo>
                    <a:pt x="12268" y="3265"/>
                  </a:lnTo>
                  <a:lnTo>
                    <a:pt x="12123" y="3016"/>
                  </a:lnTo>
                  <a:lnTo>
                    <a:pt x="11977" y="2787"/>
                  </a:lnTo>
                  <a:lnTo>
                    <a:pt x="11790" y="2537"/>
                  </a:lnTo>
                  <a:lnTo>
                    <a:pt x="11603" y="2309"/>
                  </a:lnTo>
                  <a:lnTo>
                    <a:pt x="11395" y="2059"/>
                  </a:lnTo>
                  <a:lnTo>
                    <a:pt x="11166" y="1830"/>
                  </a:lnTo>
                  <a:lnTo>
                    <a:pt x="10917" y="1622"/>
                  </a:lnTo>
                  <a:lnTo>
                    <a:pt x="10667" y="1394"/>
                  </a:lnTo>
                  <a:lnTo>
                    <a:pt x="10376" y="1186"/>
                  </a:lnTo>
                  <a:lnTo>
                    <a:pt x="10085" y="978"/>
                  </a:lnTo>
                  <a:lnTo>
                    <a:pt x="10085" y="978"/>
                  </a:lnTo>
                  <a:lnTo>
                    <a:pt x="9690" y="749"/>
                  </a:lnTo>
                  <a:lnTo>
                    <a:pt x="9274" y="541"/>
                  </a:lnTo>
                  <a:lnTo>
                    <a:pt x="8858" y="375"/>
                  </a:lnTo>
                  <a:lnTo>
                    <a:pt x="8442" y="229"/>
                  </a:lnTo>
                  <a:lnTo>
                    <a:pt x="8006" y="125"/>
                  </a:lnTo>
                  <a:lnTo>
                    <a:pt x="7590" y="63"/>
                  </a:lnTo>
                  <a:lnTo>
                    <a:pt x="7153" y="21"/>
                  </a:lnTo>
                  <a:lnTo>
                    <a:pt x="67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558288" y="3967825"/>
              <a:ext cx="325950" cy="317625"/>
            </a:xfrm>
            <a:custGeom>
              <a:avLst/>
              <a:gdLst/>
              <a:ahLst/>
              <a:cxnLst/>
              <a:rect l="l" t="t" r="r" b="b"/>
              <a:pathLst>
                <a:path w="13038" h="12705" extrusionOk="0">
                  <a:moveTo>
                    <a:pt x="5698" y="1102"/>
                  </a:moveTo>
                  <a:lnTo>
                    <a:pt x="5968" y="1123"/>
                  </a:lnTo>
                  <a:lnTo>
                    <a:pt x="6217" y="1144"/>
                  </a:lnTo>
                  <a:lnTo>
                    <a:pt x="6467" y="1185"/>
                  </a:lnTo>
                  <a:lnTo>
                    <a:pt x="6737" y="1227"/>
                  </a:lnTo>
                  <a:lnTo>
                    <a:pt x="6987" y="1310"/>
                  </a:lnTo>
                  <a:lnTo>
                    <a:pt x="7236" y="1372"/>
                  </a:lnTo>
                  <a:lnTo>
                    <a:pt x="7735" y="1580"/>
                  </a:lnTo>
                  <a:lnTo>
                    <a:pt x="8068" y="1747"/>
                  </a:lnTo>
                  <a:lnTo>
                    <a:pt x="8380" y="1934"/>
                  </a:lnTo>
                  <a:lnTo>
                    <a:pt x="8671" y="2142"/>
                  </a:lnTo>
                  <a:lnTo>
                    <a:pt x="8962" y="2391"/>
                  </a:lnTo>
                  <a:lnTo>
                    <a:pt x="9232" y="2662"/>
                  </a:lnTo>
                  <a:lnTo>
                    <a:pt x="9482" y="2932"/>
                  </a:lnTo>
                  <a:lnTo>
                    <a:pt x="9711" y="3223"/>
                  </a:lnTo>
                  <a:lnTo>
                    <a:pt x="9919" y="3556"/>
                  </a:lnTo>
                  <a:lnTo>
                    <a:pt x="10127" y="3868"/>
                  </a:lnTo>
                  <a:lnTo>
                    <a:pt x="10293" y="4221"/>
                  </a:lnTo>
                  <a:lnTo>
                    <a:pt x="10438" y="4554"/>
                  </a:lnTo>
                  <a:lnTo>
                    <a:pt x="10563" y="4907"/>
                  </a:lnTo>
                  <a:lnTo>
                    <a:pt x="10667" y="5282"/>
                  </a:lnTo>
                  <a:lnTo>
                    <a:pt x="10729" y="5635"/>
                  </a:lnTo>
                  <a:lnTo>
                    <a:pt x="10771" y="6009"/>
                  </a:lnTo>
                  <a:lnTo>
                    <a:pt x="10792" y="6363"/>
                  </a:lnTo>
                  <a:lnTo>
                    <a:pt x="10792" y="6384"/>
                  </a:lnTo>
                  <a:lnTo>
                    <a:pt x="10771" y="6883"/>
                  </a:lnTo>
                  <a:lnTo>
                    <a:pt x="10709" y="7340"/>
                  </a:lnTo>
                  <a:lnTo>
                    <a:pt x="10584" y="7797"/>
                  </a:lnTo>
                  <a:lnTo>
                    <a:pt x="10438" y="8234"/>
                  </a:lnTo>
                  <a:lnTo>
                    <a:pt x="10251" y="8650"/>
                  </a:lnTo>
                  <a:lnTo>
                    <a:pt x="10023" y="9045"/>
                  </a:lnTo>
                  <a:lnTo>
                    <a:pt x="9773" y="9398"/>
                  </a:lnTo>
                  <a:lnTo>
                    <a:pt x="9482" y="9731"/>
                  </a:lnTo>
                  <a:lnTo>
                    <a:pt x="9149" y="10043"/>
                  </a:lnTo>
                  <a:lnTo>
                    <a:pt x="8796" y="10313"/>
                  </a:lnTo>
                  <a:lnTo>
                    <a:pt x="8421" y="10563"/>
                  </a:lnTo>
                  <a:lnTo>
                    <a:pt x="8006" y="10771"/>
                  </a:lnTo>
                  <a:lnTo>
                    <a:pt x="7569" y="10958"/>
                  </a:lnTo>
                  <a:lnTo>
                    <a:pt x="7112" y="11104"/>
                  </a:lnTo>
                  <a:lnTo>
                    <a:pt x="6633" y="11207"/>
                  </a:lnTo>
                  <a:lnTo>
                    <a:pt x="6134" y="11270"/>
                  </a:lnTo>
                  <a:lnTo>
                    <a:pt x="5739" y="11291"/>
                  </a:lnTo>
                  <a:lnTo>
                    <a:pt x="5303" y="11270"/>
                  </a:lnTo>
                  <a:lnTo>
                    <a:pt x="4887" y="11207"/>
                  </a:lnTo>
                  <a:lnTo>
                    <a:pt x="4492" y="11124"/>
                  </a:lnTo>
                  <a:lnTo>
                    <a:pt x="4097" y="11000"/>
                  </a:lnTo>
                  <a:lnTo>
                    <a:pt x="3722" y="10833"/>
                  </a:lnTo>
                  <a:lnTo>
                    <a:pt x="3348" y="10646"/>
                  </a:lnTo>
                  <a:lnTo>
                    <a:pt x="3015" y="10438"/>
                  </a:lnTo>
                  <a:lnTo>
                    <a:pt x="2683" y="10189"/>
                  </a:lnTo>
                  <a:lnTo>
                    <a:pt x="2392" y="9918"/>
                  </a:lnTo>
                  <a:lnTo>
                    <a:pt x="2121" y="9627"/>
                  </a:lnTo>
                  <a:lnTo>
                    <a:pt x="1851" y="9315"/>
                  </a:lnTo>
                  <a:lnTo>
                    <a:pt x="1643" y="8962"/>
                  </a:lnTo>
                  <a:lnTo>
                    <a:pt x="1435" y="8608"/>
                  </a:lnTo>
                  <a:lnTo>
                    <a:pt x="1290" y="8234"/>
                  </a:lnTo>
                  <a:lnTo>
                    <a:pt x="1144" y="7839"/>
                  </a:lnTo>
                  <a:lnTo>
                    <a:pt x="1061" y="7423"/>
                  </a:lnTo>
                  <a:lnTo>
                    <a:pt x="1019" y="7049"/>
                  </a:lnTo>
                  <a:lnTo>
                    <a:pt x="998" y="6695"/>
                  </a:lnTo>
                  <a:lnTo>
                    <a:pt x="1019" y="6300"/>
                  </a:lnTo>
                  <a:lnTo>
                    <a:pt x="1061" y="5926"/>
                  </a:lnTo>
                  <a:lnTo>
                    <a:pt x="1123" y="5531"/>
                  </a:lnTo>
                  <a:lnTo>
                    <a:pt x="1227" y="5136"/>
                  </a:lnTo>
                  <a:lnTo>
                    <a:pt x="1352" y="4741"/>
                  </a:lnTo>
                  <a:lnTo>
                    <a:pt x="1498" y="4367"/>
                  </a:lnTo>
                  <a:lnTo>
                    <a:pt x="1664" y="3992"/>
                  </a:lnTo>
                  <a:lnTo>
                    <a:pt x="1872" y="3618"/>
                  </a:lnTo>
                  <a:lnTo>
                    <a:pt x="2080" y="3285"/>
                  </a:lnTo>
                  <a:lnTo>
                    <a:pt x="2308" y="2953"/>
                  </a:lnTo>
                  <a:lnTo>
                    <a:pt x="2558" y="2641"/>
                  </a:lnTo>
                  <a:lnTo>
                    <a:pt x="2828" y="2350"/>
                  </a:lnTo>
                  <a:lnTo>
                    <a:pt x="3119" y="2079"/>
                  </a:lnTo>
                  <a:lnTo>
                    <a:pt x="3410" y="1851"/>
                  </a:lnTo>
                  <a:lnTo>
                    <a:pt x="3722" y="1643"/>
                  </a:lnTo>
                  <a:lnTo>
                    <a:pt x="4034" y="1476"/>
                  </a:lnTo>
                  <a:lnTo>
                    <a:pt x="4450" y="1310"/>
                  </a:lnTo>
                  <a:lnTo>
                    <a:pt x="4866" y="1206"/>
                  </a:lnTo>
                  <a:lnTo>
                    <a:pt x="5282" y="1123"/>
                  </a:lnTo>
                  <a:lnTo>
                    <a:pt x="5698" y="1102"/>
                  </a:lnTo>
                  <a:close/>
                  <a:moveTo>
                    <a:pt x="6134" y="0"/>
                  </a:moveTo>
                  <a:lnTo>
                    <a:pt x="5822" y="42"/>
                  </a:lnTo>
                  <a:lnTo>
                    <a:pt x="5511" y="83"/>
                  </a:lnTo>
                  <a:lnTo>
                    <a:pt x="5199" y="146"/>
                  </a:lnTo>
                  <a:lnTo>
                    <a:pt x="4866" y="229"/>
                  </a:lnTo>
                  <a:lnTo>
                    <a:pt x="4554" y="354"/>
                  </a:lnTo>
                  <a:lnTo>
                    <a:pt x="4221" y="478"/>
                  </a:lnTo>
                  <a:lnTo>
                    <a:pt x="3909" y="624"/>
                  </a:lnTo>
                  <a:lnTo>
                    <a:pt x="3556" y="811"/>
                  </a:lnTo>
                  <a:lnTo>
                    <a:pt x="3223" y="1019"/>
                  </a:lnTo>
                  <a:lnTo>
                    <a:pt x="2911" y="1227"/>
                  </a:lnTo>
                  <a:lnTo>
                    <a:pt x="2600" y="1456"/>
                  </a:lnTo>
                  <a:lnTo>
                    <a:pt x="2329" y="1705"/>
                  </a:lnTo>
                  <a:lnTo>
                    <a:pt x="2059" y="1955"/>
                  </a:lnTo>
                  <a:lnTo>
                    <a:pt x="1809" y="2246"/>
                  </a:lnTo>
                  <a:lnTo>
                    <a:pt x="1560" y="2516"/>
                  </a:lnTo>
                  <a:lnTo>
                    <a:pt x="1352" y="2807"/>
                  </a:lnTo>
                  <a:lnTo>
                    <a:pt x="1144" y="3119"/>
                  </a:lnTo>
                  <a:lnTo>
                    <a:pt x="957" y="3452"/>
                  </a:lnTo>
                  <a:lnTo>
                    <a:pt x="791" y="3784"/>
                  </a:lnTo>
                  <a:lnTo>
                    <a:pt x="624" y="4117"/>
                  </a:lnTo>
                  <a:lnTo>
                    <a:pt x="479" y="4491"/>
                  </a:lnTo>
                  <a:lnTo>
                    <a:pt x="354" y="4845"/>
                  </a:lnTo>
                  <a:lnTo>
                    <a:pt x="250" y="5219"/>
                  </a:lnTo>
                  <a:lnTo>
                    <a:pt x="167" y="5593"/>
                  </a:lnTo>
                  <a:lnTo>
                    <a:pt x="84" y="5968"/>
                  </a:lnTo>
                  <a:lnTo>
                    <a:pt x="42" y="6342"/>
                  </a:lnTo>
                  <a:lnTo>
                    <a:pt x="0" y="6716"/>
                  </a:lnTo>
                  <a:lnTo>
                    <a:pt x="0" y="7070"/>
                  </a:lnTo>
                  <a:lnTo>
                    <a:pt x="21" y="7444"/>
                  </a:lnTo>
                  <a:lnTo>
                    <a:pt x="63" y="7797"/>
                  </a:lnTo>
                  <a:lnTo>
                    <a:pt x="125" y="8130"/>
                  </a:lnTo>
                  <a:lnTo>
                    <a:pt x="229" y="8484"/>
                  </a:lnTo>
                  <a:lnTo>
                    <a:pt x="333" y="8816"/>
                  </a:lnTo>
                  <a:lnTo>
                    <a:pt x="479" y="9128"/>
                  </a:lnTo>
                  <a:lnTo>
                    <a:pt x="645" y="9461"/>
                  </a:lnTo>
                  <a:lnTo>
                    <a:pt x="832" y="9773"/>
                  </a:lnTo>
                  <a:lnTo>
                    <a:pt x="1061" y="10064"/>
                  </a:lnTo>
                  <a:lnTo>
                    <a:pt x="1310" y="10355"/>
                  </a:lnTo>
                  <a:lnTo>
                    <a:pt x="1601" y="10646"/>
                  </a:lnTo>
                  <a:lnTo>
                    <a:pt x="2121" y="11083"/>
                  </a:lnTo>
                  <a:lnTo>
                    <a:pt x="2392" y="11311"/>
                  </a:lnTo>
                  <a:lnTo>
                    <a:pt x="2662" y="11499"/>
                  </a:lnTo>
                  <a:lnTo>
                    <a:pt x="2932" y="11686"/>
                  </a:lnTo>
                  <a:lnTo>
                    <a:pt x="3223" y="11852"/>
                  </a:lnTo>
                  <a:lnTo>
                    <a:pt x="3514" y="12018"/>
                  </a:lnTo>
                  <a:lnTo>
                    <a:pt x="3806" y="12143"/>
                  </a:lnTo>
                  <a:lnTo>
                    <a:pt x="4117" y="12268"/>
                  </a:lnTo>
                  <a:lnTo>
                    <a:pt x="4408" y="12393"/>
                  </a:lnTo>
                  <a:lnTo>
                    <a:pt x="4741" y="12476"/>
                  </a:lnTo>
                  <a:lnTo>
                    <a:pt x="5053" y="12559"/>
                  </a:lnTo>
                  <a:lnTo>
                    <a:pt x="5365" y="12621"/>
                  </a:lnTo>
                  <a:lnTo>
                    <a:pt x="5698" y="12663"/>
                  </a:lnTo>
                  <a:lnTo>
                    <a:pt x="6051" y="12705"/>
                  </a:lnTo>
                  <a:lnTo>
                    <a:pt x="6384" y="12705"/>
                  </a:lnTo>
                  <a:lnTo>
                    <a:pt x="6904" y="12684"/>
                  </a:lnTo>
                  <a:lnTo>
                    <a:pt x="7444" y="12621"/>
                  </a:lnTo>
                  <a:lnTo>
                    <a:pt x="7943" y="12517"/>
                  </a:lnTo>
                  <a:lnTo>
                    <a:pt x="8463" y="12372"/>
                  </a:lnTo>
                  <a:lnTo>
                    <a:pt x="8962" y="12185"/>
                  </a:lnTo>
                  <a:lnTo>
                    <a:pt x="9482" y="11935"/>
                  </a:lnTo>
                  <a:lnTo>
                    <a:pt x="9960" y="11665"/>
                  </a:lnTo>
                  <a:lnTo>
                    <a:pt x="10438" y="11353"/>
                  </a:lnTo>
                  <a:lnTo>
                    <a:pt x="10875" y="11020"/>
                  </a:lnTo>
                  <a:lnTo>
                    <a:pt x="11312" y="10646"/>
                  </a:lnTo>
                  <a:lnTo>
                    <a:pt x="11686" y="10230"/>
                  </a:lnTo>
                  <a:lnTo>
                    <a:pt x="11873" y="10001"/>
                  </a:lnTo>
                  <a:lnTo>
                    <a:pt x="12039" y="9794"/>
                  </a:lnTo>
                  <a:lnTo>
                    <a:pt x="12185" y="9565"/>
                  </a:lnTo>
                  <a:lnTo>
                    <a:pt x="12331" y="9315"/>
                  </a:lnTo>
                  <a:lnTo>
                    <a:pt x="12476" y="9066"/>
                  </a:lnTo>
                  <a:lnTo>
                    <a:pt x="12601" y="8816"/>
                  </a:lnTo>
                  <a:lnTo>
                    <a:pt x="12705" y="8567"/>
                  </a:lnTo>
                  <a:lnTo>
                    <a:pt x="12788" y="8317"/>
                  </a:lnTo>
                  <a:lnTo>
                    <a:pt x="12871" y="8047"/>
                  </a:lnTo>
                  <a:lnTo>
                    <a:pt x="12934" y="7777"/>
                  </a:lnTo>
                  <a:lnTo>
                    <a:pt x="12975" y="7486"/>
                  </a:lnTo>
                  <a:lnTo>
                    <a:pt x="13017" y="7215"/>
                  </a:lnTo>
                  <a:lnTo>
                    <a:pt x="13037" y="6924"/>
                  </a:lnTo>
                  <a:lnTo>
                    <a:pt x="13017" y="6633"/>
                  </a:lnTo>
                  <a:lnTo>
                    <a:pt x="13017" y="6196"/>
                  </a:lnTo>
                  <a:lnTo>
                    <a:pt x="12996" y="5760"/>
                  </a:lnTo>
                  <a:lnTo>
                    <a:pt x="12934" y="5365"/>
                  </a:lnTo>
                  <a:lnTo>
                    <a:pt x="12871" y="4970"/>
                  </a:lnTo>
                  <a:lnTo>
                    <a:pt x="12788" y="4575"/>
                  </a:lnTo>
                  <a:lnTo>
                    <a:pt x="12663" y="4221"/>
                  </a:lnTo>
                  <a:lnTo>
                    <a:pt x="12538" y="3868"/>
                  </a:lnTo>
                  <a:lnTo>
                    <a:pt x="12372" y="3535"/>
                  </a:lnTo>
                  <a:lnTo>
                    <a:pt x="12206" y="3202"/>
                  </a:lnTo>
                  <a:lnTo>
                    <a:pt x="11998" y="2890"/>
                  </a:lnTo>
                  <a:lnTo>
                    <a:pt x="11769" y="2599"/>
                  </a:lnTo>
                  <a:lnTo>
                    <a:pt x="11540" y="2329"/>
                  </a:lnTo>
                  <a:lnTo>
                    <a:pt x="11270" y="2059"/>
                  </a:lnTo>
                  <a:lnTo>
                    <a:pt x="10979" y="1788"/>
                  </a:lnTo>
                  <a:lnTo>
                    <a:pt x="10667" y="1560"/>
                  </a:lnTo>
                  <a:lnTo>
                    <a:pt x="10334" y="1331"/>
                  </a:lnTo>
                  <a:lnTo>
                    <a:pt x="9877" y="1019"/>
                  </a:lnTo>
                  <a:lnTo>
                    <a:pt x="9399" y="769"/>
                  </a:lnTo>
                  <a:lnTo>
                    <a:pt x="8921" y="541"/>
                  </a:lnTo>
                  <a:lnTo>
                    <a:pt x="8421" y="354"/>
                  </a:lnTo>
                  <a:lnTo>
                    <a:pt x="7943" y="208"/>
                  </a:lnTo>
                  <a:lnTo>
                    <a:pt x="7444" y="83"/>
                  </a:lnTo>
                  <a:lnTo>
                    <a:pt x="6966" y="21"/>
                  </a:lnTo>
                  <a:lnTo>
                    <a:pt x="6446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5583238" y="3995375"/>
              <a:ext cx="244850" cy="254725"/>
            </a:xfrm>
            <a:custGeom>
              <a:avLst/>
              <a:gdLst/>
              <a:ahLst/>
              <a:cxnLst/>
              <a:rect l="l" t="t" r="r" b="b"/>
              <a:pathLst>
                <a:path w="9794" h="10189" fill="none" extrusionOk="0">
                  <a:moveTo>
                    <a:pt x="0" y="5593"/>
                  </a:moveTo>
                  <a:lnTo>
                    <a:pt x="0" y="5593"/>
                  </a:lnTo>
                  <a:lnTo>
                    <a:pt x="21" y="5198"/>
                  </a:lnTo>
                  <a:lnTo>
                    <a:pt x="63" y="4824"/>
                  </a:lnTo>
                  <a:lnTo>
                    <a:pt x="125" y="4429"/>
                  </a:lnTo>
                  <a:lnTo>
                    <a:pt x="229" y="4034"/>
                  </a:lnTo>
                  <a:lnTo>
                    <a:pt x="354" y="3639"/>
                  </a:lnTo>
                  <a:lnTo>
                    <a:pt x="500" y="3265"/>
                  </a:lnTo>
                  <a:lnTo>
                    <a:pt x="666" y="2890"/>
                  </a:lnTo>
                  <a:lnTo>
                    <a:pt x="874" y="2516"/>
                  </a:lnTo>
                  <a:lnTo>
                    <a:pt x="1082" y="2183"/>
                  </a:lnTo>
                  <a:lnTo>
                    <a:pt x="1310" y="1851"/>
                  </a:lnTo>
                  <a:lnTo>
                    <a:pt x="1560" y="1539"/>
                  </a:lnTo>
                  <a:lnTo>
                    <a:pt x="1830" y="1248"/>
                  </a:lnTo>
                  <a:lnTo>
                    <a:pt x="2121" y="977"/>
                  </a:lnTo>
                  <a:lnTo>
                    <a:pt x="2412" y="749"/>
                  </a:lnTo>
                  <a:lnTo>
                    <a:pt x="2724" y="541"/>
                  </a:lnTo>
                  <a:lnTo>
                    <a:pt x="3036" y="374"/>
                  </a:lnTo>
                  <a:lnTo>
                    <a:pt x="3036" y="374"/>
                  </a:lnTo>
                  <a:lnTo>
                    <a:pt x="3452" y="208"/>
                  </a:lnTo>
                  <a:lnTo>
                    <a:pt x="3868" y="104"/>
                  </a:lnTo>
                  <a:lnTo>
                    <a:pt x="4284" y="21"/>
                  </a:lnTo>
                  <a:lnTo>
                    <a:pt x="4700" y="0"/>
                  </a:lnTo>
                  <a:lnTo>
                    <a:pt x="4700" y="0"/>
                  </a:lnTo>
                  <a:lnTo>
                    <a:pt x="4970" y="21"/>
                  </a:lnTo>
                  <a:lnTo>
                    <a:pt x="5219" y="42"/>
                  </a:lnTo>
                  <a:lnTo>
                    <a:pt x="5469" y="83"/>
                  </a:lnTo>
                  <a:lnTo>
                    <a:pt x="5739" y="125"/>
                  </a:lnTo>
                  <a:lnTo>
                    <a:pt x="5989" y="208"/>
                  </a:lnTo>
                  <a:lnTo>
                    <a:pt x="6238" y="270"/>
                  </a:lnTo>
                  <a:lnTo>
                    <a:pt x="6737" y="478"/>
                  </a:lnTo>
                  <a:lnTo>
                    <a:pt x="6737" y="478"/>
                  </a:lnTo>
                  <a:lnTo>
                    <a:pt x="7070" y="645"/>
                  </a:lnTo>
                  <a:lnTo>
                    <a:pt x="7382" y="832"/>
                  </a:lnTo>
                  <a:lnTo>
                    <a:pt x="7673" y="1040"/>
                  </a:lnTo>
                  <a:lnTo>
                    <a:pt x="7964" y="1289"/>
                  </a:lnTo>
                  <a:lnTo>
                    <a:pt x="8234" y="1560"/>
                  </a:lnTo>
                  <a:lnTo>
                    <a:pt x="8484" y="1830"/>
                  </a:lnTo>
                  <a:lnTo>
                    <a:pt x="8713" y="2121"/>
                  </a:lnTo>
                  <a:lnTo>
                    <a:pt x="8921" y="2454"/>
                  </a:lnTo>
                  <a:lnTo>
                    <a:pt x="9129" y="2766"/>
                  </a:lnTo>
                  <a:lnTo>
                    <a:pt x="9295" y="3119"/>
                  </a:lnTo>
                  <a:lnTo>
                    <a:pt x="9440" y="3452"/>
                  </a:lnTo>
                  <a:lnTo>
                    <a:pt x="9565" y="3805"/>
                  </a:lnTo>
                  <a:lnTo>
                    <a:pt x="9669" y="4180"/>
                  </a:lnTo>
                  <a:lnTo>
                    <a:pt x="9731" y="4533"/>
                  </a:lnTo>
                  <a:lnTo>
                    <a:pt x="9773" y="4907"/>
                  </a:lnTo>
                  <a:lnTo>
                    <a:pt x="9794" y="5261"/>
                  </a:lnTo>
                  <a:lnTo>
                    <a:pt x="9794" y="5261"/>
                  </a:lnTo>
                  <a:lnTo>
                    <a:pt x="9794" y="5282"/>
                  </a:lnTo>
                  <a:lnTo>
                    <a:pt x="9794" y="5282"/>
                  </a:lnTo>
                  <a:lnTo>
                    <a:pt x="9773" y="5781"/>
                  </a:lnTo>
                  <a:lnTo>
                    <a:pt x="9711" y="6238"/>
                  </a:lnTo>
                  <a:lnTo>
                    <a:pt x="9586" y="6695"/>
                  </a:lnTo>
                  <a:lnTo>
                    <a:pt x="9440" y="7132"/>
                  </a:lnTo>
                  <a:lnTo>
                    <a:pt x="9253" y="7548"/>
                  </a:lnTo>
                  <a:lnTo>
                    <a:pt x="9025" y="7943"/>
                  </a:lnTo>
                  <a:lnTo>
                    <a:pt x="8775" y="8296"/>
                  </a:lnTo>
                  <a:lnTo>
                    <a:pt x="8484" y="8629"/>
                  </a:lnTo>
                  <a:lnTo>
                    <a:pt x="8151" y="8941"/>
                  </a:lnTo>
                  <a:lnTo>
                    <a:pt x="7798" y="9211"/>
                  </a:lnTo>
                  <a:lnTo>
                    <a:pt x="7423" y="9461"/>
                  </a:lnTo>
                  <a:lnTo>
                    <a:pt x="7008" y="9669"/>
                  </a:lnTo>
                  <a:lnTo>
                    <a:pt x="6571" y="9856"/>
                  </a:lnTo>
                  <a:lnTo>
                    <a:pt x="6114" y="10002"/>
                  </a:lnTo>
                  <a:lnTo>
                    <a:pt x="5635" y="10105"/>
                  </a:lnTo>
                  <a:lnTo>
                    <a:pt x="5136" y="10168"/>
                  </a:lnTo>
                  <a:lnTo>
                    <a:pt x="5136" y="10168"/>
                  </a:lnTo>
                  <a:lnTo>
                    <a:pt x="4741" y="10189"/>
                  </a:lnTo>
                  <a:lnTo>
                    <a:pt x="4741" y="10189"/>
                  </a:lnTo>
                  <a:lnTo>
                    <a:pt x="4305" y="10168"/>
                  </a:lnTo>
                  <a:lnTo>
                    <a:pt x="3889" y="10105"/>
                  </a:lnTo>
                  <a:lnTo>
                    <a:pt x="3494" y="10022"/>
                  </a:lnTo>
                  <a:lnTo>
                    <a:pt x="3099" y="9898"/>
                  </a:lnTo>
                  <a:lnTo>
                    <a:pt x="2724" y="9731"/>
                  </a:lnTo>
                  <a:lnTo>
                    <a:pt x="2350" y="9544"/>
                  </a:lnTo>
                  <a:lnTo>
                    <a:pt x="2017" y="9336"/>
                  </a:lnTo>
                  <a:lnTo>
                    <a:pt x="1685" y="9087"/>
                  </a:lnTo>
                  <a:lnTo>
                    <a:pt x="1394" y="8816"/>
                  </a:lnTo>
                  <a:lnTo>
                    <a:pt x="1123" y="8525"/>
                  </a:lnTo>
                  <a:lnTo>
                    <a:pt x="853" y="8213"/>
                  </a:lnTo>
                  <a:lnTo>
                    <a:pt x="645" y="7860"/>
                  </a:lnTo>
                  <a:lnTo>
                    <a:pt x="437" y="7506"/>
                  </a:lnTo>
                  <a:lnTo>
                    <a:pt x="292" y="7132"/>
                  </a:lnTo>
                  <a:lnTo>
                    <a:pt x="146" y="6737"/>
                  </a:lnTo>
                  <a:lnTo>
                    <a:pt x="63" y="6321"/>
                  </a:lnTo>
                  <a:lnTo>
                    <a:pt x="63" y="6321"/>
                  </a:lnTo>
                  <a:lnTo>
                    <a:pt x="21" y="5947"/>
                  </a:lnTo>
                  <a:lnTo>
                    <a:pt x="0" y="5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558288" y="3967825"/>
              <a:ext cx="325950" cy="317625"/>
            </a:xfrm>
            <a:custGeom>
              <a:avLst/>
              <a:gdLst/>
              <a:ahLst/>
              <a:cxnLst/>
              <a:rect l="l" t="t" r="r" b="b"/>
              <a:pathLst>
                <a:path w="13038" h="12705" fill="none" extrusionOk="0">
                  <a:moveTo>
                    <a:pt x="6446" y="0"/>
                  </a:moveTo>
                  <a:lnTo>
                    <a:pt x="6446" y="0"/>
                  </a:lnTo>
                  <a:lnTo>
                    <a:pt x="6134" y="0"/>
                  </a:lnTo>
                  <a:lnTo>
                    <a:pt x="5822" y="42"/>
                  </a:lnTo>
                  <a:lnTo>
                    <a:pt x="5511" y="83"/>
                  </a:lnTo>
                  <a:lnTo>
                    <a:pt x="5199" y="146"/>
                  </a:lnTo>
                  <a:lnTo>
                    <a:pt x="4866" y="229"/>
                  </a:lnTo>
                  <a:lnTo>
                    <a:pt x="4554" y="354"/>
                  </a:lnTo>
                  <a:lnTo>
                    <a:pt x="4221" y="478"/>
                  </a:lnTo>
                  <a:lnTo>
                    <a:pt x="3909" y="624"/>
                  </a:lnTo>
                  <a:lnTo>
                    <a:pt x="3909" y="624"/>
                  </a:lnTo>
                  <a:lnTo>
                    <a:pt x="3556" y="811"/>
                  </a:lnTo>
                  <a:lnTo>
                    <a:pt x="3223" y="1019"/>
                  </a:lnTo>
                  <a:lnTo>
                    <a:pt x="2911" y="1227"/>
                  </a:lnTo>
                  <a:lnTo>
                    <a:pt x="2600" y="1456"/>
                  </a:lnTo>
                  <a:lnTo>
                    <a:pt x="2329" y="1705"/>
                  </a:lnTo>
                  <a:lnTo>
                    <a:pt x="2059" y="1955"/>
                  </a:lnTo>
                  <a:lnTo>
                    <a:pt x="1809" y="2246"/>
                  </a:lnTo>
                  <a:lnTo>
                    <a:pt x="1560" y="2516"/>
                  </a:lnTo>
                  <a:lnTo>
                    <a:pt x="1352" y="2807"/>
                  </a:lnTo>
                  <a:lnTo>
                    <a:pt x="1144" y="3119"/>
                  </a:lnTo>
                  <a:lnTo>
                    <a:pt x="957" y="3452"/>
                  </a:lnTo>
                  <a:lnTo>
                    <a:pt x="791" y="3784"/>
                  </a:lnTo>
                  <a:lnTo>
                    <a:pt x="624" y="4117"/>
                  </a:lnTo>
                  <a:lnTo>
                    <a:pt x="479" y="4491"/>
                  </a:lnTo>
                  <a:lnTo>
                    <a:pt x="354" y="4845"/>
                  </a:lnTo>
                  <a:lnTo>
                    <a:pt x="250" y="5219"/>
                  </a:lnTo>
                  <a:lnTo>
                    <a:pt x="250" y="5219"/>
                  </a:lnTo>
                  <a:lnTo>
                    <a:pt x="167" y="5593"/>
                  </a:lnTo>
                  <a:lnTo>
                    <a:pt x="84" y="5968"/>
                  </a:lnTo>
                  <a:lnTo>
                    <a:pt x="42" y="6342"/>
                  </a:lnTo>
                  <a:lnTo>
                    <a:pt x="0" y="6716"/>
                  </a:lnTo>
                  <a:lnTo>
                    <a:pt x="0" y="7070"/>
                  </a:lnTo>
                  <a:lnTo>
                    <a:pt x="21" y="7444"/>
                  </a:lnTo>
                  <a:lnTo>
                    <a:pt x="63" y="7797"/>
                  </a:lnTo>
                  <a:lnTo>
                    <a:pt x="125" y="8130"/>
                  </a:lnTo>
                  <a:lnTo>
                    <a:pt x="229" y="8484"/>
                  </a:lnTo>
                  <a:lnTo>
                    <a:pt x="333" y="8816"/>
                  </a:lnTo>
                  <a:lnTo>
                    <a:pt x="479" y="9128"/>
                  </a:lnTo>
                  <a:lnTo>
                    <a:pt x="645" y="9461"/>
                  </a:lnTo>
                  <a:lnTo>
                    <a:pt x="832" y="9773"/>
                  </a:lnTo>
                  <a:lnTo>
                    <a:pt x="1061" y="10064"/>
                  </a:lnTo>
                  <a:lnTo>
                    <a:pt x="1310" y="10355"/>
                  </a:lnTo>
                  <a:lnTo>
                    <a:pt x="1601" y="10646"/>
                  </a:lnTo>
                  <a:lnTo>
                    <a:pt x="1601" y="10646"/>
                  </a:lnTo>
                  <a:lnTo>
                    <a:pt x="2121" y="11083"/>
                  </a:lnTo>
                  <a:lnTo>
                    <a:pt x="2392" y="11311"/>
                  </a:lnTo>
                  <a:lnTo>
                    <a:pt x="2662" y="11499"/>
                  </a:lnTo>
                  <a:lnTo>
                    <a:pt x="2932" y="11686"/>
                  </a:lnTo>
                  <a:lnTo>
                    <a:pt x="3223" y="11852"/>
                  </a:lnTo>
                  <a:lnTo>
                    <a:pt x="3514" y="12018"/>
                  </a:lnTo>
                  <a:lnTo>
                    <a:pt x="3806" y="12143"/>
                  </a:lnTo>
                  <a:lnTo>
                    <a:pt x="4117" y="12268"/>
                  </a:lnTo>
                  <a:lnTo>
                    <a:pt x="4408" y="12393"/>
                  </a:lnTo>
                  <a:lnTo>
                    <a:pt x="4741" y="12476"/>
                  </a:lnTo>
                  <a:lnTo>
                    <a:pt x="5053" y="12559"/>
                  </a:lnTo>
                  <a:lnTo>
                    <a:pt x="5365" y="12621"/>
                  </a:lnTo>
                  <a:lnTo>
                    <a:pt x="5698" y="12663"/>
                  </a:lnTo>
                  <a:lnTo>
                    <a:pt x="6051" y="12705"/>
                  </a:lnTo>
                  <a:lnTo>
                    <a:pt x="6384" y="12705"/>
                  </a:lnTo>
                  <a:lnTo>
                    <a:pt x="6384" y="12705"/>
                  </a:lnTo>
                  <a:lnTo>
                    <a:pt x="6904" y="12684"/>
                  </a:lnTo>
                  <a:lnTo>
                    <a:pt x="7444" y="12621"/>
                  </a:lnTo>
                  <a:lnTo>
                    <a:pt x="7444" y="12621"/>
                  </a:lnTo>
                  <a:lnTo>
                    <a:pt x="7943" y="12517"/>
                  </a:lnTo>
                  <a:lnTo>
                    <a:pt x="8463" y="12372"/>
                  </a:lnTo>
                  <a:lnTo>
                    <a:pt x="8962" y="12185"/>
                  </a:lnTo>
                  <a:lnTo>
                    <a:pt x="9482" y="11935"/>
                  </a:lnTo>
                  <a:lnTo>
                    <a:pt x="9960" y="11665"/>
                  </a:lnTo>
                  <a:lnTo>
                    <a:pt x="10438" y="11353"/>
                  </a:lnTo>
                  <a:lnTo>
                    <a:pt x="10875" y="11020"/>
                  </a:lnTo>
                  <a:lnTo>
                    <a:pt x="11312" y="10646"/>
                  </a:lnTo>
                  <a:lnTo>
                    <a:pt x="11686" y="10230"/>
                  </a:lnTo>
                  <a:lnTo>
                    <a:pt x="11873" y="10001"/>
                  </a:lnTo>
                  <a:lnTo>
                    <a:pt x="12039" y="9794"/>
                  </a:lnTo>
                  <a:lnTo>
                    <a:pt x="12185" y="9565"/>
                  </a:lnTo>
                  <a:lnTo>
                    <a:pt x="12331" y="9315"/>
                  </a:lnTo>
                  <a:lnTo>
                    <a:pt x="12476" y="9066"/>
                  </a:lnTo>
                  <a:lnTo>
                    <a:pt x="12601" y="8816"/>
                  </a:lnTo>
                  <a:lnTo>
                    <a:pt x="12705" y="8567"/>
                  </a:lnTo>
                  <a:lnTo>
                    <a:pt x="12788" y="8317"/>
                  </a:lnTo>
                  <a:lnTo>
                    <a:pt x="12871" y="8047"/>
                  </a:lnTo>
                  <a:lnTo>
                    <a:pt x="12934" y="7777"/>
                  </a:lnTo>
                  <a:lnTo>
                    <a:pt x="12975" y="7486"/>
                  </a:lnTo>
                  <a:lnTo>
                    <a:pt x="13017" y="7215"/>
                  </a:lnTo>
                  <a:lnTo>
                    <a:pt x="13037" y="6924"/>
                  </a:lnTo>
                  <a:lnTo>
                    <a:pt x="13017" y="6633"/>
                  </a:lnTo>
                  <a:lnTo>
                    <a:pt x="13017" y="6633"/>
                  </a:lnTo>
                  <a:lnTo>
                    <a:pt x="13017" y="6196"/>
                  </a:lnTo>
                  <a:lnTo>
                    <a:pt x="12996" y="5760"/>
                  </a:lnTo>
                  <a:lnTo>
                    <a:pt x="12934" y="5365"/>
                  </a:lnTo>
                  <a:lnTo>
                    <a:pt x="12871" y="4970"/>
                  </a:lnTo>
                  <a:lnTo>
                    <a:pt x="12788" y="4575"/>
                  </a:lnTo>
                  <a:lnTo>
                    <a:pt x="12663" y="4221"/>
                  </a:lnTo>
                  <a:lnTo>
                    <a:pt x="12538" y="3868"/>
                  </a:lnTo>
                  <a:lnTo>
                    <a:pt x="12372" y="3535"/>
                  </a:lnTo>
                  <a:lnTo>
                    <a:pt x="12206" y="3202"/>
                  </a:lnTo>
                  <a:lnTo>
                    <a:pt x="11998" y="2890"/>
                  </a:lnTo>
                  <a:lnTo>
                    <a:pt x="11769" y="2599"/>
                  </a:lnTo>
                  <a:lnTo>
                    <a:pt x="11540" y="2329"/>
                  </a:lnTo>
                  <a:lnTo>
                    <a:pt x="11270" y="2059"/>
                  </a:lnTo>
                  <a:lnTo>
                    <a:pt x="10979" y="1788"/>
                  </a:lnTo>
                  <a:lnTo>
                    <a:pt x="10667" y="1560"/>
                  </a:lnTo>
                  <a:lnTo>
                    <a:pt x="10334" y="1331"/>
                  </a:lnTo>
                  <a:lnTo>
                    <a:pt x="10334" y="1331"/>
                  </a:lnTo>
                  <a:lnTo>
                    <a:pt x="9877" y="1019"/>
                  </a:lnTo>
                  <a:lnTo>
                    <a:pt x="9399" y="769"/>
                  </a:lnTo>
                  <a:lnTo>
                    <a:pt x="8921" y="541"/>
                  </a:lnTo>
                  <a:lnTo>
                    <a:pt x="8421" y="354"/>
                  </a:lnTo>
                  <a:lnTo>
                    <a:pt x="7943" y="208"/>
                  </a:lnTo>
                  <a:lnTo>
                    <a:pt x="7444" y="83"/>
                  </a:lnTo>
                  <a:lnTo>
                    <a:pt x="6966" y="21"/>
                  </a:lnTo>
                  <a:lnTo>
                    <a:pt x="64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600388" y="4653450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extrusionOk="0">
                  <a:moveTo>
                    <a:pt x="3972" y="2392"/>
                  </a:moveTo>
                  <a:lnTo>
                    <a:pt x="3993" y="2558"/>
                  </a:lnTo>
                  <a:lnTo>
                    <a:pt x="3993" y="2746"/>
                  </a:lnTo>
                  <a:lnTo>
                    <a:pt x="3972" y="2933"/>
                  </a:lnTo>
                  <a:lnTo>
                    <a:pt x="3930" y="3141"/>
                  </a:lnTo>
                  <a:lnTo>
                    <a:pt x="3889" y="3349"/>
                  </a:lnTo>
                  <a:lnTo>
                    <a:pt x="3806" y="3577"/>
                  </a:lnTo>
                  <a:lnTo>
                    <a:pt x="3639" y="4014"/>
                  </a:lnTo>
                  <a:lnTo>
                    <a:pt x="3431" y="4409"/>
                  </a:lnTo>
                  <a:lnTo>
                    <a:pt x="3307" y="4617"/>
                  </a:lnTo>
                  <a:lnTo>
                    <a:pt x="3182" y="4783"/>
                  </a:lnTo>
                  <a:lnTo>
                    <a:pt x="3057" y="4929"/>
                  </a:lnTo>
                  <a:lnTo>
                    <a:pt x="2912" y="5074"/>
                  </a:lnTo>
                  <a:lnTo>
                    <a:pt x="2787" y="5178"/>
                  </a:lnTo>
                  <a:lnTo>
                    <a:pt x="2662" y="5241"/>
                  </a:lnTo>
                  <a:lnTo>
                    <a:pt x="2475" y="5303"/>
                  </a:lnTo>
                  <a:lnTo>
                    <a:pt x="2309" y="5324"/>
                  </a:lnTo>
                  <a:lnTo>
                    <a:pt x="2163" y="5324"/>
                  </a:lnTo>
                  <a:lnTo>
                    <a:pt x="2018" y="5261"/>
                  </a:lnTo>
                  <a:lnTo>
                    <a:pt x="1893" y="5199"/>
                  </a:lnTo>
                  <a:lnTo>
                    <a:pt x="1789" y="5116"/>
                  </a:lnTo>
                  <a:lnTo>
                    <a:pt x="1706" y="4991"/>
                  </a:lnTo>
                  <a:lnTo>
                    <a:pt x="1643" y="4846"/>
                  </a:lnTo>
                  <a:lnTo>
                    <a:pt x="1602" y="4700"/>
                  </a:lnTo>
                  <a:lnTo>
                    <a:pt x="1581" y="4513"/>
                  </a:lnTo>
                  <a:lnTo>
                    <a:pt x="1602" y="4347"/>
                  </a:lnTo>
                  <a:lnTo>
                    <a:pt x="1643" y="4159"/>
                  </a:lnTo>
                  <a:lnTo>
                    <a:pt x="1726" y="3972"/>
                  </a:lnTo>
                  <a:lnTo>
                    <a:pt x="1810" y="3785"/>
                  </a:lnTo>
                  <a:lnTo>
                    <a:pt x="1934" y="3619"/>
                  </a:lnTo>
                  <a:lnTo>
                    <a:pt x="2059" y="3432"/>
                  </a:lnTo>
                  <a:lnTo>
                    <a:pt x="2205" y="3265"/>
                  </a:lnTo>
                  <a:lnTo>
                    <a:pt x="2371" y="3099"/>
                  </a:lnTo>
                  <a:lnTo>
                    <a:pt x="2537" y="2953"/>
                  </a:lnTo>
                  <a:lnTo>
                    <a:pt x="2724" y="2829"/>
                  </a:lnTo>
                  <a:lnTo>
                    <a:pt x="2912" y="2704"/>
                  </a:lnTo>
                  <a:lnTo>
                    <a:pt x="3099" y="2600"/>
                  </a:lnTo>
                  <a:lnTo>
                    <a:pt x="3307" y="2517"/>
                  </a:lnTo>
                  <a:lnTo>
                    <a:pt x="3494" y="2454"/>
                  </a:lnTo>
                  <a:lnTo>
                    <a:pt x="3702" y="2413"/>
                  </a:lnTo>
                  <a:lnTo>
                    <a:pt x="3889" y="2392"/>
                  </a:lnTo>
                  <a:close/>
                  <a:moveTo>
                    <a:pt x="4741" y="1"/>
                  </a:moveTo>
                  <a:lnTo>
                    <a:pt x="4326" y="22"/>
                  </a:lnTo>
                  <a:lnTo>
                    <a:pt x="3930" y="84"/>
                  </a:lnTo>
                  <a:lnTo>
                    <a:pt x="3515" y="209"/>
                  </a:lnTo>
                  <a:lnTo>
                    <a:pt x="3099" y="354"/>
                  </a:lnTo>
                  <a:lnTo>
                    <a:pt x="2683" y="562"/>
                  </a:lnTo>
                  <a:lnTo>
                    <a:pt x="2309" y="791"/>
                  </a:lnTo>
                  <a:lnTo>
                    <a:pt x="1934" y="1061"/>
                  </a:lnTo>
                  <a:lnTo>
                    <a:pt x="1560" y="1373"/>
                  </a:lnTo>
                  <a:lnTo>
                    <a:pt x="1248" y="1727"/>
                  </a:lnTo>
                  <a:lnTo>
                    <a:pt x="936" y="2101"/>
                  </a:lnTo>
                  <a:lnTo>
                    <a:pt x="666" y="2517"/>
                  </a:lnTo>
                  <a:lnTo>
                    <a:pt x="437" y="2933"/>
                  </a:lnTo>
                  <a:lnTo>
                    <a:pt x="354" y="3161"/>
                  </a:lnTo>
                  <a:lnTo>
                    <a:pt x="250" y="3390"/>
                  </a:lnTo>
                  <a:lnTo>
                    <a:pt x="188" y="3640"/>
                  </a:lnTo>
                  <a:lnTo>
                    <a:pt x="125" y="3889"/>
                  </a:lnTo>
                  <a:lnTo>
                    <a:pt x="63" y="4139"/>
                  </a:lnTo>
                  <a:lnTo>
                    <a:pt x="42" y="4388"/>
                  </a:lnTo>
                  <a:lnTo>
                    <a:pt x="21" y="4658"/>
                  </a:lnTo>
                  <a:lnTo>
                    <a:pt x="1" y="4908"/>
                  </a:lnTo>
                  <a:lnTo>
                    <a:pt x="1" y="5095"/>
                  </a:lnTo>
                  <a:lnTo>
                    <a:pt x="1" y="5137"/>
                  </a:lnTo>
                  <a:lnTo>
                    <a:pt x="21" y="5386"/>
                  </a:lnTo>
                  <a:lnTo>
                    <a:pt x="42" y="5636"/>
                  </a:lnTo>
                  <a:lnTo>
                    <a:pt x="105" y="6093"/>
                  </a:lnTo>
                  <a:lnTo>
                    <a:pt x="229" y="6551"/>
                  </a:lnTo>
                  <a:lnTo>
                    <a:pt x="396" y="6987"/>
                  </a:lnTo>
                  <a:lnTo>
                    <a:pt x="604" y="7403"/>
                  </a:lnTo>
                  <a:lnTo>
                    <a:pt x="832" y="7777"/>
                  </a:lnTo>
                  <a:lnTo>
                    <a:pt x="1123" y="8152"/>
                  </a:lnTo>
                  <a:lnTo>
                    <a:pt x="1435" y="8484"/>
                  </a:lnTo>
                  <a:lnTo>
                    <a:pt x="1789" y="8775"/>
                  </a:lnTo>
                  <a:lnTo>
                    <a:pt x="2184" y="9046"/>
                  </a:lnTo>
                  <a:lnTo>
                    <a:pt x="2600" y="9274"/>
                  </a:lnTo>
                  <a:lnTo>
                    <a:pt x="3036" y="9482"/>
                  </a:lnTo>
                  <a:lnTo>
                    <a:pt x="3494" y="9628"/>
                  </a:lnTo>
                  <a:lnTo>
                    <a:pt x="3972" y="9753"/>
                  </a:lnTo>
                  <a:lnTo>
                    <a:pt x="4492" y="9815"/>
                  </a:lnTo>
                  <a:lnTo>
                    <a:pt x="5012" y="9857"/>
                  </a:lnTo>
                  <a:lnTo>
                    <a:pt x="5053" y="9857"/>
                  </a:lnTo>
                  <a:lnTo>
                    <a:pt x="5303" y="9836"/>
                  </a:lnTo>
                  <a:lnTo>
                    <a:pt x="5552" y="9815"/>
                  </a:lnTo>
                  <a:lnTo>
                    <a:pt x="5823" y="9794"/>
                  </a:lnTo>
                  <a:lnTo>
                    <a:pt x="6051" y="9753"/>
                  </a:lnTo>
                  <a:lnTo>
                    <a:pt x="6301" y="9690"/>
                  </a:lnTo>
                  <a:lnTo>
                    <a:pt x="6550" y="9628"/>
                  </a:lnTo>
                  <a:lnTo>
                    <a:pt x="7008" y="9441"/>
                  </a:lnTo>
                  <a:lnTo>
                    <a:pt x="7465" y="9233"/>
                  </a:lnTo>
                  <a:lnTo>
                    <a:pt x="7881" y="8983"/>
                  </a:lnTo>
                  <a:lnTo>
                    <a:pt x="8276" y="8692"/>
                  </a:lnTo>
                  <a:lnTo>
                    <a:pt x="8630" y="8360"/>
                  </a:lnTo>
                  <a:lnTo>
                    <a:pt x="8962" y="8006"/>
                  </a:lnTo>
                  <a:lnTo>
                    <a:pt x="9274" y="7611"/>
                  </a:lnTo>
                  <a:lnTo>
                    <a:pt x="9524" y="7195"/>
                  </a:lnTo>
                  <a:lnTo>
                    <a:pt x="9752" y="6759"/>
                  </a:lnTo>
                  <a:lnTo>
                    <a:pt x="9919" y="6301"/>
                  </a:lnTo>
                  <a:lnTo>
                    <a:pt x="10002" y="6052"/>
                  </a:lnTo>
                  <a:lnTo>
                    <a:pt x="10044" y="5823"/>
                  </a:lnTo>
                  <a:lnTo>
                    <a:pt x="10106" y="5573"/>
                  </a:lnTo>
                  <a:lnTo>
                    <a:pt x="10127" y="5324"/>
                  </a:lnTo>
                  <a:lnTo>
                    <a:pt x="10148" y="5074"/>
                  </a:lnTo>
                  <a:lnTo>
                    <a:pt x="10168" y="4804"/>
                  </a:lnTo>
                  <a:lnTo>
                    <a:pt x="10168" y="4783"/>
                  </a:lnTo>
                  <a:lnTo>
                    <a:pt x="10148" y="4534"/>
                  </a:lnTo>
                  <a:lnTo>
                    <a:pt x="10127" y="4284"/>
                  </a:lnTo>
                  <a:lnTo>
                    <a:pt x="10106" y="4035"/>
                  </a:lnTo>
                  <a:lnTo>
                    <a:pt x="10064" y="3806"/>
                  </a:lnTo>
                  <a:lnTo>
                    <a:pt x="10002" y="3577"/>
                  </a:lnTo>
                  <a:lnTo>
                    <a:pt x="9919" y="3349"/>
                  </a:lnTo>
                  <a:lnTo>
                    <a:pt x="9836" y="3120"/>
                  </a:lnTo>
                  <a:lnTo>
                    <a:pt x="9752" y="2912"/>
                  </a:lnTo>
                  <a:lnTo>
                    <a:pt x="9648" y="2704"/>
                  </a:lnTo>
                  <a:lnTo>
                    <a:pt x="9524" y="2496"/>
                  </a:lnTo>
                  <a:lnTo>
                    <a:pt x="9253" y="2101"/>
                  </a:lnTo>
                  <a:lnTo>
                    <a:pt x="8942" y="1727"/>
                  </a:lnTo>
                  <a:lnTo>
                    <a:pt x="8609" y="1394"/>
                  </a:lnTo>
                  <a:lnTo>
                    <a:pt x="8235" y="1082"/>
                  </a:lnTo>
                  <a:lnTo>
                    <a:pt x="7819" y="812"/>
                  </a:lnTo>
                  <a:lnTo>
                    <a:pt x="7361" y="583"/>
                  </a:lnTo>
                  <a:lnTo>
                    <a:pt x="6904" y="375"/>
                  </a:lnTo>
                  <a:lnTo>
                    <a:pt x="6405" y="209"/>
                  </a:lnTo>
                  <a:lnTo>
                    <a:pt x="5885" y="105"/>
                  </a:lnTo>
                  <a:lnTo>
                    <a:pt x="5344" y="22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639888" y="4713250"/>
              <a:ext cx="60325" cy="73300"/>
            </a:xfrm>
            <a:custGeom>
              <a:avLst/>
              <a:gdLst/>
              <a:ahLst/>
              <a:cxnLst/>
              <a:rect l="l" t="t" r="r" b="b"/>
              <a:pathLst>
                <a:path w="2413" h="2932" fill="none" extrusionOk="0">
                  <a:moveTo>
                    <a:pt x="729" y="2932"/>
                  </a:moveTo>
                  <a:lnTo>
                    <a:pt x="729" y="2932"/>
                  </a:lnTo>
                  <a:lnTo>
                    <a:pt x="583" y="2932"/>
                  </a:lnTo>
                  <a:lnTo>
                    <a:pt x="438" y="2869"/>
                  </a:lnTo>
                  <a:lnTo>
                    <a:pt x="313" y="2807"/>
                  </a:lnTo>
                  <a:lnTo>
                    <a:pt x="209" y="2724"/>
                  </a:lnTo>
                  <a:lnTo>
                    <a:pt x="126" y="2599"/>
                  </a:lnTo>
                  <a:lnTo>
                    <a:pt x="63" y="2454"/>
                  </a:lnTo>
                  <a:lnTo>
                    <a:pt x="22" y="2308"/>
                  </a:lnTo>
                  <a:lnTo>
                    <a:pt x="1" y="2121"/>
                  </a:lnTo>
                  <a:lnTo>
                    <a:pt x="1" y="2121"/>
                  </a:lnTo>
                  <a:lnTo>
                    <a:pt x="22" y="1955"/>
                  </a:lnTo>
                  <a:lnTo>
                    <a:pt x="63" y="1767"/>
                  </a:lnTo>
                  <a:lnTo>
                    <a:pt x="146" y="1580"/>
                  </a:lnTo>
                  <a:lnTo>
                    <a:pt x="230" y="1393"/>
                  </a:lnTo>
                  <a:lnTo>
                    <a:pt x="354" y="1227"/>
                  </a:lnTo>
                  <a:lnTo>
                    <a:pt x="479" y="1040"/>
                  </a:lnTo>
                  <a:lnTo>
                    <a:pt x="625" y="873"/>
                  </a:lnTo>
                  <a:lnTo>
                    <a:pt x="791" y="707"/>
                  </a:lnTo>
                  <a:lnTo>
                    <a:pt x="957" y="561"/>
                  </a:lnTo>
                  <a:lnTo>
                    <a:pt x="1144" y="437"/>
                  </a:lnTo>
                  <a:lnTo>
                    <a:pt x="1332" y="312"/>
                  </a:lnTo>
                  <a:lnTo>
                    <a:pt x="1519" y="208"/>
                  </a:lnTo>
                  <a:lnTo>
                    <a:pt x="1727" y="125"/>
                  </a:lnTo>
                  <a:lnTo>
                    <a:pt x="1914" y="62"/>
                  </a:lnTo>
                  <a:lnTo>
                    <a:pt x="2122" y="21"/>
                  </a:lnTo>
                  <a:lnTo>
                    <a:pt x="2309" y="0"/>
                  </a:lnTo>
                  <a:lnTo>
                    <a:pt x="2309" y="0"/>
                  </a:lnTo>
                  <a:lnTo>
                    <a:pt x="2392" y="0"/>
                  </a:lnTo>
                  <a:lnTo>
                    <a:pt x="2392" y="0"/>
                  </a:lnTo>
                  <a:lnTo>
                    <a:pt x="2413" y="166"/>
                  </a:lnTo>
                  <a:lnTo>
                    <a:pt x="2413" y="354"/>
                  </a:lnTo>
                  <a:lnTo>
                    <a:pt x="2392" y="541"/>
                  </a:lnTo>
                  <a:lnTo>
                    <a:pt x="2350" y="749"/>
                  </a:lnTo>
                  <a:lnTo>
                    <a:pt x="2309" y="957"/>
                  </a:lnTo>
                  <a:lnTo>
                    <a:pt x="2226" y="1185"/>
                  </a:lnTo>
                  <a:lnTo>
                    <a:pt x="2059" y="1622"/>
                  </a:lnTo>
                  <a:lnTo>
                    <a:pt x="1851" y="2017"/>
                  </a:lnTo>
                  <a:lnTo>
                    <a:pt x="1727" y="2225"/>
                  </a:lnTo>
                  <a:lnTo>
                    <a:pt x="1602" y="2391"/>
                  </a:lnTo>
                  <a:lnTo>
                    <a:pt x="1477" y="2537"/>
                  </a:lnTo>
                  <a:lnTo>
                    <a:pt x="1332" y="2682"/>
                  </a:lnTo>
                  <a:lnTo>
                    <a:pt x="1207" y="2786"/>
                  </a:lnTo>
                  <a:lnTo>
                    <a:pt x="1082" y="2849"/>
                  </a:lnTo>
                  <a:lnTo>
                    <a:pt x="1082" y="2849"/>
                  </a:lnTo>
                  <a:lnTo>
                    <a:pt x="895" y="2911"/>
                  </a:lnTo>
                  <a:lnTo>
                    <a:pt x="729" y="29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5600388" y="4653450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fill="none" extrusionOk="0">
                  <a:moveTo>
                    <a:pt x="4741" y="1"/>
                  </a:moveTo>
                  <a:lnTo>
                    <a:pt x="4741" y="1"/>
                  </a:lnTo>
                  <a:lnTo>
                    <a:pt x="4326" y="22"/>
                  </a:lnTo>
                  <a:lnTo>
                    <a:pt x="3930" y="84"/>
                  </a:lnTo>
                  <a:lnTo>
                    <a:pt x="3515" y="209"/>
                  </a:lnTo>
                  <a:lnTo>
                    <a:pt x="3099" y="354"/>
                  </a:lnTo>
                  <a:lnTo>
                    <a:pt x="2683" y="562"/>
                  </a:lnTo>
                  <a:lnTo>
                    <a:pt x="2309" y="791"/>
                  </a:lnTo>
                  <a:lnTo>
                    <a:pt x="1934" y="1061"/>
                  </a:lnTo>
                  <a:lnTo>
                    <a:pt x="1560" y="1373"/>
                  </a:lnTo>
                  <a:lnTo>
                    <a:pt x="1248" y="1727"/>
                  </a:lnTo>
                  <a:lnTo>
                    <a:pt x="936" y="2101"/>
                  </a:lnTo>
                  <a:lnTo>
                    <a:pt x="666" y="2517"/>
                  </a:lnTo>
                  <a:lnTo>
                    <a:pt x="437" y="2933"/>
                  </a:lnTo>
                  <a:lnTo>
                    <a:pt x="354" y="3161"/>
                  </a:lnTo>
                  <a:lnTo>
                    <a:pt x="250" y="3390"/>
                  </a:lnTo>
                  <a:lnTo>
                    <a:pt x="188" y="3640"/>
                  </a:lnTo>
                  <a:lnTo>
                    <a:pt x="125" y="3889"/>
                  </a:lnTo>
                  <a:lnTo>
                    <a:pt x="63" y="4139"/>
                  </a:lnTo>
                  <a:lnTo>
                    <a:pt x="42" y="4388"/>
                  </a:lnTo>
                  <a:lnTo>
                    <a:pt x="21" y="4658"/>
                  </a:lnTo>
                  <a:lnTo>
                    <a:pt x="1" y="4908"/>
                  </a:lnTo>
                  <a:lnTo>
                    <a:pt x="1" y="4908"/>
                  </a:lnTo>
                  <a:lnTo>
                    <a:pt x="1" y="5095"/>
                  </a:lnTo>
                  <a:lnTo>
                    <a:pt x="1" y="5095"/>
                  </a:lnTo>
                  <a:lnTo>
                    <a:pt x="1" y="5095"/>
                  </a:lnTo>
                  <a:lnTo>
                    <a:pt x="1" y="5137"/>
                  </a:lnTo>
                  <a:lnTo>
                    <a:pt x="1" y="5137"/>
                  </a:lnTo>
                  <a:lnTo>
                    <a:pt x="21" y="5386"/>
                  </a:lnTo>
                  <a:lnTo>
                    <a:pt x="42" y="5636"/>
                  </a:lnTo>
                  <a:lnTo>
                    <a:pt x="105" y="6093"/>
                  </a:lnTo>
                  <a:lnTo>
                    <a:pt x="229" y="6551"/>
                  </a:lnTo>
                  <a:lnTo>
                    <a:pt x="396" y="6987"/>
                  </a:lnTo>
                  <a:lnTo>
                    <a:pt x="604" y="7403"/>
                  </a:lnTo>
                  <a:lnTo>
                    <a:pt x="832" y="7777"/>
                  </a:lnTo>
                  <a:lnTo>
                    <a:pt x="1123" y="8152"/>
                  </a:lnTo>
                  <a:lnTo>
                    <a:pt x="1435" y="8484"/>
                  </a:lnTo>
                  <a:lnTo>
                    <a:pt x="1789" y="8775"/>
                  </a:lnTo>
                  <a:lnTo>
                    <a:pt x="2184" y="9046"/>
                  </a:lnTo>
                  <a:lnTo>
                    <a:pt x="2600" y="9274"/>
                  </a:lnTo>
                  <a:lnTo>
                    <a:pt x="3036" y="9482"/>
                  </a:lnTo>
                  <a:lnTo>
                    <a:pt x="3494" y="9628"/>
                  </a:lnTo>
                  <a:lnTo>
                    <a:pt x="3972" y="9753"/>
                  </a:lnTo>
                  <a:lnTo>
                    <a:pt x="4492" y="9815"/>
                  </a:lnTo>
                  <a:lnTo>
                    <a:pt x="5012" y="9857"/>
                  </a:lnTo>
                  <a:lnTo>
                    <a:pt x="5012" y="9857"/>
                  </a:lnTo>
                  <a:lnTo>
                    <a:pt x="5053" y="9857"/>
                  </a:lnTo>
                  <a:lnTo>
                    <a:pt x="5053" y="9857"/>
                  </a:lnTo>
                  <a:lnTo>
                    <a:pt x="5303" y="9836"/>
                  </a:lnTo>
                  <a:lnTo>
                    <a:pt x="5552" y="9815"/>
                  </a:lnTo>
                  <a:lnTo>
                    <a:pt x="5823" y="9794"/>
                  </a:lnTo>
                  <a:lnTo>
                    <a:pt x="6051" y="9753"/>
                  </a:lnTo>
                  <a:lnTo>
                    <a:pt x="6301" y="9690"/>
                  </a:lnTo>
                  <a:lnTo>
                    <a:pt x="6550" y="9628"/>
                  </a:lnTo>
                  <a:lnTo>
                    <a:pt x="7008" y="9441"/>
                  </a:lnTo>
                  <a:lnTo>
                    <a:pt x="7465" y="9233"/>
                  </a:lnTo>
                  <a:lnTo>
                    <a:pt x="7881" y="8983"/>
                  </a:lnTo>
                  <a:lnTo>
                    <a:pt x="8276" y="8692"/>
                  </a:lnTo>
                  <a:lnTo>
                    <a:pt x="8630" y="8360"/>
                  </a:lnTo>
                  <a:lnTo>
                    <a:pt x="8962" y="8006"/>
                  </a:lnTo>
                  <a:lnTo>
                    <a:pt x="9274" y="7611"/>
                  </a:lnTo>
                  <a:lnTo>
                    <a:pt x="9524" y="7195"/>
                  </a:lnTo>
                  <a:lnTo>
                    <a:pt x="9752" y="6759"/>
                  </a:lnTo>
                  <a:lnTo>
                    <a:pt x="9919" y="6301"/>
                  </a:lnTo>
                  <a:lnTo>
                    <a:pt x="10002" y="6052"/>
                  </a:lnTo>
                  <a:lnTo>
                    <a:pt x="10044" y="5823"/>
                  </a:lnTo>
                  <a:lnTo>
                    <a:pt x="10106" y="5573"/>
                  </a:lnTo>
                  <a:lnTo>
                    <a:pt x="10127" y="5324"/>
                  </a:lnTo>
                  <a:lnTo>
                    <a:pt x="10148" y="5074"/>
                  </a:lnTo>
                  <a:lnTo>
                    <a:pt x="10168" y="4804"/>
                  </a:lnTo>
                  <a:lnTo>
                    <a:pt x="10168" y="4804"/>
                  </a:lnTo>
                  <a:lnTo>
                    <a:pt x="10168" y="4783"/>
                  </a:lnTo>
                  <a:lnTo>
                    <a:pt x="10168" y="4783"/>
                  </a:lnTo>
                  <a:lnTo>
                    <a:pt x="10148" y="4534"/>
                  </a:lnTo>
                  <a:lnTo>
                    <a:pt x="10127" y="4284"/>
                  </a:lnTo>
                  <a:lnTo>
                    <a:pt x="10106" y="4035"/>
                  </a:lnTo>
                  <a:lnTo>
                    <a:pt x="10064" y="3806"/>
                  </a:lnTo>
                  <a:lnTo>
                    <a:pt x="10002" y="3577"/>
                  </a:lnTo>
                  <a:lnTo>
                    <a:pt x="9919" y="3349"/>
                  </a:lnTo>
                  <a:lnTo>
                    <a:pt x="9836" y="3120"/>
                  </a:lnTo>
                  <a:lnTo>
                    <a:pt x="9752" y="2912"/>
                  </a:lnTo>
                  <a:lnTo>
                    <a:pt x="9648" y="2704"/>
                  </a:lnTo>
                  <a:lnTo>
                    <a:pt x="9524" y="2496"/>
                  </a:lnTo>
                  <a:lnTo>
                    <a:pt x="9253" y="2101"/>
                  </a:lnTo>
                  <a:lnTo>
                    <a:pt x="8942" y="1727"/>
                  </a:lnTo>
                  <a:lnTo>
                    <a:pt x="8609" y="1394"/>
                  </a:lnTo>
                  <a:lnTo>
                    <a:pt x="8235" y="1082"/>
                  </a:lnTo>
                  <a:lnTo>
                    <a:pt x="7819" y="812"/>
                  </a:lnTo>
                  <a:lnTo>
                    <a:pt x="7361" y="583"/>
                  </a:lnTo>
                  <a:lnTo>
                    <a:pt x="6904" y="375"/>
                  </a:lnTo>
                  <a:lnTo>
                    <a:pt x="6405" y="209"/>
                  </a:lnTo>
                  <a:lnTo>
                    <a:pt x="5885" y="105"/>
                  </a:lnTo>
                  <a:lnTo>
                    <a:pt x="5344" y="22"/>
                  </a:lnTo>
                  <a:lnTo>
                    <a:pt x="4783" y="1"/>
                  </a:lnTo>
                  <a:lnTo>
                    <a:pt x="4783" y="1"/>
                  </a:lnTo>
                  <a:lnTo>
                    <a:pt x="4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83238" y="3995375"/>
              <a:ext cx="244850" cy="254725"/>
            </a:xfrm>
            <a:custGeom>
              <a:avLst/>
              <a:gdLst/>
              <a:ahLst/>
              <a:cxnLst/>
              <a:rect l="l" t="t" r="r" b="b"/>
              <a:pathLst>
                <a:path w="9794" h="10189" extrusionOk="0">
                  <a:moveTo>
                    <a:pt x="3119" y="2183"/>
                  </a:moveTo>
                  <a:lnTo>
                    <a:pt x="3348" y="2204"/>
                  </a:lnTo>
                  <a:lnTo>
                    <a:pt x="3452" y="2225"/>
                  </a:lnTo>
                  <a:lnTo>
                    <a:pt x="3556" y="2267"/>
                  </a:lnTo>
                  <a:lnTo>
                    <a:pt x="3514" y="2620"/>
                  </a:lnTo>
                  <a:lnTo>
                    <a:pt x="3473" y="2974"/>
                  </a:lnTo>
                  <a:lnTo>
                    <a:pt x="3390" y="3327"/>
                  </a:lnTo>
                  <a:lnTo>
                    <a:pt x="3265" y="3639"/>
                  </a:lnTo>
                  <a:lnTo>
                    <a:pt x="3119" y="3951"/>
                  </a:lnTo>
                  <a:lnTo>
                    <a:pt x="2953" y="4263"/>
                  </a:lnTo>
                  <a:lnTo>
                    <a:pt x="2766" y="4554"/>
                  </a:lnTo>
                  <a:lnTo>
                    <a:pt x="2537" y="4824"/>
                  </a:lnTo>
                  <a:lnTo>
                    <a:pt x="2392" y="4970"/>
                  </a:lnTo>
                  <a:lnTo>
                    <a:pt x="2246" y="5053"/>
                  </a:lnTo>
                  <a:lnTo>
                    <a:pt x="2080" y="5115"/>
                  </a:lnTo>
                  <a:lnTo>
                    <a:pt x="1893" y="5136"/>
                  </a:lnTo>
                  <a:lnTo>
                    <a:pt x="1726" y="5115"/>
                  </a:lnTo>
                  <a:lnTo>
                    <a:pt x="1581" y="5074"/>
                  </a:lnTo>
                  <a:lnTo>
                    <a:pt x="1435" y="5032"/>
                  </a:lnTo>
                  <a:lnTo>
                    <a:pt x="1331" y="4949"/>
                  </a:lnTo>
                  <a:lnTo>
                    <a:pt x="1227" y="4866"/>
                  </a:lnTo>
                  <a:lnTo>
                    <a:pt x="1144" y="4762"/>
                  </a:lnTo>
                  <a:lnTo>
                    <a:pt x="1082" y="4658"/>
                  </a:lnTo>
                  <a:lnTo>
                    <a:pt x="1040" y="4533"/>
                  </a:lnTo>
                  <a:lnTo>
                    <a:pt x="1019" y="4408"/>
                  </a:lnTo>
                  <a:lnTo>
                    <a:pt x="999" y="4263"/>
                  </a:lnTo>
                  <a:lnTo>
                    <a:pt x="1019" y="4076"/>
                  </a:lnTo>
                  <a:lnTo>
                    <a:pt x="1040" y="3868"/>
                  </a:lnTo>
                  <a:lnTo>
                    <a:pt x="1102" y="3680"/>
                  </a:lnTo>
                  <a:lnTo>
                    <a:pt x="1186" y="3493"/>
                  </a:lnTo>
                  <a:lnTo>
                    <a:pt x="1290" y="3306"/>
                  </a:lnTo>
                  <a:lnTo>
                    <a:pt x="1414" y="3140"/>
                  </a:lnTo>
                  <a:lnTo>
                    <a:pt x="1539" y="2974"/>
                  </a:lnTo>
                  <a:lnTo>
                    <a:pt x="1705" y="2828"/>
                  </a:lnTo>
                  <a:lnTo>
                    <a:pt x="1851" y="2682"/>
                  </a:lnTo>
                  <a:lnTo>
                    <a:pt x="2017" y="2558"/>
                  </a:lnTo>
                  <a:lnTo>
                    <a:pt x="2205" y="2454"/>
                  </a:lnTo>
                  <a:lnTo>
                    <a:pt x="2392" y="2350"/>
                  </a:lnTo>
                  <a:lnTo>
                    <a:pt x="2558" y="2287"/>
                  </a:lnTo>
                  <a:lnTo>
                    <a:pt x="2745" y="2225"/>
                  </a:lnTo>
                  <a:lnTo>
                    <a:pt x="2932" y="2183"/>
                  </a:lnTo>
                  <a:close/>
                  <a:moveTo>
                    <a:pt x="4700" y="0"/>
                  </a:moveTo>
                  <a:lnTo>
                    <a:pt x="4284" y="21"/>
                  </a:lnTo>
                  <a:lnTo>
                    <a:pt x="3868" y="104"/>
                  </a:lnTo>
                  <a:lnTo>
                    <a:pt x="3452" y="208"/>
                  </a:lnTo>
                  <a:lnTo>
                    <a:pt x="3036" y="374"/>
                  </a:lnTo>
                  <a:lnTo>
                    <a:pt x="2724" y="541"/>
                  </a:lnTo>
                  <a:lnTo>
                    <a:pt x="2412" y="749"/>
                  </a:lnTo>
                  <a:lnTo>
                    <a:pt x="2121" y="977"/>
                  </a:lnTo>
                  <a:lnTo>
                    <a:pt x="1830" y="1248"/>
                  </a:lnTo>
                  <a:lnTo>
                    <a:pt x="1560" y="1539"/>
                  </a:lnTo>
                  <a:lnTo>
                    <a:pt x="1310" y="1851"/>
                  </a:lnTo>
                  <a:lnTo>
                    <a:pt x="1082" y="2183"/>
                  </a:lnTo>
                  <a:lnTo>
                    <a:pt x="874" y="2516"/>
                  </a:lnTo>
                  <a:lnTo>
                    <a:pt x="666" y="2890"/>
                  </a:lnTo>
                  <a:lnTo>
                    <a:pt x="500" y="3265"/>
                  </a:lnTo>
                  <a:lnTo>
                    <a:pt x="354" y="3639"/>
                  </a:lnTo>
                  <a:lnTo>
                    <a:pt x="229" y="4034"/>
                  </a:lnTo>
                  <a:lnTo>
                    <a:pt x="125" y="4429"/>
                  </a:lnTo>
                  <a:lnTo>
                    <a:pt x="63" y="4824"/>
                  </a:lnTo>
                  <a:lnTo>
                    <a:pt x="21" y="5198"/>
                  </a:lnTo>
                  <a:lnTo>
                    <a:pt x="0" y="5593"/>
                  </a:lnTo>
                  <a:lnTo>
                    <a:pt x="21" y="5947"/>
                  </a:lnTo>
                  <a:lnTo>
                    <a:pt x="63" y="6321"/>
                  </a:lnTo>
                  <a:lnTo>
                    <a:pt x="146" y="6737"/>
                  </a:lnTo>
                  <a:lnTo>
                    <a:pt x="292" y="7132"/>
                  </a:lnTo>
                  <a:lnTo>
                    <a:pt x="437" y="7506"/>
                  </a:lnTo>
                  <a:lnTo>
                    <a:pt x="645" y="7860"/>
                  </a:lnTo>
                  <a:lnTo>
                    <a:pt x="853" y="8213"/>
                  </a:lnTo>
                  <a:lnTo>
                    <a:pt x="1123" y="8525"/>
                  </a:lnTo>
                  <a:lnTo>
                    <a:pt x="1394" y="8816"/>
                  </a:lnTo>
                  <a:lnTo>
                    <a:pt x="1685" y="9087"/>
                  </a:lnTo>
                  <a:lnTo>
                    <a:pt x="2017" y="9336"/>
                  </a:lnTo>
                  <a:lnTo>
                    <a:pt x="2350" y="9544"/>
                  </a:lnTo>
                  <a:lnTo>
                    <a:pt x="2724" y="9731"/>
                  </a:lnTo>
                  <a:lnTo>
                    <a:pt x="3099" y="9898"/>
                  </a:lnTo>
                  <a:lnTo>
                    <a:pt x="3494" y="10022"/>
                  </a:lnTo>
                  <a:lnTo>
                    <a:pt x="3889" y="10105"/>
                  </a:lnTo>
                  <a:lnTo>
                    <a:pt x="4305" y="10168"/>
                  </a:lnTo>
                  <a:lnTo>
                    <a:pt x="4741" y="10189"/>
                  </a:lnTo>
                  <a:lnTo>
                    <a:pt x="5136" y="10168"/>
                  </a:lnTo>
                  <a:lnTo>
                    <a:pt x="5635" y="10105"/>
                  </a:lnTo>
                  <a:lnTo>
                    <a:pt x="6114" y="10002"/>
                  </a:lnTo>
                  <a:lnTo>
                    <a:pt x="6571" y="9856"/>
                  </a:lnTo>
                  <a:lnTo>
                    <a:pt x="7008" y="9669"/>
                  </a:lnTo>
                  <a:lnTo>
                    <a:pt x="7423" y="9461"/>
                  </a:lnTo>
                  <a:lnTo>
                    <a:pt x="7798" y="9211"/>
                  </a:lnTo>
                  <a:lnTo>
                    <a:pt x="8151" y="8941"/>
                  </a:lnTo>
                  <a:lnTo>
                    <a:pt x="8484" y="8629"/>
                  </a:lnTo>
                  <a:lnTo>
                    <a:pt x="8775" y="8296"/>
                  </a:lnTo>
                  <a:lnTo>
                    <a:pt x="9025" y="7943"/>
                  </a:lnTo>
                  <a:lnTo>
                    <a:pt x="9253" y="7548"/>
                  </a:lnTo>
                  <a:lnTo>
                    <a:pt x="9440" y="7132"/>
                  </a:lnTo>
                  <a:lnTo>
                    <a:pt x="9586" y="6695"/>
                  </a:lnTo>
                  <a:lnTo>
                    <a:pt x="9711" y="6238"/>
                  </a:lnTo>
                  <a:lnTo>
                    <a:pt x="9773" y="5781"/>
                  </a:lnTo>
                  <a:lnTo>
                    <a:pt x="9794" y="5282"/>
                  </a:lnTo>
                  <a:lnTo>
                    <a:pt x="9794" y="5261"/>
                  </a:lnTo>
                  <a:lnTo>
                    <a:pt x="9773" y="4907"/>
                  </a:lnTo>
                  <a:lnTo>
                    <a:pt x="9731" y="4533"/>
                  </a:lnTo>
                  <a:lnTo>
                    <a:pt x="9669" y="4180"/>
                  </a:lnTo>
                  <a:lnTo>
                    <a:pt x="9565" y="3805"/>
                  </a:lnTo>
                  <a:lnTo>
                    <a:pt x="9440" y="3452"/>
                  </a:lnTo>
                  <a:lnTo>
                    <a:pt x="9295" y="3119"/>
                  </a:lnTo>
                  <a:lnTo>
                    <a:pt x="9129" y="2766"/>
                  </a:lnTo>
                  <a:lnTo>
                    <a:pt x="8921" y="2454"/>
                  </a:lnTo>
                  <a:lnTo>
                    <a:pt x="8713" y="2121"/>
                  </a:lnTo>
                  <a:lnTo>
                    <a:pt x="8484" y="1830"/>
                  </a:lnTo>
                  <a:lnTo>
                    <a:pt x="8234" y="1560"/>
                  </a:lnTo>
                  <a:lnTo>
                    <a:pt x="7964" y="1289"/>
                  </a:lnTo>
                  <a:lnTo>
                    <a:pt x="7673" y="1040"/>
                  </a:lnTo>
                  <a:lnTo>
                    <a:pt x="7382" y="832"/>
                  </a:lnTo>
                  <a:lnTo>
                    <a:pt x="7070" y="645"/>
                  </a:lnTo>
                  <a:lnTo>
                    <a:pt x="6737" y="478"/>
                  </a:lnTo>
                  <a:lnTo>
                    <a:pt x="6238" y="270"/>
                  </a:lnTo>
                  <a:lnTo>
                    <a:pt x="5989" y="208"/>
                  </a:lnTo>
                  <a:lnTo>
                    <a:pt x="5739" y="125"/>
                  </a:lnTo>
                  <a:lnTo>
                    <a:pt x="5469" y="83"/>
                  </a:lnTo>
                  <a:lnTo>
                    <a:pt x="5219" y="42"/>
                  </a:lnTo>
                  <a:lnTo>
                    <a:pt x="4970" y="2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5608188" y="4049950"/>
              <a:ext cx="63975" cy="73825"/>
            </a:xfrm>
            <a:custGeom>
              <a:avLst/>
              <a:gdLst/>
              <a:ahLst/>
              <a:cxnLst/>
              <a:rect l="l" t="t" r="r" b="b"/>
              <a:pathLst>
                <a:path w="2559" h="2953" fill="none" extrusionOk="0">
                  <a:moveTo>
                    <a:pt x="895" y="2953"/>
                  </a:moveTo>
                  <a:lnTo>
                    <a:pt x="895" y="2953"/>
                  </a:lnTo>
                  <a:lnTo>
                    <a:pt x="728" y="2932"/>
                  </a:lnTo>
                  <a:lnTo>
                    <a:pt x="583" y="2891"/>
                  </a:lnTo>
                  <a:lnTo>
                    <a:pt x="583" y="2891"/>
                  </a:lnTo>
                  <a:lnTo>
                    <a:pt x="437" y="2849"/>
                  </a:lnTo>
                  <a:lnTo>
                    <a:pt x="333" y="2766"/>
                  </a:lnTo>
                  <a:lnTo>
                    <a:pt x="229" y="2683"/>
                  </a:lnTo>
                  <a:lnTo>
                    <a:pt x="146" y="2579"/>
                  </a:lnTo>
                  <a:lnTo>
                    <a:pt x="84" y="2475"/>
                  </a:lnTo>
                  <a:lnTo>
                    <a:pt x="42" y="2350"/>
                  </a:lnTo>
                  <a:lnTo>
                    <a:pt x="21" y="2225"/>
                  </a:lnTo>
                  <a:lnTo>
                    <a:pt x="1" y="2080"/>
                  </a:lnTo>
                  <a:lnTo>
                    <a:pt x="1" y="2080"/>
                  </a:lnTo>
                  <a:lnTo>
                    <a:pt x="21" y="1893"/>
                  </a:lnTo>
                  <a:lnTo>
                    <a:pt x="42" y="1685"/>
                  </a:lnTo>
                  <a:lnTo>
                    <a:pt x="104" y="1497"/>
                  </a:lnTo>
                  <a:lnTo>
                    <a:pt x="188" y="1310"/>
                  </a:lnTo>
                  <a:lnTo>
                    <a:pt x="292" y="1123"/>
                  </a:lnTo>
                  <a:lnTo>
                    <a:pt x="416" y="957"/>
                  </a:lnTo>
                  <a:lnTo>
                    <a:pt x="541" y="791"/>
                  </a:lnTo>
                  <a:lnTo>
                    <a:pt x="707" y="645"/>
                  </a:lnTo>
                  <a:lnTo>
                    <a:pt x="853" y="499"/>
                  </a:lnTo>
                  <a:lnTo>
                    <a:pt x="1019" y="375"/>
                  </a:lnTo>
                  <a:lnTo>
                    <a:pt x="1207" y="271"/>
                  </a:lnTo>
                  <a:lnTo>
                    <a:pt x="1394" y="167"/>
                  </a:lnTo>
                  <a:lnTo>
                    <a:pt x="1560" y="104"/>
                  </a:lnTo>
                  <a:lnTo>
                    <a:pt x="1747" y="42"/>
                  </a:lnTo>
                  <a:lnTo>
                    <a:pt x="1934" y="0"/>
                  </a:lnTo>
                  <a:lnTo>
                    <a:pt x="2121" y="0"/>
                  </a:lnTo>
                  <a:lnTo>
                    <a:pt x="2121" y="0"/>
                  </a:lnTo>
                  <a:lnTo>
                    <a:pt x="2350" y="21"/>
                  </a:lnTo>
                  <a:lnTo>
                    <a:pt x="2454" y="42"/>
                  </a:lnTo>
                  <a:lnTo>
                    <a:pt x="2558" y="84"/>
                  </a:lnTo>
                  <a:lnTo>
                    <a:pt x="2558" y="84"/>
                  </a:lnTo>
                  <a:lnTo>
                    <a:pt x="2516" y="437"/>
                  </a:lnTo>
                  <a:lnTo>
                    <a:pt x="2475" y="791"/>
                  </a:lnTo>
                  <a:lnTo>
                    <a:pt x="2392" y="1144"/>
                  </a:lnTo>
                  <a:lnTo>
                    <a:pt x="2267" y="1456"/>
                  </a:lnTo>
                  <a:lnTo>
                    <a:pt x="2121" y="1768"/>
                  </a:lnTo>
                  <a:lnTo>
                    <a:pt x="1955" y="2080"/>
                  </a:lnTo>
                  <a:lnTo>
                    <a:pt x="1768" y="2371"/>
                  </a:lnTo>
                  <a:lnTo>
                    <a:pt x="1539" y="2641"/>
                  </a:lnTo>
                  <a:lnTo>
                    <a:pt x="1539" y="2641"/>
                  </a:lnTo>
                  <a:lnTo>
                    <a:pt x="1394" y="2787"/>
                  </a:lnTo>
                  <a:lnTo>
                    <a:pt x="1248" y="2870"/>
                  </a:lnTo>
                  <a:lnTo>
                    <a:pt x="1082" y="2932"/>
                  </a:lnTo>
                  <a:lnTo>
                    <a:pt x="895" y="29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5583238" y="3995375"/>
              <a:ext cx="244850" cy="254725"/>
            </a:xfrm>
            <a:custGeom>
              <a:avLst/>
              <a:gdLst/>
              <a:ahLst/>
              <a:cxnLst/>
              <a:rect l="l" t="t" r="r" b="b"/>
              <a:pathLst>
                <a:path w="9794" h="10189" fill="none" extrusionOk="0">
                  <a:moveTo>
                    <a:pt x="4700" y="0"/>
                  </a:moveTo>
                  <a:lnTo>
                    <a:pt x="4700" y="0"/>
                  </a:lnTo>
                  <a:lnTo>
                    <a:pt x="4284" y="21"/>
                  </a:lnTo>
                  <a:lnTo>
                    <a:pt x="3868" y="104"/>
                  </a:lnTo>
                  <a:lnTo>
                    <a:pt x="3452" y="208"/>
                  </a:lnTo>
                  <a:lnTo>
                    <a:pt x="3036" y="374"/>
                  </a:lnTo>
                  <a:lnTo>
                    <a:pt x="3036" y="374"/>
                  </a:lnTo>
                  <a:lnTo>
                    <a:pt x="2724" y="541"/>
                  </a:lnTo>
                  <a:lnTo>
                    <a:pt x="2412" y="749"/>
                  </a:lnTo>
                  <a:lnTo>
                    <a:pt x="2121" y="977"/>
                  </a:lnTo>
                  <a:lnTo>
                    <a:pt x="1830" y="1248"/>
                  </a:lnTo>
                  <a:lnTo>
                    <a:pt x="1560" y="1539"/>
                  </a:lnTo>
                  <a:lnTo>
                    <a:pt x="1310" y="1851"/>
                  </a:lnTo>
                  <a:lnTo>
                    <a:pt x="1082" y="2183"/>
                  </a:lnTo>
                  <a:lnTo>
                    <a:pt x="874" y="2516"/>
                  </a:lnTo>
                  <a:lnTo>
                    <a:pt x="666" y="2890"/>
                  </a:lnTo>
                  <a:lnTo>
                    <a:pt x="500" y="3265"/>
                  </a:lnTo>
                  <a:lnTo>
                    <a:pt x="354" y="3639"/>
                  </a:lnTo>
                  <a:lnTo>
                    <a:pt x="229" y="4034"/>
                  </a:lnTo>
                  <a:lnTo>
                    <a:pt x="125" y="4429"/>
                  </a:lnTo>
                  <a:lnTo>
                    <a:pt x="63" y="4824"/>
                  </a:lnTo>
                  <a:lnTo>
                    <a:pt x="21" y="5198"/>
                  </a:lnTo>
                  <a:lnTo>
                    <a:pt x="0" y="5593"/>
                  </a:lnTo>
                  <a:lnTo>
                    <a:pt x="0" y="5593"/>
                  </a:lnTo>
                  <a:lnTo>
                    <a:pt x="21" y="5947"/>
                  </a:lnTo>
                  <a:lnTo>
                    <a:pt x="63" y="6321"/>
                  </a:lnTo>
                  <a:lnTo>
                    <a:pt x="63" y="6321"/>
                  </a:lnTo>
                  <a:lnTo>
                    <a:pt x="146" y="6737"/>
                  </a:lnTo>
                  <a:lnTo>
                    <a:pt x="292" y="7132"/>
                  </a:lnTo>
                  <a:lnTo>
                    <a:pt x="437" y="7506"/>
                  </a:lnTo>
                  <a:lnTo>
                    <a:pt x="645" y="7860"/>
                  </a:lnTo>
                  <a:lnTo>
                    <a:pt x="853" y="8213"/>
                  </a:lnTo>
                  <a:lnTo>
                    <a:pt x="1123" y="8525"/>
                  </a:lnTo>
                  <a:lnTo>
                    <a:pt x="1394" y="8816"/>
                  </a:lnTo>
                  <a:lnTo>
                    <a:pt x="1685" y="9087"/>
                  </a:lnTo>
                  <a:lnTo>
                    <a:pt x="2017" y="9336"/>
                  </a:lnTo>
                  <a:lnTo>
                    <a:pt x="2350" y="9544"/>
                  </a:lnTo>
                  <a:lnTo>
                    <a:pt x="2724" y="9731"/>
                  </a:lnTo>
                  <a:lnTo>
                    <a:pt x="3099" y="9898"/>
                  </a:lnTo>
                  <a:lnTo>
                    <a:pt x="3494" y="10022"/>
                  </a:lnTo>
                  <a:lnTo>
                    <a:pt x="3889" y="10105"/>
                  </a:lnTo>
                  <a:lnTo>
                    <a:pt x="4305" y="10168"/>
                  </a:lnTo>
                  <a:lnTo>
                    <a:pt x="4741" y="10189"/>
                  </a:lnTo>
                  <a:lnTo>
                    <a:pt x="4741" y="10189"/>
                  </a:lnTo>
                  <a:lnTo>
                    <a:pt x="5136" y="10168"/>
                  </a:lnTo>
                  <a:lnTo>
                    <a:pt x="5136" y="10168"/>
                  </a:lnTo>
                  <a:lnTo>
                    <a:pt x="5635" y="10105"/>
                  </a:lnTo>
                  <a:lnTo>
                    <a:pt x="6114" y="10002"/>
                  </a:lnTo>
                  <a:lnTo>
                    <a:pt x="6571" y="9856"/>
                  </a:lnTo>
                  <a:lnTo>
                    <a:pt x="7008" y="9669"/>
                  </a:lnTo>
                  <a:lnTo>
                    <a:pt x="7423" y="9461"/>
                  </a:lnTo>
                  <a:lnTo>
                    <a:pt x="7798" y="9211"/>
                  </a:lnTo>
                  <a:lnTo>
                    <a:pt x="8151" y="8941"/>
                  </a:lnTo>
                  <a:lnTo>
                    <a:pt x="8484" y="8629"/>
                  </a:lnTo>
                  <a:lnTo>
                    <a:pt x="8775" y="8296"/>
                  </a:lnTo>
                  <a:lnTo>
                    <a:pt x="9025" y="7943"/>
                  </a:lnTo>
                  <a:lnTo>
                    <a:pt x="9253" y="7548"/>
                  </a:lnTo>
                  <a:lnTo>
                    <a:pt x="9440" y="7132"/>
                  </a:lnTo>
                  <a:lnTo>
                    <a:pt x="9586" y="6695"/>
                  </a:lnTo>
                  <a:lnTo>
                    <a:pt x="9711" y="6238"/>
                  </a:lnTo>
                  <a:lnTo>
                    <a:pt x="9773" y="5781"/>
                  </a:lnTo>
                  <a:lnTo>
                    <a:pt x="9794" y="5282"/>
                  </a:lnTo>
                  <a:lnTo>
                    <a:pt x="9794" y="5282"/>
                  </a:lnTo>
                  <a:lnTo>
                    <a:pt x="9794" y="5261"/>
                  </a:lnTo>
                  <a:lnTo>
                    <a:pt x="9794" y="5261"/>
                  </a:lnTo>
                  <a:lnTo>
                    <a:pt x="9773" y="4907"/>
                  </a:lnTo>
                  <a:lnTo>
                    <a:pt x="9731" y="4533"/>
                  </a:lnTo>
                  <a:lnTo>
                    <a:pt x="9669" y="4180"/>
                  </a:lnTo>
                  <a:lnTo>
                    <a:pt x="9565" y="3805"/>
                  </a:lnTo>
                  <a:lnTo>
                    <a:pt x="9440" y="3452"/>
                  </a:lnTo>
                  <a:lnTo>
                    <a:pt x="9295" y="3119"/>
                  </a:lnTo>
                  <a:lnTo>
                    <a:pt x="9129" y="2766"/>
                  </a:lnTo>
                  <a:lnTo>
                    <a:pt x="8921" y="2454"/>
                  </a:lnTo>
                  <a:lnTo>
                    <a:pt x="8713" y="2121"/>
                  </a:lnTo>
                  <a:lnTo>
                    <a:pt x="8484" y="1830"/>
                  </a:lnTo>
                  <a:lnTo>
                    <a:pt x="8234" y="1560"/>
                  </a:lnTo>
                  <a:lnTo>
                    <a:pt x="7964" y="1289"/>
                  </a:lnTo>
                  <a:lnTo>
                    <a:pt x="7673" y="1040"/>
                  </a:lnTo>
                  <a:lnTo>
                    <a:pt x="7382" y="832"/>
                  </a:lnTo>
                  <a:lnTo>
                    <a:pt x="7070" y="645"/>
                  </a:lnTo>
                  <a:lnTo>
                    <a:pt x="6737" y="478"/>
                  </a:lnTo>
                  <a:lnTo>
                    <a:pt x="6737" y="478"/>
                  </a:lnTo>
                  <a:lnTo>
                    <a:pt x="6238" y="270"/>
                  </a:lnTo>
                  <a:lnTo>
                    <a:pt x="5989" y="208"/>
                  </a:lnTo>
                  <a:lnTo>
                    <a:pt x="5739" y="125"/>
                  </a:lnTo>
                  <a:lnTo>
                    <a:pt x="5469" y="83"/>
                  </a:lnTo>
                  <a:lnTo>
                    <a:pt x="5219" y="42"/>
                  </a:lnTo>
                  <a:lnTo>
                    <a:pt x="4970" y="21"/>
                  </a:lnTo>
                  <a:lnTo>
                    <a:pt x="47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5409613" y="4381600"/>
              <a:ext cx="304125" cy="59275"/>
            </a:xfrm>
            <a:custGeom>
              <a:avLst/>
              <a:gdLst/>
              <a:ahLst/>
              <a:cxnLst/>
              <a:rect l="l" t="t" r="r" b="b"/>
              <a:pathLst>
                <a:path w="12165" h="2371" extrusionOk="0">
                  <a:moveTo>
                    <a:pt x="5365" y="0"/>
                  </a:moveTo>
                  <a:lnTo>
                    <a:pt x="3847" y="21"/>
                  </a:lnTo>
                  <a:lnTo>
                    <a:pt x="2309" y="63"/>
                  </a:lnTo>
                  <a:lnTo>
                    <a:pt x="1872" y="83"/>
                  </a:lnTo>
                  <a:lnTo>
                    <a:pt x="1435" y="167"/>
                  </a:lnTo>
                  <a:lnTo>
                    <a:pt x="1227" y="208"/>
                  </a:lnTo>
                  <a:lnTo>
                    <a:pt x="1020" y="271"/>
                  </a:lnTo>
                  <a:lnTo>
                    <a:pt x="812" y="354"/>
                  </a:lnTo>
                  <a:lnTo>
                    <a:pt x="604" y="437"/>
                  </a:lnTo>
                  <a:lnTo>
                    <a:pt x="479" y="520"/>
                  </a:lnTo>
                  <a:lnTo>
                    <a:pt x="354" y="603"/>
                  </a:lnTo>
                  <a:lnTo>
                    <a:pt x="250" y="707"/>
                  </a:lnTo>
                  <a:lnTo>
                    <a:pt x="146" y="811"/>
                  </a:lnTo>
                  <a:lnTo>
                    <a:pt x="84" y="915"/>
                  </a:lnTo>
                  <a:lnTo>
                    <a:pt x="21" y="1061"/>
                  </a:lnTo>
                  <a:lnTo>
                    <a:pt x="1" y="1206"/>
                  </a:lnTo>
                  <a:lnTo>
                    <a:pt x="1" y="1373"/>
                  </a:lnTo>
                  <a:lnTo>
                    <a:pt x="21" y="1518"/>
                  </a:lnTo>
                  <a:lnTo>
                    <a:pt x="63" y="1664"/>
                  </a:lnTo>
                  <a:lnTo>
                    <a:pt x="125" y="1788"/>
                  </a:lnTo>
                  <a:lnTo>
                    <a:pt x="209" y="1892"/>
                  </a:lnTo>
                  <a:lnTo>
                    <a:pt x="313" y="1996"/>
                  </a:lnTo>
                  <a:lnTo>
                    <a:pt x="437" y="2059"/>
                  </a:lnTo>
                  <a:lnTo>
                    <a:pt x="583" y="2142"/>
                  </a:lnTo>
                  <a:lnTo>
                    <a:pt x="708" y="2183"/>
                  </a:lnTo>
                  <a:lnTo>
                    <a:pt x="999" y="2267"/>
                  </a:lnTo>
                  <a:lnTo>
                    <a:pt x="1290" y="2329"/>
                  </a:lnTo>
                  <a:lnTo>
                    <a:pt x="1581" y="2371"/>
                  </a:lnTo>
                  <a:lnTo>
                    <a:pt x="2163" y="2371"/>
                  </a:lnTo>
                  <a:lnTo>
                    <a:pt x="4263" y="2225"/>
                  </a:lnTo>
                  <a:lnTo>
                    <a:pt x="5303" y="2121"/>
                  </a:lnTo>
                  <a:lnTo>
                    <a:pt x="6342" y="2017"/>
                  </a:lnTo>
                  <a:lnTo>
                    <a:pt x="7382" y="1872"/>
                  </a:lnTo>
                  <a:lnTo>
                    <a:pt x="8422" y="1726"/>
                  </a:lnTo>
                  <a:lnTo>
                    <a:pt x="9461" y="1539"/>
                  </a:lnTo>
                  <a:lnTo>
                    <a:pt x="10480" y="1331"/>
                  </a:lnTo>
                  <a:lnTo>
                    <a:pt x="10917" y="1227"/>
                  </a:lnTo>
                  <a:lnTo>
                    <a:pt x="11333" y="1102"/>
                  </a:lnTo>
                  <a:lnTo>
                    <a:pt x="11541" y="1019"/>
                  </a:lnTo>
                  <a:lnTo>
                    <a:pt x="11749" y="936"/>
                  </a:lnTo>
                  <a:lnTo>
                    <a:pt x="11957" y="811"/>
                  </a:lnTo>
                  <a:lnTo>
                    <a:pt x="12164" y="686"/>
                  </a:lnTo>
                  <a:lnTo>
                    <a:pt x="11936" y="541"/>
                  </a:lnTo>
                  <a:lnTo>
                    <a:pt x="11811" y="458"/>
                  </a:lnTo>
                  <a:lnTo>
                    <a:pt x="11707" y="437"/>
                  </a:lnTo>
                  <a:lnTo>
                    <a:pt x="11582" y="416"/>
                  </a:lnTo>
                  <a:lnTo>
                    <a:pt x="10792" y="312"/>
                  </a:lnTo>
                  <a:lnTo>
                    <a:pt x="10023" y="208"/>
                  </a:lnTo>
                  <a:lnTo>
                    <a:pt x="9253" y="146"/>
                  </a:lnTo>
                  <a:lnTo>
                    <a:pt x="8463" y="83"/>
                  </a:lnTo>
                  <a:lnTo>
                    <a:pt x="7694" y="42"/>
                  </a:lnTo>
                  <a:lnTo>
                    <a:pt x="6925" y="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5409613" y="4381600"/>
              <a:ext cx="304125" cy="59275"/>
            </a:xfrm>
            <a:custGeom>
              <a:avLst/>
              <a:gdLst/>
              <a:ahLst/>
              <a:cxnLst/>
              <a:rect l="l" t="t" r="r" b="b"/>
              <a:pathLst>
                <a:path w="12165" h="2371" fill="none" extrusionOk="0">
                  <a:moveTo>
                    <a:pt x="5365" y="0"/>
                  </a:moveTo>
                  <a:lnTo>
                    <a:pt x="5365" y="0"/>
                  </a:lnTo>
                  <a:lnTo>
                    <a:pt x="3847" y="21"/>
                  </a:lnTo>
                  <a:lnTo>
                    <a:pt x="2309" y="63"/>
                  </a:lnTo>
                  <a:lnTo>
                    <a:pt x="2309" y="63"/>
                  </a:lnTo>
                  <a:lnTo>
                    <a:pt x="1872" y="83"/>
                  </a:lnTo>
                  <a:lnTo>
                    <a:pt x="1435" y="167"/>
                  </a:lnTo>
                  <a:lnTo>
                    <a:pt x="1227" y="208"/>
                  </a:lnTo>
                  <a:lnTo>
                    <a:pt x="1020" y="271"/>
                  </a:lnTo>
                  <a:lnTo>
                    <a:pt x="812" y="354"/>
                  </a:lnTo>
                  <a:lnTo>
                    <a:pt x="604" y="437"/>
                  </a:lnTo>
                  <a:lnTo>
                    <a:pt x="604" y="437"/>
                  </a:lnTo>
                  <a:lnTo>
                    <a:pt x="479" y="520"/>
                  </a:lnTo>
                  <a:lnTo>
                    <a:pt x="354" y="603"/>
                  </a:lnTo>
                  <a:lnTo>
                    <a:pt x="250" y="707"/>
                  </a:lnTo>
                  <a:lnTo>
                    <a:pt x="146" y="811"/>
                  </a:lnTo>
                  <a:lnTo>
                    <a:pt x="84" y="915"/>
                  </a:lnTo>
                  <a:lnTo>
                    <a:pt x="21" y="1061"/>
                  </a:lnTo>
                  <a:lnTo>
                    <a:pt x="1" y="1206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21" y="1518"/>
                  </a:lnTo>
                  <a:lnTo>
                    <a:pt x="63" y="1664"/>
                  </a:lnTo>
                  <a:lnTo>
                    <a:pt x="125" y="1788"/>
                  </a:lnTo>
                  <a:lnTo>
                    <a:pt x="209" y="1892"/>
                  </a:lnTo>
                  <a:lnTo>
                    <a:pt x="313" y="1996"/>
                  </a:lnTo>
                  <a:lnTo>
                    <a:pt x="437" y="2059"/>
                  </a:lnTo>
                  <a:lnTo>
                    <a:pt x="583" y="2142"/>
                  </a:lnTo>
                  <a:lnTo>
                    <a:pt x="708" y="2183"/>
                  </a:lnTo>
                  <a:lnTo>
                    <a:pt x="708" y="2183"/>
                  </a:lnTo>
                  <a:lnTo>
                    <a:pt x="999" y="2267"/>
                  </a:lnTo>
                  <a:lnTo>
                    <a:pt x="1290" y="2329"/>
                  </a:lnTo>
                  <a:lnTo>
                    <a:pt x="1581" y="2371"/>
                  </a:lnTo>
                  <a:lnTo>
                    <a:pt x="1872" y="2371"/>
                  </a:lnTo>
                  <a:lnTo>
                    <a:pt x="1872" y="2371"/>
                  </a:lnTo>
                  <a:lnTo>
                    <a:pt x="2163" y="2371"/>
                  </a:lnTo>
                  <a:lnTo>
                    <a:pt x="2163" y="2371"/>
                  </a:lnTo>
                  <a:lnTo>
                    <a:pt x="4263" y="2225"/>
                  </a:lnTo>
                  <a:lnTo>
                    <a:pt x="5303" y="2121"/>
                  </a:lnTo>
                  <a:lnTo>
                    <a:pt x="6342" y="2017"/>
                  </a:lnTo>
                  <a:lnTo>
                    <a:pt x="7382" y="1872"/>
                  </a:lnTo>
                  <a:lnTo>
                    <a:pt x="8422" y="1726"/>
                  </a:lnTo>
                  <a:lnTo>
                    <a:pt x="9461" y="1539"/>
                  </a:lnTo>
                  <a:lnTo>
                    <a:pt x="10480" y="1331"/>
                  </a:lnTo>
                  <a:lnTo>
                    <a:pt x="10480" y="1331"/>
                  </a:lnTo>
                  <a:lnTo>
                    <a:pt x="10917" y="1227"/>
                  </a:lnTo>
                  <a:lnTo>
                    <a:pt x="11333" y="1102"/>
                  </a:lnTo>
                  <a:lnTo>
                    <a:pt x="11541" y="1019"/>
                  </a:lnTo>
                  <a:lnTo>
                    <a:pt x="11749" y="936"/>
                  </a:lnTo>
                  <a:lnTo>
                    <a:pt x="11957" y="811"/>
                  </a:lnTo>
                  <a:lnTo>
                    <a:pt x="12164" y="686"/>
                  </a:lnTo>
                  <a:lnTo>
                    <a:pt x="12164" y="686"/>
                  </a:lnTo>
                  <a:lnTo>
                    <a:pt x="11936" y="541"/>
                  </a:lnTo>
                  <a:lnTo>
                    <a:pt x="11811" y="458"/>
                  </a:lnTo>
                  <a:lnTo>
                    <a:pt x="11707" y="437"/>
                  </a:lnTo>
                  <a:lnTo>
                    <a:pt x="11582" y="416"/>
                  </a:lnTo>
                  <a:lnTo>
                    <a:pt x="11582" y="416"/>
                  </a:lnTo>
                  <a:lnTo>
                    <a:pt x="10792" y="312"/>
                  </a:lnTo>
                  <a:lnTo>
                    <a:pt x="10023" y="208"/>
                  </a:lnTo>
                  <a:lnTo>
                    <a:pt x="9253" y="146"/>
                  </a:lnTo>
                  <a:lnTo>
                    <a:pt x="8463" y="83"/>
                  </a:lnTo>
                  <a:lnTo>
                    <a:pt x="7694" y="42"/>
                  </a:lnTo>
                  <a:lnTo>
                    <a:pt x="6925" y="21"/>
                  </a:lnTo>
                  <a:lnTo>
                    <a:pt x="5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5608188" y="4049950"/>
              <a:ext cx="63975" cy="73825"/>
            </a:xfrm>
            <a:custGeom>
              <a:avLst/>
              <a:gdLst/>
              <a:ahLst/>
              <a:cxnLst/>
              <a:rect l="l" t="t" r="r" b="b"/>
              <a:pathLst>
                <a:path w="2559" h="2953" extrusionOk="0">
                  <a:moveTo>
                    <a:pt x="1934" y="0"/>
                  </a:moveTo>
                  <a:lnTo>
                    <a:pt x="1747" y="42"/>
                  </a:lnTo>
                  <a:lnTo>
                    <a:pt x="1560" y="104"/>
                  </a:lnTo>
                  <a:lnTo>
                    <a:pt x="1394" y="167"/>
                  </a:lnTo>
                  <a:lnTo>
                    <a:pt x="1207" y="271"/>
                  </a:lnTo>
                  <a:lnTo>
                    <a:pt x="1019" y="375"/>
                  </a:lnTo>
                  <a:lnTo>
                    <a:pt x="853" y="499"/>
                  </a:lnTo>
                  <a:lnTo>
                    <a:pt x="707" y="645"/>
                  </a:lnTo>
                  <a:lnTo>
                    <a:pt x="541" y="791"/>
                  </a:lnTo>
                  <a:lnTo>
                    <a:pt x="416" y="957"/>
                  </a:lnTo>
                  <a:lnTo>
                    <a:pt x="292" y="1123"/>
                  </a:lnTo>
                  <a:lnTo>
                    <a:pt x="188" y="1310"/>
                  </a:lnTo>
                  <a:lnTo>
                    <a:pt x="104" y="1497"/>
                  </a:lnTo>
                  <a:lnTo>
                    <a:pt x="42" y="1685"/>
                  </a:lnTo>
                  <a:lnTo>
                    <a:pt x="21" y="1893"/>
                  </a:lnTo>
                  <a:lnTo>
                    <a:pt x="1" y="2080"/>
                  </a:lnTo>
                  <a:lnTo>
                    <a:pt x="21" y="2225"/>
                  </a:lnTo>
                  <a:lnTo>
                    <a:pt x="42" y="2350"/>
                  </a:lnTo>
                  <a:lnTo>
                    <a:pt x="84" y="2475"/>
                  </a:lnTo>
                  <a:lnTo>
                    <a:pt x="146" y="2579"/>
                  </a:lnTo>
                  <a:lnTo>
                    <a:pt x="229" y="2683"/>
                  </a:lnTo>
                  <a:lnTo>
                    <a:pt x="333" y="2766"/>
                  </a:lnTo>
                  <a:lnTo>
                    <a:pt x="437" y="2849"/>
                  </a:lnTo>
                  <a:lnTo>
                    <a:pt x="583" y="2891"/>
                  </a:lnTo>
                  <a:lnTo>
                    <a:pt x="728" y="2932"/>
                  </a:lnTo>
                  <a:lnTo>
                    <a:pt x="895" y="2953"/>
                  </a:lnTo>
                  <a:lnTo>
                    <a:pt x="1082" y="2932"/>
                  </a:lnTo>
                  <a:lnTo>
                    <a:pt x="1248" y="2870"/>
                  </a:lnTo>
                  <a:lnTo>
                    <a:pt x="1394" y="2787"/>
                  </a:lnTo>
                  <a:lnTo>
                    <a:pt x="1539" y="2641"/>
                  </a:lnTo>
                  <a:lnTo>
                    <a:pt x="1768" y="2371"/>
                  </a:lnTo>
                  <a:lnTo>
                    <a:pt x="1955" y="2080"/>
                  </a:lnTo>
                  <a:lnTo>
                    <a:pt x="2121" y="1768"/>
                  </a:lnTo>
                  <a:lnTo>
                    <a:pt x="2267" y="1456"/>
                  </a:lnTo>
                  <a:lnTo>
                    <a:pt x="2392" y="1144"/>
                  </a:lnTo>
                  <a:lnTo>
                    <a:pt x="2475" y="791"/>
                  </a:lnTo>
                  <a:lnTo>
                    <a:pt x="2516" y="437"/>
                  </a:lnTo>
                  <a:lnTo>
                    <a:pt x="2558" y="84"/>
                  </a:lnTo>
                  <a:lnTo>
                    <a:pt x="2454" y="42"/>
                  </a:lnTo>
                  <a:lnTo>
                    <a:pt x="2350" y="21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5608188" y="4049950"/>
              <a:ext cx="63975" cy="73825"/>
            </a:xfrm>
            <a:custGeom>
              <a:avLst/>
              <a:gdLst/>
              <a:ahLst/>
              <a:cxnLst/>
              <a:rect l="l" t="t" r="r" b="b"/>
              <a:pathLst>
                <a:path w="2559" h="2953" fill="none" extrusionOk="0">
                  <a:moveTo>
                    <a:pt x="2121" y="0"/>
                  </a:moveTo>
                  <a:lnTo>
                    <a:pt x="2121" y="0"/>
                  </a:lnTo>
                  <a:lnTo>
                    <a:pt x="1934" y="0"/>
                  </a:lnTo>
                  <a:lnTo>
                    <a:pt x="1747" y="42"/>
                  </a:lnTo>
                  <a:lnTo>
                    <a:pt x="1560" y="104"/>
                  </a:lnTo>
                  <a:lnTo>
                    <a:pt x="1394" y="167"/>
                  </a:lnTo>
                  <a:lnTo>
                    <a:pt x="1207" y="271"/>
                  </a:lnTo>
                  <a:lnTo>
                    <a:pt x="1019" y="375"/>
                  </a:lnTo>
                  <a:lnTo>
                    <a:pt x="853" y="499"/>
                  </a:lnTo>
                  <a:lnTo>
                    <a:pt x="707" y="645"/>
                  </a:lnTo>
                  <a:lnTo>
                    <a:pt x="541" y="791"/>
                  </a:lnTo>
                  <a:lnTo>
                    <a:pt x="416" y="957"/>
                  </a:lnTo>
                  <a:lnTo>
                    <a:pt x="292" y="1123"/>
                  </a:lnTo>
                  <a:lnTo>
                    <a:pt x="188" y="1310"/>
                  </a:lnTo>
                  <a:lnTo>
                    <a:pt x="104" y="1497"/>
                  </a:lnTo>
                  <a:lnTo>
                    <a:pt x="42" y="1685"/>
                  </a:lnTo>
                  <a:lnTo>
                    <a:pt x="21" y="1893"/>
                  </a:lnTo>
                  <a:lnTo>
                    <a:pt x="1" y="2080"/>
                  </a:lnTo>
                  <a:lnTo>
                    <a:pt x="1" y="2080"/>
                  </a:lnTo>
                  <a:lnTo>
                    <a:pt x="21" y="2225"/>
                  </a:lnTo>
                  <a:lnTo>
                    <a:pt x="42" y="2350"/>
                  </a:lnTo>
                  <a:lnTo>
                    <a:pt x="84" y="2475"/>
                  </a:lnTo>
                  <a:lnTo>
                    <a:pt x="146" y="2579"/>
                  </a:lnTo>
                  <a:lnTo>
                    <a:pt x="229" y="2683"/>
                  </a:lnTo>
                  <a:lnTo>
                    <a:pt x="333" y="2766"/>
                  </a:lnTo>
                  <a:lnTo>
                    <a:pt x="437" y="2849"/>
                  </a:lnTo>
                  <a:lnTo>
                    <a:pt x="583" y="2891"/>
                  </a:lnTo>
                  <a:lnTo>
                    <a:pt x="583" y="2891"/>
                  </a:lnTo>
                  <a:lnTo>
                    <a:pt x="728" y="2932"/>
                  </a:lnTo>
                  <a:lnTo>
                    <a:pt x="895" y="2953"/>
                  </a:lnTo>
                  <a:lnTo>
                    <a:pt x="895" y="2953"/>
                  </a:lnTo>
                  <a:lnTo>
                    <a:pt x="1082" y="2932"/>
                  </a:lnTo>
                  <a:lnTo>
                    <a:pt x="1248" y="2870"/>
                  </a:lnTo>
                  <a:lnTo>
                    <a:pt x="1394" y="2787"/>
                  </a:lnTo>
                  <a:lnTo>
                    <a:pt x="1539" y="2641"/>
                  </a:lnTo>
                  <a:lnTo>
                    <a:pt x="1539" y="2641"/>
                  </a:lnTo>
                  <a:lnTo>
                    <a:pt x="1768" y="2371"/>
                  </a:lnTo>
                  <a:lnTo>
                    <a:pt x="1955" y="2080"/>
                  </a:lnTo>
                  <a:lnTo>
                    <a:pt x="2121" y="1768"/>
                  </a:lnTo>
                  <a:lnTo>
                    <a:pt x="2267" y="1456"/>
                  </a:lnTo>
                  <a:lnTo>
                    <a:pt x="2392" y="1144"/>
                  </a:lnTo>
                  <a:lnTo>
                    <a:pt x="2475" y="791"/>
                  </a:lnTo>
                  <a:lnTo>
                    <a:pt x="2516" y="437"/>
                  </a:lnTo>
                  <a:lnTo>
                    <a:pt x="2558" y="84"/>
                  </a:lnTo>
                  <a:lnTo>
                    <a:pt x="2558" y="84"/>
                  </a:lnTo>
                  <a:lnTo>
                    <a:pt x="2454" y="42"/>
                  </a:lnTo>
                  <a:lnTo>
                    <a:pt x="2350" y="21"/>
                  </a:lnTo>
                  <a:lnTo>
                    <a:pt x="21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5639888" y="4713250"/>
              <a:ext cx="60325" cy="73300"/>
            </a:xfrm>
            <a:custGeom>
              <a:avLst/>
              <a:gdLst/>
              <a:ahLst/>
              <a:cxnLst/>
              <a:rect l="l" t="t" r="r" b="b"/>
              <a:pathLst>
                <a:path w="2413" h="2932" extrusionOk="0">
                  <a:moveTo>
                    <a:pt x="2309" y="0"/>
                  </a:moveTo>
                  <a:lnTo>
                    <a:pt x="2122" y="21"/>
                  </a:lnTo>
                  <a:lnTo>
                    <a:pt x="1914" y="62"/>
                  </a:lnTo>
                  <a:lnTo>
                    <a:pt x="1727" y="125"/>
                  </a:lnTo>
                  <a:lnTo>
                    <a:pt x="1519" y="208"/>
                  </a:lnTo>
                  <a:lnTo>
                    <a:pt x="1332" y="312"/>
                  </a:lnTo>
                  <a:lnTo>
                    <a:pt x="1144" y="437"/>
                  </a:lnTo>
                  <a:lnTo>
                    <a:pt x="957" y="561"/>
                  </a:lnTo>
                  <a:lnTo>
                    <a:pt x="791" y="707"/>
                  </a:lnTo>
                  <a:lnTo>
                    <a:pt x="625" y="873"/>
                  </a:lnTo>
                  <a:lnTo>
                    <a:pt x="479" y="1040"/>
                  </a:lnTo>
                  <a:lnTo>
                    <a:pt x="354" y="1227"/>
                  </a:lnTo>
                  <a:lnTo>
                    <a:pt x="230" y="1393"/>
                  </a:lnTo>
                  <a:lnTo>
                    <a:pt x="146" y="1580"/>
                  </a:lnTo>
                  <a:lnTo>
                    <a:pt x="63" y="1767"/>
                  </a:lnTo>
                  <a:lnTo>
                    <a:pt x="22" y="1955"/>
                  </a:lnTo>
                  <a:lnTo>
                    <a:pt x="1" y="2121"/>
                  </a:lnTo>
                  <a:lnTo>
                    <a:pt x="22" y="2308"/>
                  </a:lnTo>
                  <a:lnTo>
                    <a:pt x="63" y="2454"/>
                  </a:lnTo>
                  <a:lnTo>
                    <a:pt x="126" y="2599"/>
                  </a:lnTo>
                  <a:lnTo>
                    <a:pt x="209" y="2724"/>
                  </a:lnTo>
                  <a:lnTo>
                    <a:pt x="313" y="2807"/>
                  </a:lnTo>
                  <a:lnTo>
                    <a:pt x="438" y="2869"/>
                  </a:lnTo>
                  <a:lnTo>
                    <a:pt x="583" y="2932"/>
                  </a:lnTo>
                  <a:lnTo>
                    <a:pt x="729" y="2932"/>
                  </a:lnTo>
                  <a:lnTo>
                    <a:pt x="895" y="2911"/>
                  </a:lnTo>
                  <a:lnTo>
                    <a:pt x="1082" y="2849"/>
                  </a:lnTo>
                  <a:lnTo>
                    <a:pt x="1207" y="2786"/>
                  </a:lnTo>
                  <a:lnTo>
                    <a:pt x="1332" y="2682"/>
                  </a:lnTo>
                  <a:lnTo>
                    <a:pt x="1477" y="2537"/>
                  </a:lnTo>
                  <a:lnTo>
                    <a:pt x="1602" y="2391"/>
                  </a:lnTo>
                  <a:lnTo>
                    <a:pt x="1727" y="2225"/>
                  </a:lnTo>
                  <a:lnTo>
                    <a:pt x="1851" y="2017"/>
                  </a:lnTo>
                  <a:lnTo>
                    <a:pt x="2059" y="1622"/>
                  </a:lnTo>
                  <a:lnTo>
                    <a:pt x="2226" y="1185"/>
                  </a:lnTo>
                  <a:lnTo>
                    <a:pt x="2309" y="957"/>
                  </a:lnTo>
                  <a:lnTo>
                    <a:pt x="2350" y="749"/>
                  </a:lnTo>
                  <a:lnTo>
                    <a:pt x="2392" y="541"/>
                  </a:lnTo>
                  <a:lnTo>
                    <a:pt x="2413" y="354"/>
                  </a:lnTo>
                  <a:lnTo>
                    <a:pt x="2413" y="166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5639888" y="4713250"/>
              <a:ext cx="60325" cy="73300"/>
            </a:xfrm>
            <a:custGeom>
              <a:avLst/>
              <a:gdLst/>
              <a:ahLst/>
              <a:cxnLst/>
              <a:rect l="l" t="t" r="r" b="b"/>
              <a:pathLst>
                <a:path w="2413" h="2932" fill="none" extrusionOk="0">
                  <a:moveTo>
                    <a:pt x="2309" y="0"/>
                  </a:moveTo>
                  <a:lnTo>
                    <a:pt x="2309" y="0"/>
                  </a:lnTo>
                  <a:lnTo>
                    <a:pt x="2122" y="21"/>
                  </a:lnTo>
                  <a:lnTo>
                    <a:pt x="1914" y="62"/>
                  </a:lnTo>
                  <a:lnTo>
                    <a:pt x="1727" y="125"/>
                  </a:lnTo>
                  <a:lnTo>
                    <a:pt x="1519" y="208"/>
                  </a:lnTo>
                  <a:lnTo>
                    <a:pt x="1332" y="312"/>
                  </a:lnTo>
                  <a:lnTo>
                    <a:pt x="1144" y="437"/>
                  </a:lnTo>
                  <a:lnTo>
                    <a:pt x="957" y="561"/>
                  </a:lnTo>
                  <a:lnTo>
                    <a:pt x="791" y="707"/>
                  </a:lnTo>
                  <a:lnTo>
                    <a:pt x="625" y="873"/>
                  </a:lnTo>
                  <a:lnTo>
                    <a:pt x="479" y="1040"/>
                  </a:lnTo>
                  <a:lnTo>
                    <a:pt x="354" y="1227"/>
                  </a:lnTo>
                  <a:lnTo>
                    <a:pt x="230" y="1393"/>
                  </a:lnTo>
                  <a:lnTo>
                    <a:pt x="146" y="1580"/>
                  </a:lnTo>
                  <a:lnTo>
                    <a:pt x="63" y="1767"/>
                  </a:lnTo>
                  <a:lnTo>
                    <a:pt x="22" y="1955"/>
                  </a:lnTo>
                  <a:lnTo>
                    <a:pt x="1" y="2121"/>
                  </a:lnTo>
                  <a:lnTo>
                    <a:pt x="1" y="2121"/>
                  </a:lnTo>
                  <a:lnTo>
                    <a:pt x="22" y="2308"/>
                  </a:lnTo>
                  <a:lnTo>
                    <a:pt x="63" y="2454"/>
                  </a:lnTo>
                  <a:lnTo>
                    <a:pt x="126" y="2599"/>
                  </a:lnTo>
                  <a:lnTo>
                    <a:pt x="209" y="2724"/>
                  </a:lnTo>
                  <a:lnTo>
                    <a:pt x="313" y="2807"/>
                  </a:lnTo>
                  <a:lnTo>
                    <a:pt x="438" y="2869"/>
                  </a:lnTo>
                  <a:lnTo>
                    <a:pt x="583" y="2932"/>
                  </a:lnTo>
                  <a:lnTo>
                    <a:pt x="729" y="2932"/>
                  </a:lnTo>
                  <a:lnTo>
                    <a:pt x="729" y="2932"/>
                  </a:lnTo>
                  <a:lnTo>
                    <a:pt x="895" y="2911"/>
                  </a:lnTo>
                  <a:lnTo>
                    <a:pt x="1082" y="2849"/>
                  </a:lnTo>
                  <a:lnTo>
                    <a:pt x="1082" y="2849"/>
                  </a:lnTo>
                  <a:lnTo>
                    <a:pt x="1207" y="2786"/>
                  </a:lnTo>
                  <a:lnTo>
                    <a:pt x="1332" y="2682"/>
                  </a:lnTo>
                  <a:lnTo>
                    <a:pt x="1477" y="2537"/>
                  </a:lnTo>
                  <a:lnTo>
                    <a:pt x="1602" y="2391"/>
                  </a:lnTo>
                  <a:lnTo>
                    <a:pt x="1727" y="2225"/>
                  </a:lnTo>
                  <a:lnTo>
                    <a:pt x="1851" y="2017"/>
                  </a:lnTo>
                  <a:lnTo>
                    <a:pt x="2059" y="1622"/>
                  </a:lnTo>
                  <a:lnTo>
                    <a:pt x="2226" y="1185"/>
                  </a:lnTo>
                  <a:lnTo>
                    <a:pt x="2309" y="957"/>
                  </a:lnTo>
                  <a:lnTo>
                    <a:pt x="2350" y="749"/>
                  </a:lnTo>
                  <a:lnTo>
                    <a:pt x="2392" y="541"/>
                  </a:lnTo>
                  <a:lnTo>
                    <a:pt x="2413" y="354"/>
                  </a:lnTo>
                  <a:lnTo>
                    <a:pt x="2413" y="166"/>
                  </a:lnTo>
                  <a:lnTo>
                    <a:pt x="2392" y="0"/>
                  </a:lnTo>
                  <a:lnTo>
                    <a:pt x="2392" y="0"/>
                  </a:lnTo>
                  <a:lnTo>
                    <a:pt x="23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5765688" y="4383150"/>
              <a:ext cx="70725" cy="32775"/>
            </a:xfrm>
            <a:custGeom>
              <a:avLst/>
              <a:gdLst/>
              <a:ahLst/>
              <a:cxnLst/>
              <a:rect l="l" t="t" r="r" b="b"/>
              <a:pathLst>
                <a:path w="2829" h="1311" extrusionOk="0">
                  <a:moveTo>
                    <a:pt x="687" y="1"/>
                  </a:moveTo>
                  <a:lnTo>
                    <a:pt x="541" y="21"/>
                  </a:lnTo>
                  <a:lnTo>
                    <a:pt x="417" y="63"/>
                  </a:lnTo>
                  <a:lnTo>
                    <a:pt x="292" y="105"/>
                  </a:lnTo>
                  <a:lnTo>
                    <a:pt x="188" y="188"/>
                  </a:lnTo>
                  <a:lnTo>
                    <a:pt x="105" y="271"/>
                  </a:lnTo>
                  <a:lnTo>
                    <a:pt x="42" y="375"/>
                  </a:lnTo>
                  <a:lnTo>
                    <a:pt x="22" y="500"/>
                  </a:lnTo>
                  <a:lnTo>
                    <a:pt x="1" y="666"/>
                  </a:lnTo>
                  <a:lnTo>
                    <a:pt x="22" y="812"/>
                  </a:lnTo>
                  <a:lnTo>
                    <a:pt x="63" y="936"/>
                  </a:lnTo>
                  <a:lnTo>
                    <a:pt x="125" y="1040"/>
                  </a:lnTo>
                  <a:lnTo>
                    <a:pt x="209" y="1123"/>
                  </a:lnTo>
                  <a:lnTo>
                    <a:pt x="313" y="1207"/>
                  </a:lnTo>
                  <a:lnTo>
                    <a:pt x="437" y="1248"/>
                  </a:lnTo>
                  <a:lnTo>
                    <a:pt x="562" y="1290"/>
                  </a:lnTo>
                  <a:lnTo>
                    <a:pt x="708" y="1290"/>
                  </a:lnTo>
                  <a:lnTo>
                    <a:pt x="895" y="1311"/>
                  </a:lnTo>
                  <a:lnTo>
                    <a:pt x="1144" y="1290"/>
                  </a:lnTo>
                  <a:lnTo>
                    <a:pt x="1394" y="1248"/>
                  </a:lnTo>
                  <a:lnTo>
                    <a:pt x="1623" y="1186"/>
                  </a:lnTo>
                  <a:lnTo>
                    <a:pt x="1872" y="1103"/>
                  </a:lnTo>
                  <a:lnTo>
                    <a:pt x="2101" y="999"/>
                  </a:lnTo>
                  <a:lnTo>
                    <a:pt x="2350" y="874"/>
                  </a:lnTo>
                  <a:lnTo>
                    <a:pt x="2600" y="728"/>
                  </a:lnTo>
                  <a:lnTo>
                    <a:pt x="2829" y="562"/>
                  </a:lnTo>
                  <a:lnTo>
                    <a:pt x="2600" y="416"/>
                  </a:lnTo>
                  <a:lnTo>
                    <a:pt x="2371" y="292"/>
                  </a:lnTo>
                  <a:lnTo>
                    <a:pt x="2142" y="209"/>
                  </a:lnTo>
                  <a:lnTo>
                    <a:pt x="1893" y="125"/>
                  </a:lnTo>
                  <a:lnTo>
                    <a:pt x="1664" y="63"/>
                  </a:lnTo>
                  <a:lnTo>
                    <a:pt x="1435" y="2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5765688" y="4383150"/>
              <a:ext cx="70725" cy="32775"/>
            </a:xfrm>
            <a:custGeom>
              <a:avLst/>
              <a:gdLst/>
              <a:ahLst/>
              <a:cxnLst/>
              <a:rect l="l" t="t" r="r" b="b"/>
              <a:pathLst>
                <a:path w="2829" h="1311" fill="none" extrusionOk="0">
                  <a:moveTo>
                    <a:pt x="978" y="1"/>
                  </a:moveTo>
                  <a:lnTo>
                    <a:pt x="978" y="1"/>
                  </a:lnTo>
                  <a:lnTo>
                    <a:pt x="687" y="1"/>
                  </a:lnTo>
                  <a:lnTo>
                    <a:pt x="687" y="1"/>
                  </a:lnTo>
                  <a:lnTo>
                    <a:pt x="541" y="21"/>
                  </a:lnTo>
                  <a:lnTo>
                    <a:pt x="417" y="63"/>
                  </a:lnTo>
                  <a:lnTo>
                    <a:pt x="292" y="105"/>
                  </a:lnTo>
                  <a:lnTo>
                    <a:pt x="188" y="188"/>
                  </a:lnTo>
                  <a:lnTo>
                    <a:pt x="105" y="271"/>
                  </a:lnTo>
                  <a:lnTo>
                    <a:pt x="42" y="375"/>
                  </a:lnTo>
                  <a:lnTo>
                    <a:pt x="22" y="500"/>
                  </a:lnTo>
                  <a:lnTo>
                    <a:pt x="1" y="666"/>
                  </a:lnTo>
                  <a:lnTo>
                    <a:pt x="1" y="666"/>
                  </a:lnTo>
                  <a:lnTo>
                    <a:pt x="22" y="812"/>
                  </a:lnTo>
                  <a:lnTo>
                    <a:pt x="63" y="936"/>
                  </a:lnTo>
                  <a:lnTo>
                    <a:pt x="125" y="1040"/>
                  </a:lnTo>
                  <a:lnTo>
                    <a:pt x="209" y="1123"/>
                  </a:lnTo>
                  <a:lnTo>
                    <a:pt x="313" y="1207"/>
                  </a:lnTo>
                  <a:lnTo>
                    <a:pt x="437" y="1248"/>
                  </a:lnTo>
                  <a:lnTo>
                    <a:pt x="562" y="1290"/>
                  </a:lnTo>
                  <a:lnTo>
                    <a:pt x="708" y="1290"/>
                  </a:lnTo>
                  <a:lnTo>
                    <a:pt x="708" y="1290"/>
                  </a:lnTo>
                  <a:lnTo>
                    <a:pt x="895" y="1311"/>
                  </a:lnTo>
                  <a:lnTo>
                    <a:pt x="895" y="1311"/>
                  </a:lnTo>
                  <a:lnTo>
                    <a:pt x="1144" y="1290"/>
                  </a:lnTo>
                  <a:lnTo>
                    <a:pt x="1394" y="1248"/>
                  </a:lnTo>
                  <a:lnTo>
                    <a:pt x="1623" y="1186"/>
                  </a:lnTo>
                  <a:lnTo>
                    <a:pt x="1872" y="1103"/>
                  </a:lnTo>
                  <a:lnTo>
                    <a:pt x="2101" y="999"/>
                  </a:lnTo>
                  <a:lnTo>
                    <a:pt x="2350" y="874"/>
                  </a:lnTo>
                  <a:lnTo>
                    <a:pt x="2600" y="728"/>
                  </a:lnTo>
                  <a:lnTo>
                    <a:pt x="2829" y="562"/>
                  </a:lnTo>
                  <a:lnTo>
                    <a:pt x="2829" y="562"/>
                  </a:lnTo>
                  <a:lnTo>
                    <a:pt x="2600" y="416"/>
                  </a:lnTo>
                  <a:lnTo>
                    <a:pt x="2371" y="292"/>
                  </a:lnTo>
                  <a:lnTo>
                    <a:pt x="2142" y="209"/>
                  </a:lnTo>
                  <a:lnTo>
                    <a:pt x="1893" y="125"/>
                  </a:lnTo>
                  <a:lnTo>
                    <a:pt x="1664" y="63"/>
                  </a:lnTo>
                  <a:lnTo>
                    <a:pt x="1435" y="21"/>
                  </a:lnTo>
                  <a:lnTo>
                    <a:pt x="1207" y="1"/>
                  </a:lnTo>
                  <a:lnTo>
                    <a:pt x="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5346188" y="4326500"/>
              <a:ext cx="825500" cy="237575"/>
            </a:xfrm>
            <a:custGeom>
              <a:avLst/>
              <a:gdLst/>
              <a:ahLst/>
              <a:cxnLst/>
              <a:rect l="l" t="t" r="r" b="b"/>
              <a:pathLst>
                <a:path w="33020" h="9503" extrusionOk="0">
                  <a:moveTo>
                    <a:pt x="18507" y="0"/>
                  </a:moveTo>
                  <a:lnTo>
                    <a:pt x="18091" y="21"/>
                  </a:lnTo>
                  <a:lnTo>
                    <a:pt x="17696" y="63"/>
                  </a:lnTo>
                  <a:lnTo>
                    <a:pt x="16469" y="187"/>
                  </a:lnTo>
                  <a:lnTo>
                    <a:pt x="15263" y="312"/>
                  </a:lnTo>
                  <a:lnTo>
                    <a:pt x="14057" y="395"/>
                  </a:lnTo>
                  <a:lnTo>
                    <a:pt x="12830" y="458"/>
                  </a:lnTo>
                  <a:lnTo>
                    <a:pt x="10709" y="541"/>
                  </a:lnTo>
                  <a:lnTo>
                    <a:pt x="8568" y="603"/>
                  </a:lnTo>
                  <a:lnTo>
                    <a:pt x="6447" y="666"/>
                  </a:lnTo>
                  <a:lnTo>
                    <a:pt x="4326" y="728"/>
                  </a:lnTo>
                  <a:lnTo>
                    <a:pt x="3702" y="749"/>
                  </a:lnTo>
                  <a:lnTo>
                    <a:pt x="3058" y="790"/>
                  </a:lnTo>
                  <a:lnTo>
                    <a:pt x="2434" y="873"/>
                  </a:lnTo>
                  <a:lnTo>
                    <a:pt x="2122" y="915"/>
                  </a:lnTo>
                  <a:lnTo>
                    <a:pt x="1810" y="977"/>
                  </a:lnTo>
                  <a:lnTo>
                    <a:pt x="1477" y="1081"/>
                  </a:lnTo>
                  <a:lnTo>
                    <a:pt x="1165" y="1206"/>
                  </a:lnTo>
                  <a:lnTo>
                    <a:pt x="1041" y="1289"/>
                  </a:lnTo>
                  <a:lnTo>
                    <a:pt x="916" y="1373"/>
                  </a:lnTo>
                  <a:lnTo>
                    <a:pt x="791" y="1456"/>
                  </a:lnTo>
                  <a:lnTo>
                    <a:pt x="687" y="1560"/>
                  </a:lnTo>
                  <a:lnTo>
                    <a:pt x="583" y="1664"/>
                  </a:lnTo>
                  <a:lnTo>
                    <a:pt x="500" y="1788"/>
                  </a:lnTo>
                  <a:lnTo>
                    <a:pt x="438" y="1913"/>
                  </a:lnTo>
                  <a:lnTo>
                    <a:pt x="354" y="2059"/>
                  </a:lnTo>
                  <a:lnTo>
                    <a:pt x="313" y="2204"/>
                  </a:lnTo>
                  <a:lnTo>
                    <a:pt x="271" y="2371"/>
                  </a:lnTo>
                  <a:lnTo>
                    <a:pt x="230" y="2558"/>
                  </a:lnTo>
                  <a:lnTo>
                    <a:pt x="209" y="2724"/>
                  </a:lnTo>
                  <a:lnTo>
                    <a:pt x="188" y="3015"/>
                  </a:lnTo>
                  <a:lnTo>
                    <a:pt x="147" y="3306"/>
                  </a:lnTo>
                  <a:lnTo>
                    <a:pt x="84" y="3597"/>
                  </a:lnTo>
                  <a:lnTo>
                    <a:pt x="63" y="3888"/>
                  </a:lnTo>
                  <a:lnTo>
                    <a:pt x="22" y="5053"/>
                  </a:lnTo>
                  <a:lnTo>
                    <a:pt x="1" y="5635"/>
                  </a:lnTo>
                  <a:lnTo>
                    <a:pt x="22" y="6217"/>
                  </a:lnTo>
                  <a:lnTo>
                    <a:pt x="43" y="6779"/>
                  </a:lnTo>
                  <a:lnTo>
                    <a:pt x="84" y="7361"/>
                  </a:lnTo>
                  <a:lnTo>
                    <a:pt x="147" y="7943"/>
                  </a:lnTo>
                  <a:lnTo>
                    <a:pt x="250" y="8525"/>
                  </a:lnTo>
                  <a:lnTo>
                    <a:pt x="313" y="8733"/>
                  </a:lnTo>
                  <a:lnTo>
                    <a:pt x="396" y="8920"/>
                  </a:lnTo>
                  <a:lnTo>
                    <a:pt x="500" y="9087"/>
                  </a:lnTo>
                  <a:lnTo>
                    <a:pt x="604" y="9211"/>
                  </a:lnTo>
                  <a:lnTo>
                    <a:pt x="750" y="9295"/>
                  </a:lnTo>
                  <a:lnTo>
                    <a:pt x="937" y="9378"/>
                  </a:lnTo>
                  <a:lnTo>
                    <a:pt x="1124" y="9419"/>
                  </a:lnTo>
                  <a:lnTo>
                    <a:pt x="1332" y="9440"/>
                  </a:lnTo>
                  <a:lnTo>
                    <a:pt x="2351" y="9482"/>
                  </a:lnTo>
                  <a:lnTo>
                    <a:pt x="2829" y="9502"/>
                  </a:lnTo>
                  <a:lnTo>
                    <a:pt x="3328" y="9502"/>
                  </a:lnTo>
                  <a:lnTo>
                    <a:pt x="5137" y="9482"/>
                  </a:lnTo>
                  <a:lnTo>
                    <a:pt x="6946" y="9399"/>
                  </a:lnTo>
                  <a:lnTo>
                    <a:pt x="10564" y="9232"/>
                  </a:lnTo>
                  <a:lnTo>
                    <a:pt x="14161" y="9066"/>
                  </a:lnTo>
                  <a:lnTo>
                    <a:pt x="15970" y="9003"/>
                  </a:lnTo>
                  <a:lnTo>
                    <a:pt x="17779" y="8962"/>
                  </a:lnTo>
                  <a:lnTo>
                    <a:pt x="26657" y="8962"/>
                  </a:lnTo>
                  <a:lnTo>
                    <a:pt x="27198" y="8941"/>
                  </a:lnTo>
                  <a:lnTo>
                    <a:pt x="27739" y="8920"/>
                  </a:lnTo>
                  <a:lnTo>
                    <a:pt x="28820" y="8837"/>
                  </a:lnTo>
                  <a:lnTo>
                    <a:pt x="29901" y="8733"/>
                  </a:lnTo>
                  <a:lnTo>
                    <a:pt x="30982" y="8567"/>
                  </a:lnTo>
                  <a:lnTo>
                    <a:pt x="31253" y="8504"/>
                  </a:lnTo>
                  <a:lnTo>
                    <a:pt x="31502" y="8442"/>
                  </a:lnTo>
                  <a:lnTo>
                    <a:pt x="31731" y="8338"/>
                  </a:lnTo>
                  <a:lnTo>
                    <a:pt x="31939" y="8213"/>
                  </a:lnTo>
                  <a:lnTo>
                    <a:pt x="32126" y="8047"/>
                  </a:lnTo>
                  <a:lnTo>
                    <a:pt x="32209" y="7943"/>
                  </a:lnTo>
                  <a:lnTo>
                    <a:pt x="32292" y="7839"/>
                  </a:lnTo>
                  <a:lnTo>
                    <a:pt x="32355" y="7714"/>
                  </a:lnTo>
                  <a:lnTo>
                    <a:pt x="32396" y="7590"/>
                  </a:lnTo>
                  <a:lnTo>
                    <a:pt x="32458" y="7465"/>
                  </a:lnTo>
                  <a:lnTo>
                    <a:pt x="32479" y="7298"/>
                  </a:lnTo>
                  <a:lnTo>
                    <a:pt x="32604" y="6633"/>
                  </a:lnTo>
                  <a:lnTo>
                    <a:pt x="32708" y="5947"/>
                  </a:lnTo>
                  <a:lnTo>
                    <a:pt x="32791" y="5261"/>
                  </a:lnTo>
                  <a:lnTo>
                    <a:pt x="32874" y="4575"/>
                  </a:lnTo>
                  <a:lnTo>
                    <a:pt x="32916" y="3888"/>
                  </a:lnTo>
                  <a:lnTo>
                    <a:pt x="32958" y="3202"/>
                  </a:lnTo>
                  <a:lnTo>
                    <a:pt x="33020" y="1830"/>
                  </a:lnTo>
                  <a:lnTo>
                    <a:pt x="32999" y="1476"/>
                  </a:lnTo>
                  <a:lnTo>
                    <a:pt x="32978" y="1331"/>
                  </a:lnTo>
                  <a:lnTo>
                    <a:pt x="32958" y="1185"/>
                  </a:lnTo>
                  <a:lnTo>
                    <a:pt x="32916" y="1061"/>
                  </a:lnTo>
                  <a:lnTo>
                    <a:pt x="32854" y="957"/>
                  </a:lnTo>
                  <a:lnTo>
                    <a:pt x="32791" y="853"/>
                  </a:lnTo>
                  <a:lnTo>
                    <a:pt x="32708" y="749"/>
                  </a:lnTo>
                  <a:lnTo>
                    <a:pt x="32625" y="666"/>
                  </a:lnTo>
                  <a:lnTo>
                    <a:pt x="32521" y="603"/>
                  </a:lnTo>
                  <a:lnTo>
                    <a:pt x="32417" y="541"/>
                  </a:lnTo>
                  <a:lnTo>
                    <a:pt x="32292" y="478"/>
                  </a:lnTo>
                  <a:lnTo>
                    <a:pt x="32001" y="395"/>
                  </a:lnTo>
                  <a:lnTo>
                    <a:pt x="31648" y="333"/>
                  </a:lnTo>
                  <a:lnTo>
                    <a:pt x="31003" y="250"/>
                  </a:lnTo>
                  <a:lnTo>
                    <a:pt x="30358" y="229"/>
                  </a:lnTo>
                  <a:lnTo>
                    <a:pt x="21022" y="83"/>
                  </a:lnTo>
                  <a:lnTo>
                    <a:pt x="20191" y="42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5313963" y="4304150"/>
              <a:ext cx="897750" cy="323850"/>
            </a:xfrm>
            <a:custGeom>
              <a:avLst/>
              <a:gdLst/>
              <a:ahLst/>
              <a:cxnLst/>
              <a:rect l="l" t="t" r="r" b="b"/>
              <a:pathLst>
                <a:path w="35910" h="12954" extrusionOk="0">
                  <a:moveTo>
                    <a:pt x="20648" y="894"/>
                  </a:moveTo>
                  <a:lnTo>
                    <a:pt x="21480" y="936"/>
                  </a:lnTo>
                  <a:lnTo>
                    <a:pt x="22311" y="977"/>
                  </a:lnTo>
                  <a:lnTo>
                    <a:pt x="31647" y="1123"/>
                  </a:lnTo>
                  <a:lnTo>
                    <a:pt x="32292" y="1144"/>
                  </a:lnTo>
                  <a:lnTo>
                    <a:pt x="32937" y="1227"/>
                  </a:lnTo>
                  <a:lnTo>
                    <a:pt x="33290" y="1289"/>
                  </a:lnTo>
                  <a:lnTo>
                    <a:pt x="33581" y="1372"/>
                  </a:lnTo>
                  <a:lnTo>
                    <a:pt x="33706" y="1435"/>
                  </a:lnTo>
                  <a:lnTo>
                    <a:pt x="33810" y="1497"/>
                  </a:lnTo>
                  <a:lnTo>
                    <a:pt x="33914" y="1560"/>
                  </a:lnTo>
                  <a:lnTo>
                    <a:pt x="33997" y="1643"/>
                  </a:lnTo>
                  <a:lnTo>
                    <a:pt x="34080" y="1747"/>
                  </a:lnTo>
                  <a:lnTo>
                    <a:pt x="34143" y="1851"/>
                  </a:lnTo>
                  <a:lnTo>
                    <a:pt x="34205" y="1955"/>
                  </a:lnTo>
                  <a:lnTo>
                    <a:pt x="34247" y="2079"/>
                  </a:lnTo>
                  <a:lnTo>
                    <a:pt x="34267" y="2225"/>
                  </a:lnTo>
                  <a:lnTo>
                    <a:pt x="34288" y="2370"/>
                  </a:lnTo>
                  <a:lnTo>
                    <a:pt x="34309" y="2724"/>
                  </a:lnTo>
                  <a:lnTo>
                    <a:pt x="34247" y="4096"/>
                  </a:lnTo>
                  <a:lnTo>
                    <a:pt x="34205" y="4782"/>
                  </a:lnTo>
                  <a:lnTo>
                    <a:pt x="34163" y="5469"/>
                  </a:lnTo>
                  <a:lnTo>
                    <a:pt x="34080" y="6155"/>
                  </a:lnTo>
                  <a:lnTo>
                    <a:pt x="33997" y="6841"/>
                  </a:lnTo>
                  <a:lnTo>
                    <a:pt x="33893" y="7527"/>
                  </a:lnTo>
                  <a:lnTo>
                    <a:pt x="33768" y="8192"/>
                  </a:lnTo>
                  <a:lnTo>
                    <a:pt x="33747" y="8359"/>
                  </a:lnTo>
                  <a:lnTo>
                    <a:pt x="33685" y="8484"/>
                  </a:lnTo>
                  <a:lnTo>
                    <a:pt x="33644" y="8608"/>
                  </a:lnTo>
                  <a:lnTo>
                    <a:pt x="33581" y="8733"/>
                  </a:lnTo>
                  <a:lnTo>
                    <a:pt x="33498" y="8837"/>
                  </a:lnTo>
                  <a:lnTo>
                    <a:pt x="33415" y="8941"/>
                  </a:lnTo>
                  <a:lnTo>
                    <a:pt x="33228" y="9107"/>
                  </a:lnTo>
                  <a:lnTo>
                    <a:pt x="33020" y="9232"/>
                  </a:lnTo>
                  <a:lnTo>
                    <a:pt x="32791" y="9336"/>
                  </a:lnTo>
                  <a:lnTo>
                    <a:pt x="32542" y="9398"/>
                  </a:lnTo>
                  <a:lnTo>
                    <a:pt x="32271" y="9461"/>
                  </a:lnTo>
                  <a:lnTo>
                    <a:pt x="31190" y="9627"/>
                  </a:lnTo>
                  <a:lnTo>
                    <a:pt x="30109" y="9731"/>
                  </a:lnTo>
                  <a:lnTo>
                    <a:pt x="29028" y="9814"/>
                  </a:lnTo>
                  <a:lnTo>
                    <a:pt x="28487" y="9835"/>
                  </a:lnTo>
                  <a:lnTo>
                    <a:pt x="27946" y="9856"/>
                  </a:lnTo>
                  <a:lnTo>
                    <a:pt x="19068" y="9856"/>
                  </a:lnTo>
                  <a:lnTo>
                    <a:pt x="17259" y="9897"/>
                  </a:lnTo>
                  <a:lnTo>
                    <a:pt x="15450" y="9960"/>
                  </a:lnTo>
                  <a:lnTo>
                    <a:pt x="11853" y="10126"/>
                  </a:lnTo>
                  <a:lnTo>
                    <a:pt x="8235" y="10293"/>
                  </a:lnTo>
                  <a:lnTo>
                    <a:pt x="6426" y="10376"/>
                  </a:lnTo>
                  <a:lnTo>
                    <a:pt x="4617" y="10396"/>
                  </a:lnTo>
                  <a:lnTo>
                    <a:pt x="4118" y="10396"/>
                  </a:lnTo>
                  <a:lnTo>
                    <a:pt x="3640" y="10376"/>
                  </a:lnTo>
                  <a:lnTo>
                    <a:pt x="2621" y="10334"/>
                  </a:lnTo>
                  <a:lnTo>
                    <a:pt x="2413" y="10313"/>
                  </a:lnTo>
                  <a:lnTo>
                    <a:pt x="2226" y="10272"/>
                  </a:lnTo>
                  <a:lnTo>
                    <a:pt x="2039" y="10189"/>
                  </a:lnTo>
                  <a:lnTo>
                    <a:pt x="1893" y="10105"/>
                  </a:lnTo>
                  <a:lnTo>
                    <a:pt x="1789" y="9981"/>
                  </a:lnTo>
                  <a:lnTo>
                    <a:pt x="1685" y="9814"/>
                  </a:lnTo>
                  <a:lnTo>
                    <a:pt x="1602" y="9627"/>
                  </a:lnTo>
                  <a:lnTo>
                    <a:pt x="1539" y="9419"/>
                  </a:lnTo>
                  <a:lnTo>
                    <a:pt x="1436" y="8837"/>
                  </a:lnTo>
                  <a:lnTo>
                    <a:pt x="1373" y="8255"/>
                  </a:lnTo>
                  <a:lnTo>
                    <a:pt x="1332" y="7673"/>
                  </a:lnTo>
                  <a:lnTo>
                    <a:pt x="1311" y="7111"/>
                  </a:lnTo>
                  <a:lnTo>
                    <a:pt x="1290" y="6529"/>
                  </a:lnTo>
                  <a:lnTo>
                    <a:pt x="1311" y="5947"/>
                  </a:lnTo>
                  <a:lnTo>
                    <a:pt x="1352" y="4782"/>
                  </a:lnTo>
                  <a:lnTo>
                    <a:pt x="1373" y="4491"/>
                  </a:lnTo>
                  <a:lnTo>
                    <a:pt x="1436" y="4200"/>
                  </a:lnTo>
                  <a:lnTo>
                    <a:pt x="1477" y="3909"/>
                  </a:lnTo>
                  <a:lnTo>
                    <a:pt x="1498" y="3618"/>
                  </a:lnTo>
                  <a:lnTo>
                    <a:pt x="1519" y="3452"/>
                  </a:lnTo>
                  <a:lnTo>
                    <a:pt x="1560" y="3265"/>
                  </a:lnTo>
                  <a:lnTo>
                    <a:pt x="1602" y="3098"/>
                  </a:lnTo>
                  <a:lnTo>
                    <a:pt x="1643" y="2953"/>
                  </a:lnTo>
                  <a:lnTo>
                    <a:pt x="1727" y="2807"/>
                  </a:lnTo>
                  <a:lnTo>
                    <a:pt x="1789" y="2682"/>
                  </a:lnTo>
                  <a:lnTo>
                    <a:pt x="1872" y="2558"/>
                  </a:lnTo>
                  <a:lnTo>
                    <a:pt x="1976" y="2454"/>
                  </a:lnTo>
                  <a:lnTo>
                    <a:pt x="2080" y="2350"/>
                  </a:lnTo>
                  <a:lnTo>
                    <a:pt x="2205" y="2267"/>
                  </a:lnTo>
                  <a:lnTo>
                    <a:pt x="2330" y="2183"/>
                  </a:lnTo>
                  <a:lnTo>
                    <a:pt x="2454" y="2100"/>
                  </a:lnTo>
                  <a:lnTo>
                    <a:pt x="2766" y="1975"/>
                  </a:lnTo>
                  <a:lnTo>
                    <a:pt x="3099" y="1871"/>
                  </a:lnTo>
                  <a:lnTo>
                    <a:pt x="3411" y="1809"/>
                  </a:lnTo>
                  <a:lnTo>
                    <a:pt x="3723" y="1767"/>
                  </a:lnTo>
                  <a:lnTo>
                    <a:pt x="4347" y="1684"/>
                  </a:lnTo>
                  <a:lnTo>
                    <a:pt x="4991" y="1643"/>
                  </a:lnTo>
                  <a:lnTo>
                    <a:pt x="5615" y="1622"/>
                  </a:lnTo>
                  <a:lnTo>
                    <a:pt x="7736" y="1560"/>
                  </a:lnTo>
                  <a:lnTo>
                    <a:pt x="9857" y="1497"/>
                  </a:lnTo>
                  <a:lnTo>
                    <a:pt x="11998" y="1435"/>
                  </a:lnTo>
                  <a:lnTo>
                    <a:pt x="14119" y="1352"/>
                  </a:lnTo>
                  <a:lnTo>
                    <a:pt x="15346" y="1289"/>
                  </a:lnTo>
                  <a:lnTo>
                    <a:pt x="16552" y="1206"/>
                  </a:lnTo>
                  <a:lnTo>
                    <a:pt x="17758" y="1081"/>
                  </a:lnTo>
                  <a:lnTo>
                    <a:pt x="18985" y="957"/>
                  </a:lnTo>
                  <a:lnTo>
                    <a:pt x="19380" y="915"/>
                  </a:lnTo>
                  <a:lnTo>
                    <a:pt x="19796" y="894"/>
                  </a:lnTo>
                  <a:close/>
                  <a:moveTo>
                    <a:pt x="22540" y="0"/>
                  </a:moveTo>
                  <a:lnTo>
                    <a:pt x="19712" y="21"/>
                  </a:lnTo>
                  <a:lnTo>
                    <a:pt x="16760" y="62"/>
                  </a:lnTo>
                  <a:lnTo>
                    <a:pt x="13807" y="146"/>
                  </a:lnTo>
                  <a:lnTo>
                    <a:pt x="12331" y="187"/>
                  </a:lnTo>
                  <a:lnTo>
                    <a:pt x="10855" y="270"/>
                  </a:lnTo>
                  <a:lnTo>
                    <a:pt x="9399" y="354"/>
                  </a:lnTo>
                  <a:lnTo>
                    <a:pt x="7923" y="458"/>
                  </a:lnTo>
                  <a:lnTo>
                    <a:pt x="6530" y="561"/>
                  </a:lnTo>
                  <a:lnTo>
                    <a:pt x="5844" y="624"/>
                  </a:lnTo>
                  <a:lnTo>
                    <a:pt x="5137" y="707"/>
                  </a:lnTo>
                  <a:lnTo>
                    <a:pt x="4450" y="811"/>
                  </a:lnTo>
                  <a:lnTo>
                    <a:pt x="3764" y="915"/>
                  </a:lnTo>
                  <a:lnTo>
                    <a:pt x="3078" y="1081"/>
                  </a:lnTo>
                  <a:lnTo>
                    <a:pt x="2413" y="1268"/>
                  </a:lnTo>
                  <a:lnTo>
                    <a:pt x="2018" y="1414"/>
                  </a:lnTo>
                  <a:lnTo>
                    <a:pt x="1664" y="1580"/>
                  </a:lnTo>
                  <a:lnTo>
                    <a:pt x="1519" y="1684"/>
                  </a:lnTo>
                  <a:lnTo>
                    <a:pt x="1352" y="1809"/>
                  </a:lnTo>
                  <a:lnTo>
                    <a:pt x="1228" y="1913"/>
                  </a:lnTo>
                  <a:lnTo>
                    <a:pt x="1082" y="2059"/>
                  </a:lnTo>
                  <a:lnTo>
                    <a:pt x="957" y="2183"/>
                  </a:lnTo>
                  <a:lnTo>
                    <a:pt x="853" y="2329"/>
                  </a:lnTo>
                  <a:lnTo>
                    <a:pt x="749" y="2495"/>
                  </a:lnTo>
                  <a:lnTo>
                    <a:pt x="666" y="2662"/>
                  </a:lnTo>
                  <a:lnTo>
                    <a:pt x="500" y="3015"/>
                  </a:lnTo>
                  <a:lnTo>
                    <a:pt x="375" y="3410"/>
                  </a:lnTo>
                  <a:lnTo>
                    <a:pt x="271" y="3847"/>
                  </a:lnTo>
                  <a:lnTo>
                    <a:pt x="188" y="4263"/>
                  </a:lnTo>
                  <a:lnTo>
                    <a:pt x="126" y="4699"/>
                  </a:lnTo>
                  <a:lnTo>
                    <a:pt x="84" y="5115"/>
                  </a:lnTo>
                  <a:lnTo>
                    <a:pt x="42" y="5552"/>
                  </a:lnTo>
                  <a:lnTo>
                    <a:pt x="22" y="5968"/>
                  </a:lnTo>
                  <a:lnTo>
                    <a:pt x="1" y="6404"/>
                  </a:lnTo>
                  <a:lnTo>
                    <a:pt x="1" y="6820"/>
                  </a:lnTo>
                  <a:lnTo>
                    <a:pt x="42" y="7673"/>
                  </a:lnTo>
                  <a:lnTo>
                    <a:pt x="146" y="8525"/>
                  </a:lnTo>
                  <a:lnTo>
                    <a:pt x="250" y="9378"/>
                  </a:lnTo>
                  <a:lnTo>
                    <a:pt x="417" y="10230"/>
                  </a:lnTo>
                  <a:lnTo>
                    <a:pt x="479" y="10500"/>
                  </a:lnTo>
                  <a:lnTo>
                    <a:pt x="562" y="10771"/>
                  </a:lnTo>
                  <a:lnTo>
                    <a:pt x="645" y="10999"/>
                  </a:lnTo>
                  <a:lnTo>
                    <a:pt x="770" y="11228"/>
                  </a:lnTo>
                  <a:lnTo>
                    <a:pt x="895" y="11436"/>
                  </a:lnTo>
                  <a:lnTo>
                    <a:pt x="1040" y="11644"/>
                  </a:lnTo>
                  <a:lnTo>
                    <a:pt x="1207" y="11810"/>
                  </a:lnTo>
                  <a:lnTo>
                    <a:pt x="1394" y="11977"/>
                  </a:lnTo>
                  <a:lnTo>
                    <a:pt x="1581" y="12122"/>
                  </a:lnTo>
                  <a:lnTo>
                    <a:pt x="1789" y="12268"/>
                  </a:lnTo>
                  <a:lnTo>
                    <a:pt x="1997" y="12372"/>
                  </a:lnTo>
                  <a:lnTo>
                    <a:pt x="2226" y="12476"/>
                  </a:lnTo>
                  <a:lnTo>
                    <a:pt x="2475" y="12580"/>
                  </a:lnTo>
                  <a:lnTo>
                    <a:pt x="2725" y="12642"/>
                  </a:lnTo>
                  <a:lnTo>
                    <a:pt x="2995" y="12704"/>
                  </a:lnTo>
                  <a:lnTo>
                    <a:pt x="3286" y="12767"/>
                  </a:lnTo>
                  <a:lnTo>
                    <a:pt x="3847" y="12829"/>
                  </a:lnTo>
                  <a:lnTo>
                    <a:pt x="4409" y="12892"/>
                  </a:lnTo>
                  <a:lnTo>
                    <a:pt x="4991" y="12933"/>
                  </a:lnTo>
                  <a:lnTo>
                    <a:pt x="5552" y="12954"/>
                  </a:lnTo>
                  <a:lnTo>
                    <a:pt x="6135" y="12954"/>
                  </a:lnTo>
                  <a:lnTo>
                    <a:pt x="6717" y="12933"/>
                  </a:lnTo>
                  <a:lnTo>
                    <a:pt x="7278" y="12912"/>
                  </a:lnTo>
                  <a:lnTo>
                    <a:pt x="7860" y="12850"/>
                  </a:lnTo>
                  <a:lnTo>
                    <a:pt x="9441" y="12704"/>
                  </a:lnTo>
                  <a:lnTo>
                    <a:pt x="11000" y="12580"/>
                  </a:lnTo>
                  <a:lnTo>
                    <a:pt x="12580" y="12455"/>
                  </a:lnTo>
                  <a:lnTo>
                    <a:pt x="14140" y="12351"/>
                  </a:lnTo>
                  <a:lnTo>
                    <a:pt x="15679" y="12289"/>
                  </a:lnTo>
                  <a:lnTo>
                    <a:pt x="17217" y="12247"/>
                  </a:lnTo>
                  <a:lnTo>
                    <a:pt x="18714" y="12247"/>
                  </a:lnTo>
                  <a:lnTo>
                    <a:pt x="20211" y="12289"/>
                  </a:lnTo>
                  <a:lnTo>
                    <a:pt x="22748" y="12226"/>
                  </a:lnTo>
                  <a:lnTo>
                    <a:pt x="25181" y="12122"/>
                  </a:lnTo>
                  <a:lnTo>
                    <a:pt x="26387" y="12081"/>
                  </a:lnTo>
                  <a:lnTo>
                    <a:pt x="27572" y="11998"/>
                  </a:lnTo>
                  <a:lnTo>
                    <a:pt x="28736" y="11914"/>
                  </a:lnTo>
                  <a:lnTo>
                    <a:pt x="29922" y="11810"/>
                  </a:lnTo>
                  <a:lnTo>
                    <a:pt x="30878" y="11686"/>
                  </a:lnTo>
                  <a:lnTo>
                    <a:pt x="31855" y="11540"/>
                  </a:lnTo>
                  <a:lnTo>
                    <a:pt x="32833" y="11353"/>
                  </a:lnTo>
                  <a:lnTo>
                    <a:pt x="33789" y="11124"/>
                  </a:lnTo>
                  <a:lnTo>
                    <a:pt x="34080" y="11041"/>
                  </a:lnTo>
                  <a:lnTo>
                    <a:pt x="34350" y="10937"/>
                  </a:lnTo>
                  <a:lnTo>
                    <a:pt x="34600" y="10792"/>
                  </a:lnTo>
                  <a:lnTo>
                    <a:pt x="34808" y="10625"/>
                  </a:lnTo>
                  <a:lnTo>
                    <a:pt x="34974" y="10417"/>
                  </a:lnTo>
                  <a:lnTo>
                    <a:pt x="35120" y="10189"/>
                  </a:lnTo>
                  <a:lnTo>
                    <a:pt x="35245" y="9897"/>
                  </a:lnTo>
                  <a:lnTo>
                    <a:pt x="35328" y="9586"/>
                  </a:lnTo>
                  <a:lnTo>
                    <a:pt x="35515" y="8421"/>
                  </a:lnTo>
                  <a:lnTo>
                    <a:pt x="35681" y="7257"/>
                  </a:lnTo>
                  <a:lnTo>
                    <a:pt x="35806" y="6092"/>
                  </a:lnTo>
                  <a:lnTo>
                    <a:pt x="35868" y="5510"/>
                  </a:lnTo>
                  <a:lnTo>
                    <a:pt x="35889" y="4928"/>
                  </a:lnTo>
                  <a:lnTo>
                    <a:pt x="35910" y="4283"/>
                  </a:lnTo>
                  <a:lnTo>
                    <a:pt x="35910" y="3972"/>
                  </a:lnTo>
                  <a:lnTo>
                    <a:pt x="35889" y="3660"/>
                  </a:lnTo>
                  <a:lnTo>
                    <a:pt x="35848" y="3348"/>
                  </a:lnTo>
                  <a:lnTo>
                    <a:pt x="35806" y="3036"/>
                  </a:lnTo>
                  <a:lnTo>
                    <a:pt x="35744" y="2724"/>
                  </a:lnTo>
                  <a:lnTo>
                    <a:pt x="35660" y="2412"/>
                  </a:lnTo>
                  <a:lnTo>
                    <a:pt x="35515" y="1996"/>
                  </a:lnTo>
                  <a:lnTo>
                    <a:pt x="35432" y="1809"/>
                  </a:lnTo>
                  <a:lnTo>
                    <a:pt x="35328" y="1622"/>
                  </a:lnTo>
                  <a:lnTo>
                    <a:pt x="35224" y="1456"/>
                  </a:lnTo>
                  <a:lnTo>
                    <a:pt x="35120" y="1289"/>
                  </a:lnTo>
                  <a:lnTo>
                    <a:pt x="34995" y="1123"/>
                  </a:lnTo>
                  <a:lnTo>
                    <a:pt x="34850" y="998"/>
                  </a:lnTo>
                  <a:lnTo>
                    <a:pt x="34704" y="853"/>
                  </a:lnTo>
                  <a:lnTo>
                    <a:pt x="34538" y="749"/>
                  </a:lnTo>
                  <a:lnTo>
                    <a:pt x="34371" y="645"/>
                  </a:lnTo>
                  <a:lnTo>
                    <a:pt x="34205" y="541"/>
                  </a:lnTo>
                  <a:lnTo>
                    <a:pt x="33997" y="458"/>
                  </a:lnTo>
                  <a:lnTo>
                    <a:pt x="33789" y="395"/>
                  </a:lnTo>
                  <a:lnTo>
                    <a:pt x="33581" y="354"/>
                  </a:lnTo>
                  <a:lnTo>
                    <a:pt x="33352" y="312"/>
                  </a:lnTo>
                  <a:lnTo>
                    <a:pt x="32188" y="166"/>
                  </a:lnTo>
                  <a:lnTo>
                    <a:pt x="31606" y="104"/>
                  </a:lnTo>
                  <a:lnTo>
                    <a:pt x="31003" y="62"/>
                  </a:lnTo>
                  <a:lnTo>
                    <a:pt x="28196" y="21"/>
                  </a:lnTo>
                  <a:lnTo>
                    <a:pt x="25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5582713" y="4622800"/>
              <a:ext cx="317125" cy="315025"/>
            </a:xfrm>
            <a:custGeom>
              <a:avLst/>
              <a:gdLst/>
              <a:ahLst/>
              <a:cxnLst/>
              <a:rect l="l" t="t" r="r" b="b"/>
              <a:pathLst>
                <a:path w="12685" h="12601" extrusionOk="0">
                  <a:moveTo>
                    <a:pt x="5656" y="977"/>
                  </a:moveTo>
                  <a:lnTo>
                    <a:pt x="6218" y="998"/>
                  </a:lnTo>
                  <a:lnTo>
                    <a:pt x="6758" y="1081"/>
                  </a:lnTo>
                  <a:lnTo>
                    <a:pt x="7278" y="1185"/>
                  </a:lnTo>
                  <a:lnTo>
                    <a:pt x="7777" y="1352"/>
                  </a:lnTo>
                  <a:lnTo>
                    <a:pt x="8255" y="1560"/>
                  </a:lnTo>
                  <a:lnTo>
                    <a:pt x="8692" y="1788"/>
                  </a:lnTo>
                  <a:lnTo>
                    <a:pt x="9108" y="2079"/>
                  </a:lnTo>
                  <a:lnTo>
                    <a:pt x="9482" y="2370"/>
                  </a:lnTo>
                  <a:lnTo>
                    <a:pt x="9836" y="2724"/>
                  </a:lnTo>
                  <a:lnTo>
                    <a:pt x="10148" y="3098"/>
                  </a:lnTo>
                  <a:lnTo>
                    <a:pt x="10418" y="3493"/>
                  </a:lnTo>
                  <a:lnTo>
                    <a:pt x="10522" y="3680"/>
                  </a:lnTo>
                  <a:lnTo>
                    <a:pt x="10626" y="3909"/>
                  </a:lnTo>
                  <a:lnTo>
                    <a:pt x="10730" y="4117"/>
                  </a:lnTo>
                  <a:lnTo>
                    <a:pt x="10813" y="4346"/>
                  </a:lnTo>
                  <a:lnTo>
                    <a:pt x="10875" y="4575"/>
                  </a:lnTo>
                  <a:lnTo>
                    <a:pt x="10938" y="4803"/>
                  </a:lnTo>
                  <a:lnTo>
                    <a:pt x="10979" y="5053"/>
                  </a:lnTo>
                  <a:lnTo>
                    <a:pt x="11021" y="5281"/>
                  </a:lnTo>
                  <a:lnTo>
                    <a:pt x="11042" y="5531"/>
                  </a:lnTo>
                  <a:lnTo>
                    <a:pt x="11042" y="5780"/>
                  </a:lnTo>
                  <a:lnTo>
                    <a:pt x="11021" y="6051"/>
                  </a:lnTo>
                  <a:lnTo>
                    <a:pt x="11000" y="6300"/>
                  </a:lnTo>
                  <a:lnTo>
                    <a:pt x="10979" y="6550"/>
                  </a:lnTo>
                  <a:lnTo>
                    <a:pt x="10917" y="6799"/>
                  </a:lnTo>
                  <a:lnTo>
                    <a:pt x="10855" y="7049"/>
                  </a:lnTo>
                  <a:lnTo>
                    <a:pt x="10792" y="7278"/>
                  </a:lnTo>
                  <a:lnTo>
                    <a:pt x="10626" y="7735"/>
                  </a:lnTo>
                  <a:lnTo>
                    <a:pt x="10397" y="8192"/>
                  </a:lnTo>
                  <a:lnTo>
                    <a:pt x="10127" y="8608"/>
                  </a:lnTo>
                  <a:lnTo>
                    <a:pt x="9836" y="8983"/>
                  </a:lnTo>
                  <a:lnTo>
                    <a:pt x="9503" y="9357"/>
                  </a:lnTo>
                  <a:lnTo>
                    <a:pt x="9129" y="9669"/>
                  </a:lnTo>
                  <a:lnTo>
                    <a:pt x="8734" y="9960"/>
                  </a:lnTo>
                  <a:lnTo>
                    <a:pt x="8318" y="10230"/>
                  </a:lnTo>
                  <a:lnTo>
                    <a:pt x="7860" y="10438"/>
                  </a:lnTo>
                  <a:lnTo>
                    <a:pt x="7403" y="10604"/>
                  </a:lnTo>
                  <a:lnTo>
                    <a:pt x="7153" y="10667"/>
                  </a:lnTo>
                  <a:lnTo>
                    <a:pt x="6904" y="10729"/>
                  </a:lnTo>
                  <a:lnTo>
                    <a:pt x="6654" y="10771"/>
                  </a:lnTo>
                  <a:lnTo>
                    <a:pt x="6405" y="10792"/>
                  </a:lnTo>
                  <a:lnTo>
                    <a:pt x="6135" y="10812"/>
                  </a:lnTo>
                  <a:lnTo>
                    <a:pt x="5885" y="10833"/>
                  </a:lnTo>
                  <a:lnTo>
                    <a:pt x="5365" y="10792"/>
                  </a:lnTo>
                  <a:lnTo>
                    <a:pt x="4845" y="10729"/>
                  </a:lnTo>
                  <a:lnTo>
                    <a:pt x="4367" y="10604"/>
                  </a:lnTo>
                  <a:lnTo>
                    <a:pt x="3889" y="10438"/>
                  </a:lnTo>
                  <a:lnTo>
                    <a:pt x="3452" y="10251"/>
                  </a:lnTo>
                  <a:lnTo>
                    <a:pt x="3036" y="10022"/>
                  </a:lnTo>
                  <a:lnTo>
                    <a:pt x="2662" y="9752"/>
                  </a:lnTo>
                  <a:lnTo>
                    <a:pt x="2309" y="9440"/>
                  </a:lnTo>
                  <a:lnTo>
                    <a:pt x="1976" y="9107"/>
                  </a:lnTo>
                  <a:lnTo>
                    <a:pt x="1706" y="8754"/>
                  </a:lnTo>
                  <a:lnTo>
                    <a:pt x="1456" y="8359"/>
                  </a:lnTo>
                  <a:lnTo>
                    <a:pt x="1248" y="7943"/>
                  </a:lnTo>
                  <a:lnTo>
                    <a:pt x="1082" y="7506"/>
                  </a:lnTo>
                  <a:lnTo>
                    <a:pt x="978" y="7049"/>
                  </a:lnTo>
                  <a:lnTo>
                    <a:pt x="936" y="6820"/>
                  </a:lnTo>
                  <a:lnTo>
                    <a:pt x="895" y="6571"/>
                  </a:lnTo>
                  <a:lnTo>
                    <a:pt x="895" y="6321"/>
                  </a:lnTo>
                  <a:lnTo>
                    <a:pt x="874" y="6072"/>
                  </a:lnTo>
                  <a:lnTo>
                    <a:pt x="874" y="5801"/>
                  </a:lnTo>
                  <a:lnTo>
                    <a:pt x="895" y="5531"/>
                  </a:lnTo>
                  <a:lnTo>
                    <a:pt x="916" y="5261"/>
                  </a:lnTo>
                  <a:lnTo>
                    <a:pt x="957" y="5011"/>
                  </a:lnTo>
                  <a:lnTo>
                    <a:pt x="1020" y="4762"/>
                  </a:lnTo>
                  <a:lnTo>
                    <a:pt x="1082" y="4512"/>
                  </a:lnTo>
                  <a:lnTo>
                    <a:pt x="1165" y="4263"/>
                  </a:lnTo>
                  <a:lnTo>
                    <a:pt x="1269" y="4034"/>
                  </a:lnTo>
                  <a:lnTo>
                    <a:pt x="1373" y="3805"/>
                  </a:lnTo>
                  <a:lnTo>
                    <a:pt x="1498" y="3576"/>
                  </a:lnTo>
                  <a:lnTo>
                    <a:pt x="1768" y="3161"/>
                  </a:lnTo>
                  <a:lnTo>
                    <a:pt x="2059" y="2766"/>
                  </a:lnTo>
                  <a:lnTo>
                    <a:pt x="2392" y="2391"/>
                  </a:lnTo>
                  <a:lnTo>
                    <a:pt x="2766" y="2079"/>
                  </a:lnTo>
                  <a:lnTo>
                    <a:pt x="3140" y="1788"/>
                  </a:lnTo>
                  <a:lnTo>
                    <a:pt x="3556" y="1539"/>
                  </a:lnTo>
                  <a:lnTo>
                    <a:pt x="3972" y="1331"/>
                  </a:lnTo>
                  <a:lnTo>
                    <a:pt x="4388" y="1185"/>
                  </a:lnTo>
                  <a:lnTo>
                    <a:pt x="4804" y="1061"/>
                  </a:lnTo>
                  <a:lnTo>
                    <a:pt x="5240" y="998"/>
                  </a:lnTo>
                  <a:lnTo>
                    <a:pt x="5448" y="977"/>
                  </a:lnTo>
                  <a:close/>
                  <a:moveTo>
                    <a:pt x="6717" y="0"/>
                  </a:moveTo>
                  <a:lnTo>
                    <a:pt x="6322" y="21"/>
                  </a:lnTo>
                  <a:lnTo>
                    <a:pt x="5947" y="42"/>
                  </a:lnTo>
                  <a:lnTo>
                    <a:pt x="5552" y="83"/>
                  </a:lnTo>
                  <a:lnTo>
                    <a:pt x="5157" y="166"/>
                  </a:lnTo>
                  <a:lnTo>
                    <a:pt x="4762" y="250"/>
                  </a:lnTo>
                  <a:lnTo>
                    <a:pt x="4367" y="333"/>
                  </a:lnTo>
                  <a:lnTo>
                    <a:pt x="3993" y="458"/>
                  </a:lnTo>
                  <a:lnTo>
                    <a:pt x="3535" y="603"/>
                  </a:lnTo>
                  <a:lnTo>
                    <a:pt x="3078" y="811"/>
                  </a:lnTo>
                  <a:lnTo>
                    <a:pt x="2662" y="1061"/>
                  </a:lnTo>
                  <a:lnTo>
                    <a:pt x="2288" y="1352"/>
                  </a:lnTo>
                  <a:lnTo>
                    <a:pt x="1914" y="1664"/>
                  </a:lnTo>
                  <a:lnTo>
                    <a:pt x="1581" y="1996"/>
                  </a:lnTo>
                  <a:lnTo>
                    <a:pt x="1269" y="2370"/>
                  </a:lnTo>
                  <a:lnTo>
                    <a:pt x="978" y="2766"/>
                  </a:lnTo>
                  <a:lnTo>
                    <a:pt x="728" y="3181"/>
                  </a:lnTo>
                  <a:lnTo>
                    <a:pt x="521" y="3618"/>
                  </a:lnTo>
                  <a:lnTo>
                    <a:pt x="333" y="4075"/>
                  </a:lnTo>
                  <a:lnTo>
                    <a:pt x="188" y="4533"/>
                  </a:lnTo>
                  <a:lnTo>
                    <a:pt x="84" y="5011"/>
                  </a:lnTo>
                  <a:lnTo>
                    <a:pt x="21" y="5489"/>
                  </a:lnTo>
                  <a:lnTo>
                    <a:pt x="1" y="5968"/>
                  </a:lnTo>
                  <a:lnTo>
                    <a:pt x="21" y="6446"/>
                  </a:lnTo>
                  <a:lnTo>
                    <a:pt x="105" y="6966"/>
                  </a:lnTo>
                  <a:lnTo>
                    <a:pt x="209" y="7444"/>
                  </a:lnTo>
                  <a:lnTo>
                    <a:pt x="354" y="7922"/>
                  </a:lnTo>
                  <a:lnTo>
                    <a:pt x="541" y="8380"/>
                  </a:lnTo>
                  <a:lnTo>
                    <a:pt x="749" y="8837"/>
                  </a:lnTo>
                  <a:lnTo>
                    <a:pt x="978" y="9253"/>
                  </a:lnTo>
                  <a:lnTo>
                    <a:pt x="1248" y="9690"/>
                  </a:lnTo>
                  <a:lnTo>
                    <a:pt x="1519" y="10105"/>
                  </a:lnTo>
                  <a:lnTo>
                    <a:pt x="1768" y="10438"/>
                  </a:lnTo>
                  <a:lnTo>
                    <a:pt x="2038" y="10750"/>
                  </a:lnTo>
                  <a:lnTo>
                    <a:pt x="2309" y="11020"/>
                  </a:lnTo>
                  <a:lnTo>
                    <a:pt x="2600" y="11291"/>
                  </a:lnTo>
                  <a:lnTo>
                    <a:pt x="2891" y="11540"/>
                  </a:lnTo>
                  <a:lnTo>
                    <a:pt x="3203" y="11748"/>
                  </a:lnTo>
                  <a:lnTo>
                    <a:pt x="3515" y="11956"/>
                  </a:lnTo>
                  <a:lnTo>
                    <a:pt x="3847" y="12122"/>
                  </a:lnTo>
                  <a:lnTo>
                    <a:pt x="4201" y="12268"/>
                  </a:lnTo>
                  <a:lnTo>
                    <a:pt x="4554" y="12393"/>
                  </a:lnTo>
                  <a:lnTo>
                    <a:pt x="4908" y="12476"/>
                  </a:lnTo>
                  <a:lnTo>
                    <a:pt x="5282" y="12538"/>
                  </a:lnTo>
                  <a:lnTo>
                    <a:pt x="5677" y="12580"/>
                  </a:lnTo>
                  <a:lnTo>
                    <a:pt x="6072" y="12601"/>
                  </a:lnTo>
                  <a:lnTo>
                    <a:pt x="6467" y="12580"/>
                  </a:lnTo>
                  <a:lnTo>
                    <a:pt x="6883" y="12538"/>
                  </a:lnTo>
                  <a:lnTo>
                    <a:pt x="7195" y="12497"/>
                  </a:lnTo>
                  <a:lnTo>
                    <a:pt x="7486" y="12413"/>
                  </a:lnTo>
                  <a:lnTo>
                    <a:pt x="7777" y="12351"/>
                  </a:lnTo>
                  <a:lnTo>
                    <a:pt x="8068" y="12247"/>
                  </a:lnTo>
                  <a:lnTo>
                    <a:pt x="8339" y="12122"/>
                  </a:lnTo>
                  <a:lnTo>
                    <a:pt x="8630" y="11998"/>
                  </a:lnTo>
                  <a:lnTo>
                    <a:pt x="8900" y="11852"/>
                  </a:lnTo>
                  <a:lnTo>
                    <a:pt x="9150" y="11706"/>
                  </a:lnTo>
                  <a:lnTo>
                    <a:pt x="9420" y="11540"/>
                  </a:lnTo>
                  <a:lnTo>
                    <a:pt x="9669" y="11353"/>
                  </a:lnTo>
                  <a:lnTo>
                    <a:pt x="9898" y="11166"/>
                  </a:lnTo>
                  <a:lnTo>
                    <a:pt x="10148" y="10958"/>
                  </a:lnTo>
                  <a:lnTo>
                    <a:pt x="10376" y="10729"/>
                  </a:lnTo>
                  <a:lnTo>
                    <a:pt x="10584" y="10500"/>
                  </a:lnTo>
                  <a:lnTo>
                    <a:pt x="10792" y="10251"/>
                  </a:lnTo>
                  <a:lnTo>
                    <a:pt x="11000" y="10001"/>
                  </a:lnTo>
                  <a:lnTo>
                    <a:pt x="11187" y="9731"/>
                  </a:lnTo>
                  <a:lnTo>
                    <a:pt x="11374" y="9461"/>
                  </a:lnTo>
                  <a:lnTo>
                    <a:pt x="11541" y="9170"/>
                  </a:lnTo>
                  <a:lnTo>
                    <a:pt x="11707" y="8879"/>
                  </a:lnTo>
                  <a:lnTo>
                    <a:pt x="11853" y="8567"/>
                  </a:lnTo>
                  <a:lnTo>
                    <a:pt x="11998" y="8255"/>
                  </a:lnTo>
                  <a:lnTo>
                    <a:pt x="12123" y="7943"/>
                  </a:lnTo>
                  <a:lnTo>
                    <a:pt x="12248" y="7610"/>
                  </a:lnTo>
                  <a:lnTo>
                    <a:pt x="12352" y="7257"/>
                  </a:lnTo>
                  <a:lnTo>
                    <a:pt x="12435" y="6924"/>
                  </a:lnTo>
                  <a:lnTo>
                    <a:pt x="12518" y="6571"/>
                  </a:lnTo>
                  <a:lnTo>
                    <a:pt x="12580" y="6196"/>
                  </a:lnTo>
                  <a:lnTo>
                    <a:pt x="12622" y="5843"/>
                  </a:lnTo>
                  <a:lnTo>
                    <a:pt x="12663" y="5469"/>
                  </a:lnTo>
                  <a:lnTo>
                    <a:pt x="12684" y="5074"/>
                  </a:lnTo>
                  <a:lnTo>
                    <a:pt x="12684" y="4699"/>
                  </a:lnTo>
                  <a:lnTo>
                    <a:pt x="12663" y="4471"/>
                  </a:lnTo>
                  <a:lnTo>
                    <a:pt x="12622" y="4242"/>
                  </a:lnTo>
                  <a:lnTo>
                    <a:pt x="12560" y="3992"/>
                  </a:lnTo>
                  <a:lnTo>
                    <a:pt x="12476" y="3764"/>
                  </a:lnTo>
                  <a:lnTo>
                    <a:pt x="12393" y="3514"/>
                  </a:lnTo>
                  <a:lnTo>
                    <a:pt x="12268" y="3265"/>
                  </a:lnTo>
                  <a:lnTo>
                    <a:pt x="12123" y="3015"/>
                  </a:lnTo>
                  <a:lnTo>
                    <a:pt x="11977" y="2786"/>
                  </a:lnTo>
                  <a:lnTo>
                    <a:pt x="11790" y="2537"/>
                  </a:lnTo>
                  <a:lnTo>
                    <a:pt x="11603" y="2308"/>
                  </a:lnTo>
                  <a:lnTo>
                    <a:pt x="11395" y="2059"/>
                  </a:lnTo>
                  <a:lnTo>
                    <a:pt x="11166" y="1830"/>
                  </a:lnTo>
                  <a:lnTo>
                    <a:pt x="10917" y="1622"/>
                  </a:lnTo>
                  <a:lnTo>
                    <a:pt x="10667" y="1393"/>
                  </a:lnTo>
                  <a:lnTo>
                    <a:pt x="10376" y="1185"/>
                  </a:lnTo>
                  <a:lnTo>
                    <a:pt x="10085" y="977"/>
                  </a:lnTo>
                  <a:lnTo>
                    <a:pt x="9732" y="769"/>
                  </a:lnTo>
                  <a:lnTo>
                    <a:pt x="9357" y="582"/>
                  </a:lnTo>
                  <a:lnTo>
                    <a:pt x="8983" y="416"/>
                  </a:lnTo>
                  <a:lnTo>
                    <a:pt x="8609" y="291"/>
                  </a:lnTo>
                  <a:lnTo>
                    <a:pt x="8235" y="187"/>
                  </a:lnTo>
                  <a:lnTo>
                    <a:pt x="7860" y="104"/>
                  </a:lnTo>
                  <a:lnTo>
                    <a:pt x="7486" y="42"/>
                  </a:lnTo>
                  <a:lnTo>
                    <a:pt x="7091" y="21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5562438" y="3961575"/>
              <a:ext cx="325950" cy="317650"/>
            </a:xfrm>
            <a:custGeom>
              <a:avLst/>
              <a:gdLst/>
              <a:ahLst/>
              <a:cxnLst/>
              <a:rect l="l" t="t" r="r" b="b"/>
              <a:pathLst>
                <a:path w="13038" h="12706" extrusionOk="0">
                  <a:moveTo>
                    <a:pt x="5656" y="1103"/>
                  </a:moveTo>
                  <a:lnTo>
                    <a:pt x="5885" y="1123"/>
                  </a:lnTo>
                  <a:lnTo>
                    <a:pt x="6114" y="1123"/>
                  </a:lnTo>
                  <a:lnTo>
                    <a:pt x="6363" y="1165"/>
                  </a:lnTo>
                  <a:lnTo>
                    <a:pt x="6821" y="1248"/>
                  </a:lnTo>
                  <a:lnTo>
                    <a:pt x="7278" y="1394"/>
                  </a:lnTo>
                  <a:lnTo>
                    <a:pt x="7736" y="1581"/>
                  </a:lnTo>
                  <a:lnTo>
                    <a:pt x="8068" y="1747"/>
                  </a:lnTo>
                  <a:lnTo>
                    <a:pt x="8380" y="1934"/>
                  </a:lnTo>
                  <a:lnTo>
                    <a:pt x="8671" y="2163"/>
                  </a:lnTo>
                  <a:lnTo>
                    <a:pt x="8962" y="2392"/>
                  </a:lnTo>
                  <a:lnTo>
                    <a:pt x="9233" y="2662"/>
                  </a:lnTo>
                  <a:lnTo>
                    <a:pt x="9482" y="2932"/>
                  </a:lnTo>
                  <a:lnTo>
                    <a:pt x="9711" y="3244"/>
                  </a:lnTo>
                  <a:lnTo>
                    <a:pt x="9940" y="3556"/>
                  </a:lnTo>
                  <a:lnTo>
                    <a:pt x="10127" y="3889"/>
                  </a:lnTo>
                  <a:lnTo>
                    <a:pt x="10293" y="4222"/>
                  </a:lnTo>
                  <a:lnTo>
                    <a:pt x="10439" y="4575"/>
                  </a:lnTo>
                  <a:lnTo>
                    <a:pt x="10563" y="4929"/>
                  </a:lnTo>
                  <a:lnTo>
                    <a:pt x="10667" y="5303"/>
                  </a:lnTo>
                  <a:lnTo>
                    <a:pt x="10730" y="5656"/>
                  </a:lnTo>
                  <a:lnTo>
                    <a:pt x="10771" y="6031"/>
                  </a:lnTo>
                  <a:lnTo>
                    <a:pt x="10792" y="6384"/>
                  </a:lnTo>
                  <a:lnTo>
                    <a:pt x="10771" y="6883"/>
                  </a:lnTo>
                  <a:lnTo>
                    <a:pt x="10709" y="7340"/>
                  </a:lnTo>
                  <a:lnTo>
                    <a:pt x="10584" y="7798"/>
                  </a:lnTo>
                  <a:lnTo>
                    <a:pt x="10439" y="8235"/>
                  </a:lnTo>
                  <a:lnTo>
                    <a:pt x="10252" y="8650"/>
                  </a:lnTo>
                  <a:lnTo>
                    <a:pt x="10023" y="9045"/>
                  </a:lnTo>
                  <a:lnTo>
                    <a:pt x="9773" y="9399"/>
                  </a:lnTo>
                  <a:lnTo>
                    <a:pt x="9482" y="9732"/>
                  </a:lnTo>
                  <a:lnTo>
                    <a:pt x="9150" y="10044"/>
                  </a:lnTo>
                  <a:lnTo>
                    <a:pt x="8796" y="10314"/>
                  </a:lnTo>
                  <a:lnTo>
                    <a:pt x="8422" y="10563"/>
                  </a:lnTo>
                  <a:lnTo>
                    <a:pt x="8006" y="10771"/>
                  </a:lnTo>
                  <a:lnTo>
                    <a:pt x="7569" y="10958"/>
                  </a:lnTo>
                  <a:lnTo>
                    <a:pt x="7112" y="11104"/>
                  </a:lnTo>
                  <a:lnTo>
                    <a:pt x="6634" y="11208"/>
                  </a:lnTo>
                  <a:lnTo>
                    <a:pt x="6135" y="11270"/>
                  </a:lnTo>
                  <a:lnTo>
                    <a:pt x="5677" y="11291"/>
                  </a:lnTo>
                  <a:lnTo>
                    <a:pt x="5241" y="11250"/>
                  </a:lnTo>
                  <a:lnTo>
                    <a:pt x="4804" y="11187"/>
                  </a:lnTo>
                  <a:lnTo>
                    <a:pt x="4367" y="11083"/>
                  </a:lnTo>
                  <a:lnTo>
                    <a:pt x="3951" y="10938"/>
                  </a:lnTo>
                  <a:lnTo>
                    <a:pt x="3556" y="10771"/>
                  </a:lnTo>
                  <a:lnTo>
                    <a:pt x="3182" y="10563"/>
                  </a:lnTo>
                  <a:lnTo>
                    <a:pt x="2829" y="10314"/>
                  </a:lnTo>
                  <a:lnTo>
                    <a:pt x="2517" y="10044"/>
                  </a:lnTo>
                  <a:lnTo>
                    <a:pt x="2205" y="9732"/>
                  </a:lnTo>
                  <a:lnTo>
                    <a:pt x="1934" y="9399"/>
                  </a:lnTo>
                  <a:lnTo>
                    <a:pt x="1685" y="9045"/>
                  </a:lnTo>
                  <a:lnTo>
                    <a:pt x="1477" y="8671"/>
                  </a:lnTo>
                  <a:lnTo>
                    <a:pt x="1290" y="8276"/>
                  </a:lnTo>
                  <a:lnTo>
                    <a:pt x="1165" y="7860"/>
                  </a:lnTo>
                  <a:lnTo>
                    <a:pt x="1061" y="7424"/>
                  </a:lnTo>
                  <a:lnTo>
                    <a:pt x="1020" y="7008"/>
                  </a:lnTo>
                  <a:lnTo>
                    <a:pt x="999" y="6592"/>
                  </a:lnTo>
                  <a:lnTo>
                    <a:pt x="1020" y="6155"/>
                  </a:lnTo>
                  <a:lnTo>
                    <a:pt x="1082" y="5719"/>
                  </a:lnTo>
                  <a:lnTo>
                    <a:pt x="1186" y="5261"/>
                  </a:lnTo>
                  <a:lnTo>
                    <a:pt x="1332" y="4825"/>
                  </a:lnTo>
                  <a:lnTo>
                    <a:pt x="1477" y="4409"/>
                  </a:lnTo>
                  <a:lnTo>
                    <a:pt x="1685" y="3972"/>
                  </a:lnTo>
                  <a:lnTo>
                    <a:pt x="1893" y="3577"/>
                  </a:lnTo>
                  <a:lnTo>
                    <a:pt x="2142" y="3182"/>
                  </a:lnTo>
                  <a:lnTo>
                    <a:pt x="2413" y="2828"/>
                  </a:lnTo>
                  <a:lnTo>
                    <a:pt x="2704" y="2475"/>
                  </a:lnTo>
                  <a:lnTo>
                    <a:pt x="2995" y="2184"/>
                  </a:lnTo>
                  <a:lnTo>
                    <a:pt x="3328" y="1914"/>
                  </a:lnTo>
                  <a:lnTo>
                    <a:pt x="3681" y="1664"/>
                  </a:lnTo>
                  <a:lnTo>
                    <a:pt x="4035" y="1477"/>
                  </a:lnTo>
                  <a:lnTo>
                    <a:pt x="4263" y="1373"/>
                  </a:lnTo>
                  <a:lnTo>
                    <a:pt x="4492" y="1290"/>
                  </a:lnTo>
                  <a:lnTo>
                    <a:pt x="4721" y="1227"/>
                  </a:lnTo>
                  <a:lnTo>
                    <a:pt x="4949" y="1186"/>
                  </a:lnTo>
                  <a:lnTo>
                    <a:pt x="5199" y="1144"/>
                  </a:lnTo>
                  <a:lnTo>
                    <a:pt x="5428" y="1123"/>
                  </a:lnTo>
                  <a:lnTo>
                    <a:pt x="5656" y="1103"/>
                  </a:lnTo>
                  <a:close/>
                  <a:moveTo>
                    <a:pt x="6405" y="1"/>
                  </a:moveTo>
                  <a:lnTo>
                    <a:pt x="5989" y="21"/>
                  </a:lnTo>
                  <a:lnTo>
                    <a:pt x="5573" y="63"/>
                  </a:lnTo>
                  <a:lnTo>
                    <a:pt x="5157" y="167"/>
                  </a:lnTo>
                  <a:lnTo>
                    <a:pt x="4742" y="271"/>
                  </a:lnTo>
                  <a:lnTo>
                    <a:pt x="4326" y="437"/>
                  </a:lnTo>
                  <a:lnTo>
                    <a:pt x="3910" y="624"/>
                  </a:lnTo>
                  <a:lnTo>
                    <a:pt x="3556" y="812"/>
                  </a:lnTo>
                  <a:lnTo>
                    <a:pt x="3224" y="1019"/>
                  </a:lnTo>
                  <a:lnTo>
                    <a:pt x="2912" y="1227"/>
                  </a:lnTo>
                  <a:lnTo>
                    <a:pt x="2600" y="1456"/>
                  </a:lnTo>
                  <a:lnTo>
                    <a:pt x="2330" y="1706"/>
                  </a:lnTo>
                  <a:lnTo>
                    <a:pt x="2059" y="1955"/>
                  </a:lnTo>
                  <a:lnTo>
                    <a:pt x="1810" y="2246"/>
                  </a:lnTo>
                  <a:lnTo>
                    <a:pt x="1560" y="2517"/>
                  </a:lnTo>
                  <a:lnTo>
                    <a:pt x="1352" y="2808"/>
                  </a:lnTo>
                  <a:lnTo>
                    <a:pt x="1144" y="3120"/>
                  </a:lnTo>
                  <a:lnTo>
                    <a:pt x="957" y="3452"/>
                  </a:lnTo>
                  <a:lnTo>
                    <a:pt x="791" y="3785"/>
                  </a:lnTo>
                  <a:lnTo>
                    <a:pt x="625" y="4118"/>
                  </a:lnTo>
                  <a:lnTo>
                    <a:pt x="479" y="4492"/>
                  </a:lnTo>
                  <a:lnTo>
                    <a:pt x="354" y="4845"/>
                  </a:lnTo>
                  <a:lnTo>
                    <a:pt x="250" y="5220"/>
                  </a:lnTo>
                  <a:lnTo>
                    <a:pt x="167" y="5594"/>
                  </a:lnTo>
                  <a:lnTo>
                    <a:pt x="84" y="5968"/>
                  </a:lnTo>
                  <a:lnTo>
                    <a:pt x="42" y="6342"/>
                  </a:lnTo>
                  <a:lnTo>
                    <a:pt x="1" y="6717"/>
                  </a:lnTo>
                  <a:lnTo>
                    <a:pt x="1" y="7070"/>
                  </a:lnTo>
                  <a:lnTo>
                    <a:pt x="22" y="7444"/>
                  </a:lnTo>
                  <a:lnTo>
                    <a:pt x="63" y="7798"/>
                  </a:lnTo>
                  <a:lnTo>
                    <a:pt x="126" y="8131"/>
                  </a:lnTo>
                  <a:lnTo>
                    <a:pt x="229" y="8484"/>
                  </a:lnTo>
                  <a:lnTo>
                    <a:pt x="333" y="8817"/>
                  </a:lnTo>
                  <a:lnTo>
                    <a:pt x="479" y="9129"/>
                  </a:lnTo>
                  <a:lnTo>
                    <a:pt x="645" y="9461"/>
                  </a:lnTo>
                  <a:lnTo>
                    <a:pt x="832" y="9773"/>
                  </a:lnTo>
                  <a:lnTo>
                    <a:pt x="1061" y="10064"/>
                  </a:lnTo>
                  <a:lnTo>
                    <a:pt x="1311" y="10355"/>
                  </a:lnTo>
                  <a:lnTo>
                    <a:pt x="1602" y="10647"/>
                  </a:lnTo>
                  <a:lnTo>
                    <a:pt x="1893" y="10917"/>
                  </a:lnTo>
                  <a:lnTo>
                    <a:pt x="2226" y="11166"/>
                  </a:lnTo>
                  <a:lnTo>
                    <a:pt x="2537" y="11416"/>
                  </a:lnTo>
                  <a:lnTo>
                    <a:pt x="2870" y="11645"/>
                  </a:lnTo>
                  <a:lnTo>
                    <a:pt x="3203" y="11832"/>
                  </a:lnTo>
                  <a:lnTo>
                    <a:pt x="3556" y="12019"/>
                  </a:lnTo>
                  <a:lnTo>
                    <a:pt x="3889" y="12185"/>
                  </a:lnTo>
                  <a:lnTo>
                    <a:pt x="4263" y="12331"/>
                  </a:lnTo>
                  <a:lnTo>
                    <a:pt x="4617" y="12456"/>
                  </a:lnTo>
                  <a:lnTo>
                    <a:pt x="4991" y="12559"/>
                  </a:lnTo>
                  <a:lnTo>
                    <a:pt x="5386" y="12622"/>
                  </a:lnTo>
                  <a:lnTo>
                    <a:pt x="5781" y="12684"/>
                  </a:lnTo>
                  <a:lnTo>
                    <a:pt x="6176" y="12705"/>
                  </a:lnTo>
                  <a:lnTo>
                    <a:pt x="6592" y="12705"/>
                  </a:lnTo>
                  <a:lnTo>
                    <a:pt x="7008" y="12684"/>
                  </a:lnTo>
                  <a:lnTo>
                    <a:pt x="7445" y="12622"/>
                  </a:lnTo>
                  <a:lnTo>
                    <a:pt x="7944" y="12518"/>
                  </a:lnTo>
                  <a:lnTo>
                    <a:pt x="8463" y="12372"/>
                  </a:lnTo>
                  <a:lnTo>
                    <a:pt x="8962" y="12185"/>
                  </a:lnTo>
                  <a:lnTo>
                    <a:pt x="9482" y="11936"/>
                  </a:lnTo>
                  <a:lnTo>
                    <a:pt x="9961" y="11665"/>
                  </a:lnTo>
                  <a:lnTo>
                    <a:pt x="10439" y="11354"/>
                  </a:lnTo>
                  <a:lnTo>
                    <a:pt x="10875" y="11021"/>
                  </a:lnTo>
                  <a:lnTo>
                    <a:pt x="11312" y="10647"/>
                  </a:lnTo>
                  <a:lnTo>
                    <a:pt x="11686" y="10231"/>
                  </a:lnTo>
                  <a:lnTo>
                    <a:pt x="11873" y="10002"/>
                  </a:lnTo>
                  <a:lnTo>
                    <a:pt x="12040" y="9794"/>
                  </a:lnTo>
                  <a:lnTo>
                    <a:pt x="12185" y="9565"/>
                  </a:lnTo>
                  <a:lnTo>
                    <a:pt x="12331" y="9316"/>
                  </a:lnTo>
                  <a:lnTo>
                    <a:pt x="12476" y="9066"/>
                  </a:lnTo>
                  <a:lnTo>
                    <a:pt x="12601" y="8817"/>
                  </a:lnTo>
                  <a:lnTo>
                    <a:pt x="12705" y="8567"/>
                  </a:lnTo>
                  <a:lnTo>
                    <a:pt x="12788" y="8318"/>
                  </a:lnTo>
                  <a:lnTo>
                    <a:pt x="12871" y="8047"/>
                  </a:lnTo>
                  <a:lnTo>
                    <a:pt x="12934" y="7777"/>
                  </a:lnTo>
                  <a:lnTo>
                    <a:pt x="12975" y="7486"/>
                  </a:lnTo>
                  <a:lnTo>
                    <a:pt x="13017" y="7216"/>
                  </a:lnTo>
                  <a:lnTo>
                    <a:pt x="13038" y="6925"/>
                  </a:lnTo>
                  <a:lnTo>
                    <a:pt x="13017" y="6634"/>
                  </a:lnTo>
                  <a:lnTo>
                    <a:pt x="13017" y="6197"/>
                  </a:lnTo>
                  <a:lnTo>
                    <a:pt x="12996" y="5760"/>
                  </a:lnTo>
                  <a:lnTo>
                    <a:pt x="12934" y="5365"/>
                  </a:lnTo>
                  <a:lnTo>
                    <a:pt x="12871" y="4970"/>
                  </a:lnTo>
                  <a:lnTo>
                    <a:pt x="12788" y="4575"/>
                  </a:lnTo>
                  <a:lnTo>
                    <a:pt x="12664" y="4222"/>
                  </a:lnTo>
                  <a:lnTo>
                    <a:pt x="12539" y="3868"/>
                  </a:lnTo>
                  <a:lnTo>
                    <a:pt x="12372" y="3535"/>
                  </a:lnTo>
                  <a:lnTo>
                    <a:pt x="12206" y="3203"/>
                  </a:lnTo>
                  <a:lnTo>
                    <a:pt x="11998" y="2891"/>
                  </a:lnTo>
                  <a:lnTo>
                    <a:pt x="11769" y="2600"/>
                  </a:lnTo>
                  <a:lnTo>
                    <a:pt x="11541" y="2329"/>
                  </a:lnTo>
                  <a:lnTo>
                    <a:pt x="11270" y="2059"/>
                  </a:lnTo>
                  <a:lnTo>
                    <a:pt x="10979" y="1789"/>
                  </a:lnTo>
                  <a:lnTo>
                    <a:pt x="10667" y="1560"/>
                  </a:lnTo>
                  <a:lnTo>
                    <a:pt x="10335" y="1331"/>
                  </a:lnTo>
                  <a:lnTo>
                    <a:pt x="9961" y="1082"/>
                  </a:lnTo>
                  <a:lnTo>
                    <a:pt x="9565" y="874"/>
                  </a:lnTo>
                  <a:lnTo>
                    <a:pt x="9191" y="666"/>
                  </a:lnTo>
                  <a:lnTo>
                    <a:pt x="8796" y="500"/>
                  </a:lnTo>
                  <a:lnTo>
                    <a:pt x="8401" y="354"/>
                  </a:lnTo>
                  <a:lnTo>
                    <a:pt x="8006" y="229"/>
                  </a:lnTo>
                  <a:lnTo>
                    <a:pt x="7611" y="125"/>
                  </a:lnTo>
                  <a:lnTo>
                    <a:pt x="7216" y="42"/>
                  </a:lnTo>
                  <a:lnTo>
                    <a:pt x="6800" y="21"/>
                  </a:lnTo>
                  <a:lnTo>
                    <a:pt x="6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5604538" y="4647225"/>
              <a:ext cx="254225" cy="246425"/>
            </a:xfrm>
            <a:custGeom>
              <a:avLst/>
              <a:gdLst/>
              <a:ahLst/>
              <a:cxnLst/>
              <a:rect l="l" t="t" r="r" b="b"/>
              <a:pathLst>
                <a:path w="10169" h="9857" extrusionOk="0">
                  <a:moveTo>
                    <a:pt x="4575" y="0"/>
                  </a:moveTo>
                  <a:lnTo>
                    <a:pt x="4367" y="21"/>
                  </a:lnTo>
                  <a:lnTo>
                    <a:pt x="3931" y="84"/>
                  </a:lnTo>
                  <a:lnTo>
                    <a:pt x="3515" y="208"/>
                  </a:lnTo>
                  <a:lnTo>
                    <a:pt x="3099" y="354"/>
                  </a:lnTo>
                  <a:lnTo>
                    <a:pt x="2683" y="562"/>
                  </a:lnTo>
                  <a:lnTo>
                    <a:pt x="2267" y="811"/>
                  </a:lnTo>
                  <a:lnTo>
                    <a:pt x="1893" y="1102"/>
                  </a:lnTo>
                  <a:lnTo>
                    <a:pt x="1519" y="1414"/>
                  </a:lnTo>
                  <a:lnTo>
                    <a:pt x="1186" y="1789"/>
                  </a:lnTo>
                  <a:lnTo>
                    <a:pt x="895" y="2184"/>
                  </a:lnTo>
                  <a:lnTo>
                    <a:pt x="625" y="2599"/>
                  </a:lnTo>
                  <a:lnTo>
                    <a:pt x="500" y="2828"/>
                  </a:lnTo>
                  <a:lnTo>
                    <a:pt x="396" y="3057"/>
                  </a:lnTo>
                  <a:lnTo>
                    <a:pt x="292" y="3286"/>
                  </a:lnTo>
                  <a:lnTo>
                    <a:pt x="209" y="3535"/>
                  </a:lnTo>
                  <a:lnTo>
                    <a:pt x="147" y="3785"/>
                  </a:lnTo>
                  <a:lnTo>
                    <a:pt x="84" y="4034"/>
                  </a:lnTo>
                  <a:lnTo>
                    <a:pt x="43" y="4284"/>
                  </a:lnTo>
                  <a:lnTo>
                    <a:pt x="22" y="4554"/>
                  </a:lnTo>
                  <a:lnTo>
                    <a:pt x="1" y="4824"/>
                  </a:lnTo>
                  <a:lnTo>
                    <a:pt x="1" y="5095"/>
                  </a:lnTo>
                  <a:lnTo>
                    <a:pt x="22" y="5344"/>
                  </a:lnTo>
                  <a:lnTo>
                    <a:pt x="22" y="5594"/>
                  </a:lnTo>
                  <a:lnTo>
                    <a:pt x="63" y="5843"/>
                  </a:lnTo>
                  <a:lnTo>
                    <a:pt x="105" y="6072"/>
                  </a:lnTo>
                  <a:lnTo>
                    <a:pt x="209" y="6529"/>
                  </a:lnTo>
                  <a:lnTo>
                    <a:pt x="375" y="6966"/>
                  </a:lnTo>
                  <a:lnTo>
                    <a:pt x="583" y="7382"/>
                  </a:lnTo>
                  <a:lnTo>
                    <a:pt x="833" y="7777"/>
                  </a:lnTo>
                  <a:lnTo>
                    <a:pt x="1103" y="8130"/>
                  </a:lnTo>
                  <a:lnTo>
                    <a:pt x="1436" y="8463"/>
                  </a:lnTo>
                  <a:lnTo>
                    <a:pt x="1789" y="8775"/>
                  </a:lnTo>
                  <a:lnTo>
                    <a:pt x="2163" y="9045"/>
                  </a:lnTo>
                  <a:lnTo>
                    <a:pt x="2579" y="9274"/>
                  </a:lnTo>
                  <a:lnTo>
                    <a:pt x="3016" y="9461"/>
                  </a:lnTo>
                  <a:lnTo>
                    <a:pt x="3494" y="9627"/>
                  </a:lnTo>
                  <a:lnTo>
                    <a:pt x="3972" y="9752"/>
                  </a:lnTo>
                  <a:lnTo>
                    <a:pt x="4492" y="9815"/>
                  </a:lnTo>
                  <a:lnTo>
                    <a:pt x="5012" y="9856"/>
                  </a:lnTo>
                  <a:lnTo>
                    <a:pt x="5262" y="9835"/>
                  </a:lnTo>
                  <a:lnTo>
                    <a:pt x="5532" y="9815"/>
                  </a:lnTo>
                  <a:lnTo>
                    <a:pt x="5781" y="9794"/>
                  </a:lnTo>
                  <a:lnTo>
                    <a:pt x="6031" y="9752"/>
                  </a:lnTo>
                  <a:lnTo>
                    <a:pt x="6280" y="9690"/>
                  </a:lnTo>
                  <a:lnTo>
                    <a:pt x="6530" y="9627"/>
                  </a:lnTo>
                  <a:lnTo>
                    <a:pt x="6987" y="9461"/>
                  </a:lnTo>
                  <a:lnTo>
                    <a:pt x="7445" y="9253"/>
                  </a:lnTo>
                  <a:lnTo>
                    <a:pt x="7861" y="8983"/>
                  </a:lnTo>
                  <a:lnTo>
                    <a:pt x="8256" y="8692"/>
                  </a:lnTo>
                  <a:lnTo>
                    <a:pt x="8630" y="8380"/>
                  </a:lnTo>
                  <a:lnTo>
                    <a:pt x="8963" y="8006"/>
                  </a:lnTo>
                  <a:lnTo>
                    <a:pt x="9254" y="7631"/>
                  </a:lnTo>
                  <a:lnTo>
                    <a:pt x="9524" y="7215"/>
                  </a:lnTo>
                  <a:lnTo>
                    <a:pt x="9753" y="6758"/>
                  </a:lnTo>
                  <a:lnTo>
                    <a:pt x="9919" y="6301"/>
                  </a:lnTo>
                  <a:lnTo>
                    <a:pt x="9982" y="6072"/>
                  </a:lnTo>
                  <a:lnTo>
                    <a:pt x="10044" y="5822"/>
                  </a:lnTo>
                  <a:lnTo>
                    <a:pt x="10106" y="5573"/>
                  </a:lnTo>
                  <a:lnTo>
                    <a:pt x="10127" y="5323"/>
                  </a:lnTo>
                  <a:lnTo>
                    <a:pt x="10148" y="5074"/>
                  </a:lnTo>
                  <a:lnTo>
                    <a:pt x="10169" y="4803"/>
                  </a:lnTo>
                  <a:lnTo>
                    <a:pt x="10169" y="4554"/>
                  </a:lnTo>
                  <a:lnTo>
                    <a:pt x="10148" y="4304"/>
                  </a:lnTo>
                  <a:lnTo>
                    <a:pt x="10106" y="4076"/>
                  </a:lnTo>
                  <a:lnTo>
                    <a:pt x="10065" y="3826"/>
                  </a:lnTo>
                  <a:lnTo>
                    <a:pt x="10002" y="3598"/>
                  </a:lnTo>
                  <a:lnTo>
                    <a:pt x="9940" y="3369"/>
                  </a:lnTo>
                  <a:lnTo>
                    <a:pt x="9857" y="3140"/>
                  </a:lnTo>
                  <a:lnTo>
                    <a:pt x="9753" y="2932"/>
                  </a:lnTo>
                  <a:lnTo>
                    <a:pt x="9649" y="2703"/>
                  </a:lnTo>
                  <a:lnTo>
                    <a:pt x="9545" y="2516"/>
                  </a:lnTo>
                  <a:lnTo>
                    <a:pt x="9275" y="2121"/>
                  </a:lnTo>
                  <a:lnTo>
                    <a:pt x="8963" y="1747"/>
                  </a:lnTo>
                  <a:lnTo>
                    <a:pt x="8609" y="1393"/>
                  </a:lnTo>
                  <a:lnTo>
                    <a:pt x="8235" y="1102"/>
                  </a:lnTo>
                  <a:lnTo>
                    <a:pt x="7819" y="811"/>
                  </a:lnTo>
                  <a:lnTo>
                    <a:pt x="7382" y="583"/>
                  </a:lnTo>
                  <a:lnTo>
                    <a:pt x="6904" y="375"/>
                  </a:lnTo>
                  <a:lnTo>
                    <a:pt x="6405" y="208"/>
                  </a:lnTo>
                  <a:lnTo>
                    <a:pt x="5885" y="104"/>
                  </a:lnTo>
                  <a:lnTo>
                    <a:pt x="5345" y="21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5587388" y="3989125"/>
              <a:ext cx="244875" cy="254750"/>
            </a:xfrm>
            <a:custGeom>
              <a:avLst/>
              <a:gdLst/>
              <a:ahLst/>
              <a:cxnLst/>
              <a:rect l="l" t="t" r="r" b="b"/>
              <a:pathLst>
                <a:path w="9795" h="10190" extrusionOk="0">
                  <a:moveTo>
                    <a:pt x="4658" y="1"/>
                  </a:moveTo>
                  <a:lnTo>
                    <a:pt x="4430" y="21"/>
                  </a:lnTo>
                  <a:lnTo>
                    <a:pt x="4201" y="42"/>
                  </a:lnTo>
                  <a:lnTo>
                    <a:pt x="3951" y="84"/>
                  </a:lnTo>
                  <a:lnTo>
                    <a:pt x="3723" y="125"/>
                  </a:lnTo>
                  <a:lnTo>
                    <a:pt x="3494" y="188"/>
                  </a:lnTo>
                  <a:lnTo>
                    <a:pt x="3265" y="271"/>
                  </a:lnTo>
                  <a:lnTo>
                    <a:pt x="3037" y="375"/>
                  </a:lnTo>
                  <a:lnTo>
                    <a:pt x="2683" y="562"/>
                  </a:lnTo>
                  <a:lnTo>
                    <a:pt x="2330" y="812"/>
                  </a:lnTo>
                  <a:lnTo>
                    <a:pt x="1997" y="1082"/>
                  </a:lnTo>
                  <a:lnTo>
                    <a:pt x="1706" y="1373"/>
                  </a:lnTo>
                  <a:lnTo>
                    <a:pt x="1415" y="1726"/>
                  </a:lnTo>
                  <a:lnTo>
                    <a:pt x="1144" y="2080"/>
                  </a:lnTo>
                  <a:lnTo>
                    <a:pt x="895" y="2475"/>
                  </a:lnTo>
                  <a:lnTo>
                    <a:pt x="687" y="2870"/>
                  </a:lnTo>
                  <a:lnTo>
                    <a:pt x="479" y="3307"/>
                  </a:lnTo>
                  <a:lnTo>
                    <a:pt x="334" y="3723"/>
                  </a:lnTo>
                  <a:lnTo>
                    <a:pt x="188" y="4159"/>
                  </a:lnTo>
                  <a:lnTo>
                    <a:pt x="84" y="4617"/>
                  </a:lnTo>
                  <a:lnTo>
                    <a:pt x="22" y="5053"/>
                  </a:lnTo>
                  <a:lnTo>
                    <a:pt x="1" y="5490"/>
                  </a:lnTo>
                  <a:lnTo>
                    <a:pt x="22" y="5906"/>
                  </a:lnTo>
                  <a:lnTo>
                    <a:pt x="63" y="6322"/>
                  </a:lnTo>
                  <a:lnTo>
                    <a:pt x="167" y="6758"/>
                  </a:lnTo>
                  <a:lnTo>
                    <a:pt x="292" y="7174"/>
                  </a:lnTo>
                  <a:lnTo>
                    <a:pt x="479" y="7569"/>
                  </a:lnTo>
                  <a:lnTo>
                    <a:pt x="687" y="7943"/>
                  </a:lnTo>
                  <a:lnTo>
                    <a:pt x="936" y="8297"/>
                  </a:lnTo>
                  <a:lnTo>
                    <a:pt x="1207" y="8630"/>
                  </a:lnTo>
                  <a:lnTo>
                    <a:pt x="1519" y="8942"/>
                  </a:lnTo>
                  <a:lnTo>
                    <a:pt x="1831" y="9212"/>
                  </a:lnTo>
                  <a:lnTo>
                    <a:pt x="2184" y="9461"/>
                  </a:lnTo>
                  <a:lnTo>
                    <a:pt x="2558" y="9669"/>
                  </a:lnTo>
                  <a:lnTo>
                    <a:pt x="2953" y="9836"/>
                  </a:lnTo>
                  <a:lnTo>
                    <a:pt x="3369" y="9981"/>
                  </a:lnTo>
                  <a:lnTo>
                    <a:pt x="3806" y="10085"/>
                  </a:lnTo>
                  <a:lnTo>
                    <a:pt x="4243" y="10148"/>
                  </a:lnTo>
                  <a:lnTo>
                    <a:pt x="4679" y="10189"/>
                  </a:lnTo>
                  <a:lnTo>
                    <a:pt x="5137" y="10168"/>
                  </a:lnTo>
                  <a:lnTo>
                    <a:pt x="5636" y="10106"/>
                  </a:lnTo>
                  <a:lnTo>
                    <a:pt x="6114" y="10002"/>
                  </a:lnTo>
                  <a:lnTo>
                    <a:pt x="6571" y="9856"/>
                  </a:lnTo>
                  <a:lnTo>
                    <a:pt x="7008" y="9669"/>
                  </a:lnTo>
                  <a:lnTo>
                    <a:pt x="7424" y="9461"/>
                  </a:lnTo>
                  <a:lnTo>
                    <a:pt x="7798" y="9212"/>
                  </a:lnTo>
                  <a:lnTo>
                    <a:pt x="8152" y="8942"/>
                  </a:lnTo>
                  <a:lnTo>
                    <a:pt x="8484" y="8630"/>
                  </a:lnTo>
                  <a:lnTo>
                    <a:pt x="8775" y="8297"/>
                  </a:lnTo>
                  <a:lnTo>
                    <a:pt x="9025" y="7943"/>
                  </a:lnTo>
                  <a:lnTo>
                    <a:pt x="9254" y="7548"/>
                  </a:lnTo>
                  <a:lnTo>
                    <a:pt x="9441" y="7133"/>
                  </a:lnTo>
                  <a:lnTo>
                    <a:pt x="9586" y="6696"/>
                  </a:lnTo>
                  <a:lnTo>
                    <a:pt x="9711" y="6238"/>
                  </a:lnTo>
                  <a:lnTo>
                    <a:pt x="9773" y="5781"/>
                  </a:lnTo>
                  <a:lnTo>
                    <a:pt x="9794" y="5282"/>
                  </a:lnTo>
                  <a:lnTo>
                    <a:pt x="9773" y="4929"/>
                  </a:lnTo>
                  <a:lnTo>
                    <a:pt x="9732" y="4554"/>
                  </a:lnTo>
                  <a:lnTo>
                    <a:pt x="9669" y="4201"/>
                  </a:lnTo>
                  <a:lnTo>
                    <a:pt x="9565" y="3827"/>
                  </a:lnTo>
                  <a:lnTo>
                    <a:pt x="9441" y="3473"/>
                  </a:lnTo>
                  <a:lnTo>
                    <a:pt x="9295" y="3120"/>
                  </a:lnTo>
                  <a:lnTo>
                    <a:pt x="9129" y="2787"/>
                  </a:lnTo>
                  <a:lnTo>
                    <a:pt x="8942" y="2454"/>
                  </a:lnTo>
                  <a:lnTo>
                    <a:pt x="8713" y="2142"/>
                  </a:lnTo>
                  <a:lnTo>
                    <a:pt x="8484" y="1830"/>
                  </a:lnTo>
                  <a:lnTo>
                    <a:pt x="8235" y="1560"/>
                  </a:lnTo>
                  <a:lnTo>
                    <a:pt x="7964" y="1290"/>
                  </a:lnTo>
                  <a:lnTo>
                    <a:pt x="7673" y="1061"/>
                  </a:lnTo>
                  <a:lnTo>
                    <a:pt x="7382" y="832"/>
                  </a:lnTo>
                  <a:lnTo>
                    <a:pt x="7070" y="645"/>
                  </a:lnTo>
                  <a:lnTo>
                    <a:pt x="6738" y="479"/>
                  </a:lnTo>
                  <a:lnTo>
                    <a:pt x="6280" y="292"/>
                  </a:lnTo>
                  <a:lnTo>
                    <a:pt x="5823" y="146"/>
                  </a:lnTo>
                  <a:lnTo>
                    <a:pt x="5365" y="63"/>
                  </a:lnTo>
                  <a:lnTo>
                    <a:pt x="5116" y="21"/>
                  </a:lnTo>
                  <a:lnTo>
                    <a:pt x="4887" y="21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5413788" y="4375350"/>
              <a:ext cx="304100" cy="59300"/>
            </a:xfrm>
            <a:custGeom>
              <a:avLst/>
              <a:gdLst/>
              <a:ahLst/>
              <a:cxnLst/>
              <a:rect l="l" t="t" r="r" b="b"/>
              <a:pathLst>
                <a:path w="12164" h="2372" extrusionOk="0">
                  <a:moveTo>
                    <a:pt x="4637" y="1"/>
                  </a:moveTo>
                  <a:lnTo>
                    <a:pt x="3472" y="21"/>
                  </a:lnTo>
                  <a:lnTo>
                    <a:pt x="2308" y="63"/>
                  </a:lnTo>
                  <a:lnTo>
                    <a:pt x="1871" y="84"/>
                  </a:lnTo>
                  <a:lnTo>
                    <a:pt x="1435" y="167"/>
                  </a:lnTo>
                  <a:lnTo>
                    <a:pt x="1227" y="209"/>
                  </a:lnTo>
                  <a:lnTo>
                    <a:pt x="1019" y="271"/>
                  </a:lnTo>
                  <a:lnTo>
                    <a:pt x="811" y="354"/>
                  </a:lnTo>
                  <a:lnTo>
                    <a:pt x="603" y="437"/>
                  </a:lnTo>
                  <a:lnTo>
                    <a:pt x="478" y="521"/>
                  </a:lnTo>
                  <a:lnTo>
                    <a:pt x="354" y="604"/>
                  </a:lnTo>
                  <a:lnTo>
                    <a:pt x="250" y="708"/>
                  </a:lnTo>
                  <a:lnTo>
                    <a:pt x="146" y="812"/>
                  </a:lnTo>
                  <a:lnTo>
                    <a:pt x="83" y="916"/>
                  </a:lnTo>
                  <a:lnTo>
                    <a:pt x="21" y="1061"/>
                  </a:lnTo>
                  <a:lnTo>
                    <a:pt x="0" y="1207"/>
                  </a:lnTo>
                  <a:lnTo>
                    <a:pt x="0" y="1373"/>
                  </a:lnTo>
                  <a:lnTo>
                    <a:pt x="21" y="1519"/>
                  </a:lnTo>
                  <a:lnTo>
                    <a:pt x="62" y="1664"/>
                  </a:lnTo>
                  <a:lnTo>
                    <a:pt x="125" y="1789"/>
                  </a:lnTo>
                  <a:lnTo>
                    <a:pt x="208" y="1893"/>
                  </a:lnTo>
                  <a:lnTo>
                    <a:pt x="312" y="1997"/>
                  </a:lnTo>
                  <a:lnTo>
                    <a:pt x="437" y="2059"/>
                  </a:lnTo>
                  <a:lnTo>
                    <a:pt x="582" y="2142"/>
                  </a:lnTo>
                  <a:lnTo>
                    <a:pt x="707" y="2184"/>
                  </a:lnTo>
                  <a:lnTo>
                    <a:pt x="1081" y="2288"/>
                  </a:lnTo>
                  <a:lnTo>
                    <a:pt x="1435" y="2350"/>
                  </a:lnTo>
                  <a:lnTo>
                    <a:pt x="1809" y="2371"/>
                  </a:lnTo>
                  <a:lnTo>
                    <a:pt x="2162" y="2371"/>
                  </a:lnTo>
                  <a:lnTo>
                    <a:pt x="4263" y="2226"/>
                  </a:lnTo>
                  <a:lnTo>
                    <a:pt x="5302" y="2122"/>
                  </a:lnTo>
                  <a:lnTo>
                    <a:pt x="6342" y="2018"/>
                  </a:lnTo>
                  <a:lnTo>
                    <a:pt x="7381" y="1872"/>
                  </a:lnTo>
                  <a:lnTo>
                    <a:pt x="8421" y="1727"/>
                  </a:lnTo>
                  <a:lnTo>
                    <a:pt x="9461" y="1539"/>
                  </a:lnTo>
                  <a:lnTo>
                    <a:pt x="10480" y="1331"/>
                  </a:lnTo>
                  <a:lnTo>
                    <a:pt x="10916" y="1227"/>
                  </a:lnTo>
                  <a:lnTo>
                    <a:pt x="11332" y="1103"/>
                  </a:lnTo>
                  <a:lnTo>
                    <a:pt x="11540" y="1020"/>
                  </a:lnTo>
                  <a:lnTo>
                    <a:pt x="11748" y="936"/>
                  </a:lnTo>
                  <a:lnTo>
                    <a:pt x="11956" y="812"/>
                  </a:lnTo>
                  <a:lnTo>
                    <a:pt x="12164" y="687"/>
                  </a:lnTo>
                  <a:lnTo>
                    <a:pt x="11935" y="541"/>
                  </a:lnTo>
                  <a:lnTo>
                    <a:pt x="11810" y="458"/>
                  </a:lnTo>
                  <a:lnTo>
                    <a:pt x="11706" y="437"/>
                  </a:lnTo>
                  <a:lnTo>
                    <a:pt x="11582" y="417"/>
                  </a:lnTo>
                  <a:lnTo>
                    <a:pt x="10417" y="250"/>
                  </a:lnTo>
                  <a:lnTo>
                    <a:pt x="9253" y="146"/>
                  </a:lnTo>
                  <a:lnTo>
                    <a:pt x="8109" y="63"/>
                  </a:lnTo>
                  <a:lnTo>
                    <a:pt x="6945" y="21"/>
                  </a:lnTo>
                  <a:lnTo>
                    <a:pt x="57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5612338" y="4043700"/>
              <a:ext cx="63975" cy="73850"/>
            </a:xfrm>
            <a:custGeom>
              <a:avLst/>
              <a:gdLst/>
              <a:ahLst/>
              <a:cxnLst/>
              <a:rect l="l" t="t" r="r" b="b"/>
              <a:pathLst>
                <a:path w="2559" h="2954" extrusionOk="0">
                  <a:moveTo>
                    <a:pt x="1976" y="1"/>
                  </a:moveTo>
                  <a:lnTo>
                    <a:pt x="1747" y="42"/>
                  </a:lnTo>
                  <a:lnTo>
                    <a:pt x="1540" y="105"/>
                  </a:lnTo>
                  <a:lnTo>
                    <a:pt x="1332" y="209"/>
                  </a:lnTo>
                  <a:lnTo>
                    <a:pt x="1124" y="313"/>
                  </a:lnTo>
                  <a:lnTo>
                    <a:pt x="916" y="458"/>
                  </a:lnTo>
                  <a:lnTo>
                    <a:pt x="729" y="625"/>
                  </a:lnTo>
                  <a:lnTo>
                    <a:pt x="541" y="791"/>
                  </a:lnTo>
                  <a:lnTo>
                    <a:pt x="396" y="978"/>
                  </a:lnTo>
                  <a:lnTo>
                    <a:pt x="250" y="1186"/>
                  </a:lnTo>
                  <a:lnTo>
                    <a:pt x="146" y="1415"/>
                  </a:lnTo>
                  <a:lnTo>
                    <a:pt x="63" y="1623"/>
                  </a:lnTo>
                  <a:lnTo>
                    <a:pt x="22" y="1851"/>
                  </a:lnTo>
                  <a:lnTo>
                    <a:pt x="1" y="2080"/>
                  </a:lnTo>
                  <a:lnTo>
                    <a:pt x="22" y="2226"/>
                  </a:lnTo>
                  <a:lnTo>
                    <a:pt x="42" y="2350"/>
                  </a:lnTo>
                  <a:lnTo>
                    <a:pt x="84" y="2475"/>
                  </a:lnTo>
                  <a:lnTo>
                    <a:pt x="146" y="2579"/>
                  </a:lnTo>
                  <a:lnTo>
                    <a:pt x="230" y="2683"/>
                  </a:lnTo>
                  <a:lnTo>
                    <a:pt x="334" y="2766"/>
                  </a:lnTo>
                  <a:lnTo>
                    <a:pt x="438" y="2850"/>
                  </a:lnTo>
                  <a:lnTo>
                    <a:pt x="583" y="2891"/>
                  </a:lnTo>
                  <a:lnTo>
                    <a:pt x="708" y="2933"/>
                  </a:lnTo>
                  <a:lnTo>
                    <a:pt x="853" y="2953"/>
                  </a:lnTo>
                  <a:lnTo>
                    <a:pt x="978" y="2953"/>
                  </a:lnTo>
                  <a:lnTo>
                    <a:pt x="1103" y="2933"/>
                  </a:lnTo>
                  <a:lnTo>
                    <a:pt x="1228" y="2891"/>
                  </a:lnTo>
                  <a:lnTo>
                    <a:pt x="1332" y="2829"/>
                  </a:lnTo>
                  <a:lnTo>
                    <a:pt x="1436" y="2746"/>
                  </a:lnTo>
                  <a:lnTo>
                    <a:pt x="1540" y="2642"/>
                  </a:lnTo>
                  <a:lnTo>
                    <a:pt x="1768" y="2371"/>
                  </a:lnTo>
                  <a:lnTo>
                    <a:pt x="1955" y="2080"/>
                  </a:lnTo>
                  <a:lnTo>
                    <a:pt x="2122" y="1768"/>
                  </a:lnTo>
                  <a:lnTo>
                    <a:pt x="2267" y="1456"/>
                  </a:lnTo>
                  <a:lnTo>
                    <a:pt x="2392" y="1144"/>
                  </a:lnTo>
                  <a:lnTo>
                    <a:pt x="2475" y="791"/>
                  </a:lnTo>
                  <a:lnTo>
                    <a:pt x="2517" y="438"/>
                  </a:lnTo>
                  <a:lnTo>
                    <a:pt x="2558" y="84"/>
                  </a:lnTo>
                  <a:lnTo>
                    <a:pt x="2371" y="22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5644063" y="4707000"/>
              <a:ext cx="60325" cy="73325"/>
            </a:xfrm>
            <a:custGeom>
              <a:avLst/>
              <a:gdLst/>
              <a:ahLst/>
              <a:cxnLst/>
              <a:rect l="l" t="t" r="r" b="b"/>
              <a:pathLst>
                <a:path w="2413" h="2933" extrusionOk="0">
                  <a:moveTo>
                    <a:pt x="2391" y="1"/>
                  </a:moveTo>
                  <a:lnTo>
                    <a:pt x="2183" y="21"/>
                  </a:lnTo>
                  <a:lnTo>
                    <a:pt x="1996" y="42"/>
                  </a:lnTo>
                  <a:lnTo>
                    <a:pt x="1788" y="104"/>
                  </a:lnTo>
                  <a:lnTo>
                    <a:pt x="1580" y="188"/>
                  </a:lnTo>
                  <a:lnTo>
                    <a:pt x="1393" y="271"/>
                  </a:lnTo>
                  <a:lnTo>
                    <a:pt x="1185" y="396"/>
                  </a:lnTo>
                  <a:lnTo>
                    <a:pt x="998" y="541"/>
                  </a:lnTo>
                  <a:lnTo>
                    <a:pt x="811" y="687"/>
                  </a:lnTo>
                  <a:lnTo>
                    <a:pt x="645" y="853"/>
                  </a:lnTo>
                  <a:lnTo>
                    <a:pt x="499" y="1019"/>
                  </a:lnTo>
                  <a:lnTo>
                    <a:pt x="354" y="1207"/>
                  </a:lnTo>
                  <a:lnTo>
                    <a:pt x="250" y="1373"/>
                  </a:lnTo>
                  <a:lnTo>
                    <a:pt x="146" y="1560"/>
                  </a:lnTo>
                  <a:lnTo>
                    <a:pt x="63" y="1768"/>
                  </a:lnTo>
                  <a:lnTo>
                    <a:pt x="21" y="1955"/>
                  </a:lnTo>
                  <a:lnTo>
                    <a:pt x="0" y="2121"/>
                  </a:lnTo>
                  <a:lnTo>
                    <a:pt x="0" y="2246"/>
                  </a:lnTo>
                  <a:lnTo>
                    <a:pt x="21" y="2350"/>
                  </a:lnTo>
                  <a:lnTo>
                    <a:pt x="63" y="2454"/>
                  </a:lnTo>
                  <a:lnTo>
                    <a:pt x="83" y="2537"/>
                  </a:lnTo>
                  <a:lnTo>
                    <a:pt x="187" y="2704"/>
                  </a:lnTo>
                  <a:lnTo>
                    <a:pt x="333" y="2828"/>
                  </a:lnTo>
                  <a:lnTo>
                    <a:pt x="499" y="2891"/>
                  </a:lnTo>
                  <a:lnTo>
                    <a:pt x="582" y="2932"/>
                  </a:lnTo>
                  <a:lnTo>
                    <a:pt x="874" y="2932"/>
                  </a:lnTo>
                  <a:lnTo>
                    <a:pt x="977" y="2891"/>
                  </a:lnTo>
                  <a:lnTo>
                    <a:pt x="1081" y="2849"/>
                  </a:lnTo>
                  <a:lnTo>
                    <a:pt x="1206" y="2787"/>
                  </a:lnTo>
                  <a:lnTo>
                    <a:pt x="1331" y="2683"/>
                  </a:lnTo>
                  <a:lnTo>
                    <a:pt x="1477" y="2537"/>
                  </a:lnTo>
                  <a:lnTo>
                    <a:pt x="1601" y="2392"/>
                  </a:lnTo>
                  <a:lnTo>
                    <a:pt x="1726" y="2225"/>
                  </a:lnTo>
                  <a:lnTo>
                    <a:pt x="1851" y="2017"/>
                  </a:lnTo>
                  <a:lnTo>
                    <a:pt x="2059" y="1622"/>
                  </a:lnTo>
                  <a:lnTo>
                    <a:pt x="2225" y="1186"/>
                  </a:lnTo>
                  <a:lnTo>
                    <a:pt x="2308" y="957"/>
                  </a:lnTo>
                  <a:lnTo>
                    <a:pt x="2350" y="749"/>
                  </a:lnTo>
                  <a:lnTo>
                    <a:pt x="2391" y="541"/>
                  </a:lnTo>
                  <a:lnTo>
                    <a:pt x="2412" y="354"/>
                  </a:lnTo>
                  <a:lnTo>
                    <a:pt x="2412" y="167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5769863" y="4376925"/>
              <a:ext cx="70700" cy="32775"/>
            </a:xfrm>
            <a:custGeom>
              <a:avLst/>
              <a:gdLst/>
              <a:ahLst/>
              <a:cxnLst/>
              <a:rect l="l" t="t" r="r" b="b"/>
              <a:pathLst>
                <a:path w="2828" h="1311" extrusionOk="0">
                  <a:moveTo>
                    <a:pt x="686" y="0"/>
                  </a:moveTo>
                  <a:lnTo>
                    <a:pt x="541" y="21"/>
                  </a:lnTo>
                  <a:lnTo>
                    <a:pt x="416" y="62"/>
                  </a:lnTo>
                  <a:lnTo>
                    <a:pt x="291" y="104"/>
                  </a:lnTo>
                  <a:lnTo>
                    <a:pt x="187" y="187"/>
                  </a:lnTo>
                  <a:lnTo>
                    <a:pt x="104" y="270"/>
                  </a:lnTo>
                  <a:lnTo>
                    <a:pt x="42" y="374"/>
                  </a:lnTo>
                  <a:lnTo>
                    <a:pt x="21" y="499"/>
                  </a:lnTo>
                  <a:lnTo>
                    <a:pt x="0" y="665"/>
                  </a:lnTo>
                  <a:lnTo>
                    <a:pt x="21" y="811"/>
                  </a:lnTo>
                  <a:lnTo>
                    <a:pt x="62" y="936"/>
                  </a:lnTo>
                  <a:lnTo>
                    <a:pt x="125" y="1040"/>
                  </a:lnTo>
                  <a:lnTo>
                    <a:pt x="208" y="1123"/>
                  </a:lnTo>
                  <a:lnTo>
                    <a:pt x="312" y="1206"/>
                  </a:lnTo>
                  <a:lnTo>
                    <a:pt x="437" y="1248"/>
                  </a:lnTo>
                  <a:lnTo>
                    <a:pt x="561" y="1289"/>
                  </a:lnTo>
                  <a:lnTo>
                    <a:pt x="707" y="1289"/>
                  </a:lnTo>
                  <a:lnTo>
                    <a:pt x="977" y="1310"/>
                  </a:lnTo>
                  <a:lnTo>
                    <a:pt x="1248" y="1268"/>
                  </a:lnTo>
                  <a:lnTo>
                    <a:pt x="1518" y="1227"/>
                  </a:lnTo>
                  <a:lnTo>
                    <a:pt x="1788" y="1144"/>
                  </a:lnTo>
                  <a:lnTo>
                    <a:pt x="2038" y="1040"/>
                  </a:lnTo>
                  <a:lnTo>
                    <a:pt x="2308" y="894"/>
                  </a:lnTo>
                  <a:lnTo>
                    <a:pt x="2558" y="749"/>
                  </a:lnTo>
                  <a:lnTo>
                    <a:pt x="2828" y="561"/>
                  </a:lnTo>
                  <a:lnTo>
                    <a:pt x="2558" y="395"/>
                  </a:lnTo>
                  <a:lnTo>
                    <a:pt x="2287" y="270"/>
                  </a:lnTo>
                  <a:lnTo>
                    <a:pt x="2038" y="166"/>
                  </a:lnTo>
                  <a:lnTo>
                    <a:pt x="1767" y="83"/>
                  </a:lnTo>
                  <a:lnTo>
                    <a:pt x="1497" y="4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37" name="Google Shape;937;p6"/>
          <p:cNvGrpSpPr/>
          <p:nvPr/>
        </p:nvGrpSpPr>
        <p:grpSpPr>
          <a:xfrm>
            <a:off x="10870193" y="5852404"/>
            <a:ext cx="468707" cy="348392"/>
            <a:chOff x="3953200" y="4761600"/>
            <a:chExt cx="866050" cy="642000"/>
          </a:xfrm>
        </p:grpSpPr>
        <p:sp>
          <p:nvSpPr>
            <p:cNvPr id="938" name="Google Shape;938;p6"/>
            <p:cNvSpPr/>
            <p:nvPr/>
          </p:nvSpPr>
          <p:spPr>
            <a:xfrm>
              <a:off x="3953200" y="4767825"/>
              <a:ext cx="861875" cy="297375"/>
            </a:xfrm>
            <a:custGeom>
              <a:avLst/>
              <a:gdLst/>
              <a:ahLst/>
              <a:cxnLst/>
              <a:rect l="l" t="t" r="r" b="b"/>
              <a:pathLst>
                <a:path w="34475" h="11895" extrusionOk="0">
                  <a:moveTo>
                    <a:pt x="18984" y="1103"/>
                  </a:moveTo>
                  <a:lnTo>
                    <a:pt x="20939" y="1144"/>
                  </a:lnTo>
                  <a:lnTo>
                    <a:pt x="22893" y="1207"/>
                  </a:lnTo>
                  <a:lnTo>
                    <a:pt x="24848" y="1311"/>
                  </a:lnTo>
                  <a:lnTo>
                    <a:pt x="26470" y="1435"/>
                  </a:lnTo>
                  <a:lnTo>
                    <a:pt x="27281" y="1498"/>
                  </a:lnTo>
                  <a:lnTo>
                    <a:pt x="28091" y="1602"/>
                  </a:lnTo>
                  <a:lnTo>
                    <a:pt x="28902" y="1706"/>
                  </a:lnTo>
                  <a:lnTo>
                    <a:pt x="29693" y="1851"/>
                  </a:lnTo>
                  <a:lnTo>
                    <a:pt x="30503" y="2018"/>
                  </a:lnTo>
                  <a:lnTo>
                    <a:pt x="31294" y="2225"/>
                  </a:lnTo>
                  <a:lnTo>
                    <a:pt x="31626" y="2329"/>
                  </a:lnTo>
                  <a:lnTo>
                    <a:pt x="31917" y="2433"/>
                  </a:lnTo>
                  <a:lnTo>
                    <a:pt x="32146" y="2558"/>
                  </a:lnTo>
                  <a:lnTo>
                    <a:pt x="32229" y="2621"/>
                  </a:lnTo>
                  <a:lnTo>
                    <a:pt x="32312" y="2704"/>
                  </a:lnTo>
                  <a:lnTo>
                    <a:pt x="32375" y="2766"/>
                  </a:lnTo>
                  <a:lnTo>
                    <a:pt x="32437" y="2849"/>
                  </a:lnTo>
                  <a:lnTo>
                    <a:pt x="32479" y="2953"/>
                  </a:lnTo>
                  <a:lnTo>
                    <a:pt x="32520" y="3057"/>
                  </a:lnTo>
                  <a:lnTo>
                    <a:pt x="32562" y="3307"/>
                  </a:lnTo>
                  <a:lnTo>
                    <a:pt x="32583" y="3619"/>
                  </a:lnTo>
                  <a:lnTo>
                    <a:pt x="32562" y="3910"/>
                  </a:lnTo>
                  <a:lnTo>
                    <a:pt x="32520" y="4866"/>
                  </a:lnTo>
                  <a:lnTo>
                    <a:pt x="32479" y="5843"/>
                  </a:lnTo>
                  <a:lnTo>
                    <a:pt x="32396" y="6800"/>
                  </a:lnTo>
                  <a:lnTo>
                    <a:pt x="32333" y="7278"/>
                  </a:lnTo>
                  <a:lnTo>
                    <a:pt x="32271" y="7756"/>
                  </a:lnTo>
                  <a:lnTo>
                    <a:pt x="32208" y="8047"/>
                  </a:lnTo>
                  <a:lnTo>
                    <a:pt x="32104" y="8297"/>
                  </a:lnTo>
                  <a:lnTo>
                    <a:pt x="31980" y="8526"/>
                  </a:lnTo>
                  <a:lnTo>
                    <a:pt x="31834" y="8713"/>
                  </a:lnTo>
                  <a:lnTo>
                    <a:pt x="31647" y="8858"/>
                  </a:lnTo>
                  <a:lnTo>
                    <a:pt x="31439" y="9004"/>
                  </a:lnTo>
                  <a:lnTo>
                    <a:pt x="31190" y="9108"/>
                  </a:lnTo>
                  <a:lnTo>
                    <a:pt x="30919" y="9191"/>
                  </a:lnTo>
                  <a:lnTo>
                    <a:pt x="30462" y="9295"/>
                  </a:lnTo>
                  <a:lnTo>
                    <a:pt x="30004" y="9378"/>
                  </a:lnTo>
                  <a:lnTo>
                    <a:pt x="29526" y="9441"/>
                  </a:lnTo>
                  <a:lnTo>
                    <a:pt x="29069" y="9482"/>
                  </a:lnTo>
                  <a:lnTo>
                    <a:pt x="28590" y="9524"/>
                  </a:lnTo>
                  <a:lnTo>
                    <a:pt x="28133" y="9545"/>
                  </a:lnTo>
                  <a:lnTo>
                    <a:pt x="4076" y="9545"/>
                  </a:lnTo>
                  <a:lnTo>
                    <a:pt x="3660" y="9524"/>
                  </a:lnTo>
                  <a:lnTo>
                    <a:pt x="3223" y="9482"/>
                  </a:lnTo>
                  <a:lnTo>
                    <a:pt x="2807" y="9441"/>
                  </a:lnTo>
                  <a:lnTo>
                    <a:pt x="2496" y="9378"/>
                  </a:lnTo>
                  <a:lnTo>
                    <a:pt x="2204" y="9295"/>
                  </a:lnTo>
                  <a:lnTo>
                    <a:pt x="1955" y="9170"/>
                  </a:lnTo>
                  <a:lnTo>
                    <a:pt x="1747" y="9025"/>
                  </a:lnTo>
                  <a:lnTo>
                    <a:pt x="1664" y="8921"/>
                  </a:lnTo>
                  <a:lnTo>
                    <a:pt x="1581" y="8838"/>
                  </a:lnTo>
                  <a:lnTo>
                    <a:pt x="1435" y="8609"/>
                  </a:lnTo>
                  <a:lnTo>
                    <a:pt x="1310" y="8339"/>
                  </a:lnTo>
                  <a:lnTo>
                    <a:pt x="1227" y="8027"/>
                  </a:lnTo>
                  <a:lnTo>
                    <a:pt x="1165" y="7611"/>
                  </a:lnTo>
                  <a:lnTo>
                    <a:pt x="1123" y="7195"/>
                  </a:lnTo>
                  <a:lnTo>
                    <a:pt x="1102" y="6800"/>
                  </a:lnTo>
                  <a:lnTo>
                    <a:pt x="1082" y="6384"/>
                  </a:lnTo>
                  <a:lnTo>
                    <a:pt x="1082" y="6010"/>
                  </a:lnTo>
                  <a:lnTo>
                    <a:pt x="1123" y="5635"/>
                  </a:lnTo>
                  <a:lnTo>
                    <a:pt x="1165" y="5261"/>
                  </a:lnTo>
                  <a:lnTo>
                    <a:pt x="1227" y="4887"/>
                  </a:lnTo>
                  <a:lnTo>
                    <a:pt x="1310" y="4513"/>
                  </a:lnTo>
                  <a:lnTo>
                    <a:pt x="1414" y="4138"/>
                  </a:lnTo>
                  <a:lnTo>
                    <a:pt x="1518" y="3785"/>
                  </a:lnTo>
                  <a:lnTo>
                    <a:pt x="1664" y="3411"/>
                  </a:lnTo>
                  <a:lnTo>
                    <a:pt x="1768" y="3203"/>
                  </a:lnTo>
                  <a:lnTo>
                    <a:pt x="1893" y="2995"/>
                  </a:lnTo>
                  <a:lnTo>
                    <a:pt x="2038" y="2808"/>
                  </a:lnTo>
                  <a:lnTo>
                    <a:pt x="2204" y="2662"/>
                  </a:lnTo>
                  <a:lnTo>
                    <a:pt x="2392" y="2517"/>
                  </a:lnTo>
                  <a:lnTo>
                    <a:pt x="2579" y="2392"/>
                  </a:lnTo>
                  <a:lnTo>
                    <a:pt x="2787" y="2288"/>
                  </a:lnTo>
                  <a:lnTo>
                    <a:pt x="3015" y="2205"/>
                  </a:lnTo>
                  <a:lnTo>
                    <a:pt x="3494" y="2038"/>
                  </a:lnTo>
                  <a:lnTo>
                    <a:pt x="3993" y="1934"/>
                  </a:lnTo>
                  <a:lnTo>
                    <a:pt x="4492" y="1830"/>
                  </a:lnTo>
                  <a:lnTo>
                    <a:pt x="4991" y="1747"/>
                  </a:lnTo>
                  <a:lnTo>
                    <a:pt x="5989" y="1643"/>
                  </a:lnTo>
                  <a:lnTo>
                    <a:pt x="7008" y="1539"/>
                  </a:lnTo>
                  <a:lnTo>
                    <a:pt x="9087" y="1373"/>
                  </a:lnTo>
                  <a:lnTo>
                    <a:pt x="11166" y="1227"/>
                  </a:lnTo>
                  <a:lnTo>
                    <a:pt x="13245" y="1144"/>
                  </a:lnTo>
                  <a:lnTo>
                    <a:pt x="14285" y="1123"/>
                  </a:lnTo>
                  <a:lnTo>
                    <a:pt x="15325" y="1103"/>
                  </a:lnTo>
                  <a:close/>
                  <a:moveTo>
                    <a:pt x="16510" y="1"/>
                  </a:moveTo>
                  <a:lnTo>
                    <a:pt x="14431" y="21"/>
                  </a:lnTo>
                  <a:lnTo>
                    <a:pt x="12622" y="84"/>
                  </a:lnTo>
                  <a:lnTo>
                    <a:pt x="11000" y="167"/>
                  </a:lnTo>
                  <a:lnTo>
                    <a:pt x="9461" y="271"/>
                  </a:lnTo>
                  <a:lnTo>
                    <a:pt x="7860" y="396"/>
                  </a:lnTo>
                  <a:lnTo>
                    <a:pt x="7070" y="479"/>
                  </a:lnTo>
                  <a:lnTo>
                    <a:pt x="6259" y="562"/>
                  </a:lnTo>
                  <a:lnTo>
                    <a:pt x="5469" y="687"/>
                  </a:lnTo>
                  <a:lnTo>
                    <a:pt x="4679" y="812"/>
                  </a:lnTo>
                  <a:lnTo>
                    <a:pt x="3909" y="957"/>
                  </a:lnTo>
                  <a:lnTo>
                    <a:pt x="3119" y="1144"/>
                  </a:lnTo>
                  <a:lnTo>
                    <a:pt x="2787" y="1248"/>
                  </a:lnTo>
                  <a:lnTo>
                    <a:pt x="2475" y="1373"/>
                  </a:lnTo>
                  <a:lnTo>
                    <a:pt x="2184" y="1498"/>
                  </a:lnTo>
                  <a:lnTo>
                    <a:pt x="1913" y="1643"/>
                  </a:lnTo>
                  <a:lnTo>
                    <a:pt x="1664" y="1810"/>
                  </a:lnTo>
                  <a:lnTo>
                    <a:pt x="1435" y="1997"/>
                  </a:lnTo>
                  <a:lnTo>
                    <a:pt x="1227" y="2184"/>
                  </a:lnTo>
                  <a:lnTo>
                    <a:pt x="1019" y="2392"/>
                  </a:lnTo>
                  <a:lnTo>
                    <a:pt x="853" y="2621"/>
                  </a:lnTo>
                  <a:lnTo>
                    <a:pt x="687" y="2870"/>
                  </a:lnTo>
                  <a:lnTo>
                    <a:pt x="541" y="3120"/>
                  </a:lnTo>
                  <a:lnTo>
                    <a:pt x="416" y="3411"/>
                  </a:lnTo>
                  <a:lnTo>
                    <a:pt x="312" y="3681"/>
                  </a:lnTo>
                  <a:lnTo>
                    <a:pt x="229" y="3993"/>
                  </a:lnTo>
                  <a:lnTo>
                    <a:pt x="146" y="4305"/>
                  </a:lnTo>
                  <a:lnTo>
                    <a:pt x="104" y="4637"/>
                  </a:lnTo>
                  <a:lnTo>
                    <a:pt x="42" y="5157"/>
                  </a:lnTo>
                  <a:lnTo>
                    <a:pt x="0" y="5677"/>
                  </a:lnTo>
                  <a:lnTo>
                    <a:pt x="0" y="6176"/>
                  </a:lnTo>
                  <a:lnTo>
                    <a:pt x="42" y="6696"/>
                  </a:lnTo>
                  <a:lnTo>
                    <a:pt x="84" y="7195"/>
                  </a:lnTo>
                  <a:lnTo>
                    <a:pt x="167" y="7715"/>
                  </a:lnTo>
                  <a:lnTo>
                    <a:pt x="250" y="8214"/>
                  </a:lnTo>
                  <a:lnTo>
                    <a:pt x="375" y="8713"/>
                  </a:lnTo>
                  <a:lnTo>
                    <a:pt x="458" y="9045"/>
                  </a:lnTo>
                  <a:lnTo>
                    <a:pt x="562" y="9357"/>
                  </a:lnTo>
                  <a:lnTo>
                    <a:pt x="666" y="9628"/>
                  </a:lnTo>
                  <a:lnTo>
                    <a:pt x="811" y="9877"/>
                  </a:lnTo>
                  <a:lnTo>
                    <a:pt x="957" y="10127"/>
                  </a:lnTo>
                  <a:lnTo>
                    <a:pt x="1102" y="10335"/>
                  </a:lnTo>
                  <a:lnTo>
                    <a:pt x="1290" y="10522"/>
                  </a:lnTo>
                  <a:lnTo>
                    <a:pt x="1477" y="10688"/>
                  </a:lnTo>
                  <a:lnTo>
                    <a:pt x="1685" y="10854"/>
                  </a:lnTo>
                  <a:lnTo>
                    <a:pt x="1913" y="10979"/>
                  </a:lnTo>
                  <a:lnTo>
                    <a:pt x="2163" y="11104"/>
                  </a:lnTo>
                  <a:lnTo>
                    <a:pt x="2412" y="11208"/>
                  </a:lnTo>
                  <a:lnTo>
                    <a:pt x="2703" y="11291"/>
                  </a:lnTo>
                  <a:lnTo>
                    <a:pt x="2995" y="11353"/>
                  </a:lnTo>
                  <a:lnTo>
                    <a:pt x="3306" y="11395"/>
                  </a:lnTo>
                  <a:lnTo>
                    <a:pt x="3639" y="11437"/>
                  </a:lnTo>
                  <a:lnTo>
                    <a:pt x="3909" y="11457"/>
                  </a:lnTo>
                  <a:lnTo>
                    <a:pt x="4824" y="11457"/>
                  </a:lnTo>
                  <a:lnTo>
                    <a:pt x="5469" y="11437"/>
                  </a:lnTo>
                  <a:lnTo>
                    <a:pt x="5822" y="11437"/>
                  </a:lnTo>
                  <a:lnTo>
                    <a:pt x="7153" y="11499"/>
                  </a:lnTo>
                  <a:lnTo>
                    <a:pt x="8505" y="11541"/>
                  </a:lnTo>
                  <a:lnTo>
                    <a:pt x="9835" y="11561"/>
                  </a:lnTo>
                  <a:lnTo>
                    <a:pt x="11187" y="11561"/>
                  </a:lnTo>
                  <a:lnTo>
                    <a:pt x="13869" y="11582"/>
                  </a:lnTo>
                  <a:lnTo>
                    <a:pt x="15221" y="11582"/>
                  </a:lnTo>
                  <a:lnTo>
                    <a:pt x="16572" y="11603"/>
                  </a:lnTo>
                  <a:lnTo>
                    <a:pt x="17591" y="11624"/>
                  </a:lnTo>
                  <a:lnTo>
                    <a:pt x="18631" y="11624"/>
                  </a:lnTo>
                  <a:lnTo>
                    <a:pt x="20689" y="11645"/>
                  </a:lnTo>
                  <a:lnTo>
                    <a:pt x="21708" y="11645"/>
                  </a:lnTo>
                  <a:lnTo>
                    <a:pt x="22748" y="11665"/>
                  </a:lnTo>
                  <a:lnTo>
                    <a:pt x="23767" y="11686"/>
                  </a:lnTo>
                  <a:lnTo>
                    <a:pt x="24785" y="11749"/>
                  </a:lnTo>
                  <a:lnTo>
                    <a:pt x="26511" y="11853"/>
                  </a:lnTo>
                  <a:lnTo>
                    <a:pt x="27364" y="11894"/>
                  </a:lnTo>
                  <a:lnTo>
                    <a:pt x="29027" y="11894"/>
                  </a:lnTo>
                  <a:lnTo>
                    <a:pt x="29817" y="11853"/>
                  </a:lnTo>
                  <a:lnTo>
                    <a:pt x="30607" y="11769"/>
                  </a:lnTo>
                  <a:lnTo>
                    <a:pt x="31418" y="11665"/>
                  </a:lnTo>
                  <a:lnTo>
                    <a:pt x="31709" y="11624"/>
                  </a:lnTo>
                  <a:lnTo>
                    <a:pt x="31980" y="11561"/>
                  </a:lnTo>
                  <a:lnTo>
                    <a:pt x="32229" y="11478"/>
                  </a:lnTo>
                  <a:lnTo>
                    <a:pt x="32458" y="11374"/>
                  </a:lnTo>
                  <a:lnTo>
                    <a:pt x="32687" y="11250"/>
                  </a:lnTo>
                  <a:lnTo>
                    <a:pt x="32895" y="11125"/>
                  </a:lnTo>
                  <a:lnTo>
                    <a:pt x="33082" y="10979"/>
                  </a:lnTo>
                  <a:lnTo>
                    <a:pt x="33269" y="10834"/>
                  </a:lnTo>
                  <a:lnTo>
                    <a:pt x="33435" y="10667"/>
                  </a:lnTo>
                  <a:lnTo>
                    <a:pt x="33581" y="10480"/>
                  </a:lnTo>
                  <a:lnTo>
                    <a:pt x="33726" y="10272"/>
                  </a:lnTo>
                  <a:lnTo>
                    <a:pt x="33851" y="10064"/>
                  </a:lnTo>
                  <a:lnTo>
                    <a:pt x="33955" y="9836"/>
                  </a:lnTo>
                  <a:lnTo>
                    <a:pt x="34059" y="9586"/>
                  </a:lnTo>
                  <a:lnTo>
                    <a:pt x="34142" y="9337"/>
                  </a:lnTo>
                  <a:lnTo>
                    <a:pt x="34225" y="9066"/>
                  </a:lnTo>
                  <a:lnTo>
                    <a:pt x="34329" y="8505"/>
                  </a:lnTo>
                  <a:lnTo>
                    <a:pt x="34412" y="7964"/>
                  </a:lnTo>
                  <a:lnTo>
                    <a:pt x="34454" y="7424"/>
                  </a:lnTo>
                  <a:lnTo>
                    <a:pt x="34475" y="6883"/>
                  </a:lnTo>
                  <a:lnTo>
                    <a:pt x="34475" y="6322"/>
                  </a:lnTo>
                  <a:lnTo>
                    <a:pt x="34454" y="5781"/>
                  </a:lnTo>
                  <a:lnTo>
                    <a:pt x="34412" y="5220"/>
                  </a:lnTo>
                  <a:lnTo>
                    <a:pt x="34371" y="4679"/>
                  </a:lnTo>
                  <a:lnTo>
                    <a:pt x="34329" y="4367"/>
                  </a:lnTo>
                  <a:lnTo>
                    <a:pt x="34267" y="4076"/>
                  </a:lnTo>
                  <a:lnTo>
                    <a:pt x="34184" y="3785"/>
                  </a:lnTo>
                  <a:lnTo>
                    <a:pt x="34101" y="3515"/>
                  </a:lnTo>
                  <a:lnTo>
                    <a:pt x="33976" y="3244"/>
                  </a:lnTo>
                  <a:lnTo>
                    <a:pt x="33851" y="2995"/>
                  </a:lnTo>
                  <a:lnTo>
                    <a:pt x="33706" y="2745"/>
                  </a:lnTo>
                  <a:lnTo>
                    <a:pt x="33539" y="2517"/>
                  </a:lnTo>
                  <a:lnTo>
                    <a:pt x="33352" y="2288"/>
                  </a:lnTo>
                  <a:lnTo>
                    <a:pt x="33144" y="2101"/>
                  </a:lnTo>
                  <a:lnTo>
                    <a:pt x="32936" y="1914"/>
                  </a:lnTo>
                  <a:lnTo>
                    <a:pt x="32707" y="1726"/>
                  </a:lnTo>
                  <a:lnTo>
                    <a:pt x="32458" y="1581"/>
                  </a:lnTo>
                  <a:lnTo>
                    <a:pt x="32188" y="1435"/>
                  </a:lnTo>
                  <a:lnTo>
                    <a:pt x="31917" y="1311"/>
                  </a:lnTo>
                  <a:lnTo>
                    <a:pt x="31626" y="1207"/>
                  </a:lnTo>
                  <a:lnTo>
                    <a:pt x="30898" y="999"/>
                  </a:lnTo>
                  <a:lnTo>
                    <a:pt x="30150" y="832"/>
                  </a:lnTo>
                  <a:lnTo>
                    <a:pt x="29401" y="708"/>
                  </a:lnTo>
                  <a:lnTo>
                    <a:pt x="28653" y="604"/>
                  </a:lnTo>
                  <a:lnTo>
                    <a:pt x="27821" y="500"/>
                  </a:lnTo>
                  <a:lnTo>
                    <a:pt x="27010" y="416"/>
                  </a:lnTo>
                  <a:lnTo>
                    <a:pt x="25388" y="292"/>
                  </a:lnTo>
                  <a:lnTo>
                    <a:pt x="23787" y="209"/>
                  </a:lnTo>
                  <a:lnTo>
                    <a:pt x="22228" y="146"/>
                  </a:lnTo>
                  <a:lnTo>
                    <a:pt x="19234" y="63"/>
                  </a:lnTo>
                  <a:lnTo>
                    <a:pt x="17820" y="42"/>
                  </a:lnTo>
                  <a:lnTo>
                    <a:pt x="16510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3980225" y="4795375"/>
              <a:ext cx="787550" cy="211075"/>
            </a:xfrm>
            <a:custGeom>
              <a:avLst/>
              <a:gdLst/>
              <a:ahLst/>
              <a:cxnLst/>
              <a:rect l="l" t="t" r="r" b="b"/>
              <a:pathLst>
                <a:path w="31502" h="8443" fill="none" extrusionOk="0">
                  <a:moveTo>
                    <a:pt x="1" y="5282"/>
                  </a:moveTo>
                  <a:lnTo>
                    <a:pt x="1" y="5282"/>
                  </a:lnTo>
                  <a:lnTo>
                    <a:pt x="1" y="4908"/>
                  </a:lnTo>
                  <a:lnTo>
                    <a:pt x="42" y="4533"/>
                  </a:lnTo>
                  <a:lnTo>
                    <a:pt x="84" y="4159"/>
                  </a:lnTo>
                  <a:lnTo>
                    <a:pt x="146" y="3785"/>
                  </a:lnTo>
                  <a:lnTo>
                    <a:pt x="229" y="3411"/>
                  </a:lnTo>
                  <a:lnTo>
                    <a:pt x="333" y="3036"/>
                  </a:lnTo>
                  <a:lnTo>
                    <a:pt x="437" y="2683"/>
                  </a:lnTo>
                  <a:lnTo>
                    <a:pt x="583" y="2309"/>
                  </a:lnTo>
                  <a:lnTo>
                    <a:pt x="583" y="2309"/>
                  </a:lnTo>
                  <a:lnTo>
                    <a:pt x="687" y="2101"/>
                  </a:lnTo>
                  <a:lnTo>
                    <a:pt x="812" y="1893"/>
                  </a:lnTo>
                  <a:lnTo>
                    <a:pt x="957" y="1706"/>
                  </a:lnTo>
                  <a:lnTo>
                    <a:pt x="1123" y="1560"/>
                  </a:lnTo>
                  <a:lnTo>
                    <a:pt x="1311" y="1415"/>
                  </a:lnTo>
                  <a:lnTo>
                    <a:pt x="1498" y="1290"/>
                  </a:lnTo>
                  <a:lnTo>
                    <a:pt x="1706" y="1186"/>
                  </a:lnTo>
                  <a:lnTo>
                    <a:pt x="1934" y="1103"/>
                  </a:lnTo>
                  <a:lnTo>
                    <a:pt x="1934" y="1103"/>
                  </a:lnTo>
                  <a:lnTo>
                    <a:pt x="2413" y="936"/>
                  </a:lnTo>
                  <a:lnTo>
                    <a:pt x="2912" y="832"/>
                  </a:lnTo>
                  <a:lnTo>
                    <a:pt x="3411" y="728"/>
                  </a:lnTo>
                  <a:lnTo>
                    <a:pt x="3910" y="645"/>
                  </a:lnTo>
                  <a:lnTo>
                    <a:pt x="4908" y="541"/>
                  </a:lnTo>
                  <a:lnTo>
                    <a:pt x="5927" y="437"/>
                  </a:lnTo>
                  <a:lnTo>
                    <a:pt x="5927" y="437"/>
                  </a:lnTo>
                  <a:lnTo>
                    <a:pt x="8006" y="271"/>
                  </a:lnTo>
                  <a:lnTo>
                    <a:pt x="10085" y="125"/>
                  </a:lnTo>
                  <a:lnTo>
                    <a:pt x="12164" y="42"/>
                  </a:lnTo>
                  <a:lnTo>
                    <a:pt x="13204" y="21"/>
                  </a:lnTo>
                  <a:lnTo>
                    <a:pt x="14244" y="1"/>
                  </a:lnTo>
                  <a:lnTo>
                    <a:pt x="14244" y="1"/>
                  </a:lnTo>
                  <a:lnTo>
                    <a:pt x="15949" y="1"/>
                  </a:lnTo>
                  <a:lnTo>
                    <a:pt x="15949" y="1"/>
                  </a:lnTo>
                  <a:lnTo>
                    <a:pt x="17903" y="1"/>
                  </a:lnTo>
                  <a:lnTo>
                    <a:pt x="19858" y="42"/>
                  </a:lnTo>
                  <a:lnTo>
                    <a:pt x="21812" y="105"/>
                  </a:lnTo>
                  <a:lnTo>
                    <a:pt x="23767" y="209"/>
                  </a:lnTo>
                  <a:lnTo>
                    <a:pt x="23767" y="209"/>
                  </a:lnTo>
                  <a:lnTo>
                    <a:pt x="25389" y="333"/>
                  </a:lnTo>
                  <a:lnTo>
                    <a:pt x="26200" y="396"/>
                  </a:lnTo>
                  <a:lnTo>
                    <a:pt x="27010" y="500"/>
                  </a:lnTo>
                  <a:lnTo>
                    <a:pt x="27821" y="604"/>
                  </a:lnTo>
                  <a:lnTo>
                    <a:pt x="28612" y="749"/>
                  </a:lnTo>
                  <a:lnTo>
                    <a:pt x="29422" y="916"/>
                  </a:lnTo>
                  <a:lnTo>
                    <a:pt x="30213" y="1123"/>
                  </a:lnTo>
                  <a:lnTo>
                    <a:pt x="30213" y="1123"/>
                  </a:lnTo>
                  <a:lnTo>
                    <a:pt x="30545" y="1227"/>
                  </a:lnTo>
                  <a:lnTo>
                    <a:pt x="30836" y="1331"/>
                  </a:lnTo>
                  <a:lnTo>
                    <a:pt x="31065" y="1456"/>
                  </a:lnTo>
                  <a:lnTo>
                    <a:pt x="31148" y="1519"/>
                  </a:lnTo>
                  <a:lnTo>
                    <a:pt x="31231" y="1602"/>
                  </a:lnTo>
                  <a:lnTo>
                    <a:pt x="31294" y="1664"/>
                  </a:lnTo>
                  <a:lnTo>
                    <a:pt x="31356" y="1747"/>
                  </a:lnTo>
                  <a:lnTo>
                    <a:pt x="31398" y="1851"/>
                  </a:lnTo>
                  <a:lnTo>
                    <a:pt x="31439" y="1955"/>
                  </a:lnTo>
                  <a:lnTo>
                    <a:pt x="31481" y="2205"/>
                  </a:lnTo>
                  <a:lnTo>
                    <a:pt x="31502" y="2517"/>
                  </a:lnTo>
                  <a:lnTo>
                    <a:pt x="31502" y="2517"/>
                  </a:lnTo>
                  <a:lnTo>
                    <a:pt x="31481" y="2808"/>
                  </a:lnTo>
                  <a:lnTo>
                    <a:pt x="31481" y="2808"/>
                  </a:lnTo>
                  <a:lnTo>
                    <a:pt x="31439" y="3764"/>
                  </a:lnTo>
                  <a:lnTo>
                    <a:pt x="31398" y="4741"/>
                  </a:lnTo>
                  <a:lnTo>
                    <a:pt x="31315" y="5698"/>
                  </a:lnTo>
                  <a:lnTo>
                    <a:pt x="31252" y="6176"/>
                  </a:lnTo>
                  <a:lnTo>
                    <a:pt x="31190" y="6654"/>
                  </a:lnTo>
                  <a:lnTo>
                    <a:pt x="31190" y="6654"/>
                  </a:lnTo>
                  <a:lnTo>
                    <a:pt x="31127" y="6945"/>
                  </a:lnTo>
                  <a:lnTo>
                    <a:pt x="31023" y="7195"/>
                  </a:lnTo>
                  <a:lnTo>
                    <a:pt x="30899" y="7424"/>
                  </a:lnTo>
                  <a:lnTo>
                    <a:pt x="30753" y="7611"/>
                  </a:lnTo>
                  <a:lnTo>
                    <a:pt x="30566" y="7756"/>
                  </a:lnTo>
                  <a:lnTo>
                    <a:pt x="30358" y="7902"/>
                  </a:lnTo>
                  <a:lnTo>
                    <a:pt x="30109" y="8006"/>
                  </a:lnTo>
                  <a:lnTo>
                    <a:pt x="29838" y="8089"/>
                  </a:lnTo>
                  <a:lnTo>
                    <a:pt x="29838" y="8089"/>
                  </a:lnTo>
                  <a:lnTo>
                    <a:pt x="29381" y="8193"/>
                  </a:lnTo>
                  <a:lnTo>
                    <a:pt x="28923" y="8276"/>
                  </a:lnTo>
                  <a:lnTo>
                    <a:pt x="28445" y="8339"/>
                  </a:lnTo>
                  <a:lnTo>
                    <a:pt x="27988" y="8380"/>
                  </a:lnTo>
                  <a:lnTo>
                    <a:pt x="27509" y="8422"/>
                  </a:lnTo>
                  <a:lnTo>
                    <a:pt x="27052" y="8443"/>
                  </a:lnTo>
                  <a:lnTo>
                    <a:pt x="26116" y="8443"/>
                  </a:lnTo>
                  <a:lnTo>
                    <a:pt x="26116" y="8443"/>
                  </a:lnTo>
                  <a:lnTo>
                    <a:pt x="25222" y="8443"/>
                  </a:lnTo>
                  <a:lnTo>
                    <a:pt x="25222" y="8443"/>
                  </a:lnTo>
                  <a:lnTo>
                    <a:pt x="22686" y="8443"/>
                  </a:lnTo>
                  <a:lnTo>
                    <a:pt x="22686" y="8443"/>
                  </a:lnTo>
                  <a:lnTo>
                    <a:pt x="19712" y="8443"/>
                  </a:lnTo>
                  <a:lnTo>
                    <a:pt x="19712" y="8443"/>
                  </a:lnTo>
                  <a:lnTo>
                    <a:pt x="16760" y="8443"/>
                  </a:lnTo>
                  <a:lnTo>
                    <a:pt x="16760" y="8443"/>
                  </a:lnTo>
                  <a:lnTo>
                    <a:pt x="15055" y="8443"/>
                  </a:lnTo>
                  <a:lnTo>
                    <a:pt x="15055" y="8443"/>
                  </a:lnTo>
                  <a:lnTo>
                    <a:pt x="3431" y="8443"/>
                  </a:lnTo>
                  <a:lnTo>
                    <a:pt x="3431" y="8443"/>
                  </a:lnTo>
                  <a:lnTo>
                    <a:pt x="2995" y="8443"/>
                  </a:lnTo>
                  <a:lnTo>
                    <a:pt x="2579" y="8422"/>
                  </a:lnTo>
                  <a:lnTo>
                    <a:pt x="2142" y="8380"/>
                  </a:lnTo>
                  <a:lnTo>
                    <a:pt x="1726" y="8339"/>
                  </a:lnTo>
                  <a:lnTo>
                    <a:pt x="1726" y="8339"/>
                  </a:lnTo>
                  <a:lnTo>
                    <a:pt x="1415" y="8276"/>
                  </a:lnTo>
                  <a:lnTo>
                    <a:pt x="1123" y="8193"/>
                  </a:lnTo>
                  <a:lnTo>
                    <a:pt x="874" y="8068"/>
                  </a:lnTo>
                  <a:lnTo>
                    <a:pt x="666" y="7923"/>
                  </a:lnTo>
                  <a:lnTo>
                    <a:pt x="583" y="7819"/>
                  </a:lnTo>
                  <a:lnTo>
                    <a:pt x="500" y="7736"/>
                  </a:lnTo>
                  <a:lnTo>
                    <a:pt x="354" y="7507"/>
                  </a:lnTo>
                  <a:lnTo>
                    <a:pt x="229" y="7237"/>
                  </a:lnTo>
                  <a:lnTo>
                    <a:pt x="146" y="6925"/>
                  </a:lnTo>
                  <a:lnTo>
                    <a:pt x="146" y="6925"/>
                  </a:lnTo>
                  <a:lnTo>
                    <a:pt x="84" y="6509"/>
                  </a:lnTo>
                  <a:lnTo>
                    <a:pt x="42" y="6093"/>
                  </a:lnTo>
                  <a:lnTo>
                    <a:pt x="21" y="5698"/>
                  </a:lnTo>
                  <a:lnTo>
                    <a:pt x="1" y="5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3953200" y="4767825"/>
              <a:ext cx="861875" cy="297375"/>
            </a:xfrm>
            <a:custGeom>
              <a:avLst/>
              <a:gdLst/>
              <a:ahLst/>
              <a:cxnLst/>
              <a:rect l="l" t="t" r="r" b="b"/>
              <a:pathLst>
                <a:path w="34475" h="11895" fill="none" extrusionOk="0">
                  <a:moveTo>
                    <a:pt x="16510" y="1"/>
                  </a:moveTo>
                  <a:lnTo>
                    <a:pt x="16510" y="1"/>
                  </a:lnTo>
                  <a:lnTo>
                    <a:pt x="14431" y="21"/>
                  </a:lnTo>
                  <a:lnTo>
                    <a:pt x="12622" y="84"/>
                  </a:lnTo>
                  <a:lnTo>
                    <a:pt x="11000" y="167"/>
                  </a:lnTo>
                  <a:lnTo>
                    <a:pt x="9461" y="271"/>
                  </a:lnTo>
                  <a:lnTo>
                    <a:pt x="9461" y="271"/>
                  </a:lnTo>
                  <a:lnTo>
                    <a:pt x="7860" y="396"/>
                  </a:lnTo>
                  <a:lnTo>
                    <a:pt x="7070" y="479"/>
                  </a:lnTo>
                  <a:lnTo>
                    <a:pt x="6259" y="562"/>
                  </a:lnTo>
                  <a:lnTo>
                    <a:pt x="5469" y="687"/>
                  </a:lnTo>
                  <a:lnTo>
                    <a:pt x="4679" y="812"/>
                  </a:lnTo>
                  <a:lnTo>
                    <a:pt x="3909" y="957"/>
                  </a:lnTo>
                  <a:lnTo>
                    <a:pt x="3119" y="1144"/>
                  </a:lnTo>
                  <a:lnTo>
                    <a:pt x="3119" y="1144"/>
                  </a:lnTo>
                  <a:lnTo>
                    <a:pt x="2787" y="1248"/>
                  </a:lnTo>
                  <a:lnTo>
                    <a:pt x="2475" y="1373"/>
                  </a:lnTo>
                  <a:lnTo>
                    <a:pt x="2184" y="1498"/>
                  </a:lnTo>
                  <a:lnTo>
                    <a:pt x="1913" y="1643"/>
                  </a:lnTo>
                  <a:lnTo>
                    <a:pt x="1664" y="1810"/>
                  </a:lnTo>
                  <a:lnTo>
                    <a:pt x="1435" y="1997"/>
                  </a:lnTo>
                  <a:lnTo>
                    <a:pt x="1227" y="2184"/>
                  </a:lnTo>
                  <a:lnTo>
                    <a:pt x="1019" y="2392"/>
                  </a:lnTo>
                  <a:lnTo>
                    <a:pt x="853" y="2621"/>
                  </a:lnTo>
                  <a:lnTo>
                    <a:pt x="687" y="2870"/>
                  </a:lnTo>
                  <a:lnTo>
                    <a:pt x="541" y="3120"/>
                  </a:lnTo>
                  <a:lnTo>
                    <a:pt x="416" y="3411"/>
                  </a:lnTo>
                  <a:lnTo>
                    <a:pt x="312" y="3681"/>
                  </a:lnTo>
                  <a:lnTo>
                    <a:pt x="229" y="3993"/>
                  </a:lnTo>
                  <a:lnTo>
                    <a:pt x="146" y="4305"/>
                  </a:lnTo>
                  <a:lnTo>
                    <a:pt x="104" y="4637"/>
                  </a:lnTo>
                  <a:lnTo>
                    <a:pt x="104" y="4637"/>
                  </a:lnTo>
                  <a:lnTo>
                    <a:pt x="42" y="5157"/>
                  </a:lnTo>
                  <a:lnTo>
                    <a:pt x="0" y="5677"/>
                  </a:lnTo>
                  <a:lnTo>
                    <a:pt x="0" y="6176"/>
                  </a:lnTo>
                  <a:lnTo>
                    <a:pt x="42" y="6696"/>
                  </a:lnTo>
                  <a:lnTo>
                    <a:pt x="84" y="7195"/>
                  </a:lnTo>
                  <a:lnTo>
                    <a:pt x="167" y="7715"/>
                  </a:lnTo>
                  <a:lnTo>
                    <a:pt x="250" y="8214"/>
                  </a:lnTo>
                  <a:lnTo>
                    <a:pt x="375" y="8713"/>
                  </a:lnTo>
                  <a:lnTo>
                    <a:pt x="375" y="8713"/>
                  </a:lnTo>
                  <a:lnTo>
                    <a:pt x="458" y="9045"/>
                  </a:lnTo>
                  <a:lnTo>
                    <a:pt x="562" y="9357"/>
                  </a:lnTo>
                  <a:lnTo>
                    <a:pt x="666" y="9628"/>
                  </a:lnTo>
                  <a:lnTo>
                    <a:pt x="811" y="9877"/>
                  </a:lnTo>
                  <a:lnTo>
                    <a:pt x="957" y="10127"/>
                  </a:lnTo>
                  <a:lnTo>
                    <a:pt x="1102" y="10335"/>
                  </a:lnTo>
                  <a:lnTo>
                    <a:pt x="1290" y="10522"/>
                  </a:lnTo>
                  <a:lnTo>
                    <a:pt x="1477" y="10688"/>
                  </a:lnTo>
                  <a:lnTo>
                    <a:pt x="1685" y="10854"/>
                  </a:lnTo>
                  <a:lnTo>
                    <a:pt x="1913" y="10979"/>
                  </a:lnTo>
                  <a:lnTo>
                    <a:pt x="2163" y="11104"/>
                  </a:lnTo>
                  <a:lnTo>
                    <a:pt x="2412" y="11208"/>
                  </a:lnTo>
                  <a:lnTo>
                    <a:pt x="2703" y="11291"/>
                  </a:lnTo>
                  <a:lnTo>
                    <a:pt x="2995" y="11353"/>
                  </a:lnTo>
                  <a:lnTo>
                    <a:pt x="3306" y="11395"/>
                  </a:lnTo>
                  <a:lnTo>
                    <a:pt x="3639" y="11437"/>
                  </a:lnTo>
                  <a:lnTo>
                    <a:pt x="3639" y="11437"/>
                  </a:lnTo>
                  <a:lnTo>
                    <a:pt x="3909" y="11457"/>
                  </a:lnTo>
                  <a:lnTo>
                    <a:pt x="4201" y="11457"/>
                  </a:lnTo>
                  <a:lnTo>
                    <a:pt x="4201" y="11457"/>
                  </a:lnTo>
                  <a:lnTo>
                    <a:pt x="4824" y="11457"/>
                  </a:lnTo>
                  <a:lnTo>
                    <a:pt x="4824" y="11457"/>
                  </a:lnTo>
                  <a:lnTo>
                    <a:pt x="5469" y="11437"/>
                  </a:lnTo>
                  <a:lnTo>
                    <a:pt x="5469" y="11437"/>
                  </a:lnTo>
                  <a:lnTo>
                    <a:pt x="5822" y="11437"/>
                  </a:lnTo>
                  <a:lnTo>
                    <a:pt x="5822" y="11437"/>
                  </a:lnTo>
                  <a:lnTo>
                    <a:pt x="7153" y="11499"/>
                  </a:lnTo>
                  <a:lnTo>
                    <a:pt x="8505" y="11541"/>
                  </a:lnTo>
                  <a:lnTo>
                    <a:pt x="9835" y="11561"/>
                  </a:lnTo>
                  <a:lnTo>
                    <a:pt x="11187" y="11561"/>
                  </a:lnTo>
                  <a:lnTo>
                    <a:pt x="13869" y="11582"/>
                  </a:lnTo>
                  <a:lnTo>
                    <a:pt x="15221" y="11582"/>
                  </a:lnTo>
                  <a:lnTo>
                    <a:pt x="16572" y="11603"/>
                  </a:lnTo>
                  <a:lnTo>
                    <a:pt x="16572" y="11603"/>
                  </a:lnTo>
                  <a:lnTo>
                    <a:pt x="17591" y="11624"/>
                  </a:lnTo>
                  <a:lnTo>
                    <a:pt x="18631" y="11624"/>
                  </a:lnTo>
                  <a:lnTo>
                    <a:pt x="20689" y="11645"/>
                  </a:lnTo>
                  <a:lnTo>
                    <a:pt x="21708" y="11645"/>
                  </a:lnTo>
                  <a:lnTo>
                    <a:pt x="22748" y="11665"/>
                  </a:lnTo>
                  <a:lnTo>
                    <a:pt x="23767" y="11686"/>
                  </a:lnTo>
                  <a:lnTo>
                    <a:pt x="24785" y="11749"/>
                  </a:lnTo>
                  <a:lnTo>
                    <a:pt x="24785" y="11749"/>
                  </a:lnTo>
                  <a:lnTo>
                    <a:pt x="26511" y="11853"/>
                  </a:lnTo>
                  <a:lnTo>
                    <a:pt x="27364" y="11894"/>
                  </a:lnTo>
                  <a:lnTo>
                    <a:pt x="28216" y="11894"/>
                  </a:lnTo>
                  <a:lnTo>
                    <a:pt x="28216" y="11894"/>
                  </a:lnTo>
                  <a:lnTo>
                    <a:pt x="29027" y="11894"/>
                  </a:lnTo>
                  <a:lnTo>
                    <a:pt x="29817" y="11853"/>
                  </a:lnTo>
                  <a:lnTo>
                    <a:pt x="30607" y="11769"/>
                  </a:lnTo>
                  <a:lnTo>
                    <a:pt x="31418" y="11665"/>
                  </a:lnTo>
                  <a:lnTo>
                    <a:pt x="31418" y="11665"/>
                  </a:lnTo>
                  <a:lnTo>
                    <a:pt x="31709" y="11624"/>
                  </a:lnTo>
                  <a:lnTo>
                    <a:pt x="31980" y="11561"/>
                  </a:lnTo>
                  <a:lnTo>
                    <a:pt x="32229" y="11478"/>
                  </a:lnTo>
                  <a:lnTo>
                    <a:pt x="32458" y="11374"/>
                  </a:lnTo>
                  <a:lnTo>
                    <a:pt x="32687" y="11250"/>
                  </a:lnTo>
                  <a:lnTo>
                    <a:pt x="32895" y="11125"/>
                  </a:lnTo>
                  <a:lnTo>
                    <a:pt x="33082" y="10979"/>
                  </a:lnTo>
                  <a:lnTo>
                    <a:pt x="33269" y="10834"/>
                  </a:lnTo>
                  <a:lnTo>
                    <a:pt x="33435" y="10667"/>
                  </a:lnTo>
                  <a:lnTo>
                    <a:pt x="33581" y="10480"/>
                  </a:lnTo>
                  <a:lnTo>
                    <a:pt x="33726" y="10272"/>
                  </a:lnTo>
                  <a:lnTo>
                    <a:pt x="33851" y="10064"/>
                  </a:lnTo>
                  <a:lnTo>
                    <a:pt x="33955" y="9836"/>
                  </a:lnTo>
                  <a:lnTo>
                    <a:pt x="34059" y="9586"/>
                  </a:lnTo>
                  <a:lnTo>
                    <a:pt x="34142" y="9337"/>
                  </a:lnTo>
                  <a:lnTo>
                    <a:pt x="34225" y="9066"/>
                  </a:lnTo>
                  <a:lnTo>
                    <a:pt x="34225" y="9066"/>
                  </a:lnTo>
                  <a:lnTo>
                    <a:pt x="34329" y="8505"/>
                  </a:lnTo>
                  <a:lnTo>
                    <a:pt x="34412" y="7964"/>
                  </a:lnTo>
                  <a:lnTo>
                    <a:pt x="34454" y="7424"/>
                  </a:lnTo>
                  <a:lnTo>
                    <a:pt x="34475" y="6883"/>
                  </a:lnTo>
                  <a:lnTo>
                    <a:pt x="34475" y="6322"/>
                  </a:lnTo>
                  <a:lnTo>
                    <a:pt x="34454" y="5781"/>
                  </a:lnTo>
                  <a:lnTo>
                    <a:pt x="34412" y="5220"/>
                  </a:lnTo>
                  <a:lnTo>
                    <a:pt x="34371" y="4679"/>
                  </a:lnTo>
                  <a:lnTo>
                    <a:pt x="34371" y="4679"/>
                  </a:lnTo>
                  <a:lnTo>
                    <a:pt x="34329" y="4367"/>
                  </a:lnTo>
                  <a:lnTo>
                    <a:pt x="34267" y="4076"/>
                  </a:lnTo>
                  <a:lnTo>
                    <a:pt x="34184" y="3785"/>
                  </a:lnTo>
                  <a:lnTo>
                    <a:pt x="34101" y="3515"/>
                  </a:lnTo>
                  <a:lnTo>
                    <a:pt x="33976" y="3244"/>
                  </a:lnTo>
                  <a:lnTo>
                    <a:pt x="33851" y="2995"/>
                  </a:lnTo>
                  <a:lnTo>
                    <a:pt x="33706" y="2745"/>
                  </a:lnTo>
                  <a:lnTo>
                    <a:pt x="33539" y="2517"/>
                  </a:lnTo>
                  <a:lnTo>
                    <a:pt x="33352" y="2288"/>
                  </a:lnTo>
                  <a:lnTo>
                    <a:pt x="33144" y="2101"/>
                  </a:lnTo>
                  <a:lnTo>
                    <a:pt x="32936" y="1914"/>
                  </a:lnTo>
                  <a:lnTo>
                    <a:pt x="32707" y="1726"/>
                  </a:lnTo>
                  <a:lnTo>
                    <a:pt x="32458" y="1581"/>
                  </a:lnTo>
                  <a:lnTo>
                    <a:pt x="32188" y="1435"/>
                  </a:lnTo>
                  <a:lnTo>
                    <a:pt x="31917" y="1311"/>
                  </a:lnTo>
                  <a:lnTo>
                    <a:pt x="31626" y="1207"/>
                  </a:lnTo>
                  <a:lnTo>
                    <a:pt x="31626" y="1207"/>
                  </a:lnTo>
                  <a:lnTo>
                    <a:pt x="30898" y="999"/>
                  </a:lnTo>
                  <a:lnTo>
                    <a:pt x="30150" y="832"/>
                  </a:lnTo>
                  <a:lnTo>
                    <a:pt x="29401" y="708"/>
                  </a:lnTo>
                  <a:lnTo>
                    <a:pt x="28653" y="604"/>
                  </a:lnTo>
                  <a:lnTo>
                    <a:pt x="28653" y="604"/>
                  </a:lnTo>
                  <a:lnTo>
                    <a:pt x="27821" y="500"/>
                  </a:lnTo>
                  <a:lnTo>
                    <a:pt x="27010" y="416"/>
                  </a:lnTo>
                  <a:lnTo>
                    <a:pt x="25388" y="292"/>
                  </a:lnTo>
                  <a:lnTo>
                    <a:pt x="23787" y="209"/>
                  </a:lnTo>
                  <a:lnTo>
                    <a:pt x="22228" y="146"/>
                  </a:lnTo>
                  <a:lnTo>
                    <a:pt x="19234" y="63"/>
                  </a:lnTo>
                  <a:lnTo>
                    <a:pt x="17820" y="42"/>
                  </a:lnTo>
                  <a:lnTo>
                    <a:pt x="165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3965150" y="5097400"/>
              <a:ext cx="834850" cy="306200"/>
            </a:xfrm>
            <a:custGeom>
              <a:avLst/>
              <a:gdLst/>
              <a:ahLst/>
              <a:cxnLst/>
              <a:rect l="l" t="t" r="r" b="b"/>
              <a:pathLst>
                <a:path w="33394" h="12248" extrusionOk="0">
                  <a:moveTo>
                    <a:pt x="18174" y="998"/>
                  </a:moveTo>
                  <a:lnTo>
                    <a:pt x="19629" y="1019"/>
                  </a:lnTo>
                  <a:lnTo>
                    <a:pt x="21105" y="1061"/>
                  </a:lnTo>
                  <a:lnTo>
                    <a:pt x="22561" y="1144"/>
                  </a:lnTo>
                  <a:lnTo>
                    <a:pt x="24016" y="1248"/>
                  </a:lnTo>
                  <a:lnTo>
                    <a:pt x="25472" y="1393"/>
                  </a:lnTo>
                  <a:lnTo>
                    <a:pt x="26948" y="1539"/>
                  </a:lnTo>
                  <a:lnTo>
                    <a:pt x="29859" y="1851"/>
                  </a:lnTo>
                  <a:lnTo>
                    <a:pt x="30171" y="1892"/>
                  </a:lnTo>
                  <a:lnTo>
                    <a:pt x="30441" y="1955"/>
                  </a:lnTo>
                  <a:lnTo>
                    <a:pt x="30628" y="2038"/>
                  </a:lnTo>
                  <a:lnTo>
                    <a:pt x="30712" y="2100"/>
                  </a:lnTo>
                  <a:lnTo>
                    <a:pt x="30795" y="2142"/>
                  </a:lnTo>
                  <a:lnTo>
                    <a:pt x="30857" y="2225"/>
                  </a:lnTo>
                  <a:lnTo>
                    <a:pt x="30899" y="2308"/>
                  </a:lnTo>
                  <a:lnTo>
                    <a:pt x="30982" y="2495"/>
                  </a:lnTo>
                  <a:lnTo>
                    <a:pt x="31044" y="2766"/>
                  </a:lnTo>
                  <a:lnTo>
                    <a:pt x="31107" y="3078"/>
                  </a:lnTo>
                  <a:lnTo>
                    <a:pt x="31190" y="3805"/>
                  </a:lnTo>
                  <a:lnTo>
                    <a:pt x="31273" y="4533"/>
                  </a:lnTo>
                  <a:lnTo>
                    <a:pt x="31315" y="5240"/>
                  </a:lnTo>
                  <a:lnTo>
                    <a:pt x="31335" y="5968"/>
                  </a:lnTo>
                  <a:lnTo>
                    <a:pt x="31315" y="6654"/>
                  </a:lnTo>
                  <a:lnTo>
                    <a:pt x="31252" y="7340"/>
                  </a:lnTo>
                  <a:lnTo>
                    <a:pt x="31190" y="7756"/>
                  </a:lnTo>
                  <a:lnTo>
                    <a:pt x="31107" y="8109"/>
                  </a:lnTo>
                  <a:lnTo>
                    <a:pt x="31044" y="8255"/>
                  </a:lnTo>
                  <a:lnTo>
                    <a:pt x="30982" y="8380"/>
                  </a:lnTo>
                  <a:lnTo>
                    <a:pt x="30899" y="8505"/>
                  </a:lnTo>
                  <a:lnTo>
                    <a:pt x="30816" y="8608"/>
                  </a:lnTo>
                  <a:lnTo>
                    <a:pt x="30712" y="8692"/>
                  </a:lnTo>
                  <a:lnTo>
                    <a:pt x="30608" y="8796"/>
                  </a:lnTo>
                  <a:lnTo>
                    <a:pt x="30483" y="8858"/>
                  </a:lnTo>
                  <a:lnTo>
                    <a:pt x="30337" y="8941"/>
                  </a:lnTo>
                  <a:lnTo>
                    <a:pt x="30005" y="9045"/>
                  </a:lnTo>
                  <a:lnTo>
                    <a:pt x="29610" y="9149"/>
                  </a:lnTo>
                  <a:lnTo>
                    <a:pt x="28965" y="9295"/>
                  </a:lnTo>
                  <a:lnTo>
                    <a:pt x="28300" y="9378"/>
                  </a:lnTo>
                  <a:lnTo>
                    <a:pt x="27634" y="9461"/>
                  </a:lnTo>
                  <a:lnTo>
                    <a:pt x="26990" y="9503"/>
                  </a:lnTo>
                  <a:lnTo>
                    <a:pt x="25659" y="9565"/>
                  </a:lnTo>
                  <a:lnTo>
                    <a:pt x="24349" y="9627"/>
                  </a:lnTo>
                  <a:lnTo>
                    <a:pt x="21064" y="9773"/>
                  </a:lnTo>
                  <a:lnTo>
                    <a:pt x="17778" y="9877"/>
                  </a:lnTo>
                  <a:lnTo>
                    <a:pt x="14493" y="10002"/>
                  </a:lnTo>
                  <a:lnTo>
                    <a:pt x="11187" y="10126"/>
                  </a:lnTo>
                  <a:lnTo>
                    <a:pt x="9337" y="10230"/>
                  </a:lnTo>
                  <a:lnTo>
                    <a:pt x="7465" y="10355"/>
                  </a:lnTo>
                  <a:lnTo>
                    <a:pt x="5594" y="10438"/>
                  </a:lnTo>
                  <a:lnTo>
                    <a:pt x="4658" y="10480"/>
                  </a:lnTo>
                  <a:lnTo>
                    <a:pt x="2974" y="10480"/>
                  </a:lnTo>
                  <a:lnTo>
                    <a:pt x="2745" y="10459"/>
                  </a:lnTo>
                  <a:lnTo>
                    <a:pt x="2537" y="10417"/>
                  </a:lnTo>
                  <a:lnTo>
                    <a:pt x="2350" y="10376"/>
                  </a:lnTo>
                  <a:lnTo>
                    <a:pt x="2184" y="10313"/>
                  </a:lnTo>
                  <a:lnTo>
                    <a:pt x="2038" y="10251"/>
                  </a:lnTo>
                  <a:lnTo>
                    <a:pt x="1914" y="10168"/>
                  </a:lnTo>
                  <a:lnTo>
                    <a:pt x="1789" y="10064"/>
                  </a:lnTo>
                  <a:lnTo>
                    <a:pt x="1706" y="9939"/>
                  </a:lnTo>
                  <a:lnTo>
                    <a:pt x="1622" y="9794"/>
                  </a:lnTo>
                  <a:lnTo>
                    <a:pt x="1539" y="9627"/>
                  </a:lnTo>
                  <a:lnTo>
                    <a:pt x="1477" y="9419"/>
                  </a:lnTo>
                  <a:lnTo>
                    <a:pt x="1415" y="9211"/>
                  </a:lnTo>
                  <a:lnTo>
                    <a:pt x="1331" y="8692"/>
                  </a:lnTo>
                  <a:lnTo>
                    <a:pt x="1227" y="8047"/>
                  </a:lnTo>
                  <a:lnTo>
                    <a:pt x="1165" y="7402"/>
                  </a:lnTo>
                  <a:lnTo>
                    <a:pt x="1103" y="6758"/>
                  </a:lnTo>
                  <a:lnTo>
                    <a:pt x="1103" y="6113"/>
                  </a:lnTo>
                  <a:lnTo>
                    <a:pt x="1123" y="5448"/>
                  </a:lnTo>
                  <a:lnTo>
                    <a:pt x="1144" y="5094"/>
                  </a:lnTo>
                  <a:lnTo>
                    <a:pt x="1186" y="4762"/>
                  </a:lnTo>
                  <a:lnTo>
                    <a:pt x="1227" y="4492"/>
                  </a:lnTo>
                  <a:lnTo>
                    <a:pt x="1290" y="4221"/>
                  </a:lnTo>
                  <a:lnTo>
                    <a:pt x="1373" y="3951"/>
                  </a:lnTo>
                  <a:lnTo>
                    <a:pt x="1477" y="3681"/>
                  </a:lnTo>
                  <a:lnTo>
                    <a:pt x="1602" y="3431"/>
                  </a:lnTo>
                  <a:lnTo>
                    <a:pt x="1726" y="3202"/>
                  </a:lnTo>
                  <a:lnTo>
                    <a:pt x="1872" y="2974"/>
                  </a:lnTo>
                  <a:lnTo>
                    <a:pt x="2038" y="2766"/>
                  </a:lnTo>
                  <a:lnTo>
                    <a:pt x="2225" y="2558"/>
                  </a:lnTo>
                  <a:lnTo>
                    <a:pt x="2433" y="2371"/>
                  </a:lnTo>
                  <a:lnTo>
                    <a:pt x="2641" y="2204"/>
                  </a:lnTo>
                  <a:lnTo>
                    <a:pt x="2891" y="2059"/>
                  </a:lnTo>
                  <a:lnTo>
                    <a:pt x="3140" y="1934"/>
                  </a:lnTo>
                  <a:lnTo>
                    <a:pt x="3411" y="1830"/>
                  </a:lnTo>
                  <a:lnTo>
                    <a:pt x="3702" y="1747"/>
                  </a:lnTo>
                  <a:lnTo>
                    <a:pt x="4014" y="1684"/>
                  </a:lnTo>
                  <a:lnTo>
                    <a:pt x="5033" y="1539"/>
                  </a:lnTo>
                  <a:lnTo>
                    <a:pt x="6051" y="1435"/>
                  </a:lnTo>
                  <a:lnTo>
                    <a:pt x="7070" y="1352"/>
                  </a:lnTo>
                  <a:lnTo>
                    <a:pt x="8110" y="1289"/>
                  </a:lnTo>
                  <a:lnTo>
                    <a:pt x="9129" y="1227"/>
                  </a:lnTo>
                  <a:lnTo>
                    <a:pt x="10148" y="1206"/>
                  </a:lnTo>
                  <a:lnTo>
                    <a:pt x="12206" y="1144"/>
                  </a:lnTo>
                  <a:lnTo>
                    <a:pt x="13079" y="1123"/>
                  </a:lnTo>
                  <a:lnTo>
                    <a:pt x="14389" y="1144"/>
                  </a:lnTo>
                  <a:lnTo>
                    <a:pt x="15325" y="1061"/>
                  </a:lnTo>
                  <a:lnTo>
                    <a:pt x="16281" y="1019"/>
                  </a:lnTo>
                  <a:lnTo>
                    <a:pt x="17217" y="998"/>
                  </a:lnTo>
                  <a:close/>
                  <a:moveTo>
                    <a:pt x="20211" y="0"/>
                  </a:moveTo>
                  <a:lnTo>
                    <a:pt x="19109" y="21"/>
                  </a:lnTo>
                  <a:lnTo>
                    <a:pt x="18007" y="83"/>
                  </a:lnTo>
                  <a:lnTo>
                    <a:pt x="16385" y="167"/>
                  </a:lnTo>
                  <a:lnTo>
                    <a:pt x="14743" y="271"/>
                  </a:lnTo>
                  <a:lnTo>
                    <a:pt x="11478" y="437"/>
                  </a:lnTo>
                  <a:lnTo>
                    <a:pt x="8193" y="603"/>
                  </a:lnTo>
                  <a:lnTo>
                    <a:pt x="6571" y="707"/>
                  </a:lnTo>
                  <a:lnTo>
                    <a:pt x="4929" y="832"/>
                  </a:lnTo>
                  <a:lnTo>
                    <a:pt x="4430" y="874"/>
                  </a:lnTo>
                  <a:lnTo>
                    <a:pt x="3930" y="957"/>
                  </a:lnTo>
                  <a:lnTo>
                    <a:pt x="3431" y="1040"/>
                  </a:lnTo>
                  <a:lnTo>
                    <a:pt x="2953" y="1185"/>
                  </a:lnTo>
                  <a:lnTo>
                    <a:pt x="2725" y="1269"/>
                  </a:lnTo>
                  <a:lnTo>
                    <a:pt x="2496" y="1352"/>
                  </a:lnTo>
                  <a:lnTo>
                    <a:pt x="2267" y="1477"/>
                  </a:lnTo>
                  <a:lnTo>
                    <a:pt x="2059" y="1601"/>
                  </a:lnTo>
                  <a:lnTo>
                    <a:pt x="1851" y="1747"/>
                  </a:lnTo>
                  <a:lnTo>
                    <a:pt x="1664" y="1913"/>
                  </a:lnTo>
                  <a:lnTo>
                    <a:pt x="1477" y="2100"/>
                  </a:lnTo>
                  <a:lnTo>
                    <a:pt x="1290" y="2308"/>
                  </a:lnTo>
                  <a:lnTo>
                    <a:pt x="1040" y="2662"/>
                  </a:lnTo>
                  <a:lnTo>
                    <a:pt x="812" y="3015"/>
                  </a:lnTo>
                  <a:lnTo>
                    <a:pt x="624" y="3389"/>
                  </a:lnTo>
                  <a:lnTo>
                    <a:pt x="479" y="3785"/>
                  </a:lnTo>
                  <a:lnTo>
                    <a:pt x="354" y="4200"/>
                  </a:lnTo>
                  <a:lnTo>
                    <a:pt x="250" y="4595"/>
                  </a:lnTo>
                  <a:lnTo>
                    <a:pt x="167" y="5011"/>
                  </a:lnTo>
                  <a:lnTo>
                    <a:pt x="105" y="5448"/>
                  </a:lnTo>
                  <a:lnTo>
                    <a:pt x="42" y="6051"/>
                  </a:lnTo>
                  <a:lnTo>
                    <a:pt x="1" y="6675"/>
                  </a:lnTo>
                  <a:lnTo>
                    <a:pt x="1" y="7278"/>
                  </a:lnTo>
                  <a:lnTo>
                    <a:pt x="21" y="7881"/>
                  </a:lnTo>
                  <a:lnTo>
                    <a:pt x="105" y="8484"/>
                  </a:lnTo>
                  <a:lnTo>
                    <a:pt x="209" y="9066"/>
                  </a:lnTo>
                  <a:lnTo>
                    <a:pt x="375" y="9648"/>
                  </a:lnTo>
                  <a:lnTo>
                    <a:pt x="479" y="9939"/>
                  </a:lnTo>
                  <a:lnTo>
                    <a:pt x="604" y="10230"/>
                  </a:lnTo>
                  <a:lnTo>
                    <a:pt x="749" y="10584"/>
                  </a:lnTo>
                  <a:lnTo>
                    <a:pt x="916" y="10896"/>
                  </a:lnTo>
                  <a:lnTo>
                    <a:pt x="1123" y="11208"/>
                  </a:lnTo>
                  <a:lnTo>
                    <a:pt x="1227" y="11353"/>
                  </a:lnTo>
                  <a:lnTo>
                    <a:pt x="1352" y="11478"/>
                  </a:lnTo>
                  <a:lnTo>
                    <a:pt x="1477" y="11603"/>
                  </a:lnTo>
                  <a:lnTo>
                    <a:pt x="1622" y="11707"/>
                  </a:lnTo>
                  <a:lnTo>
                    <a:pt x="1768" y="11811"/>
                  </a:lnTo>
                  <a:lnTo>
                    <a:pt x="1934" y="11894"/>
                  </a:lnTo>
                  <a:lnTo>
                    <a:pt x="2101" y="11977"/>
                  </a:lnTo>
                  <a:lnTo>
                    <a:pt x="2288" y="12018"/>
                  </a:lnTo>
                  <a:lnTo>
                    <a:pt x="2496" y="12060"/>
                  </a:lnTo>
                  <a:lnTo>
                    <a:pt x="2725" y="12081"/>
                  </a:lnTo>
                  <a:lnTo>
                    <a:pt x="3806" y="12164"/>
                  </a:lnTo>
                  <a:lnTo>
                    <a:pt x="4887" y="12206"/>
                  </a:lnTo>
                  <a:lnTo>
                    <a:pt x="5968" y="12226"/>
                  </a:lnTo>
                  <a:lnTo>
                    <a:pt x="7049" y="12247"/>
                  </a:lnTo>
                  <a:lnTo>
                    <a:pt x="8339" y="12226"/>
                  </a:lnTo>
                  <a:lnTo>
                    <a:pt x="9649" y="12185"/>
                  </a:lnTo>
                  <a:lnTo>
                    <a:pt x="10938" y="12122"/>
                  </a:lnTo>
                  <a:lnTo>
                    <a:pt x="12227" y="12039"/>
                  </a:lnTo>
                  <a:lnTo>
                    <a:pt x="13890" y="11935"/>
                  </a:lnTo>
                  <a:lnTo>
                    <a:pt x="15554" y="11852"/>
                  </a:lnTo>
                  <a:lnTo>
                    <a:pt x="18880" y="11727"/>
                  </a:lnTo>
                  <a:lnTo>
                    <a:pt x="22228" y="11603"/>
                  </a:lnTo>
                  <a:lnTo>
                    <a:pt x="23892" y="11540"/>
                  </a:lnTo>
                  <a:lnTo>
                    <a:pt x="25555" y="11436"/>
                  </a:lnTo>
                  <a:lnTo>
                    <a:pt x="25846" y="11436"/>
                  </a:lnTo>
                  <a:lnTo>
                    <a:pt x="26927" y="11416"/>
                  </a:lnTo>
                  <a:lnTo>
                    <a:pt x="27468" y="11395"/>
                  </a:lnTo>
                  <a:lnTo>
                    <a:pt x="28009" y="11374"/>
                  </a:lnTo>
                  <a:lnTo>
                    <a:pt x="28549" y="11353"/>
                  </a:lnTo>
                  <a:lnTo>
                    <a:pt x="29090" y="11291"/>
                  </a:lnTo>
                  <a:lnTo>
                    <a:pt x="29630" y="11187"/>
                  </a:lnTo>
                  <a:lnTo>
                    <a:pt x="30150" y="11041"/>
                  </a:lnTo>
                  <a:lnTo>
                    <a:pt x="30587" y="10896"/>
                  </a:lnTo>
                  <a:lnTo>
                    <a:pt x="31003" y="10729"/>
                  </a:lnTo>
                  <a:lnTo>
                    <a:pt x="31419" y="10542"/>
                  </a:lnTo>
                  <a:lnTo>
                    <a:pt x="31606" y="10438"/>
                  </a:lnTo>
                  <a:lnTo>
                    <a:pt x="31793" y="10313"/>
                  </a:lnTo>
                  <a:lnTo>
                    <a:pt x="31959" y="10168"/>
                  </a:lnTo>
                  <a:lnTo>
                    <a:pt x="32125" y="10043"/>
                  </a:lnTo>
                  <a:lnTo>
                    <a:pt x="32271" y="9877"/>
                  </a:lnTo>
                  <a:lnTo>
                    <a:pt x="32417" y="9710"/>
                  </a:lnTo>
                  <a:lnTo>
                    <a:pt x="32541" y="9523"/>
                  </a:lnTo>
                  <a:lnTo>
                    <a:pt x="32666" y="9336"/>
                  </a:lnTo>
                  <a:lnTo>
                    <a:pt x="32770" y="9128"/>
                  </a:lnTo>
                  <a:lnTo>
                    <a:pt x="32853" y="8900"/>
                  </a:lnTo>
                  <a:lnTo>
                    <a:pt x="33040" y="8276"/>
                  </a:lnTo>
                  <a:lnTo>
                    <a:pt x="33186" y="7652"/>
                  </a:lnTo>
                  <a:lnTo>
                    <a:pt x="33290" y="7028"/>
                  </a:lnTo>
                  <a:lnTo>
                    <a:pt x="33373" y="6384"/>
                  </a:lnTo>
                  <a:lnTo>
                    <a:pt x="33394" y="6072"/>
                  </a:lnTo>
                  <a:lnTo>
                    <a:pt x="33394" y="5760"/>
                  </a:lnTo>
                  <a:lnTo>
                    <a:pt x="33373" y="5427"/>
                  </a:lnTo>
                  <a:lnTo>
                    <a:pt x="33352" y="5115"/>
                  </a:lnTo>
                  <a:lnTo>
                    <a:pt x="33311" y="4783"/>
                  </a:lnTo>
                  <a:lnTo>
                    <a:pt x="33248" y="4471"/>
                  </a:lnTo>
                  <a:lnTo>
                    <a:pt x="33165" y="4159"/>
                  </a:lnTo>
                  <a:lnTo>
                    <a:pt x="33082" y="3826"/>
                  </a:lnTo>
                  <a:lnTo>
                    <a:pt x="32957" y="3514"/>
                  </a:lnTo>
                  <a:lnTo>
                    <a:pt x="32853" y="3223"/>
                  </a:lnTo>
                  <a:lnTo>
                    <a:pt x="32728" y="2932"/>
                  </a:lnTo>
                  <a:lnTo>
                    <a:pt x="32583" y="2662"/>
                  </a:lnTo>
                  <a:lnTo>
                    <a:pt x="32417" y="2391"/>
                  </a:lnTo>
                  <a:lnTo>
                    <a:pt x="32250" y="2163"/>
                  </a:lnTo>
                  <a:lnTo>
                    <a:pt x="32084" y="1934"/>
                  </a:lnTo>
                  <a:lnTo>
                    <a:pt x="31876" y="1726"/>
                  </a:lnTo>
                  <a:lnTo>
                    <a:pt x="31668" y="1518"/>
                  </a:lnTo>
                  <a:lnTo>
                    <a:pt x="31439" y="1352"/>
                  </a:lnTo>
                  <a:lnTo>
                    <a:pt x="31190" y="1206"/>
                  </a:lnTo>
                  <a:lnTo>
                    <a:pt x="30920" y="1061"/>
                  </a:lnTo>
                  <a:lnTo>
                    <a:pt x="30649" y="936"/>
                  </a:lnTo>
                  <a:lnTo>
                    <a:pt x="30337" y="853"/>
                  </a:lnTo>
                  <a:lnTo>
                    <a:pt x="30005" y="770"/>
                  </a:lnTo>
                  <a:lnTo>
                    <a:pt x="29672" y="728"/>
                  </a:lnTo>
                  <a:lnTo>
                    <a:pt x="27302" y="478"/>
                  </a:lnTo>
                  <a:lnTo>
                    <a:pt x="24952" y="250"/>
                  </a:lnTo>
                  <a:lnTo>
                    <a:pt x="23767" y="146"/>
                  </a:lnTo>
                  <a:lnTo>
                    <a:pt x="22582" y="83"/>
                  </a:lnTo>
                  <a:lnTo>
                    <a:pt x="21396" y="21"/>
                  </a:lnTo>
                  <a:lnTo>
                    <a:pt x="20211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992700" y="5122350"/>
              <a:ext cx="755850" cy="237050"/>
            </a:xfrm>
            <a:custGeom>
              <a:avLst/>
              <a:gdLst/>
              <a:ahLst/>
              <a:cxnLst/>
              <a:rect l="l" t="t" r="r" b="b"/>
              <a:pathLst>
                <a:path w="30234" h="9482" fill="none" extrusionOk="0">
                  <a:moveTo>
                    <a:pt x="13287" y="146"/>
                  </a:moveTo>
                  <a:lnTo>
                    <a:pt x="13287" y="146"/>
                  </a:lnTo>
                  <a:lnTo>
                    <a:pt x="14223" y="63"/>
                  </a:lnTo>
                  <a:lnTo>
                    <a:pt x="15179" y="21"/>
                  </a:lnTo>
                  <a:lnTo>
                    <a:pt x="16115" y="0"/>
                  </a:lnTo>
                  <a:lnTo>
                    <a:pt x="17072" y="0"/>
                  </a:lnTo>
                  <a:lnTo>
                    <a:pt x="17072" y="0"/>
                  </a:lnTo>
                  <a:lnTo>
                    <a:pt x="18527" y="21"/>
                  </a:lnTo>
                  <a:lnTo>
                    <a:pt x="20003" y="63"/>
                  </a:lnTo>
                  <a:lnTo>
                    <a:pt x="21459" y="146"/>
                  </a:lnTo>
                  <a:lnTo>
                    <a:pt x="22914" y="250"/>
                  </a:lnTo>
                  <a:lnTo>
                    <a:pt x="24370" y="395"/>
                  </a:lnTo>
                  <a:lnTo>
                    <a:pt x="25846" y="541"/>
                  </a:lnTo>
                  <a:lnTo>
                    <a:pt x="28757" y="853"/>
                  </a:lnTo>
                  <a:lnTo>
                    <a:pt x="28757" y="853"/>
                  </a:lnTo>
                  <a:lnTo>
                    <a:pt x="29069" y="894"/>
                  </a:lnTo>
                  <a:lnTo>
                    <a:pt x="29339" y="957"/>
                  </a:lnTo>
                  <a:lnTo>
                    <a:pt x="29526" y="1040"/>
                  </a:lnTo>
                  <a:lnTo>
                    <a:pt x="29610" y="1102"/>
                  </a:lnTo>
                  <a:lnTo>
                    <a:pt x="29693" y="1144"/>
                  </a:lnTo>
                  <a:lnTo>
                    <a:pt x="29755" y="1227"/>
                  </a:lnTo>
                  <a:lnTo>
                    <a:pt x="29797" y="1310"/>
                  </a:lnTo>
                  <a:lnTo>
                    <a:pt x="29880" y="1497"/>
                  </a:lnTo>
                  <a:lnTo>
                    <a:pt x="29942" y="1768"/>
                  </a:lnTo>
                  <a:lnTo>
                    <a:pt x="30005" y="2080"/>
                  </a:lnTo>
                  <a:lnTo>
                    <a:pt x="30005" y="2080"/>
                  </a:lnTo>
                  <a:lnTo>
                    <a:pt x="30088" y="2807"/>
                  </a:lnTo>
                  <a:lnTo>
                    <a:pt x="30171" y="3535"/>
                  </a:lnTo>
                  <a:lnTo>
                    <a:pt x="30213" y="4242"/>
                  </a:lnTo>
                  <a:lnTo>
                    <a:pt x="30233" y="4970"/>
                  </a:lnTo>
                  <a:lnTo>
                    <a:pt x="30233" y="4970"/>
                  </a:lnTo>
                  <a:lnTo>
                    <a:pt x="30213" y="5656"/>
                  </a:lnTo>
                  <a:lnTo>
                    <a:pt x="30150" y="6342"/>
                  </a:lnTo>
                  <a:lnTo>
                    <a:pt x="30150" y="6342"/>
                  </a:lnTo>
                  <a:lnTo>
                    <a:pt x="30088" y="6758"/>
                  </a:lnTo>
                  <a:lnTo>
                    <a:pt x="30005" y="7111"/>
                  </a:lnTo>
                  <a:lnTo>
                    <a:pt x="29942" y="7257"/>
                  </a:lnTo>
                  <a:lnTo>
                    <a:pt x="29880" y="7382"/>
                  </a:lnTo>
                  <a:lnTo>
                    <a:pt x="29797" y="7507"/>
                  </a:lnTo>
                  <a:lnTo>
                    <a:pt x="29714" y="7610"/>
                  </a:lnTo>
                  <a:lnTo>
                    <a:pt x="29610" y="7694"/>
                  </a:lnTo>
                  <a:lnTo>
                    <a:pt x="29506" y="7798"/>
                  </a:lnTo>
                  <a:lnTo>
                    <a:pt x="29381" y="7860"/>
                  </a:lnTo>
                  <a:lnTo>
                    <a:pt x="29235" y="7943"/>
                  </a:lnTo>
                  <a:lnTo>
                    <a:pt x="28903" y="8047"/>
                  </a:lnTo>
                  <a:lnTo>
                    <a:pt x="28508" y="8151"/>
                  </a:lnTo>
                  <a:lnTo>
                    <a:pt x="28508" y="8151"/>
                  </a:lnTo>
                  <a:lnTo>
                    <a:pt x="27863" y="8297"/>
                  </a:lnTo>
                  <a:lnTo>
                    <a:pt x="27198" y="8380"/>
                  </a:lnTo>
                  <a:lnTo>
                    <a:pt x="26532" y="8463"/>
                  </a:lnTo>
                  <a:lnTo>
                    <a:pt x="25888" y="8505"/>
                  </a:lnTo>
                  <a:lnTo>
                    <a:pt x="24557" y="8567"/>
                  </a:lnTo>
                  <a:lnTo>
                    <a:pt x="23247" y="8629"/>
                  </a:lnTo>
                  <a:lnTo>
                    <a:pt x="23247" y="8629"/>
                  </a:lnTo>
                  <a:lnTo>
                    <a:pt x="19962" y="8775"/>
                  </a:lnTo>
                  <a:lnTo>
                    <a:pt x="16676" y="8879"/>
                  </a:lnTo>
                  <a:lnTo>
                    <a:pt x="13391" y="9004"/>
                  </a:lnTo>
                  <a:lnTo>
                    <a:pt x="10085" y="9128"/>
                  </a:lnTo>
                  <a:lnTo>
                    <a:pt x="10085" y="9128"/>
                  </a:lnTo>
                  <a:lnTo>
                    <a:pt x="8235" y="9232"/>
                  </a:lnTo>
                  <a:lnTo>
                    <a:pt x="6363" y="9357"/>
                  </a:lnTo>
                  <a:lnTo>
                    <a:pt x="4492" y="9440"/>
                  </a:lnTo>
                  <a:lnTo>
                    <a:pt x="3556" y="9482"/>
                  </a:lnTo>
                  <a:lnTo>
                    <a:pt x="2621" y="9482"/>
                  </a:lnTo>
                  <a:lnTo>
                    <a:pt x="2621" y="9482"/>
                  </a:lnTo>
                  <a:lnTo>
                    <a:pt x="2413" y="9482"/>
                  </a:lnTo>
                  <a:lnTo>
                    <a:pt x="2413" y="9482"/>
                  </a:lnTo>
                  <a:lnTo>
                    <a:pt x="1872" y="9482"/>
                  </a:lnTo>
                  <a:lnTo>
                    <a:pt x="1643" y="9461"/>
                  </a:lnTo>
                  <a:lnTo>
                    <a:pt x="1435" y="9419"/>
                  </a:lnTo>
                  <a:lnTo>
                    <a:pt x="1248" y="9378"/>
                  </a:lnTo>
                  <a:lnTo>
                    <a:pt x="1082" y="9315"/>
                  </a:lnTo>
                  <a:lnTo>
                    <a:pt x="936" y="9253"/>
                  </a:lnTo>
                  <a:lnTo>
                    <a:pt x="812" y="9170"/>
                  </a:lnTo>
                  <a:lnTo>
                    <a:pt x="687" y="9066"/>
                  </a:lnTo>
                  <a:lnTo>
                    <a:pt x="604" y="8941"/>
                  </a:lnTo>
                  <a:lnTo>
                    <a:pt x="520" y="8796"/>
                  </a:lnTo>
                  <a:lnTo>
                    <a:pt x="437" y="8629"/>
                  </a:lnTo>
                  <a:lnTo>
                    <a:pt x="375" y="8421"/>
                  </a:lnTo>
                  <a:lnTo>
                    <a:pt x="313" y="8213"/>
                  </a:lnTo>
                  <a:lnTo>
                    <a:pt x="229" y="7694"/>
                  </a:lnTo>
                  <a:lnTo>
                    <a:pt x="229" y="7694"/>
                  </a:lnTo>
                  <a:lnTo>
                    <a:pt x="125" y="7049"/>
                  </a:lnTo>
                  <a:lnTo>
                    <a:pt x="63" y="6404"/>
                  </a:lnTo>
                  <a:lnTo>
                    <a:pt x="1" y="5760"/>
                  </a:lnTo>
                  <a:lnTo>
                    <a:pt x="1" y="5115"/>
                  </a:lnTo>
                  <a:lnTo>
                    <a:pt x="1" y="5115"/>
                  </a:lnTo>
                  <a:lnTo>
                    <a:pt x="21" y="4450"/>
                  </a:lnTo>
                  <a:lnTo>
                    <a:pt x="42" y="4096"/>
                  </a:lnTo>
                  <a:lnTo>
                    <a:pt x="84" y="3764"/>
                  </a:lnTo>
                  <a:lnTo>
                    <a:pt x="84" y="3764"/>
                  </a:lnTo>
                  <a:lnTo>
                    <a:pt x="125" y="3494"/>
                  </a:lnTo>
                  <a:lnTo>
                    <a:pt x="188" y="3223"/>
                  </a:lnTo>
                  <a:lnTo>
                    <a:pt x="271" y="2953"/>
                  </a:lnTo>
                  <a:lnTo>
                    <a:pt x="375" y="2683"/>
                  </a:lnTo>
                  <a:lnTo>
                    <a:pt x="500" y="2433"/>
                  </a:lnTo>
                  <a:lnTo>
                    <a:pt x="624" y="2204"/>
                  </a:lnTo>
                  <a:lnTo>
                    <a:pt x="770" y="1976"/>
                  </a:lnTo>
                  <a:lnTo>
                    <a:pt x="936" y="1768"/>
                  </a:lnTo>
                  <a:lnTo>
                    <a:pt x="1123" y="1560"/>
                  </a:lnTo>
                  <a:lnTo>
                    <a:pt x="1331" y="1373"/>
                  </a:lnTo>
                  <a:lnTo>
                    <a:pt x="1539" y="1206"/>
                  </a:lnTo>
                  <a:lnTo>
                    <a:pt x="1789" y="1061"/>
                  </a:lnTo>
                  <a:lnTo>
                    <a:pt x="2038" y="936"/>
                  </a:lnTo>
                  <a:lnTo>
                    <a:pt x="2309" y="832"/>
                  </a:lnTo>
                  <a:lnTo>
                    <a:pt x="2600" y="749"/>
                  </a:lnTo>
                  <a:lnTo>
                    <a:pt x="2912" y="686"/>
                  </a:lnTo>
                  <a:lnTo>
                    <a:pt x="2912" y="686"/>
                  </a:lnTo>
                  <a:lnTo>
                    <a:pt x="3931" y="541"/>
                  </a:lnTo>
                  <a:lnTo>
                    <a:pt x="4949" y="437"/>
                  </a:lnTo>
                  <a:lnTo>
                    <a:pt x="5968" y="354"/>
                  </a:lnTo>
                  <a:lnTo>
                    <a:pt x="7008" y="291"/>
                  </a:lnTo>
                  <a:lnTo>
                    <a:pt x="8027" y="229"/>
                  </a:lnTo>
                  <a:lnTo>
                    <a:pt x="9046" y="208"/>
                  </a:lnTo>
                  <a:lnTo>
                    <a:pt x="11104" y="146"/>
                  </a:lnTo>
                  <a:lnTo>
                    <a:pt x="11104" y="146"/>
                  </a:lnTo>
                  <a:lnTo>
                    <a:pt x="11977" y="125"/>
                  </a:lnTo>
                  <a:lnTo>
                    <a:pt x="11977" y="125"/>
                  </a:lnTo>
                  <a:lnTo>
                    <a:pt x="13287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65150" y="5097400"/>
              <a:ext cx="834850" cy="306200"/>
            </a:xfrm>
            <a:custGeom>
              <a:avLst/>
              <a:gdLst/>
              <a:ahLst/>
              <a:cxnLst/>
              <a:rect l="l" t="t" r="r" b="b"/>
              <a:pathLst>
                <a:path w="33394" h="12248" fill="none" extrusionOk="0">
                  <a:moveTo>
                    <a:pt x="20211" y="0"/>
                  </a:moveTo>
                  <a:lnTo>
                    <a:pt x="20211" y="0"/>
                  </a:lnTo>
                  <a:lnTo>
                    <a:pt x="19109" y="21"/>
                  </a:lnTo>
                  <a:lnTo>
                    <a:pt x="18007" y="83"/>
                  </a:lnTo>
                  <a:lnTo>
                    <a:pt x="18007" y="83"/>
                  </a:lnTo>
                  <a:lnTo>
                    <a:pt x="16385" y="167"/>
                  </a:lnTo>
                  <a:lnTo>
                    <a:pt x="14743" y="271"/>
                  </a:lnTo>
                  <a:lnTo>
                    <a:pt x="11478" y="437"/>
                  </a:lnTo>
                  <a:lnTo>
                    <a:pt x="8193" y="603"/>
                  </a:lnTo>
                  <a:lnTo>
                    <a:pt x="6571" y="707"/>
                  </a:lnTo>
                  <a:lnTo>
                    <a:pt x="4929" y="832"/>
                  </a:lnTo>
                  <a:lnTo>
                    <a:pt x="4929" y="832"/>
                  </a:lnTo>
                  <a:lnTo>
                    <a:pt x="4430" y="874"/>
                  </a:lnTo>
                  <a:lnTo>
                    <a:pt x="3930" y="957"/>
                  </a:lnTo>
                  <a:lnTo>
                    <a:pt x="3431" y="1040"/>
                  </a:lnTo>
                  <a:lnTo>
                    <a:pt x="2953" y="1185"/>
                  </a:lnTo>
                  <a:lnTo>
                    <a:pt x="2725" y="1269"/>
                  </a:lnTo>
                  <a:lnTo>
                    <a:pt x="2496" y="1352"/>
                  </a:lnTo>
                  <a:lnTo>
                    <a:pt x="2267" y="1477"/>
                  </a:lnTo>
                  <a:lnTo>
                    <a:pt x="2059" y="1601"/>
                  </a:lnTo>
                  <a:lnTo>
                    <a:pt x="1851" y="1747"/>
                  </a:lnTo>
                  <a:lnTo>
                    <a:pt x="1664" y="1913"/>
                  </a:lnTo>
                  <a:lnTo>
                    <a:pt x="1477" y="2100"/>
                  </a:lnTo>
                  <a:lnTo>
                    <a:pt x="1290" y="2308"/>
                  </a:lnTo>
                  <a:lnTo>
                    <a:pt x="1290" y="2308"/>
                  </a:lnTo>
                  <a:lnTo>
                    <a:pt x="1040" y="2662"/>
                  </a:lnTo>
                  <a:lnTo>
                    <a:pt x="812" y="3015"/>
                  </a:lnTo>
                  <a:lnTo>
                    <a:pt x="624" y="3389"/>
                  </a:lnTo>
                  <a:lnTo>
                    <a:pt x="479" y="3785"/>
                  </a:lnTo>
                  <a:lnTo>
                    <a:pt x="354" y="4200"/>
                  </a:lnTo>
                  <a:lnTo>
                    <a:pt x="250" y="4595"/>
                  </a:lnTo>
                  <a:lnTo>
                    <a:pt x="167" y="5011"/>
                  </a:lnTo>
                  <a:lnTo>
                    <a:pt x="105" y="5448"/>
                  </a:lnTo>
                  <a:lnTo>
                    <a:pt x="105" y="5448"/>
                  </a:lnTo>
                  <a:lnTo>
                    <a:pt x="42" y="6051"/>
                  </a:lnTo>
                  <a:lnTo>
                    <a:pt x="1" y="6675"/>
                  </a:lnTo>
                  <a:lnTo>
                    <a:pt x="1" y="7278"/>
                  </a:lnTo>
                  <a:lnTo>
                    <a:pt x="21" y="7881"/>
                  </a:lnTo>
                  <a:lnTo>
                    <a:pt x="105" y="8484"/>
                  </a:lnTo>
                  <a:lnTo>
                    <a:pt x="209" y="9066"/>
                  </a:lnTo>
                  <a:lnTo>
                    <a:pt x="375" y="9648"/>
                  </a:lnTo>
                  <a:lnTo>
                    <a:pt x="479" y="9939"/>
                  </a:lnTo>
                  <a:lnTo>
                    <a:pt x="604" y="10230"/>
                  </a:lnTo>
                  <a:lnTo>
                    <a:pt x="604" y="10230"/>
                  </a:lnTo>
                  <a:lnTo>
                    <a:pt x="749" y="10584"/>
                  </a:lnTo>
                  <a:lnTo>
                    <a:pt x="916" y="10896"/>
                  </a:lnTo>
                  <a:lnTo>
                    <a:pt x="1123" y="11208"/>
                  </a:lnTo>
                  <a:lnTo>
                    <a:pt x="1227" y="11353"/>
                  </a:lnTo>
                  <a:lnTo>
                    <a:pt x="1352" y="11478"/>
                  </a:lnTo>
                  <a:lnTo>
                    <a:pt x="1477" y="11603"/>
                  </a:lnTo>
                  <a:lnTo>
                    <a:pt x="1622" y="11707"/>
                  </a:lnTo>
                  <a:lnTo>
                    <a:pt x="1768" y="11811"/>
                  </a:lnTo>
                  <a:lnTo>
                    <a:pt x="1934" y="11894"/>
                  </a:lnTo>
                  <a:lnTo>
                    <a:pt x="2101" y="11977"/>
                  </a:lnTo>
                  <a:lnTo>
                    <a:pt x="2288" y="12018"/>
                  </a:lnTo>
                  <a:lnTo>
                    <a:pt x="2496" y="12060"/>
                  </a:lnTo>
                  <a:lnTo>
                    <a:pt x="2725" y="12081"/>
                  </a:lnTo>
                  <a:lnTo>
                    <a:pt x="2725" y="12081"/>
                  </a:lnTo>
                  <a:lnTo>
                    <a:pt x="3806" y="12164"/>
                  </a:lnTo>
                  <a:lnTo>
                    <a:pt x="4887" y="12206"/>
                  </a:lnTo>
                  <a:lnTo>
                    <a:pt x="5968" y="12226"/>
                  </a:lnTo>
                  <a:lnTo>
                    <a:pt x="7049" y="12247"/>
                  </a:lnTo>
                  <a:lnTo>
                    <a:pt x="7049" y="12247"/>
                  </a:lnTo>
                  <a:lnTo>
                    <a:pt x="8339" y="12226"/>
                  </a:lnTo>
                  <a:lnTo>
                    <a:pt x="9649" y="12185"/>
                  </a:lnTo>
                  <a:lnTo>
                    <a:pt x="10938" y="12122"/>
                  </a:lnTo>
                  <a:lnTo>
                    <a:pt x="12227" y="12039"/>
                  </a:lnTo>
                  <a:lnTo>
                    <a:pt x="12227" y="12039"/>
                  </a:lnTo>
                  <a:lnTo>
                    <a:pt x="13890" y="11935"/>
                  </a:lnTo>
                  <a:lnTo>
                    <a:pt x="15554" y="11852"/>
                  </a:lnTo>
                  <a:lnTo>
                    <a:pt x="18880" y="11727"/>
                  </a:lnTo>
                  <a:lnTo>
                    <a:pt x="22228" y="11603"/>
                  </a:lnTo>
                  <a:lnTo>
                    <a:pt x="23892" y="11540"/>
                  </a:lnTo>
                  <a:lnTo>
                    <a:pt x="25555" y="11436"/>
                  </a:lnTo>
                  <a:lnTo>
                    <a:pt x="25555" y="11436"/>
                  </a:lnTo>
                  <a:lnTo>
                    <a:pt x="25742" y="11436"/>
                  </a:lnTo>
                  <a:lnTo>
                    <a:pt x="25742" y="11436"/>
                  </a:lnTo>
                  <a:lnTo>
                    <a:pt x="25846" y="11436"/>
                  </a:lnTo>
                  <a:lnTo>
                    <a:pt x="25846" y="11436"/>
                  </a:lnTo>
                  <a:lnTo>
                    <a:pt x="26927" y="11416"/>
                  </a:lnTo>
                  <a:lnTo>
                    <a:pt x="27468" y="11395"/>
                  </a:lnTo>
                  <a:lnTo>
                    <a:pt x="28009" y="11374"/>
                  </a:lnTo>
                  <a:lnTo>
                    <a:pt x="28549" y="11353"/>
                  </a:lnTo>
                  <a:lnTo>
                    <a:pt x="29090" y="11291"/>
                  </a:lnTo>
                  <a:lnTo>
                    <a:pt x="29630" y="11187"/>
                  </a:lnTo>
                  <a:lnTo>
                    <a:pt x="30150" y="11041"/>
                  </a:lnTo>
                  <a:lnTo>
                    <a:pt x="30150" y="11041"/>
                  </a:lnTo>
                  <a:lnTo>
                    <a:pt x="30587" y="10896"/>
                  </a:lnTo>
                  <a:lnTo>
                    <a:pt x="31003" y="10729"/>
                  </a:lnTo>
                  <a:lnTo>
                    <a:pt x="31419" y="10542"/>
                  </a:lnTo>
                  <a:lnTo>
                    <a:pt x="31606" y="10438"/>
                  </a:lnTo>
                  <a:lnTo>
                    <a:pt x="31793" y="10313"/>
                  </a:lnTo>
                  <a:lnTo>
                    <a:pt x="31959" y="10168"/>
                  </a:lnTo>
                  <a:lnTo>
                    <a:pt x="32125" y="10043"/>
                  </a:lnTo>
                  <a:lnTo>
                    <a:pt x="32271" y="9877"/>
                  </a:lnTo>
                  <a:lnTo>
                    <a:pt x="32417" y="9710"/>
                  </a:lnTo>
                  <a:lnTo>
                    <a:pt x="32541" y="9523"/>
                  </a:lnTo>
                  <a:lnTo>
                    <a:pt x="32666" y="9336"/>
                  </a:lnTo>
                  <a:lnTo>
                    <a:pt x="32770" y="9128"/>
                  </a:lnTo>
                  <a:lnTo>
                    <a:pt x="32853" y="8900"/>
                  </a:lnTo>
                  <a:lnTo>
                    <a:pt x="32853" y="8900"/>
                  </a:lnTo>
                  <a:lnTo>
                    <a:pt x="33040" y="8276"/>
                  </a:lnTo>
                  <a:lnTo>
                    <a:pt x="33186" y="7652"/>
                  </a:lnTo>
                  <a:lnTo>
                    <a:pt x="33290" y="7028"/>
                  </a:lnTo>
                  <a:lnTo>
                    <a:pt x="33373" y="6384"/>
                  </a:lnTo>
                  <a:lnTo>
                    <a:pt x="33394" y="6072"/>
                  </a:lnTo>
                  <a:lnTo>
                    <a:pt x="33394" y="5760"/>
                  </a:lnTo>
                  <a:lnTo>
                    <a:pt x="33373" y="5427"/>
                  </a:lnTo>
                  <a:lnTo>
                    <a:pt x="33352" y="5115"/>
                  </a:lnTo>
                  <a:lnTo>
                    <a:pt x="33311" y="4783"/>
                  </a:lnTo>
                  <a:lnTo>
                    <a:pt x="33248" y="4471"/>
                  </a:lnTo>
                  <a:lnTo>
                    <a:pt x="33165" y="4159"/>
                  </a:lnTo>
                  <a:lnTo>
                    <a:pt x="33082" y="3826"/>
                  </a:lnTo>
                  <a:lnTo>
                    <a:pt x="33082" y="3826"/>
                  </a:lnTo>
                  <a:lnTo>
                    <a:pt x="32957" y="3514"/>
                  </a:lnTo>
                  <a:lnTo>
                    <a:pt x="32853" y="3223"/>
                  </a:lnTo>
                  <a:lnTo>
                    <a:pt x="32728" y="2932"/>
                  </a:lnTo>
                  <a:lnTo>
                    <a:pt x="32583" y="2662"/>
                  </a:lnTo>
                  <a:lnTo>
                    <a:pt x="32417" y="2391"/>
                  </a:lnTo>
                  <a:lnTo>
                    <a:pt x="32250" y="2163"/>
                  </a:lnTo>
                  <a:lnTo>
                    <a:pt x="32084" y="1934"/>
                  </a:lnTo>
                  <a:lnTo>
                    <a:pt x="31876" y="1726"/>
                  </a:lnTo>
                  <a:lnTo>
                    <a:pt x="31668" y="1518"/>
                  </a:lnTo>
                  <a:lnTo>
                    <a:pt x="31439" y="1352"/>
                  </a:lnTo>
                  <a:lnTo>
                    <a:pt x="31190" y="1206"/>
                  </a:lnTo>
                  <a:lnTo>
                    <a:pt x="30920" y="1061"/>
                  </a:lnTo>
                  <a:lnTo>
                    <a:pt x="30649" y="936"/>
                  </a:lnTo>
                  <a:lnTo>
                    <a:pt x="30337" y="853"/>
                  </a:lnTo>
                  <a:lnTo>
                    <a:pt x="30005" y="770"/>
                  </a:lnTo>
                  <a:lnTo>
                    <a:pt x="29672" y="728"/>
                  </a:lnTo>
                  <a:lnTo>
                    <a:pt x="29672" y="728"/>
                  </a:lnTo>
                  <a:lnTo>
                    <a:pt x="27302" y="478"/>
                  </a:lnTo>
                  <a:lnTo>
                    <a:pt x="24952" y="250"/>
                  </a:lnTo>
                  <a:lnTo>
                    <a:pt x="23767" y="146"/>
                  </a:lnTo>
                  <a:lnTo>
                    <a:pt x="22582" y="83"/>
                  </a:lnTo>
                  <a:lnTo>
                    <a:pt x="21396" y="21"/>
                  </a:lnTo>
                  <a:lnTo>
                    <a:pt x="20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980225" y="4795375"/>
              <a:ext cx="787550" cy="211075"/>
            </a:xfrm>
            <a:custGeom>
              <a:avLst/>
              <a:gdLst/>
              <a:ahLst/>
              <a:cxnLst/>
              <a:rect l="l" t="t" r="r" b="b"/>
              <a:pathLst>
                <a:path w="31502" h="8443" extrusionOk="0">
                  <a:moveTo>
                    <a:pt x="18298" y="1352"/>
                  </a:moveTo>
                  <a:lnTo>
                    <a:pt x="18569" y="1373"/>
                  </a:lnTo>
                  <a:lnTo>
                    <a:pt x="18839" y="1415"/>
                  </a:lnTo>
                  <a:lnTo>
                    <a:pt x="19088" y="1477"/>
                  </a:lnTo>
                  <a:lnTo>
                    <a:pt x="19359" y="1560"/>
                  </a:lnTo>
                  <a:lnTo>
                    <a:pt x="19587" y="1664"/>
                  </a:lnTo>
                  <a:lnTo>
                    <a:pt x="19816" y="1789"/>
                  </a:lnTo>
                  <a:lnTo>
                    <a:pt x="20003" y="1955"/>
                  </a:lnTo>
                  <a:lnTo>
                    <a:pt x="20170" y="2121"/>
                  </a:lnTo>
                  <a:lnTo>
                    <a:pt x="19879" y="2288"/>
                  </a:lnTo>
                  <a:lnTo>
                    <a:pt x="19587" y="2413"/>
                  </a:lnTo>
                  <a:lnTo>
                    <a:pt x="19296" y="2517"/>
                  </a:lnTo>
                  <a:lnTo>
                    <a:pt x="18984" y="2579"/>
                  </a:lnTo>
                  <a:lnTo>
                    <a:pt x="18693" y="2641"/>
                  </a:lnTo>
                  <a:lnTo>
                    <a:pt x="18381" y="2683"/>
                  </a:lnTo>
                  <a:lnTo>
                    <a:pt x="18070" y="2704"/>
                  </a:lnTo>
                  <a:lnTo>
                    <a:pt x="17778" y="2724"/>
                  </a:lnTo>
                  <a:lnTo>
                    <a:pt x="17654" y="2724"/>
                  </a:lnTo>
                  <a:lnTo>
                    <a:pt x="17550" y="2704"/>
                  </a:lnTo>
                  <a:lnTo>
                    <a:pt x="17446" y="2683"/>
                  </a:lnTo>
                  <a:lnTo>
                    <a:pt x="17363" y="2641"/>
                  </a:lnTo>
                  <a:lnTo>
                    <a:pt x="17279" y="2600"/>
                  </a:lnTo>
                  <a:lnTo>
                    <a:pt x="17196" y="2537"/>
                  </a:lnTo>
                  <a:lnTo>
                    <a:pt x="17134" y="2454"/>
                  </a:lnTo>
                  <a:lnTo>
                    <a:pt x="17092" y="2371"/>
                  </a:lnTo>
                  <a:lnTo>
                    <a:pt x="17051" y="2246"/>
                  </a:lnTo>
                  <a:lnTo>
                    <a:pt x="17030" y="2163"/>
                  </a:lnTo>
                  <a:lnTo>
                    <a:pt x="17030" y="2080"/>
                  </a:lnTo>
                  <a:lnTo>
                    <a:pt x="17051" y="1997"/>
                  </a:lnTo>
                  <a:lnTo>
                    <a:pt x="17072" y="1914"/>
                  </a:lnTo>
                  <a:lnTo>
                    <a:pt x="17155" y="1768"/>
                  </a:lnTo>
                  <a:lnTo>
                    <a:pt x="17300" y="1643"/>
                  </a:lnTo>
                  <a:lnTo>
                    <a:pt x="17383" y="1581"/>
                  </a:lnTo>
                  <a:lnTo>
                    <a:pt x="17487" y="1519"/>
                  </a:lnTo>
                  <a:lnTo>
                    <a:pt x="17737" y="1435"/>
                  </a:lnTo>
                  <a:lnTo>
                    <a:pt x="18007" y="1373"/>
                  </a:lnTo>
                  <a:lnTo>
                    <a:pt x="18298" y="1352"/>
                  </a:lnTo>
                  <a:close/>
                  <a:moveTo>
                    <a:pt x="8858" y="1456"/>
                  </a:moveTo>
                  <a:lnTo>
                    <a:pt x="10272" y="1477"/>
                  </a:lnTo>
                  <a:lnTo>
                    <a:pt x="11686" y="1539"/>
                  </a:lnTo>
                  <a:lnTo>
                    <a:pt x="12393" y="1602"/>
                  </a:lnTo>
                  <a:lnTo>
                    <a:pt x="13100" y="1664"/>
                  </a:lnTo>
                  <a:lnTo>
                    <a:pt x="13807" y="1747"/>
                  </a:lnTo>
                  <a:lnTo>
                    <a:pt x="14514" y="1830"/>
                  </a:lnTo>
                  <a:lnTo>
                    <a:pt x="14618" y="1851"/>
                  </a:lnTo>
                  <a:lnTo>
                    <a:pt x="14722" y="1893"/>
                  </a:lnTo>
                  <a:lnTo>
                    <a:pt x="14826" y="1976"/>
                  </a:lnTo>
                  <a:lnTo>
                    <a:pt x="15013" y="2121"/>
                  </a:lnTo>
                  <a:lnTo>
                    <a:pt x="14680" y="2225"/>
                  </a:lnTo>
                  <a:lnTo>
                    <a:pt x="14348" y="2309"/>
                  </a:lnTo>
                  <a:lnTo>
                    <a:pt x="14015" y="2392"/>
                  </a:lnTo>
                  <a:lnTo>
                    <a:pt x="13682" y="2454"/>
                  </a:lnTo>
                  <a:lnTo>
                    <a:pt x="13017" y="2558"/>
                  </a:lnTo>
                  <a:lnTo>
                    <a:pt x="12372" y="2641"/>
                  </a:lnTo>
                  <a:lnTo>
                    <a:pt x="11353" y="2787"/>
                  </a:lnTo>
                  <a:lnTo>
                    <a:pt x="10335" y="2912"/>
                  </a:lnTo>
                  <a:lnTo>
                    <a:pt x="9316" y="3036"/>
                  </a:lnTo>
                  <a:lnTo>
                    <a:pt x="8297" y="3120"/>
                  </a:lnTo>
                  <a:lnTo>
                    <a:pt x="4201" y="3452"/>
                  </a:lnTo>
                  <a:lnTo>
                    <a:pt x="3868" y="3473"/>
                  </a:lnTo>
                  <a:lnTo>
                    <a:pt x="3619" y="3473"/>
                  </a:lnTo>
                  <a:lnTo>
                    <a:pt x="3369" y="3431"/>
                  </a:lnTo>
                  <a:lnTo>
                    <a:pt x="3120" y="3369"/>
                  </a:lnTo>
                  <a:lnTo>
                    <a:pt x="2870" y="3265"/>
                  </a:lnTo>
                  <a:lnTo>
                    <a:pt x="2683" y="3161"/>
                  </a:lnTo>
                  <a:lnTo>
                    <a:pt x="2600" y="3099"/>
                  </a:lnTo>
                  <a:lnTo>
                    <a:pt x="2517" y="3016"/>
                  </a:lnTo>
                  <a:lnTo>
                    <a:pt x="2454" y="2932"/>
                  </a:lnTo>
                  <a:lnTo>
                    <a:pt x="2413" y="2828"/>
                  </a:lnTo>
                  <a:lnTo>
                    <a:pt x="2392" y="2724"/>
                  </a:lnTo>
                  <a:lnTo>
                    <a:pt x="2371" y="2600"/>
                  </a:lnTo>
                  <a:lnTo>
                    <a:pt x="2371" y="2475"/>
                  </a:lnTo>
                  <a:lnTo>
                    <a:pt x="2392" y="2350"/>
                  </a:lnTo>
                  <a:lnTo>
                    <a:pt x="2433" y="2246"/>
                  </a:lnTo>
                  <a:lnTo>
                    <a:pt x="2475" y="2163"/>
                  </a:lnTo>
                  <a:lnTo>
                    <a:pt x="2537" y="2059"/>
                  </a:lnTo>
                  <a:lnTo>
                    <a:pt x="2621" y="1976"/>
                  </a:lnTo>
                  <a:lnTo>
                    <a:pt x="2724" y="1914"/>
                  </a:lnTo>
                  <a:lnTo>
                    <a:pt x="2828" y="1851"/>
                  </a:lnTo>
                  <a:lnTo>
                    <a:pt x="3057" y="1726"/>
                  </a:lnTo>
                  <a:lnTo>
                    <a:pt x="3286" y="1664"/>
                  </a:lnTo>
                  <a:lnTo>
                    <a:pt x="3535" y="1602"/>
                  </a:lnTo>
                  <a:lnTo>
                    <a:pt x="3785" y="1581"/>
                  </a:lnTo>
                  <a:lnTo>
                    <a:pt x="6322" y="1498"/>
                  </a:lnTo>
                  <a:lnTo>
                    <a:pt x="7590" y="1477"/>
                  </a:lnTo>
                  <a:lnTo>
                    <a:pt x="8858" y="1456"/>
                  </a:lnTo>
                  <a:close/>
                  <a:moveTo>
                    <a:pt x="14244" y="1"/>
                  </a:moveTo>
                  <a:lnTo>
                    <a:pt x="13204" y="21"/>
                  </a:lnTo>
                  <a:lnTo>
                    <a:pt x="12164" y="42"/>
                  </a:lnTo>
                  <a:lnTo>
                    <a:pt x="10085" y="125"/>
                  </a:lnTo>
                  <a:lnTo>
                    <a:pt x="8006" y="271"/>
                  </a:lnTo>
                  <a:lnTo>
                    <a:pt x="5927" y="437"/>
                  </a:lnTo>
                  <a:lnTo>
                    <a:pt x="4908" y="541"/>
                  </a:lnTo>
                  <a:lnTo>
                    <a:pt x="3910" y="645"/>
                  </a:lnTo>
                  <a:lnTo>
                    <a:pt x="3411" y="728"/>
                  </a:lnTo>
                  <a:lnTo>
                    <a:pt x="2912" y="832"/>
                  </a:lnTo>
                  <a:lnTo>
                    <a:pt x="2413" y="936"/>
                  </a:lnTo>
                  <a:lnTo>
                    <a:pt x="1934" y="1103"/>
                  </a:lnTo>
                  <a:lnTo>
                    <a:pt x="1706" y="1186"/>
                  </a:lnTo>
                  <a:lnTo>
                    <a:pt x="1498" y="1290"/>
                  </a:lnTo>
                  <a:lnTo>
                    <a:pt x="1311" y="1415"/>
                  </a:lnTo>
                  <a:lnTo>
                    <a:pt x="1123" y="1560"/>
                  </a:lnTo>
                  <a:lnTo>
                    <a:pt x="957" y="1706"/>
                  </a:lnTo>
                  <a:lnTo>
                    <a:pt x="812" y="1893"/>
                  </a:lnTo>
                  <a:lnTo>
                    <a:pt x="687" y="2101"/>
                  </a:lnTo>
                  <a:lnTo>
                    <a:pt x="583" y="2309"/>
                  </a:lnTo>
                  <a:lnTo>
                    <a:pt x="437" y="2683"/>
                  </a:lnTo>
                  <a:lnTo>
                    <a:pt x="333" y="3036"/>
                  </a:lnTo>
                  <a:lnTo>
                    <a:pt x="229" y="3411"/>
                  </a:lnTo>
                  <a:lnTo>
                    <a:pt x="146" y="3785"/>
                  </a:lnTo>
                  <a:lnTo>
                    <a:pt x="84" y="4159"/>
                  </a:lnTo>
                  <a:lnTo>
                    <a:pt x="42" y="4533"/>
                  </a:lnTo>
                  <a:lnTo>
                    <a:pt x="1" y="4908"/>
                  </a:lnTo>
                  <a:lnTo>
                    <a:pt x="1" y="5282"/>
                  </a:lnTo>
                  <a:lnTo>
                    <a:pt x="21" y="5698"/>
                  </a:lnTo>
                  <a:lnTo>
                    <a:pt x="42" y="6093"/>
                  </a:lnTo>
                  <a:lnTo>
                    <a:pt x="84" y="6509"/>
                  </a:lnTo>
                  <a:lnTo>
                    <a:pt x="146" y="6925"/>
                  </a:lnTo>
                  <a:lnTo>
                    <a:pt x="229" y="7237"/>
                  </a:lnTo>
                  <a:lnTo>
                    <a:pt x="354" y="7507"/>
                  </a:lnTo>
                  <a:lnTo>
                    <a:pt x="500" y="7736"/>
                  </a:lnTo>
                  <a:lnTo>
                    <a:pt x="583" y="7819"/>
                  </a:lnTo>
                  <a:lnTo>
                    <a:pt x="666" y="7923"/>
                  </a:lnTo>
                  <a:lnTo>
                    <a:pt x="874" y="8068"/>
                  </a:lnTo>
                  <a:lnTo>
                    <a:pt x="1123" y="8193"/>
                  </a:lnTo>
                  <a:lnTo>
                    <a:pt x="1415" y="8276"/>
                  </a:lnTo>
                  <a:lnTo>
                    <a:pt x="1726" y="8339"/>
                  </a:lnTo>
                  <a:lnTo>
                    <a:pt x="2142" y="8380"/>
                  </a:lnTo>
                  <a:lnTo>
                    <a:pt x="2579" y="8422"/>
                  </a:lnTo>
                  <a:lnTo>
                    <a:pt x="2995" y="8443"/>
                  </a:lnTo>
                  <a:lnTo>
                    <a:pt x="27052" y="8443"/>
                  </a:lnTo>
                  <a:lnTo>
                    <a:pt x="27509" y="8422"/>
                  </a:lnTo>
                  <a:lnTo>
                    <a:pt x="27988" y="8380"/>
                  </a:lnTo>
                  <a:lnTo>
                    <a:pt x="28445" y="8339"/>
                  </a:lnTo>
                  <a:lnTo>
                    <a:pt x="28923" y="8276"/>
                  </a:lnTo>
                  <a:lnTo>
                    <a:pt x="29381" y="8193"/>
                  </a:lnTo>
                  <a:lnTo>
                    <a:pt x="29838" y="8089"/>
                  </a:lnTo>
                  <a:lnTo>
                    <a:pt x="30109" y="8006"/>
                  </a:lnTo>
                  <a:lnTo>
                    <a:pt x="30358" y="7902"/>
                  </a:lnTo>
                  <a:lnTo>
                    <a:pt x="30566" y="7756"/>
                  </a:lnTo>
                  <a:lnTo>
                    <a:pt x="30753" y="7611"/>
                  </a:lnTo>
                  <a:lnTo>
                    <a:pt x="30899" y="7424"/>
                  </a:lnTo>
                  <a:lnTo>
                    <a:pt x="31023" y="7195"/>
                  </a:lnTo>
                  <a:lnTo>
                    <a:pt x="31127" y="6945"/>
                  </a:lnTo>
                  <a:lnTo>
                    <a:pt x="31190" y="6654"/>
                  </a:lnTo>
                  <a:lnTo>
                    <a:pt x="31252" y="6176"/>
                  </a:lnTo>
                  <a:lnTo>
                    <a:pt x="31315" y="5698"/>
                  </a:lnTo>
                  <a:lnTo>
                    <a:pt x="31398" y="4741"/>
                  </a:lnTo>
                  <a:lnTo>
                    <a:pt x="31439" y="3764"/>
                  </a:lnTo>
                  <a:lnTo>
                    <a:pt x="31481" y="2808"/>
                  </a:lnTo>
                  <a:lnTo>
                    <a:pt x="31502" y="2517"/>
                  </a:lnTo>
                  <a:lnTo>
                    <a:pt x="31481" y="2205"/>
                  </a:lnTo>
                  <a:lnTo>
                    <a:pt x="31439" y="1955"/>
                  </a:lnTo>
                  <a:lnTo>
                    <a:pt x="31398" y="1851"/>
                  </a:lnTo>
                  <a:lnTo>
                    <a:pt x="31356" y="1747"/>
                  </a:lnTo>
                  <a:lnTo>
                    <a:pt x="31294" y="1664"/>
                  </a:lnTo>
                  <a:lnTo>
                    <a:pt x="31231" y="1602"/>
                  </a:lnTo>
                  <a:lnTo>
                    <a:pt x="31148" y="1519"/>
                  </a:lnTo>
                  <a:lnTo>
                    <a:pt x="31065" y="1456"/>
                  </a:lnTo>
                  <a:lnTo>
                    <a:pt x="30836" y="1331"/>
                  </a:lnTo>
                  <a:lnTo>
                    <a:pt x="30545" y="1227"/>
                  </a:lnTo>
                  <a:lnTo>
                    <a:pt x="30213" y="1123"/>
                  </a:lnTo>
                  <a:lnTo>
                    <a:pt x="29422" y="916"/>
                  </a:lnTo>
                  <a:lnTo>
                    <a:pt x="28612" y="749"/>
                  </a:lnTo>
                  <a:lnTo>
                    <a:pt x="27821" y="604"/>
                  </a:lnTo>
                  <a:lnTo>
                    <a:pt x="27010" y="500"/>
                  </a:lnTo>
                  <a:lnTo>
                    <a:pt x="26200" y="396"/>
                  </a:lnTo>
                  <a:lnTo>
                    <a:pt x="25389" y="333"/>
                  </a:lnTo>
                  <a:lnTo>
                    <a:pt x="23767" y="209"/>
                  </a:lnTo>
                  <a:lnTo>
                    <a:pt x="21812" y="105"/>
                  </a:lnTo>
                  <a:lnTo>
                    <a:pt x="19858" y="42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4039500" y="483177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fill="none" extrusionOk="0">
                  <a:moveTo>
                    <a:pt x="1497" y="2017"/>
                  </a:moveTo>
                  <a:lnTo>
                    <a:pt x="1497" y="2017"/>
                  </a:lnTo>
                  <a:lnTo>
                    <a:pt x="1248" y="2017"/>
                  </a:lnTo>
                  <a:lnTo>
                    <a:pt x="998" y="1975"/>
                  </a:lnTo>
                  <a:lnTo>
                    <a:pt x="749" y="1913"/>
                  </a:lnTo>
                  <a:lnTo>
                    <a:pt x="499" y="1809"/>
                  </a:lnTo>
                  <a:lnTo>
                    <a:pt x="499" y="1809"/>
                  </a:lnTo>
                  <a:lnTo>
                    <a:pt x="312" y="1705"/>
                  </a:lnTo>
                  <a:lnTo>
                    <a:pt x="229" y="1643"/>
                  </a:lnTo>
                  <a:lnTo>
                    <a:pt x="146" y="1560"/>
                  </a:lnTo>
                  <a:lnTo>
                    <a:pt x="83" y="1476"/>
                  </a:lnTo>
                  <a:lnTo>
                    <a:pt x="42" y="1372"/>
                  </a:lnTo>
                  <a:lnTo>
                    <a:pt x="21" y="1268"/>
                  </a:lnTo>
                  <a:lnTo>
                    <a:pt x="0" y="1144"/>
                  </a:lnTo>
                  <a:lnTo>
                    <a:pt x="0" y="1144"/>
                  </a:lnTo>
                  <a:lnTo>
                    <a:pt x="0" y="1019"/>
                  </a:lnTo>
                  <a:lnTo>
                    <a:pt x="21" y="894"/>
                  </a:lnTo>
                  <a:lnTo>
                    <a:pt x="62" y="790"/>
                  </a:lnTo>
                  <a:lnTo>
                    <a:pt x="104" y="707"/>
                  </a:lnTo>
                  <a:lnTo>
                    <a:pt x="166" y="603"/>
                  </a:lnTo>
                  <a:lnTo>
                    <a:pt x="250" y="520"/>
                  </a:lnTo>
                  <a:lnTo>
                    <a:pt x="353" y="458"/>
                  </a:lnTo>
                  <a:lnTo>
                    <a:pt x="457" y="395"/>
                  </a:lnTo>
                  <a:lnTo>
                    <a:pt x="457" y="395"/>
                  </a:lnTo>
                  <a:lnTo>
                    <a:pt x="686" y="270"/>
                  </a:lnTo>
                  <a:lnTo>
                    <a:pt x="915" y="208"/>
                  </a:lnTo>
                  <a:lnTo>
                    <a:pt x="1164" y="146"/>
                  </a:lnTo>
                  <a:lnTo>
                    <a:pt x="1414" y="125"/>
                  </a:lnTo>
                  <a:lnTo>
                    <a:pt x="1414" y="125"/>
                  </a:lnTo>
                  <a:lnTo>
                    <a:pt x="3951" y="42"/>
                  </a:lnTo>
                  <a:lnTo>
                    <a:pt x="5219" y="21"/>
                  </a:lnTo>
                  <a:lnTo>
                    <a:pt x="6487" y="0"/>
                  </a:lnTo>
                  <a:lnTo>
                    <a:pt x="6487" y="0"/>
                  </a:lnTo>
                  <a:lnTo>
                    <a:pt x="7901" y="21"/>
                  </a:lnTo>
                  <a:lnTo>
                    <a:pt x="9315" y="83"/>
                  </a:lnTo>
                  <a:lnTo>
                    <a:pt x="10022" y="146"/>
                  </a:lnTo>
                  <a:lnTo>
                    <a:pt x="10729" y="208"/>
                  </a:lnTo>
                  <a:lnTo>
                    <a:pt x="11436" y="291"/>
                  </a:lnTo>
                  <a:lnTo>
                    <a:pt x="12143" y="374"/>
                  </a:lnTo>
                  <a:lnTo>
                    <a:pt x="12143" y="374"/>
                  </a:lnTo>
                  <a:lnTo>
                    <a:pt x="12247" y="395"/>
                  </a:lnTo>
                  <a:lnTo>
                    <a:pt x="12351" y="437"/>
                  </a:lnTo>
                  <a:lnTo>
                    <a:pt x="12455" y="520"/>
                  </a:lnTo>
                  <a:lnTo>
                    <a:pt x="12642" y="665"/>
                  </a:lnTo>
                  <a:lnTo>
                    <a:pt x="12642" y="665"/>
                  </a:lnTo>
                  <a:lnTo>
                    <a:pt x="12309" y="769"/>
                  </a:lnTo>
                  <a:lnTo>
                    <a:pt x="11977" y="853"/>
                  </a:lnTo>
                  <a:lnTo>
                    <a:pt x="11644" y="936"/>
                  </a:lnTo>
                  <a:lnTo>
                    <a:pt x="11311" y="998"/>
                  </a:lnTo>
                  <a:lnTo>
                    <a:pt x="10646" y="1102"/>
                  </a:lnTo>
                  <a:lnTo>
                    <a:pt x="10001" y="1185"/>
                  </a:lnTo>
                  <a:lnTo>
                    <a:pt x="10001" y="1185"/>
                  </a:lnTo>
                  <a:lnTo>
                    <a:pt x="8982" y="1331"/>
                  </a:lnTo>
                  <a:lnTo>
                    <a:pt x="7964" y="1456"/>
                  </a:lnTo>
                  <a:lnTo>
                    <a:pt x="6945" y="1580"/>
                  </a:lnTo>
                  <a:lnTo>
                    <a:pt x="5926" y="1664"/>
                  </a:lnTo>
                  <a:lnTo>
                    <a:pt x="1830" y="1996"/>
                  </a:lnTo>
                  <a:lnTo>
                    <a:pt x="1830" y="1996"/>
                  </a:lnTo>
                  <a:lnTo>
                    <a:pt x="1497" y="2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405950" y="4829175"/>
              <a:ext cx="78525" cy="34325"/>
            </a:xfrm>
            <a:custGeom>
              <a:avLst/>
              <a:gdLst/>
              <a:ahLst/>
              <a:cxnLst/>
              <a:rect l="l" t="t" r="r" b="b"/>
              <a:pathLst>
                <a:path w="3141" h="1373" fill="none" extrusionOk="0">
                  <a:moveTo>
                    <a:pt x="749" y="1372"/>
                  </a:moveTo>
                  <a:lnTo>
                    <a:pt x="749" y="1372"/>
                  </a:lnTo>
                  <a:lnTo>
                    <a:pt x="625" y="1372"/>
                  </a:lnTo>
                  <a:lnTo>
                    <a:pt x="625" y="1372"/>
                  </a:lnTo>
                  <a:lnTo>
                    <a:pt x="521" y="1352"/>
                  </a:lnTo>
                  <a:lnTo>
                    <a:pt x="417" y="1331"/>
                  </a:lnTo>
                  <a:lnTo>
                    <a:pt x="334" y="1289"/>
                  </a:lnTo>
                  <a:lnTo>
                    <a:pt x="250" y="1248"/>
                  </a:lnTo>
                  <a:lnTo>
                    <a:pt x="167" y="1185"/>
                  </a:lnTo>
                  <a:lnTo>
                    <a:pt x="105" y="1102"/>
                  </a:lnTo>
                  <a:lnTo>
                    <a:pt x="63" y="1019"/>
                  </a:lnTo>
                  <a:lnTo>
                    <a:pt x="22" y="894"/>
                  </a:lnTo>
                  <a:lnTo>
                    <a:pt x="22" y="894"/>
                  </a:lnTo>
                  <a:lnTo>
                    <a:pt x="1" y="811"/>
                  </a:lnTo>
                  <a:lnTo>
                    <a:pt x="1" y="728"/>
                  </a:lnTo>
                  <a:lnTo>
                    <a:pt x="22" y="645"/>
                  </a:lnTo>
                  <a:lnTo>
                    <a:pt x="43" y="562"/>
                  </a:lnTo>
                  <a:lnTo>
                    <a:pt x="126" y="416"/>
                  </a:lnTo>
                  <a:lnTo>
                    <a:pt x="271" y="291"/>
                  </a:lnTo>
                  <a:lnTo>
                    <a:pt x="271" y="291"/>
                  </a:lnTo>
                  <a:lnTo>
                    <a:pt x="354" y="229"/>
                  </a:lnTo>
                  <a:lnTo>
                    <a:pt x="458" y="167"/>
                  </a:lnTo>
                  <a:lnTo>
                    <a:pt x="708" y="83"/>
                  </a:lnTo>
                  <a:lnTo>
                    <a:pt x="978" y="21"/>
                  </a:lnTo>
                  <a:lnTo>
                    <a:pt x="1269" y="0"/>
                  </a:lnTo>
                  <a:lnTo>
                    <a:pt x="1269" y="0"/>
                  </a:lnTo>
                  <a:lnTo>
                    <a:pt x="1540" y="21"/>
                  </a:lnTo>
                  <a:lnTo>
                    <a:pt x="1810" y="63"/>
                  </a:lnTo>
                  <a:lnTo>
                    <a:pt x="2059" y="125"/>
                  </a:lnTo>
                  <a:lnTo>
                    <a:pt x="2330" y="208"/>
                  </a:lnTo>
                  <a:lnTo>
                    <a:pt x="2558" y="312"/>
                  </a:lnTo>
                  <a:lnTo>
                    <a:pt x="2787" y="437"/>
                  </a:lnTo>
                  <a:lnTo>
                    <a:pt x="2974" y="603"/>
                  </a:lnTo>
                  <a:lnTo>
                    <a:pt x="3141" y="769"/>
                  </a:lnTo>
                  <a:lnTo>
                    <a:pt x="3141" y="769"/>
                  </a:lnTo>
                  <a:lnTo>
                    <a:pt x="2850" y="936"/>
                  </a:lnTo>
                  <a:lnTo>
                    <a:pt x="2558" y="1061"/>
                  </a:lnTo>
                  <a:lnTo>
                    <a:pt x="2267" y="1165"/>
                  </a:lnTo>
                  <a:lnTo>
                    <a:pt x="1955" y="1227"/>
                  </a:lnTo>
                  <a:lnTo>
                    <a:pt x="1664" y="1289"/>
                  </a:lnTo>
                  <a:lnTo>
                    <a:pt x="1352" y="1331"/>
                  </a:lnTo>
                  <a:lnTo>
                    <a:pt x="1041" y="1352"/>
                  </a:lnTo>
                  <a:lnTo>
                    <a:pt x="749" y="1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80225" y="4795375"/>
              <a:ext cx="787550" cy="211075"/>
            </a:xfrm>
            <a:custGeom>
              <a:avLst/>
              <a:gdLst/>
              <a:ahLst/>
              <a:cxnLst/>
              <a:rect l="l" t="t" r="r" b="b"/>
              <a:pathLst>
                <a:path w="31502" h="8443" fill="none" extrusionOk="0">
                  <a:moveTo>
                    <a:pt x="15949" y="1"/>
                  </a:moveTo>
                  <a:lnTo>
                    <a:pt x="15949" y="1"/>
                  </a:lnTo>
                  <a:lnTo>
                    <a:pt x="14244" y="1"/>
                  </a:lnTo>
                  <a:lnTo>
                    <a:pt x="14244" y="1"/>
                  </a:lnTo>
                  <a:lnTo>
                    <a:pt x="13204" y="21"/>
                  </a:lnTo>
                  <a:lnTo>
                    <a:pt x="12164" y="42"/>
                  </a:lnTo>
                  <a:lnTo>
                    <a:pt x="10085" y="125"/>
                  </a:lnTo>
                  <a:lnTo>
                    <a:pt x="8006" y="271"/>
                  </a:lnTo>
                  <a:lnTo>
                    <a:pt x="5927" y="437"/>
                  </a:lnTo>
                  <a:lnTo>
                    <a:pt x="5927" y="437"/>
                  </a:lnTo>
                  <a:lnTo>
                    <a:pt x="4908" y="541"/>
                  </a:lnTo>
                  <a:lnTo>
                    <a:pt x="3910" y="645"/>
                  </a:lnTo>
                  <a:lnTo>
                    <a:pt x="3411" y="728"/>
                  </a:lnTo>
                  <a:lnTo>
                    <a:pt x="2912" y="832"/>
                  </a:lnTo>
                  <a:lnTo>
                    <a:pt x="2413" y="936"/>
                  </a:lnTo>
                  <a:lnTo>
                    <a:pt x="1934" y="1103"/>
                  </a:lnTo>
                  <a:lnTo>
                    <a:pt x="1934" y="1103"/>
                  </a:lnTo>
                  <a:lnTo>
                    <a:pt x="1706" y="1186"/>
                  </a:lnTo>
                  <a:lnTo>
                    <a:pt x="1498" y="1290"/>
                  </a:lnTo>
                  <a:lnTo>
                    <a:pt x="1311" y="1415"/>
                  </a:lnTo>
                  <a:lnTo>
                    <a:pt x="1123" y="1560"/>
                  </a:lnTo>
                  <a:lnTo>
                    <a:pt x="957" y="1706"/>
                  </a:lnTo>
                  <a:lnTo>
                    <a:pt x="812" y="1893"/>
                  </a:lnTo>
                  <a:lnTo>
                    <a:pt x="687" y="2101"/>
                  </a:lnTo>
                  <a:lnTo>
                    <a:pt x="583" y="2309"/>
                  </a:lnTo>
                  <a:lnTo>
                    <a:pt x="583" y="2309"/>
                  </a:lnTo>
                  <a:lnTo>
                    <a:pt x="437" y="2683"/>
                  </a:lnTo>
                  <a:lnTo>
                    <a:pt x="333" y="3036"/>
                  </a:lnTo>
                  <a:lnTo>
                    <a:pt x="229" y="3411"/>
                  </a:lnTo>
                  <a:lnTo>
                    <a:pt x="146" y="3785"/>
                  </a:lnTo>
                  <a:lnTo>
                    <a:pt x="84" y="4159"/>
                  </a:lnTo>
                  <a:lnTo>
                    <a:pt x="42" y="4533"/>
                  </a:lnTo>
                  <a:lnTo>
                    <a:pt x="1" y="4908"/>
                  </a:lnTo>
                  <a:lnTo>
                    <a:pt x="1" y="5282"/>
                  </a:lnTo>
                  <a:lnTo>
                    <a:pt x="1" y="5282"/>
                  </a:lnTo>
                  <a:lnTo>
                    <a:pt x="21" y="5698"/>
                  </a:lnTo>
                  <a:lnTo>
                    <a:pt x="42" y="6093"/>
                  </a:lnTo>
                  <a:lnTo>
                    <a:pt x="84" y="6509"/>
                  </a:lnTo>
                  <a:lnTo>
                    <a:pt x="146" y="6925"/>
                  </a:lnTo>
                  <a:lnTo>
                    <a:pt x="146" y="6925"/>
                  </a:lnTo>
                  <a:lnTo>
                    <a:pt x="229" y="7237"/>
                  </a:lnTo>
                  <a:lnTo>
                    <a:pt x="354" y="7507"/>
                  </a:lnTo>
                  <a:lnTo>
                    <a:pt x="500" y="7736"/>
                  </a:lnTo>
                  <a:lnTo>
                    <a:pt x="583" y="7819"/>
                  </a:lnTo>
                  <a:lnTo>
                    <a:pt x="666" y="7923"/>
                  </a:lnTo>
                  <a:lnTo>
                    <a:pt x="874" y="8068"/>
                  </a:lnTo>
                  <a:lnTo>
                    <a:pt x="1123" y="8193"/>
                  </a:lnTo>
                  <a:lnTo>
                    <a:pt x="1415" y="8276"/>
                  </a:lnTo>
                  <a:lnTo>
                    <a:pt x="1726" y="8339"/>
                  </a:lnTo>
                  <a:lnTo>
                    <a:pt x="1726" y="8339"/>
                  </a:lnTo>
                  <a:lnTo>
                    <a:pt x="2142" y="8380"/>
                  </a:lnTo>
                  <a:lnTo>
                    <a:pt x="2579" y="8422"/>
                  </a:lnTo>
                  <a:lnTo>
                    <a:pt x="2995" y="8443"/>
                  </a:lnTo>
                  <a:lnTo>
                    <a:pt x="3431" y="8443"/>
                  </a:lnTo>
                  <a:lnTo>
                    <a:pt x="3431" y="8443"/>
                  </a:lnTo>
                  <a:lnTo>
                    <a:pt x="15055" y="8443"/>
                  </a:lnTo>
                  <a:lnTo>
                    <a:pt x="15055" y="8443"/>
                  </a:lnTo>
                  <a:lnTo>
                    <a:pt x="16760" y="8443"/>
                  </a:lnTo>
                  <a:lnTo>
                    <a:pt x="16760" y="8443"/>
                  </a:lnTo>
                  <a:lnTo>
                    <a:pt x="19712" y="8443"/>
                  </a:lnTo>
                  <a:lnTo>
                    <a:pt x="19712" y="8443"/>
                  </a:lnTo>
                  <a:lnTo>
                    <a:pt x="22686" y="8443"/>
                  </a:lnTo>
                  <a:lnTo>
                    <a:pt x="22686" y="8443"/>
                  </a:lnTo>
                  <a:lnTo>
                    <a:pt x="25222" y="8443"/>
                  </a:lnTo>
                  <a:lnTo>
                    <a:pt x="25222" y="8443"/>
                  </a:lnTo>
                  <a:lnTo>
                    <a:pt x="26116" y="8443"/>
                  </a:lnTo>
                  <a:lnTo>
                    <a:pt x="26116" y="8443"/>
                  </a:lnTo>
                  <a:lnTo>
                    <a:pt x="27052" y="8443"/>
                  </a:lnTo>
                  <a:lnTo>
                    <a:pt x="27509" y="8422"/>
                  </a:lnTo>
                  <a:lnTo>
                    <a:pt x="27988" y="8380"/>
                  </a:lnTo>
                  <a:lnTo>
                    <a:pt x="28445" y="8339"/>
                  </a:lnTo>
                  <a:lnTo>
                    <a:pt x="28923" y="8276"/>
                  </a:lnTo>
                  <a:lnTo>
                    <a:pt x="29381" y="8193"/>
                  </a:lnTo>
                  <a:lnTo>
                    <a:pt x="29838" y="8089"/>
                  </a:lnTo>
                  <a:lnTo>
                    <a:pt x="29838" y="8089"/>
                  </a:lnTo>
                  <a:lnTo>
                    <a:pt x="30109" y="8006"/>
                  </a:lnTo>
                  <a:lnTo>
                    <a:pt x="30358" y="7902"/>
                  </a:lnTo>
                  <a:lnTo>
                    <a:pt x="30566" y="7756"/>
                  </a:lnTo>
                  <a:lnTo>
                    <a:pt x="30753" y="7611"/>
                  </a:lnTo>
                  <a:lnTo>
                    <a:pt x="30899" y="7424"/>
                  </a:lnTo>
                  <a:lnTo>
                    <a:pt x="31023" y="7195"/>
                  </a:lnTo>
                  <a:lnTo>
                    <a:pt x="31127" y="6945"/>
                  </a:lnTo>
                  <a:lnTo>
                    <a:pt x="31190" y="6654"/>
                  </a:lnTo>
                  <a:lnTo>
                    <a:pt x="31190" y="6654"/>
                  </a:lnTo>
                  <a:lnTo>
                    <a:pt x="31252" y="6176"/>
                  </a:lnTo>
                  <a:lnTo>
                    <a:pt x="31315" y="5698"/>
                  </a:lnTo>
                  <a:lnTo>
                    <a:pt x="31398" y="4741"/>
                  </a:lnTo>
                  <a:lnTo>
                    <a:pt x="31439" y="3764"/>
                  </a:lnTo>
                  <a:lnTo>
                    <a:pt x="31481" y="2808"/>
                  </a:lnTo>
                  <a:lnTo>
                    <a:pt x="31481" y="2808"/>
                  </a:lnTo>
                  <a:lnTo>
                    <a:pt x="31502" y="2517"/>
                  </a:lnTo>
                  <a:lnTo>
                    <a:pt x="31502" y="2517"/>
                  </a:lnTo>
                  <a:lnTo>
                    <a:pt x="31481" y="2205"/>
                  </a:lnTo>
                  <a:lnTo>
                    <a:pt x="31439" y="1955"/>
                  </a:lnTo>
                  <a:lnTo>
                    <a:pt x="31398" y="1851"/>
                  </a:lnTo>
                  <a:lnTo>
                    <a:pt x="31356" y="1747"/>
                  </a:lnTo>
                  <a:lnTo>
                    <a:pt x="31294" y="1664"/>
                  </a:lnTo>
                  <a:lnTo>
                    <a:pt x="31231" y="1602"/>
                  </a:lnTo>
                  <a:lnTo>
                    <a:pt x="31148" y="1519"/>
                  </a:lnTo>
                  <a:lnTo>
                    <a:pt x="31065" y="1456"/>
                  </a:lnTo>
                  <a:lnTo>
                    <a:pt x="30836" y="1331"/>
                  </a:lnTo>
                  <a:lnTo>
                    <a:pt x="30545" y="1227"/>
                  </a:lnTo>
                  <a:lnTo>
                    <a:pt x="30213" y="1123"/>
                  </a:lnTo>
                  <a:lnTo>
                    <a:pt x="30213" y="1123"/>
                  </a:lnTo>
                  <a:lnTo>
                    <a:pt x="29422" y="916"/>
                  </a:lnTo>
                  <a:lnTo>
                    <a:pt x="28612" y="749"/>
                  </a:lnTo>
                  <a:lnTo>
                    <a:pt x="27821" y="604"/>
                  </a:lnTo>
                  <a:lnTo>
                    <a:pt x="27010" y="500"/>
                  </a:lnTo>
                  <a:lnTo>
                    <a:pt x="26200" y="396"/>
                  </a:lnTo>
                  <a:lnTo>
                    <a:pt x="25389" y="333"/>
                  </a:lnTo>
                  <a:lnTo>
                    <a:pt x="23767" y="209"/>
                  </a:lnTo>
                  <a:lnTo>
                    <a:pt x="23767" y="209"/>
                  </a:lnTo>
                  <a:lnTo>
                    <a:pt x="21812" y="105"/>
                  </a:lnTo>
                  <a:lnTo>
                    <a:pt x="19858" y="42"/>
                  </a:lnTo>
                  <a:lnTo>
                    <a:pt x="17903" y="1"/>
                  </a:lnTo>
                  <a:lnTo>
                    <a:pt x="159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92700" y="5122350"/>
              <a:ext cx="755850" cy="237050"/>
            </a:xfrm>
            <a:custGeom>
              <a:avLst/>
              <a:gdLst/>
              <a:ahLst/>
              <a:cxnLst/>
              <a:rect l="l" t="t" r="r" b="b"/>
              <a:pathLst>
                <a:path w="30234" h="9482" extrusionOk="0">
                  <a:moveTo>
                    <a:pt x="5760" y="1892"/>
                  </a:moveTo>
                  <a:lnTo>
                    <a:pt x="6405" y="1913"/>
                  </a:lnTo>
                  <a:lnTo>
                    <a:pt x="6717" y="1934"/>
                  </a:lnTo>
                  <a:lnTo>
                    <a:pt x="7029" y="1976"/>
                  </a:lnTo>
                  <a:lnTo>
                    <a:pt x="7361" y="2038"/>
                  </a:lnTo>
                  <a:lnTo>
                    <a:pt x="7673" y="2100"/>
                  </a:lnTo>
                  <a:lnTo>
                    <a:pt x="7985" y="2184"/>
                  </a:lnTo>
                  <a:lnTo>
                    <a:pt x="8318" y="2267"/>
                  </a:lnTo>
                  <a:lnTo>
                    <a:pt x="8567" y="2391"/>
                  </a:lnTo>
                  <a:lnTo>
                    <a:pt x="8609" y="2433"/>
                  </a:lnTo>
                  <a:lnTo>
                    <a:pt x="8650" y="2495"/>
                  </a:lnTo>
                  <a:lnTo>
                    <a:pt x="8609" y="2579"/>
                  </a:lnTo>
                  <a:lnTo>
                    <a:pt x="8547" y="2662"/>
                  </a:lnTo>
                  <a:lnTo>
                    <a:pt x="8484" y="2703"/>
                  </a:lnTo>
                  <a:lnTo>
                    <a:pt x="8401" y="2745"/>
                  </a:lnTo>
                  <a:lnTo>
                    <a:pt x="8255" y="2807"/>
                  </a:lnTo>
                  <a:lnTo>
                    <a:pt x="8089" y="2849"/>
                  </a:lnTo>
                  <a:lnTo>
                    <a:pt x="7590" y="3015"/>
                  </a:lnTo>
                  <a:lnTo>
                    <a:pt x="7070" y="3161"/>
                  </a:lnTo>
                  <a:lnTo>
                    <a:pt x="6550" y="3306"/>
                  </a:lnTo>
                  <a:lnTo>
                    <a:pt x="6031" y="3431"/>
                  </a:lnTo>
                  <a:lnTo>
                    <a:pt x="5511" y="3535"/>
                  </a:lnTo>
                  <a:lnTo>
                    <a:pt x="4991" y="3639"/>
                  </a:lnTo>
                  <a:lnTo>
                    <a:pt x="3931" y="3785"/>
                  </a:lnTo>
                  <a:lnTo>
                    <a:pt x="3660" y="3805"/>
                  </a:lnTo>
                  <a:lnTo>
                    <a:pt x="3515" y="3805"/>
                  </a:lnTo>
                  <a:lnTo>
                    <a:pt x="3348" y="3785"/>
                  </a:lnTo>
                  <a:lnTo>
                    <a:pt x="3203" y="3743"/>
                  </a:lnTo>
                  <a:lnTo>
                    <a:pt x="3078" y="3701"/>
                  </a:lnTo>
                  <a:lnTo>
                    <a:pt x="2974" y="3639"/>
                  </a:lnTo>
                  <a:lnTo>
                    <a:pt x="2870" y="3556"/>
                  </a:lnTo>
                  <a:lnTo>
                    <a:pt x="2787" y="3473"/>
                  </a:lnTo>
                  <a:lnTo>
                    <a:pt x="2725" y="3369"/>
                  </a:lnTo>
                  <a:lnTo>
                    <a:pt x="2662" y="3244"/>
                  </a:lnTo>
                  <a:lnTo>
                    <a:pt x="2641" y="3098"/>
                  </a:lnTo>
                  <a:lnTo>
                    <a:pt x="2621" y="2953"/>
                  </a:lnTo>
                  <a:lnTo>
                    <a:pt x="2641" y="2828"/>
                  </a:lnTo>
                  <a:lnTo>
                    <a:pt x="2662" y="2703"/>
                  </a:lnTo>
                  <a:lnTo>
                    <a:pt x="2725" y="2579"/>
                  </a:lnTo>
                  <a:lnTo>
                    <a:pt x="2787" y="2495"/>
                  </a:lnTo>
                  <a:lnTo>
                    <a:pt x="2891" y="2391"/>
                  </a:lnTo>
                  <a:lnTo>
                    <a:pt x="2995" y="2308"/>
                  </a:lnTo>
                  <a:lnTo>
                    <a:pt x="3099" y="2225"/>
                  </a:lnTo>
                  <a:lnTo>
                    <a:pt x="3328" y="2121"/>
                  </a:lnTo>
                  <a:lnTo>
                    <a:pt x="3556" y="2059"/>
                  </a:lnTo>
                  <a:lnTo>
                    <a:pt x="3785" y="2017"/>
                  </a:lnTo>
                  <a:lnTo>
                    <a:pt x="4014" y="1996"/>
                  </a:lnTo>
                  <a:lnTo>
                    <a:pt x="4887" y="1934"/>
                  </a:lnTo>
                  <a:lnTo>
                    <a:pt x="5324" y="1892"/>
                  </a:lnTo>
                  <a:close/>
                  <a:moveTo>
                    <a:pt x="16115" y="0"/>
                  </a:moveTo>
                  <a:lnTo>
                    <a:pt x="15179" y="21"/>
                  </a:lnTo>
                  <a:lnTo>
                    <a:pt x="14223" y="63"/>
                  </a:lnTo>
                  <a:lnTo>
                    <a:pt x="13287" y="146"/>
                  </a:lnTo>
                  <a:lnTo>
                    <a:pt x="11977" y="125"/>
                  </a:lnTo>
                  <a:lnTo>
                    <a:pt x="11104" y="146"/>
                  </a:lnTo>
                  <a:lnTo>
                    <a:pt x="9046" y="208"/>
                  </a:lnTo>
                  <a:lnTo>
                    <a:pt x="8027" y="229"/>
                  </a:lnTo>
                  <a:lnTo>
                    <a:pt x="7008" y="291"/>
                  </a:lnTo>
                  <a:lnTo>
                    <a:pt x="5968" y="354"/>
                  </a:lnTo>
                  <a:lnTo>
                    <a:pt x="4949" y="437"/>
                  </a:lnTo>
                  <a:lnTo>
                    <a:pt x="3931" y="541"/>
                  </a:lnTo>
                  <a:lnTo>
                    <a:pt x="2912" y="686"/>
                  </a:lnTo>
                  <a:lnTo>
                    <a:pt x="2600" y="749"/>
                  </a:lnTo>
                  <a:lnTo>
                    <a:pt x="2309" y="832"/>
                  </a:lnTo>
                  <a:lnTo>
                    <a:pt x="2038" y="936"/>
                  </a:lnTo>
                  <a:lnTo>
                    <a:pt x="1789" y="1061"/>
                  </a:lnTo>
                  <a:lnTo>
                    <a:pt x="1539" y="1206"/>
                  </a:lnTo>
                  <a:lnTo>
                    <a:pt x="1331" y="1373"/>
                  </a:lnTo>
                  <a:lnTo>
                    <a:pt x="1123" y="1560"/>
                  </a:lnTo>
                  <a:lnTo>
                    <a:pt x="936" y="1768"/>
                  </a:lnTo>
                  <a:lnTo>
                    <a:pt x="770" y="1976"/>
                  </a:lnTo>
                  <a:lnTo>
                    <a:pt x="624" y="2204"/>
                  </a:lnTo>
                  <a:lnTo>
                    <a:pt x="500" y="2433"/>
                  </a:lnTo>
                  <a:lnTo>
                    <a:pt x="375" y="2683"/>
                  </a:lnTo>
                  <a:lnTo>
                    <a:pt x="271" y="2953"/>
                  </a:lnTo>
                  <a:lnTo>
                    <a:pt x="188" y="3223"/>
                  </a:lnTo>
                  <a:lnTo>
                    <a:pt x="125" y="3494"/>
                  </a:lnTo>
                  <a:lnTo>
                    <a:pt x="84" y="3764"/>
                  </a:lnTo>
                  <a:lnTo>
                    <a:pt x="42" y="4096"/>
                  </a:lnTo>
                  <a:lnTo>
                    <a:pt x="21" y="4450"/>
                  </a:lnTo>
                  <a:lnTo>
                    <a:pt x="1" y="5115"/>
                  </a:lnTo>
                  <a:lnTo>
                    <a:pt x="1" y="5760"/>
                  </a:lnTo>
                  <a:lnTo>
                    <a:pt x="63" y="6404"/>
                  </a:lnTo>
                  <a:lnTo>
                    <a:pt x="125" y="7049"/>
                  </a:lnTo>
                  <a:lnTo>
                    <a:pt x="229" y="7694"/>
                  </a:lnTo>
                  <a:lnTo>
                    <a:pt x="313" y="8213"/>
                  </a:lnTo>
                  <a:lnTo>
                    <a:pt x="375" y="8421"/>
                  </a:lnTo>
                  <a:lnTo>
                    <a:pt x="437" y="8629"/>
                  </a:lnTo>
                  <a:lnTo>
                    <a:pt x="520" y="8796"/>
                  </a:lnTo>
                  <a:lnTo>
                    <a:pt x="604" y="8941"/>
                  </a:lnTo>
                  <a:lnTo>
                    <a:pt x="687" y="9066"/>
                  </a:lnTo>
                  <a:lnTo>
                    <a:pt x="812" y="9170"/>
                  </a:lnTo>
                  <a:lnTo>
                    <a:pt x="936" y="9253"/>
                  </a:lnTo>
                  <a:lnTo>
                    <a:pt x="1082" y="9315"/>
                  </a:lnTo>
                  <a:lnTo>
                    <a:pt x="1248" y="9378"/>
                  </a:lnTo>
                  <a:lnTo>
                    <a:pt x="1435" y="9419"/>
                  </a:lnTo>
                  <a:lnTo>
                    <a:pt x="1643" y="9461"/>
                  </a:lnTo>
                  <a:lnTo>
                    <a:pt x="1872" y="9482"/>
                  </a:lnTo>
                  <a:lnTo>
                    <a:pt x="3556" y="9482"/>
                  </a:lnTo>
                  <a:lnTo>
                    <a:pt x="4492" y="9440"/>
                  </a:lnTo>
                  <a:lnTo>
                    <a:pt x="6363" y="9357"/>
                  </a:lnTo>
                  <a:lnTo>
                    <a:pt x="8235" y="9232"/>
                  </a:lnTo>
                  <a:lnTo>
                    <a:pt x="10085" y="9128"/>
                  </a:lnTo>
                  <a:lnTo>
                    <a:pt x="13391" y="9004"/>
                  </a:lnTo>
                  <a:lnTo>
                    <a:pt x="16676" y="8879"/>
                  </a:lnTo>
                  <a:lnTo>
                    <a:pt x="19962" y="8775"/>
                  </a:lnTo>
                  <a:lnTo>
                    <a:pt x="23247" y="8629"/>
                  </a:lnTo>
                  <a:lnTo>
                    <a:pt x="24557" y="8567"/>
                  </a:lnTo>
                  <a:lnTo>
                    <a:pt x="25888" y="8505"/>
                  </a:lnTo>
                  <a:lnTo>
                    <a:pt x="26532" y="8463"/>
                  </a:lnTo>
                  <a:lnTo>
                    <a:pt x="27198" y="8380"/>
                  </a:lnTo>
                  <a:lnTo>
                    <a:pt x="27863" y="8297"/>
                  </a:lnTo>
                  <a:lnTo>
                    <a:pt x="28508" y="8151"/>
                  </a:lnTo>
                  <a:lnTo>
                    <a:pt x="28903" y="8047"/>
                  </a:lnTo>
                  <a:lnTo>
                    <a:pt x="29235" y="7943"/>
                  </a:lnTo>
                  <a:lnTo>
                    <a:pt x="29381" y="7860"/>
                  </a:lnTo>
                  <a:lnTo>
                    <a:pt x="29506" y="7798"/>
                  </a:lnTo>
                  <a:lnTo>
                    <a:pt x="29610" y="7694"/>
                  </a:lnTo>
                  <a:lnTo>
                    <a:pt x="29714" y="7610"/>
                  </a:lnTo>
                  <a:lnTo>
                    <a:pt x="29797" y="7507"/>
                  </a:lnTo>
                  <a:lnTo>
                    <a:pt x="29880" y="7382"/>
                  </a:lnTo>
                  <a:lnTo>
                    <a:pt x="29942" y="7257"/>
                  </a:lnTo>
                  <a:lnTo>
                    <a:pt x="30005" y="7111"/>
                  </a:lnTo>
                  <a:lnTo>
                    <a:pt x="30088" y="6758"/>
                  </a:lnTo>
                  <a:lnTo>
                    <a:pt x="30150" y="6342"/>
                  </a:lnTo>
                  <a:lnTo>
                    <a:pt x="30213" y="5656"/>
                  </a:lnTo>
                  <a:lnTo>
                    <a:pt x="30233" y="4970"/>
                  </a:lnTo>
                  <a:lnTo>
                    <a:pt x="30213" y="4242"/>
                  </a:lnTo>
                  <a:lnTo>
                    <a:pt x="30171" y="3535"/>
                  </a:lnTo>
                  <a:lnTo>
                    <a:pt x="30088" y="2807"/>
                  </a:lnTo>
                  <a:lnTo>
                    <a:pt x="30005" y="2080"/>
                  </a:lnTo>
                  <a:lnTo>
                    <a:pt x="29942" y="1768"/>
                  </a:lnTo>
                  <a:lnTo>
                    <a:pt x="29880" y="1497"/>
                  </a:lnTo>
                  <a:lnTo>
                    <a:pt x="29797" y="1310"/>
                  </a:lnTo>
                  <a:lnTo>
                    <a:pt x="29755" y="1227"/>
                  </a:lnTo>
                  <a:lnTo>
                    <a:pt x="29693" y="1144"/>
                  </a:lnTo>
                  <a:lnTo>
                    <a:pt x="29610" y="1102"/>
                  </a:lnTo>
                  <a:lnTo>
                    <a:pt x="29526" y="1040"/>
                  </a:lnTo>
                  <a:lnTo>
                    <a:pt x="29339" y="957"/>
                  </a:lnTo>
                  <a:lnTo>
                    <a:pt x="29069" y="894"/>
                  </a:lnTo>
                  <a:lnTo>
                    <a:pt x="28757" y="853"/>
                  </a:lnTo>
                  <a:lnTo>
                    <a:pt x="25846" y="541"/>
                  </a:lnTo>
                  <a:lnTo>
                    <a:pt x="24370" y="395"/>
                  </a:lnTo>
                  <a:lnTo>
                    <a:pt x="22914" y="250"/>
                  </a:lnTo>
                  <a:lnTo>
                    <a:pt x="21459" y="146"/>
                  </a:lnTo>
                  <a:lnTo>
                    <a:pt x="20003" y="63"/>
                  </a:lnTo>
                  <a:lnTo>
                    <a:pt x="18527" y="21"/>
                  </a:lnTo>
                  <a:lnTo>
                    <a:pt x="1707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58200" y="516965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fill="none" extrusionOk="0">
                  <a:moveTo>
                    <a:pt x="1040" y="1913"/>
                  </a:moveTo>
                  <a:lnTo>
                    <a:pt x="1040" y="1913"/>
                  </a:lnTo>
                  <a:lnTo>
                    <a:pt x="895" y="1913"/>
                  </a:lnTo>
                  <a:lnTo>
                    <a:pt x="728" y="1893"/>
                  </a:lnTo>
                  <a:lnTo>
                    <a:pt x="728" y="1893"/>
                  </a:lnTo>
                  <a:lnTo>
                    <a:pt x="583" y="1851"/>
                  </a:lnTo>
                  <a:lnTo>
                    <a:pt x="458" y="1809"/>
                  </a:lnTo>
                  <a:lnTo>
                    <a:pt x="354" y="1747"/>
                  </a:lnTo>
                  <a:lnTo>
                    <a:pt x="250" y="1664"/>
                  </a:lnTo>
                  <a:lnTo>
                    <a:pt x="167" y="1581"/>
                  </a:lnTo>
                  <a:lnTo>
                    <a:pt x="105" y="1477"/>
                  </a:lnTo>
                  <a:lnTo>
                    <a:pt x="42" y="1352"/>
                  </a:lnTo>
                  <a:lnTo>
                    <a:pt x="21" y="1206"/>
                  </a:lnTo>
                  <a:lnTo>
                    <a:pt x="21" y="1206"/>
                  </a:lnTo>
                  <a:lnTo>
                    <a:pt x="1" y="1061"/>
                  </a:lnTo>
                  <a:lnTo>
                    <a:pt x="21" y="936"/>
                  </a:lnTo>
                  <a:lnTo>
                    <a:pt x="42" y="811"/>
                  </a:lnTo>
                  <a:lnTo>
                    <a:pt x="105" y="687"/>
                  </a:lnTo>
                  <a:lnTo>
                    <a:pt x="167" y="603"/>
                  </a:lnTo>
                  <a:lnTo>
                    <a:pt x="271" y="499"/>
                  </a:lnTo>
                  <a:lnTo>
                    <a:pt x="375" y="416"/>
                  </a:lnTo>
                  <a:lnTo>
                    <a:pt x="479" y="333"/>
                  </a:lnTo>
                  <a:lnTo>
                    <a:pt x="479" y="333"/>
                  </a:lnTo>
                  <a:lnTo>
                    <a:pt x="708" y="229"/>
                  </a:lnTo>
                  <a:lnTo>
                    <a:pt x="936" y="167"/>
                  </a:lnTo>
                  <a:lnTo>
                    <a:pt x="1165" y="125"/>
                  </a:lnTo>
                  <a:lnTo>
                    <a:pt x="1394" y="104"/>
                  </a:lnTo>
                  <a:lnTo>
                    <a:pt x="1394" y="104"/>
                  </a:lnTo>
                  <a:lnTo>
                    <a:pt x="2267" y="42"/>
                  </a:lnTo>
                  <a:lnTo>
                    <a:pt x="2704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3785" y="21"/>
                  </a:lnTo>
                  <a:lnTo>
                    <a:pt x="4097" y="42"/>
                  </a:lnTo>
                  <a:lnTo>
                    <a:pt x="4409" y="84"/>
                  </a:lnTo>
                  <a:lnTo>
                    <a:pt x="4741" y="146"/>
                  </a:lnTo>
                  <a:lnTo>
                    <a:pt x="5053" y="208"/>
                  </a:lnTo>
                  <a:lnTo>
                    <a:pt x="5365" y="292"/>
                  </a:lnTo>
                  <a:lnTo>
                    <a:pt x="5698" y="375"/>
                  </a:lnTo>
                  <a:lnTo>
                    <a:pt x="5698" y="375"/>
                  </a:lnTo>
                  <a:lnTo>
                    <a:pt x="5947" y="499"/>
                  </a:lnTo>
                  <a:lnTo>
                    <a:pt x="5947" y="499"/>
                  </a:lnTo>
                  <a:lnTo>
                    <a:pt x="5989" y="541"/>
                  </a:lnTo>
                  <a:lnTo>
                    <a:pt x="6030" y="603"/>
                  </a:lnTo>
                  <a:lnTo>
                    <a:pt x="6030" y="603"/>
                  </a:lnTo>
                  <a:lnTo>
                    <a:pt x="5989" y="687"/>
                  </a:lnTo>
                  <a:lnTo>
                    <a:pt x="5927" y="770"/>
                  </a:lnTo>
                  <a:lnTo>
                    <a:pt x="5864" y="811"/>
                  </a:lnTo>
                  <a:lnTo>
                    <a:pt x="5781" y="853"/>
                  </a:lnTo>
                  <a:lnTo>
                    <a:pt x="5635" y="915"/>
                  </a:lnTo>
                  <a:lnTo>
                    <a:pt x="5469" y="957"/>
                  </a:lnTo>
                  <a:lnTo>
                    <a:pt x="5469" y="957"/>
                  </a:lnTo>
                  <a:lnTo>
                    <a:pt x="4970" y="1123"/>
                  </a:lnTo>
                  <a:lnTo>
                    <a:pt x="4450" y="1269"/>
                  </a:lnTo>
                  <a:lnTo>
                    <a:pt x="3930" y="1414"/>
                  </a:lnTo>
                  <a:lnTo>
                    <a:pt x="3411" y="1539"/>
                  </a:lnTo>
                  <a:lnTo>
                    <a:pt x="2891" y="1643"/>
                  </a:lnTo>
                  <a:lnTo>
                    <a:pt x="2371" y="1747"/>
                  </a:lnTo>
                  <a:lnTo>
                    <a:pt x="1311" y="1893"/>
                  </a:lnTo>
                  <a:lnTo>
                    <a:pt x="1311" y="1893"/>
                  </a:lnTo>
                  <a:lnTo>
                    <a:pt x="1040" y="1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3992700" y="5122350"/>
              <a:ext cx="755850" cy="237050"/>
            </a:xfrm>
            <a:custGeom>
              <a:avLst/>
              <a:gdLst/>
              <a:ahLst/>
              <a:cxnLst/>
              <a:rect l="l" t="t" r="r" b="b"/>
              <a:pathLst>
                <a:path w="30234" h="9482" fill="none" extrusionOk="0">
                  <a:moveTo>
                    <a:pt x="17072" y="0"/>
                  </a:moveTo>
                  <a:lnTo>
                    <a:pt x="17072" y="0"/>
                  </a:lnTo>
                  <a:lnTo>
                    <a:pt x="16115" y="0"/>
                  </a:lnTo>
                  <a:lnTo>
                    <a:pt x="15179" y="21"/>
                  </a:lnTo>
                  <a:lnTo>
                    <a:pt x="14223" y="63"/>
                  </a:lnTo>
                  <a:lnTo>
                    <a:pt x="13287" y="146"/>
                  </a:lnTo>
                  <a:lnTo>
                    <a:pt x="13287" y="146"/>
                  </a:lnTo>
                  <a:lnTo>
                    <a:pt x="11977" y="125"/>
                  </a:lnTo>
                  <a:lnTo>
                    <a:pt x="11977" y="125"/>
                  </a:lnTo>
                  <a:lnTo>
                    <a:pt x="11104" y="146"/>
                  </a:lnTo>
                  <a:lnTo>
                    <a:pt x="11104" y="146"/>
                  </a:lnTo>
                  <a:lnTo>
                    <a:pt x="9046" y="208"/>
                  </a:lnTo>
                  <a:lnTo>
                    <a:pt x="8027" y="229"/>
                  </a:lnTo>
                  <a:lnTo>
                    <a:pt x="7008" y="291"/>
                  </a:lnTo>
                  <a:lnTo>
                    <a:pt x="5968" y="354"/>
                  </a:lnTo>
                  <a:lnTo>
                    <a:pt x="4949" y="437"/>
                  </a:lnTo>
                  <a:lnTo>
                    <a:pt x="3931" y="541"/>
                  </a:lnTo>
                  <a:lnTo>
                    <a:pt x="2912" y="686"/>
                  </a:lnTo>
                  <a:lnTo>
                    <a:pt x="2912" y="686"/>
                  </a:lnTo>
                  <a:lnTo>
                    <a:pt x="2600" y="749"/>
                  </a:lnTo>
                  <a:lnTo>
                    <a:pt x="2309" y="832"/>
                  </a:lnTo>
                  <a:lnTo>
                    <a:pt x="2038" y="936"/>
                  </a:lnTo>
                  <a:lnTo>
                    <a:pt x="1789" y="1061"/>
                  </a:lnTo>
                  <a:lnTo>
                    <a:pt x="1539" y="1206"/>
                  </a:lnTo>
                  <a:lnTo>
                    <a:pt x="1331" y="1373"/>
                  </a:lnTo>
                  <a:lnTo>
                    <a:pt x="1123" y="1560"/>
                  </a:lnTo>
                  <a:lnTo>
                    <a:pt x="936" y="1768"/>
                  </a:lnTo>
                  <a:lnTo>
                    <a:pt x="770" y="1976"/>
                  </a:lnTo>
                  <a:lnTo>
                    <a:pt x="624" y="2204"/>
                  </a:lnTo>
                  <a:lnTo>
                    <a:pt x="500" y="2433"/>
                  </a:lnTo>
                  <a:lnTo>
                    <a:pt x="375" y="2683"/>
                  </a:lnTo>
                  <a:lnTo>
                    <a:pt x="271" y="2953"/>
                  </a:lnTo>
                  <a:lnTo>
                    <a:pt x="188" y="3223"/>
                  </a:lnTo>
                  <a:lnTo>
                    <a:pt x="125" y="3494"/>
                  </a:lnTo>
                  <a:lnTo>
                    <a:pt x="84" y="3764"/>
                  </a:lnTo>
                  <a:lnTo>
                    <a:pt x="84" y="3764"/>
                  </a:lnTo>
                  <a:lnTo>
                    <a:pt x="42" y="4096"/>
                  </a:lnTo>
                  <a:lnTo>
                    <a:pt x="21" y="4450"/>
                  </a:lnTo>
                  <a:lnTo>
                    <a:pt x="1" y="5115"/>
                  </a:lnTo>
                  <a:lnTo>
                    <a:pt x="1" y="5115"/>
                  </a:lnTo>
                  <a:lnTo>
                    <a:pt x="1" y="5760"/>
                  </a:lnTo>
                  <a:lnTo>
                    <a:pt x="63" y="6404"/>
                  </a:lnTo>
                  <a:lnTo>
                    <a:pt x="125" y="7049"/>
                  </a:lnTo>
                  <a:lnTo>
                    <a:pt x="229" y="7694"/>
                  </a:lnTo>
                  <a:lnTo>
                    <a:pt x="229" y="7694"/>
                  </a:lnTo>
                  <a:lnTo>
                    <a:pt x="313" y="8213"/>
                  </a:lnTo>
                  <a:lnTo>
                    <a:pt x="375" y="8421"/>
                  </a:lnTo>
                  <a:lnTo>
                    <a:pt x="437" y="8629"/>
                  </a:lnTo>
                  <a:lnTo>
                    <a:pt x="520" y="8796"/>
                  </a:lnTo>
                  <a:lnTo>
                    <a:pt x="604" y="8941"/>
                  </a:lnTo>
                  <a:lnTo>
                    <a:pt x="687" y="9066"/>
                  </a:lnTo>
                  <a:lnTo>
                    <a:pt x="812" y="9170"/>
                  </a:lnTo>
                  <a:lnTo>
                    <a:pt x="936" y="9253"/>
                  </a:lnTo>
                  <a:lnTo>
                    <a:pt x="1082" y="9315"/>
                  </a:lnTo>
                  <a:lnTo>
                    <a:pt x="1248" y="9378"/>
                  </a:lnTo>
                  <a:lnTo>
                    <a:pt x="1435" y="9419"/>
                  </a:lnTo>
                  <a:lnTo>
                    <a:pt x="1643" y="9461"/>
                  </a:lnTo>
                  <a:lnTo>
                    <a:pt x="1872" y="9482"/>
                  </a:lnTo>
                  <a:lnTo>
                    <a:pt x="2413" y="9482"/>
                  </a:lnTo>
                  <a:lnTo>
                    <a:pt x="2413" y="9482"/>
                  </a:lnTo>
                  <a:lnTo>
                    <a:pt x="2621" y="9482"/>
                  </a:lnTo>
                  <a:lnTo>
                    <a:pt x="2621" y="9482"/>
                  </a:lnTo>
                  <a:lnTo>
                    <a:pt x="3556" y="9482"/>
                  </a:lnTo>
                  <a:lnTo>
                    <a:pt x="4492" y="9440"/>
                  </a:lnTo>
                  <a:lnTo>
                    <a:pt x="6363" y="9357"/>
                  </a:lnTo>
                  <a:lnTo>
                    <a:pt x="8235" y="9232"/>
                  </a:lnTo>
                  <a:lnTo>
                    <a:pt x="10085" y="9128"/>
                  </a:lnTo>
                  <a:lnTo>
                    <a:pt x="10085" y="9128"/>
                  </a:lnTo>
                  <a:lnTo>
                    <a:pt x="13391" y="9004"/>
                  </a:lnTo>
                  <a:lnTo>
                    <a:pt x="16676" y="8879"/>
                  </a:lnTo>
                  <a:lnTo>
                    <a:pt x="19962" y="8775"/>
                  </a:lnTo>
                  <a:lnTo>
                    <a:pt x="23247" y="8629"/>
                  </a:lnTo>
                  <a:lnTo>
                    <a:pt x="23247" y="8629"/>
                  </a:lnTo>
                  <a:lnTo>
                    <a:pt x="24557" y="8567"/>
                  </a:lnTo>
                  <a:lnTo>
                    <a:pt x="25888" y="8505"/>
                  </a:lnTo>
                  <a:lnTo>
                    <a:pt x="26532" y="8463"/>
                  </a:lnTo>
                  <a:lnTo>
                    <a:pt x="27198" y="8380"/>
                  </a:lnTo>
                  <a:lnTo>
                    <a:pt x="27863" y="8297"/>
                  </a:lnTo>
                  <a:lnTo>
                    <a:pt x="28508" y="8151"/>
                  </a:lnTo>
                  <a:lnTo>
                    <a:pt x="28508" y="8151"/>
                  </a:lnTo>
                  <a:lnTo>
                    <a:pt x="28903" y="8047"/>
                  </a:lnTo>
                  <a:lnTo>
                    <a:pt x="29235" y="7943"/>
                  </a:lnTo>
                  <a:lnTo>
                    <a:pt x="29381" y="7860"/>
                  </a:lnTo>
                  <a:lnTo>
                    <a:pt x="29506" y="7798"/>
                  </a:lnTo>
                  <a:lnTo>
                    <a:pt x="29610" y="7694"/>
                  </a:lnTo>
                  <a:lnTo>
                    <a:pt x="29714" y="7610"/>
                  </a:lnTo>
                  <a:lnTo>
                    <a:pt x="29797" y="7507"/>
                  </a:lnTo>
                  <a:lnTo>
                    <a:pt x="29880" y="7382"/>
                  </a:lnTo>
                  <a:lnTo>
                    <a:pt x="29942" y="7257"/>
                  </a:lnTo>
                  <a:lnTo>
                    <a:pt x="30005" y="7111"/>
                  </a:lnTo>
                  <a:lnTo>
                    <a:pt x="30088" y="6758"/>
                  </a:lnTo>
                  <a:lnTo>
                    <a:pt x="30150" y="6342"/>
                  </a:lnTo>
                  <a:lnTo>
                    <a:pt x="30150" y="6342"/>
                  </a:lnTo>
                  <a:lnTo>
                    <a:pt x="30213" y="5656"/>
                  </a:lnTo>
                  <a:lnTo>
                    <a:pt x="30233" y="4970"/>
                  </a:lnTo>
                  <a:lnTo>
                    <a:pt x="30233" y="4970"/>
                  </a:lnTo>
                  <a:lnTo>
                    <a:pt x="30213" y="4242"/>
                  </a:lnTo>
                  <a:lnTo>
                    <a:pt x="30171" y="3535"/>
                  </a:lnTo>
                  <a:lnTo>
                    <a:pt x="30088" y="2807"/>
                  </a:lnTo>
                  <a:lnTo>
                    <a:pt x="30005" y="2080"/>
                  </a:lnTo>
                  <a:lnTo>
                    <a:pt x="30005" y="2080"/>
                  </a:lnTo>
                  <a:lnTo>
                    <a:pt x="29942" y="1768"/>
                  </a:lnTo>
                  <a:lnTo>
                    <a:pt x="29880" y="1497"/>
                  </a:lnTo>
                  <a:lnTo>
                    <a:pt x="29797" y="1310"/>
                  </a:lnTo>
                  <a:lnTo>
                    <a:pt x="29755" y="1227"/>
                  </a:lnTo>
                  <a:lnTo>
                    <a:pt x="29693" y="1144"/>
                  </a:lnTo>
                  <a:lnTo>
                    <a:pt x="29610" y="1102"/>
                  </a:lnTo>
                  <a:lnTo>
                    <a:pt x="29526" y="1040"/>
                  </a:lnTo>
                  <a:lnTo>
                    <a:pt x="29339" y="957"/>
                  </a:lnTo>
                  <a:lnTo>
                    <a:pt x="29069" y="894"/>
                  </a:lnTo>
                  <a:lnTo>
                    <a:pt x="28757" y="853"/>
                  </a:lnTo>
                  <a:lnTo>
                    <a:pt x="28757" y="853"/>
                  </a:lnTo>
                  <a:lnTo>
                    <a:pt x="25846" y="541"/>
                  </a:lnTo>
                  <a:lnTo>
                    <a:pt x="24370" y="395"/>
                  </a:lnTo>
                  <a:lnTo>
                    <a:pt x="22914" y="250"/>
                  </a:lnTo>
                  <a:lnTo>
                    <a:pt x="21459" y="146"/>
                  </a:lnTo>
                  <a:lnTo>
                    <a:pt x="20003" y="63"/>
                  </a:lnTo>
                  <a:lnTo>
                    <a:pt x="18527" y="21"/>
                  </a:lnTo>
                  <a:lnTo>
                    <a:pt x="170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39500" y="483177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extrusionOk="0">
                  <a:moveTo>
                    <a:pt x="6487" y="0"/>
                  </a:moveTo>
                  <a:lnTo>
                    <a:pt x="5219" y="21"/>
                  </a:lnTo>
                  <a:lnTo>
                    <a:pt x="3951" y="42"/>
                  </a:lnTo>
                  <a:lnTo>
                    <a:pt x="1414" y="125"/>
                  </a:lnTo>
                  <a:lnTo>
                    <a:pt x="1164" y="146"/>
                  </a:lnTo>
                  <a:lnTo>
                    <a:pt x="915" y="208"/>
                  </a:lnTo>
                  <a:lnTo>
                    <a:pt x="686" y="270"/>
                  </a:lnTo>
                  <a:lnTo>
                    <a:pt x="457" y="395"/>
                  </a:lnTo>
                  <a:lnTo>
                    <a:pt x="353" y="458"/>
                  </a:lnTo>
                  <a:lnTo>
                    <a:pt x="250" y="520"/>
                  </a:lnTo>
                  <a:lnTo>
                    <a:pt x="166" y="603"/>
                  </a:lnTo>
                  <a:lnTo>
                    <a:pt x="104" y="707"/>
                  </a:lnTo>
                  <a:lnTo>
                    <a:pt x="62" y="790"/>
                  </a:lnTo>
                  <a:lnTo>
                    <a:pt x="21" y="894"/>
                  </a:lnTo>
                  <a:lnTo>
                    <a:pt x="0" y="1019"/>
                  </a:lnTo>
                  <a:lnTo>
                    <a:pt x="0" y="1144"/>
                  </a:lnTo>
                  <a:lnTo>
                    <a:pt x="21" y="1268"/>
                  </a:lnTo>
                  <a:lnTo>
                    <a:pt x="42" y="1372"/>
                  </a:lnTo>
                  <a:lnTo>
                    <a:pt x="83" y="1476"/>
                  </a:lnTo>
                  <a:lnTo>
                    <a:pt x="146" y="1560"/>
                  </a:lnTo>
                  <a:lnTo>
                    <a:pt x="229" y="1643"/>
                  </a:lnTo>
                  <a:lnTo>
                    <a:pt x="312" y="1705"/>
                  </a:lnTo>
                  <a:lnTo>
                    <a:pt x="499" y="1809"/>
                  </a:lnTo>
                  <a:lnTo>
                    <a:pt x="749" y="1913"/>
                  </a:lnTo>
                  <a:lnTo>
                    <a:pt x="998" y="1975"/>
                  </a:lnTo>
                  <a:lnTo>
                    <a:pt x="1248" y="2017"/>
                  </a:lnTo>
                  <a:lnTo>
                    <a:pt x="1497" y="2017"/>
                  </a:lnTo>
                  <a:lnTo>
                    <a:pt x="1830" y="1996"/>
                  </a:lnTo>
                  <a:lnTo>
                    <a:pt x="5926" y="1664"/>
                  </a:lnTo>
                  <a:lnTo>
                    <a:pt x="6945" y="1580"/>
                  </a:lnTo>
                  <a:lnTo>
                    <a:pt x="7964" y="1456"/>
                  </a:lnTo>
                  <a:lnTo>
                    <a:pt x="8982" y="1331"/>
                  </a:lnTo>
                  <a:lnTo>
                    <a:pt x="10001" y="1185"/>
                  </a:lnTo>
                  <a:lnTo>
                    <a:pt x="10646" y="1102"/>
                  </a:lnTo>
                  <a:lnTo>
                    <a:pt x="11311" y="998"/>
                  </a:lnTo>
                  <a:lnTo>
                    <a:pt x="11644" y="936"/>
                  </a:lnTo>
                  <a:lnTo>
                    <a:pt x="11977" y="853"/>
                  </a:lnTo>
                  <a:lnTo>
                    <a:pt x="12309" y="769"/>
                  </a:lnTo>
                  <a:lnTo>
                    <a:pt x="12642" y="665"/>
                  </a:lnTo>
                  <a:lnTo>
                    <a:pt x="12455" y="520"/>
                  </a:lnTo>
                  <a:lnTo>
                    <a:pt x="12351" y="437"/>
                  </a:lnTo>
                  <a:lnTo>
                    <a:pt x="12247" y="395"/>
                  </a:lnTo>
                  <a:lnTo>
                    <a:pt x="12143" y="374"/>
                  </a:lnTo>
                  <a:lnTo>
                    <a:pt x="11436" y="291"/>
                  </a:lnTo>
                  <a:lnTo>
                    <a:pt x="10729" y="208"/>
                  </a:lnTo>
                  <a:lnTo>
                    <a:pt x="10022" y="146"/>
                  </a:lnTo>
                  <a:lnTo>
                    <a:pt x="9315" y="83"/>
                  </a:lnTo>
                  <a:lnTo>
                    <a:pt x="7901" y="21"/>
                  </a:lnTo>
                  <a:lnTo>
                    <a:pt x="6487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4039500" y="483177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fill="none" extrusionOk="0">
                  <a:moveTo>
                    <a:pt x="6487" y="0"/>
                  </a:moveTo>
                  <a:lnTo>
                    <a:pt x="6487" y="0"/>
                  </a:lnTo>
                  <a:lnTo>
                    <a:pt x="5219" y="21"/>
                  </a:lnTo>
                  <a:lnTo>
                    <a:pt x="3951" y="42"/>
                  </a:lnTo>
                  <a:lnTo>
                    <a:pt x="1414" y="125"/>
                  </a:lnTo>
                  <a:lnTo>
                    <a:pt x="1414" y="125"/>
                  </a:lnTo>
                  <a:lnTo>
                    <a:pt x="1164" y="146"/>
                  </a:lnTo>
                  <a:lnTo>
                    <a:pt x="915" y="208"/>
                  </a:lnTo>
                  <a:lnTo>
                    <a:pt x="686" y="270"/>
                  </a:lnTo>
                  <a:lnTo>
                    <a:pt x="457" y="395"/>
                  </a:lnTo>
                  <a:lnTo>
                    <a:pt x="457" y="395"/>
                  </a:lnTo>
                  <a:lnTo>
                    <a:pt x="353" y="458"/>
                  </a:lnTo>
                  <a:lnTo>
                    <a:pt x="250" y="520"/>
                  </a:lnTo>
                  <a:lnTo>
                    <a:pt x="166" y="603"/>
                  </a:lnTo>
                  <a:lnTo>
                    <a:pt x="104" y="707"/>
                  </a:lnTo>
                  <a:lnTo>
                    <a:pt x="62" y="790"/>
                  </a:lnTo>
                  <a:lnTo>
                    <a:pt x="21" y="894"/>
                  </a:lnTo>
                  <a:lnTo>
                    <a:pt x="0" y="1019"/>
                  </a:lnTo>
                  <a:lnTo>
                    <a:pt x="0" y="1144"/>
                  </a:lnTo>
                  <a:lnTo>
                    <a:pt x="0" y="1144"/>
                  </a:lnTo>
                  <a:lnTo>
                    <a:pt x="21" y="1268"/>
                  </a:lnTo>
                  <a:lnTo>
                    <a:pt x="42" y="1372"/>
                  </a:lnTo>
                  <a:lnTo>
                    <a:pt x="83" y="1476"/>
                  </a:lnTo>
                  <a:lnTo>
                    <a:pt x="146" y="1560"/>
                  </a:lnTo>
                  <a:lnTo>
                    <a:pt x="229" y="1643"/>
                  </a:lnTo>
                  <a:lnTo>
                    <a:pt x="312" y="1705"/>
                  </a:lnTo>
                  <a:lnTo>
                    <a:pt x="499" y="1809"/>
                  </a:lnTo>
                  <a:lnTo>
                    <a:pt x="499" y="1809"/>
                  </a:lnTo>
                  <a:lnTo>
                    <a:pt x="749" y="1913"/>
                  </a:lnTo>
                  <a:lnTo>
                    <a:pt x="998" y="1975"/>
                  </a:lnTo>
                  <a:lnTo>
                    <a:pt x="1248" y="2017"/>
                  </a:lnTo>
                  <a:lnTo>
                    <a:pt x="1497" y="2017"/>
                  </a:lnTo>
                  <a:lnTo>
                    <a:pt x="1497" y="2017"/>
                  </a:lnTo>
                  <a:lnTo>
                    <a:pt x="1830" y="1996"/>
                  </a:lnTo>
                  <a:lnTo>
                    <a:pt x="1830" y="1996"/>
                  </a:lnTo>
                  <a:lnTo>
                    <a:pt x="5926" y="1664"/>
                  </a:lnTo>
                  <a:lnTo>
                    <a:pt x="6945" y="1580"/>
                  </a:lnTo>
                  <a:lnTo>
                    <a:pt x="7964" y="1456"/>
                  </a:lnTo>
                  <a:lnTo>
                    <a:pt x="8982" y="1331"/>
                  </a:lnTo>
                  <a:lnTo>
                    <a:pt x="10001" y="1185"/>
                  </a:lnTo>
                  <a:lnTo>
                    <a:pt x="10001" y="1185"/>
                  </a:lnTo>
                  <a:lnTo>
                    <a:pt x="10646" y="1102"/>
                  </a:lnTo>
                  <a:lnTo>
                    <a:pt x="11311" y="998"/>
                  </a:lnTo>
                  <a:lnTo>
                    <a:pt x="11644" y="936"/>
                  </a:lnTo>
                  <a:lnTo>
                    <a:pt x="11977" y="853"/>
                  </a:lnTo>
                  <a:lnTo>
                    <a:pt x="12309" y="769"/>
                  </a:lnTo>
                  <a:lnTo>
                    <a:pt x="12642" y="665"/>
                  </a:lnTo>
                  <a:lnTo>
                    <a:pt x="12642" y="665"/>
                  </a:lnTo>
                  <a:lnTo>
                    <a:pt x="12455" y="520"/>
                  </a:lnTo>
                  <a:lnTo>
                    <a:pt x="12351" y="437"/>
                  </a:lnTo>
                  <a:lnTo>
                    <a:pt x="12247" y="395"/>
                  </a:lnTo>
                  <a:lnTo>
                    <a:pt x="12143" y="374"/>
                  </a:lnTo>
                  <a:lnTo>
                    <a:pt x="12143" y="374"/>
                  </a:lnTo>
                  <a:lnTo>
                    <a:pt x="11436" y="291"/>
                  </a:lnTo>
                  <a:lnTo>
                    <a:pt x="10729" y="208"/>
                  </a:lnTo>
                  <a:lnTo>
                    <a:pt x="10022" y="146"/>
                  </a:lnTo>
                  <a:lnTo>
                    <a:pt x="9315" y="83"/>
                  </a:lnTo>
                  <a:lnTo>
                    <a:pt x="7901" y="21"/>
                  </a:lnTo>
                  <a:lnTo>
                    <a:pt x="64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058200" y="516965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extrusionOk="0">
                  <a:moveTo>
                    <a:pt x="2704" y="0"/>
                  </a:moveTo>
                  <a:lnTo>
                    <a:pt x="2267" y="42"/>
                  </a:lnTo>
                  <a:lnTo>
                    <a:pt x="1394" y="104"/>
                  </a:lnTo>
                  <a:lnTo>
                    <a:pt x="1165" y="125"/>
                  </a:lnTo>
                  <a:lnTo>
                    <a:pt x="936" y="167"/>
                  </a:lnTo>
                  <a:lnTo>
                    <a:pt x="708" y="229"/>
                  </a:lnTo>
                  <a:lnTo>
                    <a:pt x="479" y="333"/>
                  </a:lnTo>
                  <a:lnTo>
                    <a:pt x="375" y="416"/>
                  </a:lnTo>
                  <a:lnTo>
                    <a:pt x="271" y="499"/>
                  </a:lnTo>
                  <a:lnTo>
                    <a:pt x="167" y="603"/>
                  </a:lnTo>
                  <a:lnTo>
                    <a:pt x="105" y="687"/>
                  </a:lnTo>
                  <a:lnTo>
                    <a:pt x="42" y="811"/>
                  </a:lnTo>
                  <a:lnTo>
                    <a:pt x="21" y="936"/>
                  </a:lnTo>
                  <a:lnTo>
                    <a:pt x="1" y="1061"/>
                  </a:lnTo>
                  <a:lnTo>
                    <a:pt x="21" y="1206"/>
                  </a:lnTo>
                  <a:lnTo>
                    <a:pt x="42" y="1352"/>
                  </a:lnTo>
                  <a:lnTo>
                    <a:pt x="105" y="1477"/>
                  </a:lnTo>
                  <a:lnTo>
                    <a:pt x="167" y="1581"/>
                  </a:lnTo>
                  <a:lnTo>
                    <a:pt x="250" y="1664"/>
                  </a:lnTo>
                  <a:lnTo>
                    <a:pt x="354" y="1747"/>
                  </a:lnTo>
                  <a:lnTo>
                    <a:pt x="458" y="1809"/>
                  </a:lnTo>
                  <a:lnTo>
                    <a:pt x="583" y="1851"/>
                  </a:lnTo>
                  <a:lnTo>
                    <a:pt x="728" y="1893"/>
                  </a:lnTo>
                  <a:lnTo>
                    <a:pt x="895" y="1913"/>
                  </a:lnTo>
                  <a:lnTo>
                    <a:pt x="1040" y="1913"/>
                  </a:lnTo>
                  <a:lnTo>
                    <a:pt x="1311" y="1893"/>
                  </a:lnTo>
                  <a:lnTo>
                    <a:pt x="2371" y="1747"/>
                  </a:lnTo>
                  <a:lnTo>
                    <a:pt x="2891" y="1643"/>
                  </a:lnTo>
                  <a:lnTo>
                    <a:pt x="3411" y="1539"/>
                  </a:lnTo>
                  <a:lnTo>
                    <a:pt x="3930" y="1414"/>
                  </a:lnTo>
                  <a:lnTo>
                    <a:pt x="4450" y="1269"/>
                  </a:lnTo>
                  <a:lnTo>
                    <a:pt x="4970" y="1123"/>
                  </a:lnTo>
                  <a:lnTo>
                    <a:pt x="5469" y="957"/>
                  </a:lnTo>
                  <a:lnTo>
                    <a:pt x="5635" y="915"/>
                  </a:lnTo>
                  <a:lnTo>
                    <a:pt x="5781" y="853"/>
                  </a:lnTo>
                  <a:lnTo>
                    <a:pt x="5864" y="811"/>
                  </a:lnTo>
                  <a:lnTo>
                    <a:pt x="5927" y="770"/>
                  </a:lnTo>
                  <a:lnTo>
                    <a:pt x="5989" y="687"/>
                  </a:lnTo>
                  <a:lnTo>
                    <a:pt x="6030" y="603"/>
                  </a:lnTo>
                  <a:lnTo>
                    <a:pt x="5989" y="541"/>
                  </a:lnTo>
                  <a:lnTo>
                    <a:pt x="5947" y="499"/>
                  </a:lnTo>
                  <a:lnTo>
                    <a:pt x="5698" y="375"/>
                  </a:lnTo>
                  <a:lnTo>
                    <a:pt x="5365" y="292"/>
                  </a:lnTo>
                  <a:lnTo>
                    <a:pt x="5053" y="208"/>
                  </a:lnTo>
                  <a:lnTo>
                    <a:pt x="4741" y="146"/>
                  </a:lnTo>
                  <a:lnTo>
                    <a:pt x="4409" y="84"/>
                  </a:lnTo>
                  <a:lnTo>
                    <a:pt x="4097" y="42"/>
                  </a:lnTo>
                  <a:lnTo>
                    <a:pt x="3785" y="21"/>
                  </a:lnTo>
                  <a:lnTo>
                    <a:pt x="3140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4058200" y="516965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fill="none" extrusionOk="0">
                  <a:moveTo>
                    <a:pt x="3140" y="0"/>
                  </a:moveTo>
                  <a:lnTo>
                    <a:pt x="3140" y="0"/>
                  </a:lnTo>
                  <a:lnTo>
                    <a:pt x="2704" y="0"/>
                  </a:lnTo>
                  <a:lnTo>
                    <a:pt x="2267" y="42"/>
                  </a:lnTo>
                  <a:lnTo>
                    <a:pt x="1394" y="104"/>
                  </a:lnTo>
                  <a:lnTo>
                    <a:pt x="1394" y="104"/>
                  </a:lnTo>
                  <a:lnTo>
                    <a:pt x="1165" y="125"/>
                  </a:lnTo>
                  <a:lnTo>
                    <a:pt x="936" y="167"/>
                  </a:lnTo>
                  <a:lnTo>
                    <a:pt x="708" y="229"/>
                  </a:lnTo>
                  <a:lnTo>
                    <a:pt x="479" y="333"/>
                  </a:lnTo>
                  <a:lnTo>
                    <a:pt x="479" y="333"/>
                  </a:lnTo>
                  <a:lnTo>
                    <a:pt x="375" y="416"/>
                  </a:lnTo>
                  <a:lnTo>
                    <a:pt x="271" y="499"/>
                  </a:lnTo>
                  <a:lnTo>
                    <a:pt x="167" y="603"/>
                  </a:lnTo>
                  <a:lnTo>
                    <a:pt x="105" y="687"/>
                  </a:lnTo>
                  <a:lnTo>
                    <a:pt x="42" y="811"/>
                  </a:lnTo>
                  <a:lnTo>
                    <a:pt x="21" y="936"/>
                  </a:lnTo>
                  <a:lnTo>
                    <a:pt x="1" y="1061"/>
                  </a:lnTo>
                  <a:lnTo>
                    <a:pt x="21" y="1206"/>
                  </a:lnTo>
                  <a:lnTo>
                    <a:pt x="21" y="1206"/>
                  </a:lnTo>
                  <a:lnTo>
                    <a:pt x="42" y="1352"/>
                  </a:lnTo>
                  <a:lnTo>
                    <a:pt x="105" y="1477"/>
                  </a:lnTo>
                  <a:lnTo>
                    <a:pt x="167" y="1581"/>
                  </a:lnTo>
                  <a:lnTo>
                    <a:pt x="250" y="1664"/>
                  </a:lnTo>
                  <a:lnTo>
                    <a:pt x="354" y="1747"/>
                  </a:lnTo>
                  <a:lnTo>
                    <a:pt x="458" y="1809"/>
                  </a:lnTo>
                  <a:lnTo>
                    <a:pt x="583" y="1851"/>
                  </a:lnTo>
                  <a:lnTo>
                    <a:pt x="728" y="1893"/>
                  </a:lnTo>
                  <a:lnTo>
                    <a:pt x="728" y="1893"/>
                  </a:lnTo>
                  <a:lnTo>
                    <a:pt x="895" y="1913"/>
                  </a:lnTo>
                  <a:lnTo>
                    <a:pt x="1040" y="1913"/>
                  </a:lnTo>
                  <a:lnTo>
                    <a:pt x="1040" y="1913"/>
                  </a:lnTo>
                  <a:lnTo>
                    <a:pt x="1311" y="1893"/>
                  </a:lnTo>
                  <a:lnTo>
                    <a:pt x="1311" y="1893"/>
                  </a:lnTo>
                  <a:lnTo>
                    <a:pt x="2371" y="1747"/>
                  </a:lnTo>
                  <a:lnTo>
                    <a:pt x="2891" y="1643"/>
                  </a:lnTo>
                  <a:lnTo>
                    <a:pt x="3411" y="1539"/>
                  </a:lnTo>
                  <a:lnTo>
                    <a:pt x="3930" y="1414"/>
                  </a:lnTo>
                  <a:lnTo>
                    <a:pt x="4450" y="1269"/>
                  </a:lnTo>
                  <a:lnTo>
                    <a:pt x="4970" y="1123"/>
                  </a:lnTo>
                  <a:lnTo>
                    <a:pt x="5469" y="957"/>
                  </a:lnTo>
                  <a:lnTo>
                    <a:pt x="5469" y="957"/>
                  </a:lnTo>
                  <a:lnTo>
                    <a:pt x="5635" y="915"/>
                  </a:lnTo>
                  <a:lnTo>
                    <a:pt x="5781" y="853"/>
                  </a:lnTo>
                  <a:lnTo>
                    <a:pt x="5864" y="811"/>
                  </a:lnTo>
                  <a:lnTo>
                    <a:pt x="5927" y="770"/>
                  </a:lnTo>
                  <a:lnTo>
                    <a:pt x="5989" y="687"/>
                  </a:lnTo>
                  <a:lnTo>
                    <a:pt x="6030" y="603"/>
                  </a:lnTo>
                  <a:lnTo>
                    <a:pt x="6030" y="603"/>
                  </a:lnTo>
                  <a:lnTo>
                    <a:pt x="5989" y="541"/>
                  </a:lnTo>
                  <a:lnTo>
                    <a:pt x="5947" y="499"/>
                  </a:lnTo>
                  <a:lnTo>
                    <a:pt x="5947" y="499"/>
                  </a:lnTo>
                  <a:lnTo>
                    <a:pt x="5698" y="375"/>
                  </a:lnTo>
                  <a:lnTo>
                    <a:pt x="5698" y="375"/>
                  </a:lnTo>
                  <a:lnTo>
                    <a:pt x="5365" y="292"/>
                  </a:lnTo>
                  <a:lnTo>
                    <a:pt x="5053" y="208"/>
                  </a:lnTo>
                  <a:lnTo>
                    <a:pt x="4741" y="146"/>
                  </a:lnTo>
                  <a:lnTo>
                    <a:pt x="4409" y="84"/>
                  </a:lnTo>
                  <a:lnTo>
                    <a:pt x="4097" y="42"/>
                  </a:lnTo>
                  <a:lnTo>
                    <a:pt x="3785" y="21"/>
                  </a:lnTo>
                  <a:lnTo>
                    <a:pt x="3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4405950" y="4829175"/>
              <a:ext cx="78525" cy="34325"/>
            </a:xfrm>
            <a:custGeom>
              <a:avLst/>
              <a:gdLst/>
              <a:ahLst/>
              <a:cxnLst/>
              <a:rect l="l" t="t" r="r" b="b"/>
              <a:pathLst>
                <a:path w="3141" h="1373" extrusionOk="0">
                  <a:moveTo>
                    <a:pt x="1269" y="0"/>
                  </a:moveTo>
                  <a:lnTo>
                    <a:pt x="978" y="21"/>
                  </a:lnTo>
                  <a:lnTo>
                    <a:pt x="708" y="83"/>
                  </a:lnTo>
                  <a:lnTo>
                    <a:pt x="458" y="167"/>
                  </a:lnTo>
                  <a:lnTo>
                    <a:pt x="354" y="229"/>
                  </a:lnTo>
                  <a:lnTo>
                    <a:pt x="271" y="291"/>
                  </a:lnTo>
                  <a:lnTo>
                    <a:pt x="126" y="416"/>
                  </a:lnTo>
                  <a:lnTo>
                    <a:pt x="43" y="562"/>
                  </a:lnTo>
                  <a:lnTo>
                    <a:pt x="22" y="645"/>
                  </a:lnTo>
                  <a:lnTo>
                    <a:pt x="1" y="728"/>
                  </a:lnTo>
                  <a:lnTo>
                    <a:pt x="1" y="811"/>
                  </a:lnTo>
                  <a:lnTo>
                    <a:pt x="22" y="894"/>
                  </a:lnTo>
                  <a:lnTo>
                    <a:pt x="63" y="1019"/>
                  </a:lnTo>
                  <a:lnTo>
                    <a:pt x="105" y="1102"/>
                  </a:lnTo>
                  <a:lnTo>
                    <a:pt x="167" y="1185"/>
                  </a:lnTo>
                  <a:lnTo>
                    <a:pt x="250" y="1248"/>
                  </a:lnTo>
                  <a:lnTo>
                    <a:pt x="334" y="1289"/>
                  </a:lnTo>
                  <a:lnTo>
                    <a:pt x="417" y="1331"/>
                  </a:lnTo>
                  <a:lnTo>
                    <a:pt x="521" y="1352"/>
                  </a:lnTo>
                  <a:lnTo>
                    <a:pt x="625" y="1372"/>
                  </a:lnTo>
                  <a:lnTo>
                    <a:pt x="749" y="1372"/>
                  </a:lnTo>
                  <a:lnTo>
                    <a:pt x="1041" y="1352"/>
                  </a:lnTo>
                  <a:lnTo>
                    <a:pt x="1352" y="1331"/>
                  </a:lnTo>
                  <a:lnTo>
                    <a:pt x="1664" y="1289"/>
                  </a:lnTo>
                  <a:lnTo>
                    <a:pt x="1955" y="1227"/>
                  </a:lnTo>
                  <a:lnTo>
                    <a:pt x="2267" y="1165"/>
                  </a:lnTo>
                  <a:lnTo>
                    <a:pt x="2558" y="1061"/>
                  </a:lnTo>
                  <a:lnTo>
                    <a:pt x="2850" y="936"/>
                  </a:lnTo>
                  <a:lnTo>
                    <a:pt x="3141" y="769"/>
                  </a:lnTo>
                  <a:lnTo>
                    <a:pt x="2974" y="603"/>
                  </a:lnTo>
                  <a:lnTo>
                    <a:pt x="2787" y="437"/>
                  </a:lnTo>
                  <a:lnTo>
                    <a:pt x="2558" y="312"/>
                  </a:lnTo>
                  <a:lnTo>
                    <a:pt x="2330" y="208"/>
                  </a:lnTo>
                  <a:lnTo>
                    <a:pt x="2059" y="125"/>
                  </a:lnTo>
                  <a:lnTo>
                    <a:pt x="1810" y="63"/>
                  </a:lnTo>
                  <a:lnTo>
                    <a:pt x="1540" y="2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4405950" y="4829175"/>
              <a:ext cx="78525" cy="34325"/>
            </a:xfrm>
            <a:custGeom>
              <a:avLst/>
              <a:gdLst/>
              <a:ahLst/>
              <a:cxnLst/>
              <a:rect l="l" t="t" r="r" b="b"/>
              <a:pathLst>
                <a:path w="3141" h="1373" fill="none" extrusionOk="0">
                  <a:moveTo>
                    <a:pt x="1269" y="0"/>
                  </a:moveTo>
                  <a:lnTo>
                    <a:pt x="1269" y="0"/>
                  </a:lnTo>
                  <a:lnTo>
                    <a:pt x="978" y="21"/>
                  </a:lnTo>
                  <a:lnTo>
                    <a:pt x="708" y="83"/>
                  </a:lnTo>
                  <a:lnTo>
                    <a:pt x="458" y="167"/>
                  </a:lnTo>
                  <a:lnTo>
                    <a:pt x="354" y="229"/>
                  </a:lnTo>
                  <a:lnTo>
                    <a:pt x="271" y="291"/>
                  </a:lnTo>
                  <a:lnTo>
                    <a:pt x="271" y="291"/>
                  </a:lnTo>
                  <a:lnTo>
                    <a:pt x="126" y="416"/>
                  </a:lnTo>
                  <a:lnTo>
                    <a:pt x="43" y="562"/>
                  </a:lnTo>
                  <a:lnTo>
                    <a:pt x="22" y="645"/>
                  </a:lnTo>
                  <a:lnTo>
                    <a:pt x="1" y="728"/>
                  </a:lnTo>
                  <a:lnTo>
                    <a:pt x="1" y="811"/>
                  </a:lnTo>
                  <a:lnTo>
                    <a:pt x="22" y="894"/>
                  </a:lnTo>
                  <a:lnTo>
                    <a:pt x="22" y="894"/>
                  </a:lnTo>
                  <a:lnTo>
                    <a:pt x="63" y="1019"/>
                  </a:lnTo>
                  <a:lnTo>
                    <a:pt x="105" y="1102"/>
                  </a:lnTo>
                  <a:lnTo>
                    <a:pt x="167" y="1185"/>
                  </a:lnTo>
                  <a:lnTo>
                    <a:pt x="250" y="1248"/>
                  </a:lnTo>
                  <a:lnTo>
                    <a:pt x="334" y="1289"/>
                  </a:lnTo>
                  <a:lnTo>
                    <a:pt x="417" y="1331"/>
                  </a:lnTo>
                  <a:lnTo>
                    <a:pt x="521" y="1352"/>
                  </a:lnTo>
                  <a:lnTo>
                    <a:pt x="625" y="1372"/>
                  </a:lnTo>
                  <a:lnTo>
                    <a:pt x="625" y="1372"/>
                  </a:lnTo>
                  <a:lnTo>
                    <a:pt x="749" y="1372"/>
                  </a:lnTo>
                  <a:lnTo>
                    <a:pt x="749" y="1372"/>
                  </a:lnTo>
                  <a:lnTo>
                    <a:pt x="1041" y="1352"/>
                  </a:lnTo>
                  <a:lnTo>
                    <a:pt x="1352" y="1331"/>
                  </a:lnTo>
                  <a:lnTo>
                    <a:pt x="1664" y="1289"/>
                  </a:lnTo>
                  <a:lnTo>
                    <a:pt x="1955" y="1227"/>
                  </a:lnTo>
                  <a:lnTo>
                    <a:pt x="2267" y="1165"/>
                  </a:lnTo>
                  <a:lnTo>
                    <a:pt x="2558" y="1061"/>
                  </a:lnTo>
                  <a:lnTo>
                    <a:pt x="2850" y="936"/>
                  </a:lnTo>
                  <a:lnTo>
                    <a:pt x="3141" y="769"/>
                  </a:lnTo>
                  <a:lnTo>
                    <a:pt x="3141" y="769"/>
                  </a:lnTo>
                  <a:lnTo>
                    <a:pt x="2974" y="603"/>
                  </a:lnTo>
                  <a:lnTo>
                    <a:pt x="2787" y="437"/>
                  </a:lnTo>
                  <a:lnTo>
                    <a:pt x="2558" y="312"/>
                  </a:lnTo>
                  <a:lnTo>
                    <a:pt x="2330" y="208"/>
                  </a:lnTo>
                  <a:lnTo>
                    <a:pt x="2059" y="125"/>
                  </a:lnTo>
                  <a:lnTo>
                    <a:pt x="1810" y="63"/>
                  </a:lnTo>
                  <a:lnTo>
                    <a:pt x="1540" y="21"/>
                  </a:lnTo>
                  <a:lnTo>
                    <a:pt x="1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3957350" y="4761600"/>
              <a:ext cx="861900" cy="297350"/>
            </a:xfrm>
            <a:custGeom>
              <a:avLst/>
              <a:gdLst/>
              <a:ahLst/>
              <a:cxnLst/>
              <a:rect l="l" t="t" r="r" b="b"/>
              <a:pathLst>
                <a:path w="34476" h="11894" extrusionOk="0">
                  <a:moveTo>
                    <a:pt x="17716" y="1102"/>
                  </a:moveTo>
                  <a:lnTo>
                    <a:pt x="20087" y="1123"/>
                  </a:lnTo>
                  <a:lnTo>
                    <a:pt x="22478" y="1185"/>
                  </a:lnTo>
                  <a:lnTo>
                    <a:pt x="23663" y="1248"/>
                  </a:lnTo>
                  <a:lnTo>
                    <a:pt x="24848" y="1310"/>
                  </a:lnTo>
                  <a:lnTo>
                    <a:pt x="26470" y="1435"/>
                  </a:lnTo>
                  <a:lnTo>
                    <a:pt x="27281" y="1497"/>
                  </a:lnTo>
                  <a:lnTo>
                    <a:pt x="28092" y="1601"/>
                  </a:lnTo>
                  <a:lnTo>
                    <a:pt x="28903" y="1705"/>
                  </a:lnTo>
                  <a:lnTo>
                    <a:pt x="29693" y="1851"/>
                  </a:lnTo>
                  <a:lnTo>
                    <a:pt x="30504" y="2017"/>
                  </a:lnTo>
                  <a:lnTo>
                    <a:pt x="31294" y="2225"/>
                  </a:lnTo>
                  <a:lnTo>
                    <a:pt x="31668" y="2350"/>
                  </a:lnTo>
                  <a:lnTo>
                    <a:pt x="31959" y="2454"/>
                  </a:lnTo>
                  <a:lnTo>
                    <a:pt x="32084" y="2516"/>
                  </a:lnTo>
                  <a:lnTo>
                    <a:pt x="32209" y="2599"/>
                  </a:lnTo>
                  <a:lnTo>
                    <a:pt x="32292" y="2662"/>
                  </a:lnTo>
                  <a:lnTo>
                    <a:pt x="32375" y="2766"/>
                  </a:lnTo>
                  <a:lnTo>
                    <a:pt x="32437" y="2849"/>
                  </a:lnTo>
                  <a:lnTo>
                    <a:pt x="32479" y="2953"/>
                  </a:lnTo>
                  <a:lnTo>
                    <a:pt x="32521" y="3077"/>
                  </a:lnTo>
                  <a:lnTo>
                    <a:pt x="32541" y="3202"/>
                  </a:lnTo>
                  <a:lnTo>
                    <a:pt x="32583" y="3514"/>
                  </a:lnTo>
                  <a:lnTo>
                    <a:pt x="32562" y="3909"/>
                  </a:lnTo>
                  <a:lnTo>
                    <a:pt x="32521" y="4866"/>
                  </a:lnTo>
                  <a:lnTo>
                    <a:pt x="32479" y="5843"/>
                  </a:lnTo>
                  <a:lnTo>
                    <a:pt x="32396" y="6799"/>
                  </a:lnTo>
                  <a:lnTo>
                    <a:pt x="32334" y="7278"/>
                  </a:lnTo>
                  <a:lnTo>
                    <a:pt x="32271" y="7756"/>
                  </a:lnTo>
                  <a:lnTo>
                    <a:pt x="32209" y="8047"/>
                  </a:lnTo>
                  <a:lnTo>
                    <a:pt x="32105" y="8296"/>
                  </a:lnTo>
                  <a:lnTo>
                    <a:pt x="31980" y="8525"/>
                  </a:lnTo>
                  <a:lnTo>
                    <a:pt x="31835" y="8712"/>
                  </a:lnTo>
                  <a:lnTo>
                    <a:pt x="31647" y="8858"/>
                  </a:lnTo>
                  <a:lnTo>
                    <a:pt x="31439" y="9003"/>
                  </a:lnTo>
                  <a:lnTo>
                    <a:pt x="31190" y="9107"/>
                  </a:lnTo>
                  <a:lnTo>
                    <a:pt x="30920" y="9191"/>
                  </a:lnTo>
                  <a:lnTo>
                    <a:pt x="30358" y="9315"/>
                  </a:lnTo>
                  <a:lnTo>
                    <a:pt x="29776" y="9419"/>
                  </a:lnTo>
                  <a:lnTo>
                    <a:pt x="29194" y="9482"/>
                  </a:lnTo>
                  <a:lnTo>
                    <a:pt x="28632" y="9523"/>
                  </a:lnTo>
                  <a:lnTo>
                    <a:pt x="28050" y="9544"/>
                  </a:lnTo>
                  <a:lnTo>
                    <a:pt x="4076" y="9544"/>
                  </a:lnTo>
                  <a:lnTo>
                    <a:pt x="3660" y="9523"/>
                  </a:lnTo>
                  <a:lnTo>
                    <a:pt x="3224" y="9482"/>
                  </a:lnTo>
                  <a:lnTo>
                    <a:pt x="2808" y="9440"/>
                  </a:lnTo>
                  <a:lnTo>
                    <a:pt x="2496" y="9378"/>
                  </a:lnTo>
                  <a:lnTo>
                    <a:pt x="2205" y="9294"/>
                  </a:lnTo>
                  <a:lnTo>
                    <a:pt x="1955" y="9170"/>
                  </a:lnTo>
                  <a:lnTo>
                    <a:pt x="1747" y="9024"/>
                  </a:lnTo>
                  <a:lnTo>
                    <a:pt x="1664" y="8920"/>
                  </a:lnTo>
                  <a:lnTo>
                    <a:pt x="1581" y="8837"/>
                  </a:lnTo>
                  <a:lnTo>
                    <a:pt x="1435" y="8608"/>
                  </a:lnTo>
                  <a:lnTo>
                    <a:pt x="1311" y="8338"/>
                  </a:lnTo>
                  <a:lnTo>
                    <a:pt x="1228" y="8026"/>
                  </a:lnTo>
                  <a:lnTo>
                    <a:pt x="1144" y="7444"/>
                  </a:lnTo>
                  <a:lnTo>
                    <a:pt x="1103" y="6862"/>
                  </a:lnTo>
                  <a:lnTo>
                    <a:pt x="1082" y="6280"/>
                  </a:lnTo>
                  <a:lnTo>
                    <a:pt x="1103" y="5697"/>
                  </a:lnTo>
                  <a:lnTo>
                    <a:pt x="1186" y="5115"/>
                  </a:lnTo>
                  <a:lnTo>
                    <a:pt x="1290" y="4554"/>
                  </a:lnTo>
                  <a:lnTo>
                    <a:pt x="1456" y="3972"/>
                  </a:lnTo>
                  <a:lnTo>
                    <a:pt x="1664" y="3410"/>
                  </a:lnTo>
                  <a:lnTo>
                    <a:pt x="1768" y="3202"/>
                  </a:lnTo>
                  <a:lnTo>
                    <a:pt x="1893" y="2994"/>
                  </a:lnTo>
                  <a:lnTo>
                    <a:pt x="2038" y="2807"/>
                  </a:lnTo>
                  <a:lnTo>
                    <a:pt x="2205" y="2662"/>
                  </a:lnTo>
                  <a:lnTo>
                    <a:pt x="2392" y="2516"/>
                  </a:lnTo>
                  <a:lnTo>
                    <a:pt x="2579" y="2391"/>
                  </a:lnTo>
                  <a:lnTo>
                    <a:pt x="2787" y="2287"/>
                  </a:lnTo>
                  <a:lnTo>
                    <a:pt x="3016" y="2204"/>
                  </a:lnTo>
                  <a:lnTo>
                    <a:pt x="3494" y="2038"/>
                  </a:lnTo>
                  <a:lnTo>
                    <a:pt x="3993" y="1934"/>
                  </a:lnTo>
                  <a:lnTo>
                    <a:pt x="4492" y="1830"/>
                  </a:lnTo>
                  <a:lnTo>
                    <a:pt x="4991" y="1747"/>
                  </a:lnTo>
                  <a:lnTo>
                    <a:pt x="5989" y="1643"/>
                  </a:lnTo>
                  <a:lnTo>
                    <a:pt x="7008" y="1539"/>
                  </a:lnTo>
                  <a:lnTo>
                    <a:pt x="9087" y="1372"/>
                  </a:lnTo>
                  <a:lnTo>
                    <a:pt x="11166" y="1227"/>
                  </a:lnTo>
                  <a:lnTo>
                    <a:pt x="13246" y="1144"/>
                  </a:lnTo>
                  <a:lnTo>
                    <a:pt x="14285" y="1123"/>
                  </a:lnTo>
                  <a:lnTo>
                    <a:pt x="15325" y="1102"/>
                  </a:lnTo>
                  <a:close/>
                  <a:moveTo>
                    <a:pt x="16510" y="0"/>
                  </a:moveTo>
                  <a:lnTo>
                    <a:pt x="14431" y="21"/>
                  </a:lnTo>
                  <a:lnTo>
                    <a:pt x="12622" y="83"/>
                  </a:lnTo>
                  <a:lnTo>
                    <a:pt x="11000" y="166"/>
                  </a:lnTo>
                  <a:lnTo>
                    <a:pt x="9461" y="270"/>
                  </a:lnTo>
                  <a:lnTo>
                    <a:pt x="7860" y="395"/>
                  </a:lnTo>
                  <a:lnTo>
                    <a:pt x="7070" y="478"/>
                  </a:lnTo>
                  <a:lnTo>
                    <a:pt x="6259" y="561"/>
                  </a:lnTo>
                  <a:lnTo>
                    <a:pt x="5469" y="686"/>
                  </a:lnTo>
                  <a:lnTo>
                    <a:pt x="4679" y="811"/>
                  </a:lnTo>
                  <a:lnTo>
                    <a:pt x="3910" y="957"/>
                  </a:lnTo>
                  <a:lnTo>
                    <a:pt x="3120" y="1144"/>
                  </a:lnTo>
                  <a:lnTo>
                    <a:pt x="2787" y="1248"/>
                  </a:lnTo>
                  <a:lnTo>
                    <a:pt x="2475" y="1372"/>
                  </a:lnTo>
                  <a:lnTo>
                    <a:pt x="2184" y="1497"/>
                  </a:lnTo>
                  <a:lnTo>
                    <a:pt x="1914" y="1643"/>
                  </a:lnTo>
                  <a:lnTo>
                    <a:pt x="1664" y="1809"/>
                  </a:lnTo>
                  <a:lnTo>
                    <a:pt x="1435" y="1996"/>
                  </a:lnTo>
                  <a:lnTo>
                    <a:pt x="1228" y="2183"/>
                  </a:lnTo>
                  <a:lnTo>
                    <a:pt x="1020" y="2391"/>
                  </a:lnTo>
                  <a:lnTo>
                    <a:pt x="853" y="2620"/>
                  </a:lnTo>
                  <a:lnTo>
                    <a:pt x="687" y="2870"/>
                  </a:lnTo>
                  <a:lnTo>
                    <a:pt x="541" y="3119"/>
                  </a:lnTo>
                  <a:lnTo>
                    <a:pt x="417" y="3410"/>
                  </a:lnTo>
                  <a:lnTo>
                    <a:pt x="313" y="3680"/>
                  </a:lnTo>
                  <a:lnTo>
                    <a:pt x="229" y="3992"/>
                  </a:lnTo>
                  <a:lnTo>
                    <a:pt x="146" y="4304"/>
                  </a:lnTo>
                  <a:lnTo>
                    <a:pt x="105" y="4637"/>
                  </a:lnTo>
                  <a:lnTo>
                    <a:pt x="42" y="5157"/>
                  </a:lnTo>
                  <a:lnTo>
                    <a:pt x="1" y="5677"/>
                  </a:lnTo>
                  <a:lnTo>
                    <a:pt x="1" y="6176"/>
                  </a:lnTo>
                  <a:lnTo>
                    <a:pt x="42" y="6695"/>
                  </a:lnTo>
                  <a:lnTo>
                    <a:pt x="84" y="7194"/>
                  </a:lnTo>
                  <a:lnTo>
                    <a:pt x="167" y="7714"/>
                  </a:lnTo>
                  <a:lnTo>
                    <a:pt x="250" y="8213"/>
                  </a:lnTo>
                  <a:lnTo>
                    <a:pt x="375" y="8712"/>
                  </a:lnTo>
                  <a:lnTo>
                    <a:pt x="458" y="9045"/>
                  </a:lnTo>
                  <a:lnTo>
                    <a:pt x="562" y="9357"/>
                  </a:lnTo>
                  <a:lnTo>
                    <a:pt x="666" y="9627"/>
                  </a:lnTo>
                  <a:lnTo>
                    <a:pt x="812" y="9877"/>
                  </a:lnTo>
                  <a:lnTo>
                    <a:pt x="957" y="10126"/>
                  </a:lnTo>
                  <a:lnTo>
                    <a:pt x="1103" y="10334"/>
                  </a:lnTo>
                  <a:lnTo>
                    <a:pt x="1290" y="10521"/>
                  </a:lnTo>
                  <a:lnTo>
                    <a:pt x="1477" y="10688"/>
                  </a:lnTo>
                  <a:lnTo>
                    <a:pt x="1685" y="10854"/>
                  </a:lnTo>
                  <a:lnTo>
                    <a:pt x="1914" y="10979"/>
                  </a:lnTo>
                  <a:lnTo>
                    <a:pt x="2163" y="11103"/>
                  </a:lnTo>
                  <a:lnTo>
                    <a:pt x="2413" y="11207"/>
                  </a:lnTo>
                  <a:lnTo>
                    <a:pt x="2704" y="11291"/>
                  </a:lnTo>
                  <a:lnTo>
                    <a:pt x="2995" y="11353"/>
                  </a:lnTo>
                  <a:lnTo>
                    <a:pt x="3307" y="11395"/>
                  </a:lnTo>
                  <a:lnTo>
                    <a:pt x="3639" y="11436"/>
                  </a:lnTo>
                  <a:lnTo>
                    <a:pt x="3910" y="11457"/>
                  </a:lnTo>
                  <a:lnTo>
                    <a:pt x="4742" y="11457"/>
                  </a:lnTo>
                  <a:lnTo>
                    <a:pt x="5282" y="11436"/>
                  </a:lnTo>
                  <a:lnTo>
                    <a:pt x="5823" y="11436"/>
                  </a:lnTo>
                  <a:lnTo>
                    <a:pt x="7153" y="11499"/>
                  </a:lnTo>
                  <a:lnTo>
                    <a:pt x="8505" y="11540"/>
                  </a:lnTo>
                  <a:lnTo>
                    <a:pt x="9836" y="11561"/>
                  </a:lnTo>
                  <a:lnTo>
                    <a:pt x="11187" y="11561"/>
                  </a:lnTo>
                  <a:lnTo>
                    <a:pt x="13870" y="11582"/>
                  </a:lnTo>
                  <a:lnTo>
                    <a:pt x="15221" y="11582"/>
                  </a:lnTo>
                  <a:lnTo>
                    <a:pt x="16573" y="11602"/>
                  </a:lnTo>
                  <a:lnTo>
                    <a:pt x="17591" y="11623"/>
                  </a:lnTo>
                  <a:lnTo>
                    <a:pt x="18631" y="11623"/>
                  </a:lnTo>
                  <a:lnTo>
                    <a:pt x="20690" y="11644"/>
                  </a:lnTo>
                  <a:lnTo>
                    <a:pt x="21708" y="11644"/>
                  </a:lnTo>
                  <a:lnTo>
                    <a:pt x="22748" y="11665"/>
                  </a:lnTo>
                  <a:lnTo>
                    <a:pt x="23767" y="11686"/>
                  </a:lnTo>
                  <a:lnTo>
                    <a:pt x="24786" y="11748"/>
                  </a:lnTo>
                  <a:lnTo>
                    <a:pt x="26449" y="11852"/>
                  </a:lnTo>
                  <a:lnTo>
                    <a:pt x="27281" y="11873"/>
                  </a:lnTo>
                  <a:lnTo>
                    <a:pt x="28113" y="11894"/>
                  </a:lnTo>
                  <a:lnTo>
                    <a:pt x="28924" y="11894"/>
                  </a:lnTo>
                  <a:lnTo>
                    <a:pt x="29755" y="11852"/>
                  </a:lnTo>
                  <a:lnTo>
                    <a:pt x="30587" y="11769"/>
                  </a:lnTo>
                  <a:lnTo>
                    <a:pt x="31419" y="11665"/>
                  </a:lnTo>
                  <a:lnTo>
                    <a:pt x="31710" y="11623"/>
                  </a:lnTo>
                  <a:lnTo>
                    <a:pt x="31980" y="11561"/>
                  </a:lnTo>
                  <a:lnTo>
                    <a:pt x="32230" y="11478"/>
                  </a:lnTo>
                  <a:lnTo>
                    <a:pt x="32458" y="11374"/>
                  </a:lnTo>
                  <a:lnTo>
                    <a:pt x="32687" y="11249"/>
                  </a:lnTo>
                  <a:lnTo>
                    <a:pt x="32895" y="11124"/>
                  </a:lnTo>
                  <a:lnTo>
                    <a:pt x="33082" y="10979"/>
                  </a:lnTo>
                  <a:lnTo>
                    <a:pt x="33269" y="10833"/>
                  </a:lnTo>
                  <a:lnTo>
                    <a:pt x="33436" y="10667"/>
                  </a:lnTo>
                  <a:lnTo>
                    <a:pt x="33581" y="10480"/>
                  </a:lnTo>
                  <a:lnTo>
                    <a:pt x="33727" y="10272"/>
                  </a:lnTo>
                  <a:lnTo>
                    <a:pt x="33851" y="10064"/>
                  </a:lnTo>
                  <a:lnTo>
                    <a:pt x="33955" y="9835"/>
                  </a:lnTo>
                  <a:lnTo>
                    <a:pt x="34059" y="9586"/>
                  </a:lnTo>
                  <a:lnTo>
                    <a:pt x="34142" y="9336"/>
                  </a:lnTo>
                  <a:lnTo>
                    <a:pt x="34226" y="9066"/>
                  </a:lnTo>
                  <a:lnTo>
                    <a:pt x="34330" y="8504"/>
                  </a:lnTo>
                  <a:lnTo>
                    <a:pt x="34413" y="7964"/>
                  </a:lnTo>
                  <a:lnTo>
                    <a:pt x="34454" y="7423"/>
                  </a:lnTo>
                  <a:lnTo>
                    <a:pt x="34475" y="6883"/>
                  </a:lnTo>
                  <a:lnTo>
                    <a:pt x="34475" y="6321"/>
                  </a:lnTo>
                  <a:lnTo>
                    <a:pt x="34454" y="5780"/>
                  </a:lnTo>
                  <a:lnTo>
                    <a:pt x="34413" y="5219"/>
                  </a:lnTo>
                  <a:lnTo>
                    <a:pt x="34371" y="4678"/>
                  </a:lnTo>
                  <a:lnTo>
                    <a:pt x="34330" y="4367"/>
                  </a:lnTo>
                  <a:lnTo>
                    <a:pt x="34267" y="4075"/>
                  </a:lnTo>
                  <a:lnTo>
                    <a:pt x="34184" y="3784"/>
                  </a:lnTo>
                  <a:lnTo>
                    <a:pt x="34101" y="3514"/>
                  </a:lnTo>
                  <a:lnTo>
                    <a:pt x="33976" y="3244"/>
                  </a:lnTo>
                  <a:lnTo>
                    <a:pt x="33851" y="2994"/>
                  </a:lnTo>
                  <a:lnTo>
                    <a:pt x="33706" y="2745"/>
                  </a:lnTo>
                  <a:lnTo>
                    <a:pt x="33540" y="2516"/>
                  </a:lnTo>
                  <a:lnTo>
                    <a:pt x="33352" y="2287"/>
                  </a:lnTo>
                  <a:lnTo>
                    <a:pt x="33144" y="2100"/>
                  </a:lnTo>
                  <a:lnTo>
                    <a:pt x="32937" y="1913"/>
                  </a:lnTo>
                  <a:lnTo>
                    <a:pt x="32708" y="1726"/>
                  </a:lnTo>
                  <a:lnTo>
                    <a:pt x="32458" y="1580"/>
                  </a:lnTo>
                  <a:lnTo>
                    <a:pt x="32188" y="1435"/>
                  </a:lnTo>
                  <a:lnTo>
                    <a:pt x="31918" y="1310"/>
                  </a:lnTo>
                  <a:lnTo>
                    <a:pt x="31627" y="1206"/>
                  </a:lnTo>
                  <a:lnTo>
                    <a:pt x="30899" y="998"/>
                  </a:lnTo>
                  <a:lnTo>
                    <a:pt x="30150" y="832"/>
                  </a:lnTo>
                  <a:lnTo>
                    <a:pt x="29402" y="707"/>
                  </a:lnTo>
                  <a:lnTo>
                    <a:pt x="28653" y="603"/>
                  </a:lnTo>
                  <a:lnTo>
                    <a:pt x="27821" y="499"/>
                  </a:lnTo>
                  <a:lnTo>
                    <a:pt x="27011" y="416"/>
                  </a:lnTo>
                  <a:lnTo>
                    <a:pt x="25389" y="291"/>
                  </a:lnTo>
                  <a:lnTo>
                    <a:pt x="23788" y="208"/>
                  </a:lnTo>
                  <a:lnTo>
                    <a:pt x="22228" y="146"/>
                  </a:lnTo>
                  <a:lnTo>
                    <a:pt x="19234" y="62"/>
                  </a:lnTo>
                  <a:lnTo>
                    <a:pt x="17820" y="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3969300" y="5091150"/>
              <a:ext cx="834875" cy="306200"/>
            </a:xfrm>
            <a:custGeom>
              <a:avLst/>
              <a:gdLst/>
              <a:ahLst/>
              <a:cxnLst/>
              <a:rect l="l" t="t" r="r" b="b"/>
              <a:pathLst>
                <a:path w="33395" h="12248" extrusionOk="0">
                  <a:moveTo>
                    <a:pt x="19234" y="999"/>
                  </a:moveTo>
                  <a:lnTo>
                    <a:pt x="20212" y="1020"/>
                  </a:lnTo>
                  <a:lnTo>
                    <a:pt x="21168" y="1061"/>
                  </a:lnTo>
                  <a:lnTo>
                    <a:pt x="22145" y="1124"/>
                  </a:lnTo>
                  <a:lnTo>
                    <a:pt x="24079" y="1269"/>
                  </a:lnTo>
                  <a:lnTo>
                    <a:pt x="25992" y="1435"/>
                  </a:lnTo>
                  <a:lnTo>
                    <a:pt x="27926" y="1643"/>
                  </a:lnTo>
                  <a:lnTo>
                    <a:pt x="29859" y="1851"/>
                  </a:lnTo>
                  <a:lnTo>
                    <a:pt x="30171" y="1893"/>
                  </a:lnTo>
                  <a:lnTo>
                    <a:pt x="30442" y="1955"/>
                  </a:lnTo>
                  <a:lnTo>
                    <a:pt x="30629" y="2038"/>
                  </a:lnTo>
                  <a:lnTo>
                    <a:pt x="30712" y="2101"/>
                  </a:lnTo>
                  <a:lnTo>
                    <a:pt x="30795" y="2142"/>
                  </a:lnTo>
                  <a:lnTo>
                    <a:pt x="30857" y="2226"/>
                  </a:lnTo>
                  <a:lnTo>
                    <a:pt x="30899" y="2309"/>
                  </a:lnTo>
                  <a:lnTo>
                    <a:pt x="30982" y="2496"/>
                  </a:lnTo>
                  <a:lnTo>
                    <a:pt x="31045" y="2766"/>
                  </a:lnTo>
                  <a:lnTo>
                    <a:pt x="31107" y="3078"/>
                  </a:lnTo>
                  <a:lnTo>
                    <a:pt x="31232" y="4159"/>
                  </a:lnTo>
                  <a:lnTo>
                    <a:pt x="31294" y="4679"/>
                  </a:lnTo>
                  <a:lnTo>
                    <a:pt x="31315" y="5220"/>
                  </a:lnTo>
                  <a:lnTo>
                    <a:pt x="31336" y="5740"/>
                  </a:lnTo>
                  <a:lnTo>
                    <a:pt x="31336" y="6280"/>
                  </a:lnTo>
                  <a:lnTo>
                    <a:pt x="31315" y="6821"/>
                  </a:lnTo>
                  <a:lnTo>
                    <a:pt x="31253" y="7341"/>
                  </a:lnTo>
                  <a:lnTo>
                    <a:pt x="31190" y="7756"/>
                  </a:lnTo>
                  <a:lnTo>
                    <a:pt x="31107" y="8110"/>
                  </a:lnTo>
                  <a:lnTo>
                    <a:pt x="31045" y="8255"/>
                  </a:lnTo>
                  <a:lnTo>
                    <a:pt x="30982" y="8380"/>
                  </a:lnTo>
                  <a:lnTo>
                    <a:pt x="30899" y="8505"/>
                  </a:lnTo>
                  <a:lnTo>
                    <a:pt x="30816" y="8609"/>
                  </a:lnTo>
                  <a:lnTo>
                    <a:pt x="30712" y="8692"/>
                  </a:lnTo>
                  <a:lnTo>
                    <a:pt x="30608" y="8796"/>
                  </a:lnTo>
                  <a:lnTo>
                    <a:pt x="30483" y="8858"/>
                  </a:lnTo>
                  <a:lnTo>
                    <a:pt x="30338" y="8942"/>
                  </a:lnTo>
                  <a:lnTo>
                    <a:pt x="30005" y="9046"/>
                  </a:lnTo>
                  <a:lnTo>
                    <a:pt x="29610" y="9150"/>
                  </a:lnTo>
                  <a:lnTo>
                    <a:pt x="28965" y="9295"/>
                  </a:lnTo>
                  <a:lnTo>
                    <a:pt x="28300" y="9378"/>
                  </a:lnTo>
                  <a:lnTo>
                    <a:pt x="27635" y="9461"/>
                  </a:lnTo>
                  <a:lnTo>
                    <a:pt x="26990" y="9503"/>
                  </a:lnTo>
                  <a:lnTo>
                    <a:pt x="25659" y="9565"/>
                  </a:lnTo>
                  <a:lnTo>
                    <a:pt x="24349" y="9628"/>
                  </a:lnTo>
                  <a:lnTo>
                    <a:pt x="21064" y="9773"/>
                  </a:lnTo>
                  <a:lnTo>
                    <a:pt x="17779" y="9877"/>
                  </a:lnTo>
                  <a:lnTo>
                    <a:pt x="14494" y="10002"/>
                  </a:lnTo>
                  <a:lnTo>
                    <a:pt x="11188" y="10127"/>
                  </a:lnTo>
                  <a:lnTo>
                    <a:pt x="9275" y="10231"/>
                  </a:lnTo>
                  <a:lnTo>
                    <a:pt x="7362" y="10356"/>
                  </a:lnTo>
                  <a:lnTo>
                    <a:pt x="5428" y="10460"/>
                  </a:lnTo>
                  <a:lnTo>
                    <a:pt x="4471" y="10480"/>
                  </a:lnTo>
                  <a:lnTo>
                    <a:pt x="2974" y="10480"/>
                  </a:lnTo>
                  <a:lnTo>
                    <a:pt x="2746" y="10460"/>
                  </a:lnTo>
                  <a:lnTo>
                    <a:pt x="2538" y="10418"/>
                  </a:lnTo>
                  <a:lnTo>
                    <a:pt x="2351" y="10376"/>
                  </a:lnTo>
                  <a:lnTo>
                    <a:pt x="2184" y="10314"/>
                  </a:lnTo>
                  <a:lnTo>
                    <a:pt x="2039" y="10252"/>
                  </a:lnTo>
                  <a:lnTo>
                    <a:pt x="1914" y="10168"/>
                  </a:lnTo>
                  <a:lnTo>
                    <a:pt x="1789" y="10064"/>
                  </a:lnTo>
                  <a:lnTo>
                    <a:pt x="1706" y="9940"/>
                  </a:lnTo>
                  <a:lnTo>
                    <a:pt x="1623" y="9794"/>
                  </a:lnTo>
                  <a:lnTo>
                    <a:pt x="1540" y="9628"/>
                  </a:lnTo>
                  <a:lnTo>
                    <a:pt x="1477" y="9420"/>
                  </a:lnTo>
                  <a:lnTo>
                    <a:pt x="1415" y="9212"/>
                  </a:lnTo>
                  <a:lnTo>
                    <a:pt x="1332" y="8692"/>
                  </a:lnTo>
                  <a:lnTo>
                    <a:pt x="1186" y="7715"/>
                  </a:lnTo>
                  <a:lnTo>
                    <a:pt x="1145" y="7216"/>
                  </a:lnTo>
                  <a:lnTo>
                    <a:pt x="1103" y="6738"/>
                  </a:lnTo>
                  <a:lnTo>
                    <a:pt x="1103" y="6239"/>
                  </a:lnTo>
                  <a:lnTo>
                    <a:pt x="1103" y="5760"/>
                  </a:lnTo>
                  <a:lnTo>
                    <a:pt x="1124" y="5261"/>
                  </a:lnTo>
                  <a:lnTo>
                    <a:pt x="1186" y="4762"/>
                  </a:lnTo>
                  <a:lnTo>
                    <a:pt x="1228" y="4492"/>
                  </a:lnTo>
                  <a:lnTo>
                    <a:pt x="1290" y="4222"/>
                  </a:lnTo>
                  <a:lnTo>
                    <a:pt x="1373" y="3951"/>
                  </a:lnTo>
                  <a:lnTo>
                    <a:pt x="1477" y="3681"/>
                  </a:lnTo>
                  <a:lnTo>
                    <a:pt x="1602" y="3432"/>
                  </a:lnTo>
                  <a:lnTo>
                    <a:pt x="1727" y="3203"/>
                  </a:lnTo>
                  <a:lnTo>
                    <a:pt x="1872" y="2974"/>
                  </a:lnTo>
                  <a:lnTo>
                    <a:pt x="2039" y="2766"/>
                  </a:lnTo>
                  <a:lnTo>
                    <a:pt x="2226" y="2558"/>
                  </a:lnTo>
                  <a:lnTo>
                    <a:pt x="2434" y="2371"/>
                  </a:lnTo>
                  <a:lnTo>
                    <a:pt x="2642" y="2205"/>
                  </a:lnTo>
                  <a:lnTo>
                    <a:pt x="2891" y="2059"/>
                  </a:lnTo>
                  <a:lnTo>
                    <a:pt x="3141" y="1934"/>
                  </a:lnTo>
                  <a:lnTo>
                    <a:pt x="3411" y="1831"/>
                  </a:lnTo>
                  <a:lnTo>
                    <a:pt x="3702" y="1747"/>
                  </a:lnTo>
                  <a:lnTo>
                    <a:pt x="4014" y="1685"/>
                  </a:lnTo>
                  <a:lnTo>
                    <a:pt x="5033" y="1539"/>
                  </a:lnTo>
                  <a:lnTo>
                    <a:pt x="6052" y="1435"/>
                  </a:lnTo>
                  <a:lnTo>
                    <a:pt x="7071" y="1352"/>
                  </a:lnTo>
                  <a:lnTo>
                    <a:pt x="8110" y="1290"/>
                  </a:lnTo>
                  <a:lnTo>
                    <a:pt x="9129" y="1228"/>
                  </a:lnTo>
                  <a:lnTo>
                    <a:pt x="10148" y="1207"/>
                  </a:lnTo>
                  <a:lnTo>
                    <a:pt x="12206" y="1144"/>
                  </a:lnTo>
                  <a:lnTo>
                    <a:pt x="13288" y="1124"/>
                  </a:lnTo>
                  <a:lnTo>
                    <a:pt x="14390" y="1144"/>
                  </a:lnTo>
                  <a:lnTo>
                    <a:pt x="15367" y="1061"/>
                  </a:lnTo>
                  <a:lnTo>
                    <a:pt x="16323" y="1020"/>
                  </a:lnTo>
                  <a:lnTo>
                    <a:pt x="17301" y="999"/>
                  </a:lnTo>
                  <a:close/>
                  <a:moveTo>
                    <a:pt x="20212" y="1"/>
                  </a:moveTo>
                  <a:lnTo>
                    <a:pt x="19484" y="22"/>
                  </a:lnTo>
                  <a:lnTo>
                    <a:pt x="18756" y="42"/>
                  </a:lnTo>
                  <a:lnTo>
                    <a:pt x="18008" y="84"/>
                  </a:lnTo>
                  <a:lnTo>
                    <a:pt x="16386" y="167"/>
                  </a:lnTo>
                  <a:lnTo>
                    <a:pt x="14743" y="271"/>
                  </a:lnTo>
                  <a:lnTo>
                    <a:pt x="11479" y="437"/>
                  </a:lnTo>
                  <a:lnTo>
                    <a:pt x="8193" y="604"/>
                  </a:lnTo>
                  <a:lnTo>
                    <a:pt x="6572" y="708"/>
                  </a:lnTo>
                  <a:lnTo>
                    <a:pt x="4929" y="832"/>
                  </a:lnTo>
                  <a:lnTo>
                    <a:pt x="4430" y="874"/>
                  </a:lnTo>
                  <a:lnTo>
                    <a:pt x="3931" y="957"/>
                  </a:lnTo>
                  <a:lnTo>
                    <a:pt x="3432" y="1040"/>
                  </a:lnTo>
                  <a:lnTo>
                    <a:pt x="2954" y="1186"/>
                  </a:lnTo>
                  <a:lnTo>
                    <a:pt x="2725" y="1269"/>
                  </a:lnTo>
                  <a:lnTo>
                    <a:pt x="2496" y="1352"/>
                  </a:lnTo>
                  <a:lnTo>
                    <a:pt x="2267" y="1477"/>
                  </a:lnTo>
                  <a:lnTo>
                    <a:pt x="2059" y="1602"/>
                  </a:lnTo>
                  <a:lnTo>
                    <a:pt x="1852" y="1747"/>
                  </a:lnTo>
                  <a:lnTo>
                    <a:pt x="1664" y="1914"/>
                  </a:lnTo>
                  <a:lnTo>
                    <a:pt x="1477" y="2101"/>
                  </a:lnTo>
                  <a:lnTo>
                    <a:pt x="1290" y="2309"/>
                  </a:lnTo>
                  <a:lnTo>
                    <a:pt x="1041" y="2662"/>
                  </a:lnTo>
                  <a:lnTo>
                    <a:pt x="812" y="3016"/>
                  </a:lnTo>
                  <a:lnTo>
                    <a:pt x="625" y="3390"/>
                  </a:lnTo>
                  <a:lnTo>
                    <a:pt x="479" y="3785"/>
                  </a:lnTo>
                  <a:lnTo>
                    <a:pt x="354" y="4201"/>
                  </a:lnTo>
                  <a:lnTo>
                    <a:pt x="251" y="4596"/>
                  </a:lnTo>
                  <a:lnTo>
                    <a:pt x="167" y="5012"/>
                  </a:lnTo>
                  <a:lnTo>
                    <a:pt x="105" y="5448"/>
                  </a:lnTo>
                  <a:lnTo>
                    <a:pt x="43" y="6051"/>
                  </a:lnTo>
                  <a:lnTo>
                    <a:pt x="1" y="6675"/>
                  </a:lnTo>
                  <a:lnTo>
                    <a:pt x="1" y="7278"/>
                  </a:lnTo>
                  <a:lnTo>
                    <a:pt x="22" y="7881"/>
                  </a:lnTo>
                  <a:lnTo>
                    <a:pt x="105" y="8484"/>
                  </a:lnTo>
                  <a:lnTo>
                    <a:pt x="209" y="9066"/>
                  </a:lnTo>
                  <a:lnTo>
                    <a:pt x="375" y="9649"/>
                  </a:lnTo>
                  <a:lnTo>
                    <a:pt x="479" y="9940"/>
                  </a:lnTo>
                  <a:lnTo>
                    <a:pt x="604" y="10231"/>
                  </a:lnTo>
                  <a:lnTo>
                    <a:pt x="750" y="10584"/>
                  </a:lnTo>
                  <a:lnTo>
                    <a:pt x="916" y="10896"/>
                  </a:lnTo>
                  <a:lnTo>
                    <a:pt x="1124" y="11208"/>
                  </a:lnTo>
                  <a:lnTo>
                    <a:pt x="1228" y="11354"/>
                  </a:lnTo>
                  <a:lnTo>
                    <a:pt x="1353" y="11478"/>
                  </a:lnTo>
                  <a:lnTo>
                    <a:pt x="1477" y="11603"/>
                  </a:lnTo>
                  <a:lnTo>
                    <a:pt x="1623" y="11707"/>
                  </a:lnTo>
                  <a:lnTo>
                    <a:pt x="1768" y="11811"/>
                  </a:lnTo>
                  <a:lnTo>
                    <a:pt x="1935" y="11894"/>
                  </a:lnTo>
                  <a:lnTo>
                    <a:pt x="2101" y="11977"/>
                  </a:lnTo>
                  <a:lnTo>
                    <a:pt x="2288" y="12019"/>
                  </a:lnTo>
                  <a:lnTo>
                    <a:pt x="2496" y="12061"/>
                  </a:lnTo>
                  <a:lnTo>
                    <a:pt x="2725" y="12081"/>
                  </a:lnTo>
                  <a:lnTo>
                    <a:pt x="3910" y="12165"/>
                  </a:lnTo>
                  <a:lnTo>
                    <a:pt x="5095" y="12206"/>
                  </a:lnTo>
                  <a:lnTo>
                    <a:pt x="6280" y="12227"/>
                  </a:lnTo>
                  <a:lnTo>
                    <a:pt x="7486" y="12248"/>
                  </a:lnTo>
                  <a:lnTo>
                    <a:pt x="8672" y="12227"/>
                  </a:lnTo>
                  <a:lnTo>
                    <a:pt x="9857" y="12185"/>
                  </a:lnTo>
                  <a:lnTo>
                    <a:pt x="11042" y="12123"/>
                  </a:lnTo>
                  <a:lnTo>
                    <a:pt x="12227" y="12040"/>
                  </a:lnTo>
                  <a:lnTo>
                    <a:pt x="13891" y="11936"/>
                  </a:lnTo>
                  <a:lnTo>
                    <a:pt x="15554" y="11853"/>
                  </a:lnTo>
                  <a:lnTo>
                    <a:pt x="18881" y="11728"/>
                  </a:lnTo>
                  <a:lnTo>
                    <a:pt x="22228" y="11603"/>
                  </a:lnTo>
                  <a:lnTo>
                    <a:pt x="23892" y="11541"/>
                  </a:lnTo>
                  <a:lnTo>
                    <a:pt x="25555" y="11437"/>
                  </a:lnTo>
                  <a:lnTo>
                    <a:pt x="25846" y="11437"/>
                  </a:lnTo>
                  <a:lnTo>
                    <a:pt x="26928" y="11416"/>
                  </a:lnTo>
                  <a:lnTo>
                    <a:pt x="27468" y="11395"/>
                  </a:lnTo>
                  <a:lnTo>
                    <a:pt x="28009" y="11374"/>
                  </a:lnTo>
                  <a:lnTo>
                    <a:pt x="28549" y="11354"/>
                  </a:lnTo>
                  <a:lnTo>
                    <a:pt x="29090" y="11291"/>
                  </a:lnTo>
                  <a:lnTo>
                    <a:pt x="29631" y="11187"/>
                  </a:lnTo>
                  <a:lnTo>
                    <a:pt x="30151" y="11042"/>
                  </a:lnTo>
                  <a:lnTo>
                    <a:pt x="30587" y="10896"/>
                  </a:lnTo>
                  <a:lnTo>
                    <a:pt x="31003" y="10730"/>
                  </a:lnTo>
                  <a:lnTo>
                    <a:pt x="31419" y="10543"/>
                  </a:lnTo>
                  <a:lnTo>
                    <a:pt x="31606" y="10439"/>
                  </a:lnTo>
                  <a:lnTo>
                    <a:pt x="31793" y="10314"/>
                  </a:lnTo>
                  <a:lnTo>
                    <a:pt x="31959" y="10168"/>
                  </a:lnTo>
                  <a:lnTo>
                    <a:pt x="32126" y="10044"/>
                  </a:lnTo>
                  <a:lnTo>
                    <a:pt x="32271" y="9877"/>
                  </a:lnTo>
                  <a:lnTo>
                    <a:pt x="32417" y="9711"/>
                  </a:lnTo>
                  <a:lnTo>
                    <a:pt x="32542" y="9524"/>
                  </a:lnTo>
                  <a:lnTo>
                    <a:pt x="32666" y="9337"/>
                  </a:lnTo>
                  <a:lnTo>
                    <a:pt x="32770" y="9129"/>
                  </a:lnTo>
                  <a:lnTo>
                    <a:pt x="32854" y="8900"/>
                  </a:lnTo>
                  <a:lnTo>
                    <a:pt x="33041" y="8276"/>
                  </a:lnTo>
                  <a:lnTo>
                    <a:pt x="33186" y="7652"/>
                  </a:lnTo>
                  <a:lnTo>
                    <a:pt x="33290" y="7029"/>
                  </a:lnTo>
                  <a:lnTo>
                    <a:pt x="33373" y="6384"/>
                  </a:lnTo>
                  <a:lnTo>
                    <a:pt x="33394" y="6072"/>
                  </a:lnTo>
                  <a:lnTo>
                    <a:pt x="33394" y="5760"/>
                  </a:lnTo>
                  <a:lnTo>
                    <a:pt x="33373" y="5428"/>
                  </a:lnTo>
                  <a:lnTo>
                    <a:pt x="33353" y="5116"/>
                  </a:lnTo>
                  <a:lnTo>
                    <a:pt x="33311" y="4783"/>
                  </a:lnTo>
                  <a:lnTo>
                    <a:pt x="33249" y="4471"/>
                  </a:lnTo>
                  <a:lnTo>
                    <a:pt x="33165" y="4159"/>
                  </a:lnTo>
                  <a:lnTo>
                    <a:pt x="33082" y="3827"/>
                  </a:lnTo>
                  <a:lnTo>
                    <a:pt x="32958" y="3515"/>
                  </a:lnTo>
                  <a:lnTo>
                    <a:pt x="32854" y="3224"/>
                  </a:lnTo>
                  <a:lnTo>
                    <a:pt x="32729" y="2933"/>
                  </a:lnTo>
                  <a:lnTo>
                    <a:pt x="32583" y="2662"/>
                  </a:lnTo>
                  <a:lnTo>
                    <a:pt x="32417" y="2392"/>
                  </a:lnTo>
                  <a:lnTo>
                    <a:pt x="32251" y="2163"/>
                  </a:lnTo>
                  <a:lnTo>
                    <a:pt x="32084" y="1934"/>
                  </a:lnTo>
                  <a:lnTo>
                    <a:pt x="31876" y="1727"/>
                  </a:lnTo>
                  <a:lnTo>
                    <a:pt x="31668" y="1519"/>
                  </a:lnTo>
                  <a:lnTo>
                    <a:pt x="31440" y="1352"/>
                  </a:lnTo>
                  <a:lnTo>
                    <a:pt x="31190" y="1207"/>
                  </a:lnTo>
                  <a:lnTo>
                    <a:pt x="30920" y="1061"/>
                  </a:lnTo>
                  <a:lnTo>
                    <a:pt x="30650" y="936"/>
                  </a:lnTo>
                  <a:lnTo>
                    <a:pt x="30338" y="853"/>
                  </a:lnTo>
                  <a:lnTo>
                    <a:pt x="30005" y="770"/>
                  </a:lnTo>
                  <a:lnTo>
                    <a:pt x="29672" y="728"/>
                  </a:lnTo>
                  <a:lnTo>
                    <a:pt x="26761" y="417"/>
                  </a:lnTo>
                  <a:lnTo>
                    <a:pt x="25306" y="271"/>
                  </a:lnTo>
                  <a:lnTo>
                    <a:pt x="23850" y="167"/>
                  </a:lnTo>
                  <a:lnTo>
                    <a:pt x="22395" y="63"/>
                  </a:lnTo>
                  <a:lnTo>
                    <a:pt x="20939" y="22"/>
                  </a:lnTo>
                  <a:lnTo>
                    <a:pt x="20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3984375" y="4789150"/>
              <a:ext cx="787575" cy="211050"/>
            </a:xfrm>
            <a:custGeom>
              <a:avLst/>
              <a:gdLst/>
              <a:ahLst/>
              <a:cxnLst/>
              <a:rect l="l" t="t" r="r" b="b"/>
              <a:pathLst>
                <a:path w="31503" h="8442" extrusionOk="0">
                  <a:moveTo>
                    <a:pt x="14244" y="0"/>
                  </a:moveTo>
                  <a:lnTo>
                    <a:pt x="13204" y="21"/>
                  </a:lnTo>
                  <a:lnTo>
                    <a:pt x="12165" y="42"/>
                  </a:lnTo>
                  <a:lnTo>
                    <a:pt x="10085" y="125"/>
                  </a:lnTo>
                  <a:lnTo>
                    <a:pt x="8006" y="270"/>
                  </a:lnTo>
                  <a:lnTo>
                    <a:pt x="5927" y="437"/>
                  </a:lnTo>
                  <a:lnTo>
                    <a:pt x="4908" y="541"/>
                  </a:lnTo>
                  <a:lnTo>
                    <a:pt x="3910" y="645"/>
                  </a:lnTo>
                  <a:lnTo>
                    <a:pt x="3411" y="728"/>
                  </a:lnTo>
                  <a:lnTo>
                    <a:pt x="2912" y="832"/>
                  </a:lnTo>
                  <a:lnTo>
                    <a:pt x="2413" y="936"/>
                  </a:lnTo>
                  <a:lnTo>
                    <a:pt x="1935" y="1102"/>
                  </a:lnTo>
                  <a:lnTo>
                    <a:pt x="1706" y="1185"/>
                  </a:lnTo>
                  <a:lnTo>
                    <a:pt x="1498" y="1289"/>
                  </a:lnTo>
                  <a:lnTo>
                    <a:pt x="1311" y="1414"/>
                  </a:lnTo>
                  <a:lnTo>
                    <a:pt x="1124" y="1560"/>
                  </a:lnTo>
                  <a:lnTo>
                    <a:pt x="957" y="1705"/>
                  </a:lnTo>
                  <a:lnTo>
                    <a:pt x="812" y="1892"/>
                  </a:lnTo>
                  <a:lnTo>
                    <a:pt x="687" y="2100"/>
                  </a:lnTo>
                  <a:lnTo>
                    <a:pt x="583" y="2308"/>
                  </a:lnTo>
                  <a:lnTo>
                    <a:pt x="375" y="2870"/>
                  </a:lnTo>
                  <a:lnTo>
                    <a:pt x="209" y="3452"/>
                  </a:lnTo>
                  <a:lnTo>
                    <a:pt x="105" y="4013"/>
                  </a:lnTo>
                  <a:lnTo>
                    <a:pt x="22" y="4595"/>
                  </a:lnTo>
                  <a:lnTo>
                    <a:pt x="1" y="5178"/>
                  </a:lnTo>
                  <a:lnTo>
                    <a:pt x="22" y="5760"/>
                  </a:lnTo>
                  <a:lnTo>
                    <a:pt x="63" y="6342"/>
                  </a:lnTo>
                  <a:lnTo>
                    <a:pt x="147" y="6924"/>
                  </a:lnTo>
                  <a:lnTo>
                    <a:pt x="230" y="7236"/>
                  </a:lnTo>
                  <a:lnTo>
                    <a:pt x="354" y="7506"/>
                  </a:lnTo>
                  <a:lnTo>
                    <a:pt x="500" y="7735"/>
                  </a:lnTo>
                  <a:lnTo>
                    <a:pt x="583" y="7818"/>
                  </a:lnTo>
                  <a:lnTo>
                    <a:pt x="666" y="7922"/>
                  </a:lnTo>
                  <a:lnTo>
                    <a:pt x="874" y="8068"/>
                  </a:lnTo>
                  <a:lnTo>
                    <a:pt x="1124" y="8192"/>
                  </a:lnTo>
                  <a:lnTo>
                    <a:pt x="1415" y="8276"/>
                  </a:lnTo>
                  <a:lnTo>
                    <a:pt x="1727" y="8338"/>
                  </a:lnTo>
                  <a:lnTo>
                    <a:pt x="2143" y="8380"/>
                  </a:lnTo>
                  <a:lnTo>
                    <a:pt x="2579" y="8421"/>
                  </a:lnTo>
                  <a:lnTo>
                    <a:pt x="2995" y="8442"/>
                  </a:lnTo>
                  <a:lnTo>
                    <a:pt x="26969" y="8442"/>
                  </a:lnTo>
                  <a:lnTo>
                    <a:pt x="27551" y="8421"/>
                  </a:lnTo>
                  <a:lnTo>
                    <a:pt x="28113" y="8380"/>
                  </a:lnTo>
                  <a:lnTo>
                    <a:pt x="28695" y="8317"/>
                  </a:lnTo>
                  <a:lnTo>
                    <a:pt x="29277" y="8213"/>
                  </a:lnTo>
                  <a:lnTo>
                    <a:pt x="29839" y="8089"/>
                  </a:lnTo>
                  <a:lnTo>
                    <a:pt x="30109" y="8005"/>
                  </a:lnTo>
                  <a:lnTo>
                    <a:pt x="30358" y="7901"/>
                  </a:lnTo>
                  <a:lnTo>
                    <a:pt x="30566" y="7756"/>
                  </a:lnTo>
                  <a:lnTo>
                    <a:pt x="30754" y="7610"/>
                  </a:lnTo>
                  <a:lnTo>
                    <a:pt x="30899" y="7423"/>
                  </a:lnTo>
                  <a:lnTo>
                    <a:pt x="31024" y="7194"/>
                  </a:lnTo>
                  <a:lnTo>
                    <a:pt x="31128" y="6945"/>
                  </a:lnTo>
                  <a:lnTo>
                    <a:pt x="31190" y="6654"/>
                  </a:lnTo>
                  <a:lnTo>
                    <a:pt x="31253" y="6176"/>
                  </a:lnTo>
                  <a:lnTo>
                    <a:pt x="31315" y="5697"/>
                  </a:lnTo>
                  <a:lnTo>
                    <a:pt x="31398" y="4741"/>
                  </a:lnTo>
                  <a:lnTo>
                    <a:pt x="31440" y="3764"/>
                  </a:lnTo>
                  <a:lnTo>
                    <a:pt x="31481" y="2807"/>
                  </a:lnTo>
                  <a:lnTo>
                    <a:pt x="31502" y="2412"/>
                  </a:lnTo>
                  <a:lnTo>
                    <a:pt x="31460" y="2100"/>
                  </a:lnTo>
                  <a:lnTo>
                    <a:pt x="31440" y="1975"/>
                  </a:lnTo>
                  <a:lnTo>
                    <a:pt x="31398" y="1851"/>
                  </a:lnTo>
                  <a:lnTo>
                    <a:pt x="31356" y="1747"/>
                  </a:lnTo>
                  <a:lnTo>
                    <a:pt x="31294" y="1664"/>
                  </a:lnTo>
                  <a:lnTo>
                    <a:pt x="31211" y="1560"/>
                  </a:lnTo>
                  <a:lnTo>
                    <a:pt x="31128" y="1497"/>
                  </a:lnTo>
                  <a:lnTo>
                    <a:pt x="31003" y="1414"/>
                  </a:lnTo>
                  <a:lnTo>
                    <a:pt x="30878" y="1352"/>
                  </a:lnTo>
                  <a:lnTo>
                    <a:pt x="30587" y="1248"/>
                  </a:lnTo>
                  <a:lnTo>
                    <a:pt x="30213" y="1123"/>
                  </a:lnTo>
                  <a:lnTo>
                    <a:pt x="29423" y="915"/>
                  </a:lnTo>
                  <a:lnTo>
                    <a:pt x="28612" y="749"/>
                  </a:lnTo>
                  <a:lnTo>
                    <a:pt x="27822" y="603"/>
                  </a:lnTo>
                  <a:lnTo>
                    <a:pt x="27011" y="499"/>
                  </a:lnTo>
                  <a:lnTo>
                    <a:pt x="26200" y="395"/>
                  </a:lnTo>
                  <a:lnTo>
                    <a:pt x="25389" y="333"/>
                  </a:lnTo>
                  <a:lnTo>
                    <a:pt x="23767" y="208"/>
                  </a:lnTo>
                  <a:lnTo>
                    <a:pt x="22582" y="146"/>
                  </a:lnTo>
                  <a:lnTo>
                    <a:pt x="21397" y="83"/>
                  </a:lnTo>
                  <a:lnTo>
                    <a:pt x="19006" y="21"/>
                  </a:lnTo>
                  <a:lnTo>
                    <a:pt x="16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3996875" y="5116100"/>
              <a:ext cx="755825" cy="237075"/>
            </a:xfrm>
            <a:custGeom>
              <a:avLst/>
              <a:gdLst/>
              <a:ahLst/>
              <a:cxnLst/>
              <a:rect l="l" t="t" r="r" b="b"/>
              <a:pathLst>
                <a:path w="30233" h="9483" extrusionOk="0">
                  <a:moveTo>
                    <a:pt x="16198" y="1"/>
                  </a:moveTo>
                  <a:lnTo>
                    <a:pt x="15220" y="22"/>
                  </a:lnTo>
                  <a:lnTo>
                    <a:pt x="14264" y="63"/>
                  </a:lnTo>
                  <a:lnTo>
                    <a:pt x="13287" y="146"/>
                  </a:lnTo>
                  <a:lnTo>
                    <a:pt x="12185" y="126"/>
                  </a:lnTo>
                  <a:lnTo>
                    <a:pt x="11103" y="146"/>
                  </a:lnTo>
                  <a:lnTo>
                    <a:pt x="9045" y="209"/>
                  </a:lnTo>
                  <a:lnTo>
                    <a:pt x="8026" y="230"/>
                  </a:lnTo>
                  <a:lnTo>
                    <a:pt x="7007" y="292"/>
                  </a:lnTo>
                  <a:lnTo>
                    <a:pt x="5968" y="354"/>
                  </a:lnTo>
                  <a:lnTo>
                    <a:pt x="4949" y="437"/>
                  </a:lnTo>
                  <a:lnTo>
                    <a:pt x="3930" y="541"/>
                  </a:lnTo>
                  <a:lnTo>
                    <a:pt x="2911" y="687"/>
                  </a:lnTo>
                  <a:lnTo>
                    <a:pt x="2599" y="749"/>
                  </a:lnTo>
                  <a:lnTo>
                    <a:pt x="2308" y="833"/>
                  </a:lnTo>
                  <a:lnTo>
                    <a:pt x="2038" y="936"/>
                  </a:lnTo>
                  <a:lnTo>
                    <a:pt x="1788" y="1061"/>
                  </a:lnTo>
                  <a:lnTo>
                    <a:pt x="1539" y="1207"/>
                  </a:lnTo>
                  <a:lnTo>
                    <a:pt x="1331" y="1373"/>
                  </a:lnTo>
                  <a:lnTo>
                    <a:pt x="1123" y="1560"/>
                  </a:lnTo>
                  <a:lnTo>
                    <a:pt x="936" y="1768"/>
                  </a:lnTo>
                  <a:lnTo>
                    <a:pt x="769" y="1976"/>
                  </a:lnTo>
                  <a:lnTo>
                    <a:pt x="624" y="2205"/>
                  </a:lnTo>
                  <a:lnTo>
                    <a:pt x="499" y="2434"/>
                  </a:lnTo>
                  <a:lnTo>
                    <a:pt x="374" y="2683"/>
                  </a:lnTo>
                  <a:lnTo>
                    <a:pt x="270" y="2953"/>
                  </a:lnTo>
                  <a:lnTo>
                    <a:pt x="187" y="3224"/>
                  </a:lnTo>
                  <a:lnTo>
                    <a:pt x="125" y="3494"/>
                  </a:lnTo>
                  <a:lnTo>
                    <a:pt x="83" y="3764"/>
                  </a:lnTo>
                  <a:lnTo>
                    <a:pt x="21" y="4263"/>
                  </a:lnTo>
                  <a:lnTo>
                    <a:pt x="0" y="4762"/>
                  </a:lnTo>
                  <a:lnTo>
                    <a:pt x="0" y="5241"/>
                  </a:lnTo>
                  <a:lnTo>
                    <a:pt x="0" y="5740"/>
                  </a:lnTo>
                  <a:lnTo>
                    <a:pt x="42" y="6218"/>
                  </a:lnTo>
                  <a:lnTo>
                    <a:pt x="83" y="6717"/>
                  </a:lnTo>
                  <a:lnTo>
                    <a:pt x="229" y="7694"/>
                  </a:lnTo>
                  <a:lnTo>
                    <a:pt x="312" y="8214"/>
                  </a:lnTo>
                  <a:lnTo>
                    <a:pt x="374" y="8422"/>
                  </a:lnTo>
                  <a:lnTo>
                    <a:pt x="437" y="8630"/>
                  </a:lnTo>
                  <a:lnTo>
                    <a:pt x="520" y="8796"/>
                  </a:lnTo>
                  <a:lnTo>
                    <a:pt x="603" y="8942"/>
                  </a:lnTo>
                  <a:lnTo>
                    <a:pt x="686" y="9066"/>
                  </a:lnTo>
                  <a:lnTo>
                    <a:pt x="811" y="9170"/>
                  </a:lnTo>
                  <a:lnTo>
                    <a:pt x="936" y="9254"/>
                  </a:lnTo>
                  <a:lnTo>
                    <a:pt x="1081" y="9316"/>
                  </a:lnTo>
                  <a:lnTo>
                    <a:pt x="1248" y="9378"/>
                  </a:lnTo>
                  <a:lnTo>
                    <a:pt x="1435" y="9420"/>
                  </a:lnTo>
                  <a:lnTo>
                    <a:pt x="1643" y="9462"/>
                  </a:lnTo>
                  <a:lnTo>
                    <a:pt x="1871" y="9482"/>
                  </a:lnTo>
                  <a:lnTo>
                    <a:pt x="3368" y="9482"/>
                  </a:lnTo>
                  <a:lnTo>
                    <a:pt x="4325" y="9462"/>
                  </a:lnTo>
                  <a:lnTo>
                    <a:pt x="6259" y="9358"/>
                  </a:lnTo>
                  <a:lnTo>
                    <a:pt x="8172" y="9233"/>
                  </a:lnTo>
                  <a:lnTo>
                    <a:pt x="10085" y="9129"/>
                  </a:lnTo>
                  <a:lnTo>
                    <a:pt x="13391" y="9004"/>
                  </a:lnTo>
                  <a:lnTo>
                    <a:pt x="16676" y="8879"/>
                  </a:lnTo>
                  <a:lnTo>
                    <a:pt x="19961" y="8775"/>
                  </a:lnTo>
                  <a:lnTo>
                    <a:pt x="23246" y="8630"/>
                  </a:lnTo>
                  <a:lnTo>
                    <a:pt x="24556" y="8567"/>
                  </a:lnTo>
                  <a:lnTo>
                    <a:pt x="25887" y="8505"/>
                  </a:lnTo>
                  <a:lnTo>
                    <a:pt x="26532" y="8463"/>
                  </a:lnTo>
                  <a:lnTo>
                    <a:pt x="27197" y="8380"/>
                  </a:lnTo>
                  <a:lnTo>
                    <a:pt x="27862" y="8297"/>
                  </a:lnTo>
                  <a:lnTo>
                    <a:pt x="28507" y="8152"/>
                  </a:lnTo>
                  <a:lnTo>
                    <a:pt x="28902" y="8048"/>
                  </a:lnTo>
                  <a:lnTo>
                    <a:pt x="29235" y="7944"/>
                  </a:lnTo>
                  <a:lnTo>
                    <a:pt x="29380" y="7860"/>
                  </a:lnTo>
                  <a:lnTo>
                    <a:pt x="29505" y="7798"/>
                  </a:lnTo>
                  <a:lnTo>
                    <a:pt x="29609" y="7694"/>
                  </a:lnTo>
                  <a:lnTo>
                    <a:pt x="29713" y="7611"/>
                  </a:lnTo>
                  <a:lnTo>
                    <a:pt x="29796" y="7507"/>
                  </a:lnTo>
                  <a:lnTo>
                    <a:pt x="29879" y="7382"/>
                  </a:lnTo>
                  <a:lnTo>
                    <a:pt x="29942" y="7257"/>
                  </a:lnTo>
                  <a:lnTo>
                    <a:pt x="30004" y="7112"/>
                  </a:lnTo>
                  <a:lnTo>
                    <a:pt x="30087" y="6758"/>
                  </a:lnTo>
                  <a:lnTo>
                    <a:pt x="30150" y="6343"/>
                  </a:lnTo>
                  <a:lnTo>
                    <a:pt x="30212" y="5823"/>
                  </a:lnTo>
                  <a:lnTo>
                    <a:pt x="30233" y="5282"/>
                  </a:lnTo>
                  <a:lnTo>
                    <a:pt x="30233" y="4742"/>
                  </a:lnTo>
                  <a:lnTo>
                    <a:pt x="30212" y="4222"/>
                  </a:lnTo>
                  <a:lnTo>
                    <a:pt x="30191" y="3681"/>
                  </a:lnTo>
                  <a:lnTo>
                    <a:pt x="30129" y="3161"/>
                  </a:lnTo>
                  <a:lnTo>
                    <a:pt x="30004" y="2080"/>
                  </a:lnTo>
                  <a:lnTo>
                    <a:pt x="29942" y="1768"/>
                  </a:lnTo>
                  <a:lnTo>
                    <a:pt x="29879" y="1498"/>
                  </a:lnTo>
                  <a:lnTo>
                    <a:pt x="29796" y="1311"/>
                  </a:lnTo>
                  <a:lnTo>
                    <a:pt x="29754" y="1228"/>
                  </a:lnTo>
                  <a:lnTo>
                    <a:pt x="29692" y="1144"/>
                  </a:lnTo>
                  <a:lnTo>
                    <a:pt x="29609" y="1103"/>
                  </a:lnTo>
                  <a:lnTo>
                    <a:pt x="29526" y="1040"/>
                  </a:lnTo>
                  <a:lnTo>
                    <a:pt x="29339" y="957"/>
                  </a:lnTo>
                  <a:lnTo>
                    <a:pt x="29068" y="895"/>
                  </a:lnTo>
                  <a:lnTo>
                    <a:pt x="28756" y="853"/>
                  </a:lnTo>
                  <a:lnTo>
                    <a:pt x="26823" y="645"/>
                  </a:lnTo>
                  <a:lnTo>
                    <a:pt x="24889" y="437"/>
                  </a:lnTo>
                  <a:lnTo>
                    <a:pt x="22976" y="271"/>
                  </a:lnTo>
                  <a:lnTo>
                    <a:pt x="21042" y="126"/>
                  </a:lnTo>
                  <a:lnTo>
                    <a:pt x="20065" y="63"/>
                  </a:lnTo>
                  <a:lnTo>
                    <a:pt x="19109" y="22"/>
                  </a:lnTo>
                  <a:lnTo>
                    <a:pt x="181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4043650" y="482552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extrusionOk="0">
                  <a:moveTo>
                    <a:pt x="6779" y="1"/>
                  </a:moveTo>
                  <a:lnTo>
                    <a:pt x="5427" y="21"/>
                  </a:lnTo>
                  <a:lnTo>
                    <a:pt x="4097" y="42"/>
                  </a:lnTo>
                  <a:lnTo>
                    <a:pt x="1414" y="125"/>
                  </a:lnTo>
                  <a:lnTo>
                    <a:pt x="1165" y="146"/>
                  </a:lnTo>
                  <a:lnTo>
                    <a:pt x="915" y="209"/>
                  </a:lnTo>
                  <a:lnTo>
                    <a:pt x="687" y="271"/>
                  </a:lnTo>
                  <a:lnTo>
                    <a:pt x="458" y="396"/>
                  </a:lnTo>
                  <a:lnTo>
                    <a:pt x="354" y="458"/>
                  </a:lnTo>
                  <a:lnTo>
                    <a:pt x="250" y="520"/>
                  </a:lnTo>
                  <a:lnTo>
                    <a:pt x="167" y="604"/>
                  </a:lnTo>
                  <a:lnTo>
                    <a:pt x="104" y="708"/>
                  </a:lnTo>
                  <a:lnTo>
                    <a:pt x="63" y="791"/>
                  </a:lnTo>
                  <a:lnTo>
                    <a:pt x="21" y="895"/>
                  </a:lnTo>
                  <a:lnTo>
                    <a:pt x="0" y="1019"/>
                  </a:lnTo>
                  <a:lnTo>
                    <a:pt x="0" y="1144"/>
                  </a:lnTo>
                  <a:lnTo>
                    <a:pt x="21" y="1269"/>
                  </a:lnTo>
                  <a:lnTo>
                    <a:pt x="42" y="1373"/>
                  </a:lnTo>
                  <a:lnTo>
                    <a:pt x="84" y="1477"/>
                  </a:lnTo>
                  <a:lnTo>
                    <a:pt x="146" y="1560"/>
                  </a:lnTo>
                  <a:lnTo>
                    <a:pt x="229" y="1643"/>
                  </a:lnTo>
                  <a:lnTo>
                    <a:pt x="312" y="1706"/>
                  </a:lnTo>
                  <a:lnTo>
                    <a:pt x="499" y="1810"/>
                  </a:lnTo>
                  <a:lnTo>
                    <a:pt x="666" y="1872"/>
                  </a:lnTo>
                  <a:lnTo>
                    <a:pt x="811" y="1934"/>
                  </a:lnTo>
                  <a:lnTo>
                    <a:pt x="978" y="1976"/>
                  </a:lnTo>
                  <a:lnTo>
                    <a:pt x="1144" y="1997"/>
                  </a:lnTo>
                  <a:lnTo>
                    <a:pt x="1477" y="2018"/>
                  </a:lnTo>
                  <a:lnTo>
                    <a:pt x="1830" y="1997"/>
                  </a:lnTo>
                  <a:lnTo>
                    <a:pt x="5926" y="1664"/>
                  </a:lnTo>
                  <a:lnTo>
                    <a:pt x="6945" y="1581"/>
                  </a:lnTo>
                  <a:lnTo>
                    <a:pt x="7964" y="1456"/>
                  </a:lnTo>
                  <a:lnTo>
                    <a:pt x="8983" y="1331"/>
                  </a:lnTo>
                  <a:lnTo>
                    <a:pt x="10002" y="1186"/>
                  </a:lnTo>
                  <a:lnTo>
                    <a:pt x="10646" y="1103"/>
                  </a:lnTo>
                  <a:lnTo>
                    <a:pt x="11312" y="999"/>
                  </a:lnTo>
                  <a:lnTo>
                    <a:pt x="11644" y="936"/>
                  </a:lnTo>
                  <a:lnTo>
                    <a:pt x="11977" y="853"/>
                  </a:lnTo>
                  <a:lnTo>
                    <a:pt x="12310" y="770"/>
                  </a:lnTo>
                  <a:lnTo>
                    <a:pt x="12642" y="666"/>
                  </a:lnTo>
                  <a:lnTo>
                    <a:pt x="12455" y="520"/>
                  </a:lnTo>
                  <a:lnTo>
                    <a:pt x="12351" y="437"/>
                  </a:lnTo>
                  <a:lnTo>
                    <a:pt x="12247" y="396"/>
                  </a:lnTo>
                  <a:lnTo>
                    <a:pt x="12143" y="375"/>
                  </a:lnTo>
                  <a:lnTo>
                    <a:pt x="11457" y="292"/>
                  </a:lnTo>
                  <a:lnTo>
                    <a:pt x="10792" y="209"/>
                  </a:lnTo>
                  <a:lnTo>
                    <a:pt x="10126" y="146"/>
                  </a:lnTo>
                  <a:lnTo>
                    <a:pt x="9461" y="105"/>
                  </a:lnTo>
                  <a:lnTo>
                    <a:pt x="8110" y="42"/>
                  </a:lnTo>
                  <a:lnTo>
                    <a:pt x="67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062350" y="516340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extrusionOk="0">
                  <a:moveTo>
                    <a:pt x="3016" y="1"/>
                  </a:moveTo>
                  <a:lnTo>
                    <a:pt x="2475" y="22"/>
                  </a:lnTo>
                  <a:lnTo>
                    <a:pt x="1935" y="63"/>
                  </a:lnTo>
                  <a:lnTo>
                    <a:pt x="1394" y="105"/>
                  </a:lnTo>
                  <a:lnTo>
                    <a:pt x="1165" y="126"/>
                  </a:lnTo>
                  <a:lnTo>
                    <a:pt x="937" y="167"/>
                  </a:lnTo>
                  <a:lnTo>
                    <a:pt x="708" y="230"/>
                  </a:lnTo>
                  <a:lnTo>
                    <a:pt x="479" y="334"/>
                  </a:lnTo>
                  <a:lnTo>
                    <a:pt x="375" y="417"/>
                  </a:lnTo>
                  <a:lnTo>
                    <a:pt x="271" y="500"/>
                  </a:lnTo>
                  <a:lnTo>
                    <a:pt x="167" y="604"/>
                  </a:lnTo>
                  <a:lnTo>
                    <a:pt x="105" y="687"/>
                  </a:lnTo>
                  <a:lnTo>
                    <a:pt x="42" y="812"/>
                  </a:lnTo>
                  <a:lnTo>
                    <a:pt x="22" y="937"/>
                  </a:lnTo>
                  <a:lnTo>
                    <a:pt x="1" y="1061"/>
                  </a:lnTo>
                  <a:lnTo>
                    <a:pt x="22" y="1207"/>
                  </a:lnTo>
                  <a:lnTo>
                    <a:pt x="42" y="1352"/>
                  </a:lnTo>
                  <a:lnTo>
                    <a:pt x="105" y="1477"/>
                  </a:lnTo>
                  <a:lnTo>
                    <a:pt x="167" y="1581"/>
                  </a:lnTo>
                  <a:lnTo>
                    <a:pt x="250" y="1664"/>
                  </a:lnTo>
                  <a:lnTo>
                    <a:pt x="354" y="1748"/>
                  </a:lnTo>
                  <a:lnTo>
                    <a:pt x="458" y="1810"/>
                  </a:lnTo>
                  <a:lnTo>
                    <a:pt x="583" y="1852"/>
                  </a:lnTo>
                  <a:lnTo>
                    <a:pt x="729" y="1893"/>
                  </a:lnTo>
                  <a:lnTo>
                    <a:pt x="874" y="1914"/>
                  </a:lnTo>
                  <a:lnTo>
                    <a:pt x="1020" y="1914"/>
                  </a:lnTo>
                  <a:lnTo>
                    <a:pt x="1311" y="1893"/>
                  </a:lnTo>
                  <a:lnTo>
                    <a:pt x="2371" y="1748"/>
                  </a:lnTo>
                  <a:lnTo>
                    <a:pt x="2891" y="1644"/>
                  </a:lnTo>
                  <a:lnTo>
                    <a:pt x="3411" y="1540"/>
                  </a:lnTo>
                  <a:lnTo>
                    <a:pt x="3931" y="1415"/>
                  </a:lnTo>
                  <a:lnTo>
                    <a:pt x="4451" y="1269"/>
                  </a:lnTo>
                  <a:lnTo>
                    <a:pt x="4970" y="1124"/>
                  </a:lnTo>
                  <a:lnTo>
                    <a:pt x="5469" y="957"/>
                  </a:lnTo>
                  <a:lnTo>
                    <a:pt x="5636" y="916"/>
                  </a:lnTo>
                  <a:lnTo>
                    <a:pt x="5781" y="853"/>
                  </a:lnTo>
                  <a:lnTo>
                    <a:pt x="5864" y="812"/>
                  </a:lnTo>
                  <a:lnTo>
                    <a:pt x="5927" y="770"/>
                  </a:lnTo>
                  <a:lnTo>
                    <a:pt x="5989" y="687"/>
                  </a:lnTo>
                  <a:lnTo>
                    <a:pt x="6031" y="604"/>
                  </a:lnTo>
                  <a:lnTo>
                    <a:pt x="5989" y="542"/>
                  </a:lnTo>
                  <a:lnTo>
                    <a:pt x="5948" y="500"/>
                  </a:lnTo>
                  <a:lnTo>
                    <a:pt x="5698" y="375"/>
                  </a:lnTo>
                  <a:lnTo>
                    <a:pt x="5158" y="230"/>
                  </a:lnTo>
                  <a:lnTo>
                    <a:pt x="4638" y="126"/>
                  </a:lnTo>
                  <a:lnTo>
                    <a:pt x="4097" y="43"/>
                  </a:lnTo>
                  <a:lnTo>
                    <a:pt x="3556" y="22"/>
                  </a:lnTo>
                  <a:lnTo>
                    <a:pt x="30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4410125" y="4822925"/>
              <a:ext cx="78500" cy="34325"/>
            </a:xfrm>
            <a:custGeom>
              <a:avLst/>
              <a:gdLst/>
              <a:ahLst/>
              <a:cxnLst/>
              <a:rect l="l" t="t" r="r" b="b"/>
              <a:pathLst>
                <a:path w="3140" h="1373" extrusionOk="0">
                  <a:moveTo>
                    <a:pt x="1102" y="1"/>
                  </a:moveTo>
                  <a:lnTo>
                    <a:pt x="894" y="42"/>
                  </a:lnTo>
                  <a:lnTo>
                    <a:pt x="728" y="63"/>
                  </a:lnTo>
                  <a:lnTo>
                    <a:pt x="541" y="125"/>
                  </a:lnTo>
                  <a:lnTo>
                    <a:pt x="395" y="188"/>
                  </a:lnTo>
                  <a:lnTo>
                    <a:pt x="271" y="292"/>
                  </a:lnTo>
                  <a:lnTo>
                    <a:pt x="125" y="417"/>
                  </a:lnTo>
                  <a:lnTo>
                    <a:pt x="42" y="562"/>
                  </a:lnTo>
                  <a:lnTo>
                    <a:pt x="21" y="645"/>
                  </a:lnTo>
                  <a:lnTo>
                    <a:pt x="0" y="728"/>
                  </a:lnTo>
                  <a:lnTo>
                    <a:pt x="0" y="812"/>
                  </a:lnTo>
                  <a:lnTo>
                    <a:pt x="21" y="895"/>
                  </a:lnTo>
                  <a:lnTo>
                    <a:pt x="63" y="1019"/>
                  </a:lnTo>
                  <a:lnTo>
                    <a:pt x="104" y="1103"/>
                  </a:lnTo>
                  <a:lnTo>
                    <a:pt x="167" y="1186"/>
                  </a:lnTo>
                  <a:lnTo>
                    <a:pt x="250" y="1248"/>
                  </a:lnTo>
                  <a:lnTo>
                    <a:pt x="333" y="1290"/>
                  </a:lnTo>
                  <a:lnTo>
                    <a:pt x="416" y="1331"/>
                  </a:lnTo>
                  <a:lnTo>
                    <a:pt x="520" y="1352"/>
                  </a:lnTo>
                  <a:lnTo>
                    <a:pt x="624" y="1373"/>
                  </a:lnTo>
                  <a:lnTo>
                    <a:pt x="957" y="1373"/>
                  </a:lnTo>
                  <a:lnTo>
                    <a:pt x="1269" y="1352"/>
                  </a:lnTo>
                  <a:lnTo>
                    <a:pt x="1601" y="1311"/>
                  </a:lnTo>
                  <a:lnTo>
                    <a:pt x="1913" y="1248"/>
                  </a:lnTo>
                  <a:lnTo>
                    <a:pt x="2225" y="1165"/>
                  </a:lnTo>
                  <a:lnTo>
                    <a:pt x="2537" y="1061"/>
                  </a:lnTo>
                  <a:lnTo>
                    <a:pt x="2828" y="936"/>
                  </a:lnTo>
                  <a:lnTo>
                    <a:pt x="3140" y="770"/>
                  </a:lnTo>
                  <a:lnTo>
                    <a:pt x="3015" y="624"/>
                  </a:lnTo>
                  <a:lnTo>
                    <a:pt x="2870" y="500"/>
                  </a:lnTo>
                  <a:lnTo>
                    <a:pt x="2703" y="396"/>
                  </a:lnTo>
                  <a:lnTo>
                    <a:pt x="2537" y="292"/>
                  </a:lnTo>
                  <a:lnTo>
                    <a:pt x="2350" y="209"/>
                  </a:lnTo>
                  <a:lnTo>
                    <a:pt x="2142" y="146"/>
                  </a:lnTo>
                  <a:lnTo>
                    <a:pt x="1934" y="84"/>
                  </a:lnTo>
                  <a:lnTo>
                    <a:pt x="1726" y="42"/>
                  </a:lnTo>
                  <a:lnTo>
                    <a:pt x="1518" y="21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9023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7"/>
          <p:cNvSpPr/>
          <p:nvPr/>
        </p:nvSpPr>
        <p:spPr>
          <a:xfrm>
            <a:off x="10457767" y="6047035"/>
            <a:ext cx="1847016" cy="810957"/>
          </a:xfrm>
          <a:custGeom>
            <a:avLst/>
            <a:gdLst/>
            <a:ahLst/>
            <a:cxnLst/>
            <a:rect l="l" t="t" r="r" b="b"/>
            <a:pathLst>
              <a:path w="16788" h="7371" extrusionOk="0">
                <a:moveTo>
                  <a:pt x="7387" y="1"/>
                </a:moveTo>
                <a:cubicBezTo>
                  <a:pt x="7204" y="1"/>
                  <a:pt x="7008" y="21"/>
                  <a:pt x="6798" y="66"/>
                </a:cubicBezTo>
                <a:cubicBezTo>
                  <a:pt x="3965" y="662"/>
                  <a:pt x="4710" y="4389"/>
                  <a:pt x="4710" y="4389"/>
                </a:cubicBezTo>
                <a:cubicBezTo>
                  <a:pt x="4710" y="4389"/>
                  <a:pt x="3888" y="4107"/>
                  <a:pt x="2937" y="4107"/>
                </a:cubicBezTo>
                <a:cubicBezTo>
                  <a:pt x="1597" y="4107"/>
                  <a:pt x="1" y="4668"/>
                  <a:pt x="89" y="7371"/>
                </a:cubicBezTo>
                <a:lnTo>
                  <a:pt x="15148" y="7371"/>
                </a:lnTo>
                <a:cubicBezTo>
                  <a:pt x="15148" y="7371"/>
                  <a:pt x="16788" y="3793"/>
                  <a:pt x="13209" y="2302"/>
                </a:cubicBezTo>
                <a:cubicBezTo>
                  <a:pt x="12707" y="2093"/>
                  <a:pt x="12272" y="2010"/>
                  <a:pt x="11897" y="2010"/>
                </a:cubicBezTo>
                <a:cubicBezTo>
                  <a:pt x="10478" y="2010"/>
                  <a:pt x="9929" y="3197"/>
                  <a:pt x="9929" y="3197"/>
                </a:cubicBezTo>
                <a:cubicBezTo>
                  <a:pt x="9929" y="3197"/>
                  <a:pt x="9674" y="1"/>
                  <a:pt x="73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2" name="Google Shape;752;p37"/>
          <p:cNvSpPr/>
          <p:nvPr/>
        </p:nvSpPr>
        <p:spPr>
          <a:xfrm>
            <a:off x="0" y="5906607"/>
            <a:ext cx="2185406" cy="959532"/>
          </a:xfrm>
          <a:custGeom>
            <a:avLst/>
            <a:gdLst/>
            <a:ahLst/>
            <a:cxnLst/>
            <a:rect l="l" t="t" r="r" b="b"/>
            <a:pathLst>
              <a:path w="16788" h="7371" extrusionOk="0">
                <a:moveTo>
                  <a:pt x="7387" y="0"/>
                </a:moveTo>
                <a:cubicBezTo>
                  <a:pt x="7204" y="0"/>
                  <a:pt x="7007" y="21"/>
                  <a:pt x="6797" y="65"/>
                </a:cubicBezTo>
                <a:cubicBezTo>
                  <a:pt x="3964" y="661"/>
                  <a:pt x="4710" y="4389"/>
                  <a:pt x="4710" y="4389"/>
                </a:cubicBezTo>
                <a:cubicBezTo>
                  <a:pt x="4710" y="4389"/>
                  <a:pt x="3888" y="4106"/>
                  <a:pt x="2936" y="4106"/>
                </a:cubicBezTo>
                <a:cubicBezTo>
                  <a:pt x="1596" y="4106"/>
                  <a:pt x="0" y="4667"/>
                  <a:pt x="87" y="7370"/>
                </a:cubicBezTo>
                <a:lnTo>
                  <a:pt x="15148" y="7370"/>
                </a:lnTo>
                <a:cubicBezTo>
                  <a:pt x="15148" y="7370"/>
                  <a:pt x="16788" y="3792"/>
                  <a:pt x="13209" y="2301"/>
                </a:cubicBezTo>
                <a:cubicBezTo>
                  <a:pt x="12706" y="2092"/>
                  <a:pt x="12271" y="2009"/>
                  <a:pt x="11896" y="2009"/>
                </a:cubicBezTo>
                <a:cubicBezTo>
                  <a:pt x="10477" y="2009"/>
                  <a:pt x="9929" y="3195"/>
                  <a:pt x="9929" y="3195"/>
                </a:cubicBezTo>
                <a:cubicBezTo>
                  <a:pt x="9929" y="3195"/>
                  <a:pt x="9673" y="0"/>
                  <a:pt x="73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53" name="Google Shape;753;p37"/>
          <p:cNvGrpSpPr/>
          <p:nvPr/>
        </p:nvGrpSpPr>
        <p:grpSpPr>
          <a:xfrm>
            <a:off x="188642" y="5508280"/>
            <a:ext cx="893474" cy="1357863"/>
            <a:chOff x="3097800" y="3344625"/>
            <a:chExt cx="409375" cy="622150"/>
          </a:xfrm>
        </p:grpSpPr>
        <p:sp>
          <p:nvSpPr>
            <p:cNvPr id="754" name="Google Shape;754;p37"/>
            <p:cNvSpPr/>
            <p:nvPr/>
          </p:nvSpPr>
          <p:spPr>
            <a:xfrm>
              <a:off x="3097800" y="3344625"/>
              <a:ext cx="409375" cy="622150"/>
            </a:xfrm>
            <a:custGeom>
              <a:avLst/>
              <a:gdLst/>
              <a:ahLst/>
              <a:cxnLst/>
              <a:rect l="l" t="t" r="r" b="b"/>
              <a:pathLst>
                <a:path w="16375" h="24886" extrusionOk="0">
                  <a:moveTo>
                    <a:pt x="13320" y="1"/>
                  </a:moveTo>
                  <a:cubicBezTo>
                    <a:pt x="11030" y="3706"/>
                    <a:pt x="11308" y="11884"/>
                    <a:pt x="11308" y="11884"/>
                  </a:cubicBezTo>
                  <a:cubicBezTo>
                    <a:pt x="11308" y="11884"/>
                    <a:pt x="7976" y="2517"/>
                    <a:pt x="6033" y="1119"/>
                  </a:cubicBezTo>
                  <a:lnTo>
                    <a:pt x="6033" y="1119"/>
                  </a:lnTo>
                  <a:cubicBezTo>
                    <a:pt x="4853" y="3356"/>
                    <a:pt x="6172" y="12164"/>
                    <a:pt x="6172" y="12164"/>
                  </a:cubicBezTo>
                  <a:cubicBezTo>
                    <a:pt x="6172" y="12164"/>
                    <a:pt x="4506" y="8179"/>
                    <a:pt x="689" y="6152"/>
                  </a:cubicBezTo>
                  <a:lnTo>
                    <a:pt x="689" y="6152"/>
                  </a:lnTo>
                  <a:cubicBezTo>
                    <a:pt x="1" y="12596"/>
                    <a:pt x="5791" y="24671"/>
                    <a:pt x="5892" y="24883"/>
                  </a:cubicBezTo>
                  <a:lnTo>
                    <a:pt x="5892" y="24883"/>
                  </a:lnTo>
                  <a:cubicBezTo>
                    <a:pt x="5896" y="24746"/>
                    <a:pt x="16178" y="24731"/>
                    <a:pt x="16178" y="24731"/>
                  </a:cubicBezTo>
                  <a:cubicBezTo>
                    <a:pt x="16178" y="24731"/>
                    <a:pt x="16374" y="4894"/>
                    <a:pt x="13320" y="1"/>
                  </a:cubicBezTo>
                  <a:close/>
                  <a:moveTo>
                    <a:pt x="5892" y="24883"/>
                  </a:moveTo>
                  <a:cubicBezTo>
                    <a:pt x="5892" y="24884"/>
                    <a:pt x="5893" y="24885"/>
                    <a:pt x="5894" y="24886"/>
                  </a:cubicBezTo>
                  <a:cubicBezTo>
                    <a:pt x="5894" y="24886"/>
                    <a:pt x="5893" y="24885"/>
                    <a:pt x="5892" y="24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3134625" y="3547325"/>
              <a:ext cx="149400" cy="380675"/>
            </a:xfrm>
            <a:custGeom>
              <a:avLst/>
              <a:gdLst/>
              <a:ahLst/>
              <a:cxnLst/>
              <a:rect l="l" t="t" r="r" b="b"/>
              <a:pathLst>
                <a:path w="5976" h="15227" extrusionOk="0">
                  <a:moveTo>
                    <a:pt x="437" y="1"/>
                  </a:moveTo>
                  <a:cubicBezTo>
                    <a:pt x="402" y="1"/>
                    <a:pt x="368" y="28"/>
                    <a:pt x="383" y="71"/>
                  </a:cubicBezTo>
                  <a:cubicBezTo>
                    <a:pt x="782" y="1224"/>
                    <a:pt x="1184" y="2375"/>
                    <a:pt x="1588" y="3526"/>
                  </a:cubicBezTo>
                  <a:cubicBezTo>
                    <a:pt x="1140" y="3152"/>
                    <a:pt x="655" y="2824"/>
                    <a:pt x="163" y="2513"/>
                  </a:cubicBezTo>
                  <a:cubicBezTo>
                    <a:pt x="147" y="2504"/>
                    <a:pt x="133" y="2500"/>
                    <a:pt x="119" y="2500"/>
                  </a:cubicBezTo>
                  <a:cubicBezTo>
                    <a:pt x="47" y="2500"/>
                    <a:pt x="1" y="2610"/>
                    <a:pt x="77" y="2661"/>
                  </a:cubicBezTo>
                  <a:cubicBezTo>
                    <a:pt x="643" y="3044"/>
                    <a:pt x="1172" y="3475"/>
                    <a:pt x="1704" y="3906"/>
                  </a:cubicBezTo>
                  <a:cubicBezTo>
                    <a:pt x="1711" y="3911"/>
                    <a:pt x="1719" y="3915"/>
                    <a:pt x="1726" y="3920"/>
                  </a:cubicBezTo>
                  <a:cubicBezTo>
                    <a:pt x="1965" y="4600"/>
                    <a:pt x="2203" y="5280"/>
                    <a:pt x="2446" y="5959"/>
                  </a:cubicBezTo>
                  <a:cubicBezTo>
                    <a:pt x="3143" y="7919"/>
                    <a:pt x="3835" y="9881"/>
                    <a:pt x="4534" y="11839"/>
                  </a:cubicBezTo>
                  <a:cubicBezTo>
                    <a:pt x="4928" y="12943"/>
                    <a:pt x="5310" y="14051"/>
                    <a:pt x="5723" y="15147"/>
                  </a:cubicBezTo>
                  <a:cubicBezTo>
                    <a:pt x="5743" y="15202"/>
                    <a:pt x="5791" y="15227"/>
                    <a:pt x="5837" y="15227"/>
                  </a:cubicBezTo>
                  <a:cubicBezTo>
                    <a:pt x="5907" y="15227"/>
                    <a:pt x="5975" y="15172"/>
                    <a:pt x="5946" y="15086"/>
                  </a:cubicBezTo>
                  <a:cubicBezTo>
                    <a:pt x="5274" y="13117"/>
                    <a:pt x="4547" y="11166"/>
                    <a:pt x="3837" y="9211"/>
                  </a:cubicBezTo>
                  <a:cubicBezTo>
                    <a:pt x="3183" y="7413"/>
                    <a:pt x="2536" y="5614"/>
                    <a:pt x="1886" y="3817"/>
                  </a:cubicBezTo>
                  <a:cubicBezTo>
                    <a:pt x="1924" y="3464"/>
                    <a:pt x="2003" y="3110"/>
                    <a:pt x="2083" y="2765"/>
                  </a:cubicBezTo>
                  <a:cubicBezTo>
                    <a:pt x="2125" y="2591"/>
                    <a:pt x="2168" y="2419"/>
                    <a:pt x="2215" y="2247"/>
                  </a:cubicBezTo>
                  <a:cubicBezTo>
                    <a:pt x="2258" y="2091"/>
                    <a:pt x="2342" y="1912"/>
                    <a:pt x="2340" y="1750"/>
                  </a:cubicBezTo>
                  <a:cubicBezTo>
                    <a:pt x="2339" y="1707"/>
                    <a:pt x="2309" y="1686"/>
                    <a:pt x="2276" y="1686"/>
                  </a:cubicBezTo>
                  <a:cubicBezTo>
                    <a:pt x="2254" y="1686"/>
                    <a:pt x="2231" y="1696"/>
                    <a:pt x="2215" y="1716"/>
                  </a:cubicBezTo>
                  <a:cubicBezTo>
                    <a:pt x="2118" y="1843"/>
                    <a:pt x="2083" y="2046"/>
                    <a:pt x="2037" y="2197"/>
                  </a:cubicBezTo>
                  <a:cubicBezTo>
                    <a:pt x="1982" y="2374"/>
                    <a:pt x="1933" y="2553"/>
                    <a:pt x="1890" y="2732"/>
                  </a:cubicBezTo>
                  <a:cubicBezTo>
                    <a:pt x="1833" y="2964"/>
                    <a:pt x="1789" y="3197"/>
                    <a:pt x="1746" y="3431"/>
                  </a:cubicBezTo>
                  <a:cubicBezTo>
                    <a:pt x="1735" y="3400"/>
                    <a:pt x="1724" y="3370"/>
                    <a:pt x="1713" y="3339"/>
                  </a:cubicBezTo>
                  <a:cubicBezTo>
                    <a:pt x="1314" y="2237"/>
                    <a:pt x="901" y="1140"/>
                    <a:pt x="494" y="40"/>
                  </a:cubicBezTo>
                  <a:cubicBezTo>
                    <a:pt x="484" y="13"/>
                    <a:pt x="46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3251350" y="3453625"/>
              <a:ext cx="131825" cy="460600"/>
            </a:xfrm>
            <a:custGeom>
              <a:avLst/>
              <a:gdLst/>
              <a:ahLst/>
              <a:cxnLst/>
              <a:rect l="l" t="t" r="r" b="b"/>
              <a:pathLst>
                <a:path w="5273" h="18424" extrusionOk="0">
                  <a:moveTo>
                    <a:pt x="431" y="0"/>
                  </a:moveTo>
                  <a:cubicBezTo>
                    <a:pt x="394" y="0"/>
                    <a:pt x="353" y="32"/>
                    <a:pt x="363" y="82"/>
                  </a:cubicBezTo>
                  <a:cubicBezTo>
                    <a:pt x="606" y="1266"/>
                    <a:pt x="861" y="2446"/>
                    <a:pt x="1127" y="3624"/>
                  </a:cubicBezTo>
                  <a:cubicBezTo>
                    <a:pt x="798" y="3350"/>
                    <a:pt x="467" y="3078"/>
                    <a:pt x="139" y="2802"/>
                  </a:cubicBezTo>
                  <a:cubicBezTo>
                    <a:pt x="126" y="2791"/>
                    <a:pt x="111" y="2786"/>
                    <a:pt x="98" y="2786"/>
                  </a:cubicBezTo>
                  <a:cubicBezTo>
                    <a:pt x="46" y="2786"/>
                    <a:pt x="1" y="2850"/>
                    <a:pt x="49" y="2892"/>
                  </a:cubicBezTo>
                  <a:cubicBezTo>
                    <a:pt x="423" y="3213"/>
                    <a:pt x="792" y="3539"/>
                    <a:pt x="1165" y="3861"/>
                  </a:cubicBezTo>
                  <a:cubicBezTo>
                    <a:pt x="1171" y="3867"/>
                    <a:pt x="1177" y="3869"/>
                    <a:pt x="1183" y="3872"/>
                  </a:cubicBezTo>
                  <a:cubicBezTo>
                    <a:pt x="1443" y="5014"/>
                    <a:pt x="1712" y="6154"/>
                    <a:pt x="1993" y="7290"/>
                  </a:cubicBezTo>
                  <a:cubicBezTo>
                    <a:pt x="2042" y="7487"/>
                    <a:pt x="2093" y="7684"/>
                    <a:pt x="2143" y="7880"/>
                  </a:cubicBezTo>
                  <a:cubicBezTo>
                    <a:pt x="1600" y="7412"/>
                    <a:pt x="1052" y="6949"/>
                    <a:pt x="503" y="6488"/>
                  </a:cubicBezTo>
                  <a:cubicBezTo>
                    <a:pt x="489" y="6476"/>
                    <a:pt x="473" y="6471"/>
                    <a:pt x="458" y="6471"/>
                  </a:cubicBezTo>
                  <a:cubicBezTo>
                    <a:pt x="402" y="6471"/>
                    <a:pt x="354" y="6539"/>
                    <a:pt x="406" y="6585"/>
                  </a:cubicBezTo>
                  <a:cubicBezTo>
                    <a:pt x="983" y="7095"/>
                    <a:pt x="1558" y="7607"/>
                    <a:pt x="2137" y="8114"/>
                  </a:cubicBezTo>
                  <a:cubicBezTo>
                    <a:pt x="2156" y="8131"/>
                    <a:pt x="2180" y="8137"/>
                    <a:pt x="2202" y="8137"/>
                  </a:cubicBezTo>
                  <a:cubicBezTo>
                    <a:pt x="2204" y="8137"/>
                    <a:pt x="2206" y="8137"/>
                    <a:pt x="2208" y="8136"/>
                  </a:cubicBezTo>
                  <a:cubicBezTo>
                    <a:pt x="2735" y="10226"/>
                    <a:pt x="3295" y="12307"/>
                    <a:pt x="3888" y="14380"/>
                  </a:cubicBezTo>
                  <a:cubicBezTo>
                    <a:pt x="4076" y="15037"/>
                    <a:pt x="4268" y="15694"/>
                    <a:pt x="4464" y="16350"/>
                  </a:cubicBezTo>
                  <a:cubicBezTo>
                    <a:pt x="4664" y="17020"/>
                    <a:pt x="4856" y="17697"/>
                    <a:pt x="5081" y="18361"/>
                  </a:cubicBezTo>
                  <a:cubicBezTo>
                    <a:pt x="5096" y="18405"/>
                    <a:pt x="5132" y="18424"/>
                    <a:pt x="5167" y="18424"/>
                  </a:cubicBezTo>
                  <a:cubicBezTo>
                    <a:pt x="5220" y="18424"/>
                    <a:pt x="5273" y="18381"/>
                    <a:pt x="5254" y="18313"/>
                  </a:cubicBezTo>
                  <a:cubicBezTo>
                    <a:pt x="4929" y="17125"/>
                    <a:pt x="4554" y="15951"/>
                    <a:pt x="4214" y="14768"/>
                  </a:cubicBezTo>
                  <a:cubicBezTo>
                    <a:pt x="3874" y="13585"/>
                    <a:pt x="3543" y="12399"/>
                    <a:pt x="3222" y="11209"/>
                  </a:cubicBezTo>
                  <a:cubicBezTo>
                    <a:pt x="2923" y="10099"/>
                    <a:pt x="2634" y="8986"/>
                    <a:pt x="2352" y="7872"/>
                  </a:cubicBezTo>
                  <a:cubicBezTo>
                    <a:pt x="2484" y="7453"/>
                    <a:pt x="2617" y="7035"/>
                    <a:pt x="2747" y="6616"/>
                  </a:cubicBezTo>
                  <a:cubicBezTo>
                    <a:pt x="2898" y="6130"/>
                    <a:pt x="3062" y="5646"/>
                    <a:pt x="3185" y="5153"/>
                  </a:cubicBezTo>
                  <a:cubicBezTo>
                    <a:pt x="3198" y="5102"/>
                    <a:pt x="3161" y="5072"/>
                    <a:pt x="3123" y="5072"/>
                  </a:cubicBezTo>
                  <a:cubicBezTo>
                    <a:pt x="3097" y="5072"/>
                    <a:pt x="3070" y="5086"/>
                    <a:pt x="3058" y="5118"/>
                  </a:cubicBezTo>
                  <a:cubicBezTo>
                    <a:pt x="2876" y="5593"/>
                    <a:pt x="2731" y="6083"/>
                    <a:pt x="2575" y="6569"/>
                  </a:cubicBezTo>
                  <a:cubicBezTo>
                    <a:pt x="2472" y="6892"/>
                    <a:pt x="2370" y="7215"/>
                    <a:pt x="2268" y="7539"/>
                  </a:cubicBezTo>
                  <a:cubicBezTo>
                    <a:pt x="2094" y="6852"/>
                    <a:pt x="1925" y="6166"/>
                    <a:pt x="1757" y="5479"/>
                  </a:cubicBezTo>
                  <a:cubicBezTo>
                    <a:pt x="1765" y="5471"/>
                    <a:pt x="1770" y="5461"/>
                    <a:pt x="1774" y="5449"/>
                  </a:cubicBezTo>
                  <a:cubicBezTo>
                    <a:pt x="1893" y="5081"/>
                    <a:pt x="2028" y="4717"/>
                    <a:pt x="2182" y="4361"/>
                  </a:cubicBezTo>
                  <a:cubicBezTo>
                    <a:pt x="2254" y="4192"/>
                    <a:pt x="2330" y="4025"/>
                    <a:pt x="2410" y="3859"/>
                  </a:cubicBezTo>
                  <a:cubicBezTo>
                    <a:pt x="2491" y="3692"/>
                    <a:pt x="2600" y="3522"/>
                    <a:pt x="2651" y="3343"/>
                  </a:cubicBezTo>
                  <a:cubicBezTo>
                    <a:pt x="2664" y="3300"/>
                    <a:pt x="2625" y="3260"/>
                    <a:pt x="2586" y="3260"/>
                  </a:cubicBezTo>
                  <a:cubicBezTo>
                    <a:pt x="2571" y="3260"/>
                    <a:pt x="2556" y="3266"/>
                    <a:pt x="2544" y="3280"/>
                  </a:cubicBezTo>
                  <a:cubicBezTo>
                    <a:pt x="2423" y="3421"/>
                    <a:pt x="2348" y="3608"/>
                    <a:pt x="2269" y="3776"/>
                  </a:cubicBezTo>
                  <a:cubicBezTo>
                    <a:pt x="2184" y="3954"/>
                    <a:pt x="2103" y="4134"/>
                    <a:pt x="2026" y="4315"/>
                  </a:cubicBezTo>
                  <a:cubicBezTo>
                    <a:pt x="1904" y="4608"/>
                    <a:pt x="1793" y="4903"/>
                    <a:pt x="1690" y="5203"/>
                  </a:cubicBezTo>
                  <a:cubicBezTo>
                    <a:pt x="1601" y="4834"/>
                    <a:pt x="1511" y="4465"/>
                    <a:pt x="1423" y="4096"/>
                  </a:cubicBezTo>
                  <a:cubicBezTo>
                    <a:pt x="1101" y="2749"/>
                    <a:pt x="787" y="1400"/>
                    <a:pt x="487" y="47"/>
                  </a:cubicBezTo>
                  <a:cubicBezTo>
                    <a:pt x="480" y="14"/>
                    <a:pt x="456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3402150" y="3421750"/>
              <a:ext cx="58000" cy="459850"/>
            </a:xfrm>
            <a:custGeom>
              <a:avLst/>
              <a:gdLst/>
              <a:ahLst/>
              <a:cxnLst/>
              <a:rect l="l" t="t" r="r" b="b"/>
              <a:pathLst>
                <a:path w="2320" h="18394" extrusionOk="0">
                  <a:moveTo>
                    <a:pt x="1021" y="1"/>
                  </a:moveTo>
                  <a:cubicBezTo>
                    <a:pt x="992" y="1"/>
                    <a:pt x="962" y="19"/>
                    <a:pt x="959" y="57"/>
                  </a:cubicBezTo>
                  <a:cubicBezTo>
                    <a:pt x="899" y="800"/>
                    <a:pt x="884" y="1544"/>
                    <a:pt x="898" y="2289"/>
                  </a:cubicBezTo>
                  <a:cubicBezTo>
                    <a:pt x="892" y="2277"/>
                    <a:pt x="887" y="2265"/>
                    <a:pt x="882" y="2254"/>
                  </a:cubicBezTo>
                  <a:cubicBezTo>
                    <a:pt x="835" y="2154"/>
                    <a:pt x="783" y="2058"/>
                    <a:pt x="724" y="1967"/>
                  </a:cubicBezTo>
                  <a:cubicBezTo>
                    <a:pt x="607" y="1783"/>
                    <a:pt x="467" y="1614"/>
                    <a:pt x="309" y="1465"/>
                  </a:cubicBezTo>
                  <a:cubicBezTo>
                    <a:pt x="290" y="1447"/>
                    <a:pt x="269" y="1440"/>
                    <a:pt x="248" y="1440"/>
                  </a:cubicBezTo>
                  <a:cubicBezTo>
                    <a:pt x="177" y="1440"/>
                    <a:pt x="115" y="1531"/>
                    <a:pt x="180" y="1594"/>
                  </a:cubicBezTo>
                  <a:cubicBezTo>
                    <a:pt x="326" y="1734"/>
                    <a:pt x="454" y="1890"/>
                    <a:pt x="561" y="2062"/>
                  </a:cubicBezTo>
                  <a:cubicBezTo>
                    <a:pt x="614" y="2148"/>
                    <a:pt x="662" y="2237"/>
                    <a:pt x="704" y="2328"/>
                  </a:cubicBezTo>
                  <a:cubicBezTo>
                    <a:pt x="747" y="2421"/>
                    <a:pt x="773" y="2525"/>
                    <a:pt x="823" y="2614"/>
                  </a:cubicBezTo>
                  <a:cubicBezTo>
                    <a:pt x="839" y="2642"/>
                    <a:pt x="869" y="2655"/>
                    <a:pt x="900" y="2655"/>
                  </a:cubicBezTo>
                  <a:cubicBezTo>
                    <a:pt x="902" y="2655"/>
                    <a:pt x="905" y="2655"/>
                    <a:pt x="907" y="2655"/>
                  </a:cubicBezTo>
                  <a:cubicBezTo>
                    <a:pt x="953" y="4159"/>
                    <a:pt x="1102" y="5661"/>
                    <a:pt x="1217" y="7156"/>
                  </a:cubicBezTo>
                  <a:cubicBezTo>
                    <a:pt x="1345" y="8813"/>
                    <a:pt x="1478" y="10471"/>
                    <a:pt x="1611" y="12128"/>
                  </a:cubicBezTo>
                  <a:cubicBezTo>
                    <a:pt x="1599" y="12112"/>
                    <a:pt x="1587" y="12096"/>
                    <a:pt x="1577" y="12081"/>
                  </a:cubicBezTo>
                  <a:cubicBezTo>
                    <a:pt x="1524" y="12007"/>
                    <a:pt x="1469" y="11935"/>
                    <a:pt x="1414" y="11863"/>
                  </a:cubicBezTo>
                  <a:cubicBezTo>
                    <a:pt x="1294" y="11708"/>
                    <a:pt x="1165" y="11562"/>
                    <a:pt x="1029" y="11421"/>
                  </a:cubicBezTo>
                  <a:cubicBezTo>
                    <a:pt x="763" y="11145"/>
                    <a:pt x="468" y="10896"/>
                    <a:pt x="154" y="10676"/>
                  </a:cubicBezTo>
                  <a:cubicBezTo>
                    <a:pt x="139" y="10666"/>
                    <a:pt x="124" y="10661"/>
                    <a:pt x="110" y="10661"/>
                  </a:cubicBezTo>
                  <a:cubicBezTo>
                    <a:pt x="44" y="10661"/>
                    <a:pt x="0" y="10768"/>
                    <a:pt x="71" y="10819"/>
                  </a:cubicBezTo>
                  <a:cubicBezTo>
                    <a:pt x="372" y="11040"/>
                    <a:pt x="651" y="11291"/>
                    <a:pt x="904" y="11568"/>
                  </a:cubicBezTo>
                  <a:cubicBezTo>
                    <a:pt x="1026" y="11702"/>
                    <a:pt x="1143" y="11842"/>
                    <a:pt x="1254" y="11988"/>
                  </a:cubicBezTo>
                  <a:cubicBezTo>
                    <a:pt x="1311" y="12064"/>
                    <a:pt x="1366" y="12142"/>
                    <a:pt x="1421" y="12221"/>
                  </a:cubicBezTo>
                  <a:cubicBezTo>
                    <a:pt x="1475" y="12299"/>
                    <a:pt x="1518" y="12377"/>
                    <a:pt x="1595" y="12435"/>
                  </a:cubicBezTo>
                  <a:cubicBezTo>
                    <a:pt x="1609" y="12446"/>
                    <a:pt x="1622" y="12449"/>
                    <a:pt x="1636" y="12449"/>
                  </a:cubicBezTo>
                  <a:cubicBezTo>
                    <a:pt x="1686" y="13059"/>
                    <a:pt x="1735" y="13669"/>
                    <a:pt x="1784" y="14280"/>
                  </a:cubicBezTo>
                  <a:cubicBezTo>
                    <a:pt x="1838" y="14941"/>
                    <a:pt x="1892" y="15601"/>
                    <a:pt x="1947" y="16262"/>
                  </a:cubicBezTo>
                  <a:cubicBezTo>
                    <a:pt x="2003" y="16940"/>
                    <a:pt x="2043" y="17621"/>
                    <a:pt x="2120" y="18297"/>
                  </a:cubicBezTo>
                  <a:cubicBezTo>
                    <a:pt x="2127" y="18360"/>
                    <a:pt x="2179" y="18393"/>
                    <a:pt x="2228" y="18393"/>
                  </a:cubicBezTo>
                  <a:cubicBezTo>
                    <a:pt x="2275" y="18393"/>
                    <a:pt x="2320" y="18362"/>
                    <a:pt x="2317" y="18297"/>
                  </a:cubicBezTo>
                  <a:cubicBezTo>
                    <a:pt x="2257" y="17105"/>
                    <a:pt x="2132" y="15913"/>
                    <a:pt x="2037" y="14723"/>
                  </a:cubicBezTo>
                  <a:lnTo>
                    <a:pt x="2036" y="14723"/>
                  </a:lnTo>
                  <a:cubicBezTo>
                    <a:pt x="1941" y="13540"/>
                    <a:pt x="1845" y="12357"/>
                    <a:pt x="1749" y="11174"/>
                  </a:cubicBezTo>
                  <a:cubicBezTo>
                    <a:pt x="1557" y="8801"/>
                    <a:pt x="1334" y="6431"/>
                    <a:pt x="1155" y="4058"/>
                  </a:cubicBezTo>
                  <a:cubicBezTo>
                    <a:pt x="1151" y="4008"/>
                    <a:pt x="1147" y="3958"/>
                    <a:pt x="1143" y="3908"/>
                  </a:cubicBezTo>
                  <a:cubicBezTo>
                    <a:pt x="1144" y="3907"/>
                    <a:pt x="1145" y="3906"/>
                    <a:pt x="1146" y="3904"/>
                  </a:cubicBezTo>
                  <a:cubicBezTo>
                    <a:pt x="1357" y="3636"/>
                    <a:pt x="1548" y="3352"/>
                    <a:pt x="1714" y="3053"/>
                  </a:cubicBezTo>
                  <a:cubicBezTo>
                    <a:pt x="1796" y="2904"/>
                    <a:pt x="1872" y="2752"/>
                    <a:pt x="1941" y="2598"/>
                  </a:cubicBezTo>
                  <a:cubicBezTo>
                    <a:pt x="1975" y="2523"/>
                    <a:pt x="2009" y="2447"/>
                    <a:pt x="2039" y="2371"/>
                  </a:cubicBezTo>
                  <a:cubicBezTo>
                    <a:pt x="2067" y="2295"/>
                    <a:pt x="2107" y="2217"/>
                    <a:pt x="2090" y="2136"/>
                  </a:cubicBezTo>
                  <a:cubicBezTo>
                    <a:pt x="2084" y="2110"/>
                    <a:pt x="2056" y="2089"/>
                    <a:pt x="2029" y="2089"/>
                  </a:cubicBezTo>
                  <a:cubicBezTo>
                    <a:pt x="2019" y="2089"/>
                    <a:pt x="2008" y="2092"/>
                    <a:pt x="2000" y="2099"/>
                  </a:cubicBezTo>
                  <a:cubicBezTo>
                    <a:pt x="1940" y="2143"/>
                    <a:pt x="1921" y="2209"/>
                    <a:pt x="1891" y="2276"/>
                  </a:cubicBezTo>
                  <a:cubicBezTo>
                    <a:pt x="1857" y="2354"/>
                    <a:pt x="1824" y="2431"/>
                    <a:pt x="1789" y="2509"/>
                  </a:cubicBezTo>
                  <a:cubicBezTo>
                    <a:pt x="1722" y="2659"/>
                    <a:pt x="1648" y="2807"/>
                    <a:pt x="1568" y="2950"/>
                  </a:cubicBezTo>
                  <a:cubicBezTo>
                    <a:pt x="1436" y="3191"/>
                    <a:pt x="1288" y="3422"/>
                    <a:pt x="1125" y="3643"/>
                  </a:cubicBezTo>
                  <a:cubicBezTo>
                    <a:pt x="1042" y="2449"/>
                    <a:pt x="1000" y="1251"/>
                    <a:pt x="1074" y="57"/>
                  </a:cubicBezTo>
                  <a:cubicBezTo>
                    <a:pt x="1077" y="19"/>
                    <a:pt x="1049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37"/>
          <p:cNvGrpSpPr/>
          <p:nvPr/>
        </p:nvGrpSpPr>
        <p:grpSpPr>
          <a:xfrm>
            <a:off x="10101967" y="6130944"/>
            <a:ext cx="565334" cy="810967"/>
            <a:chOff x="3925675" y="3387625"/>
            <a:chExt cx="424000" cy="608225"/>
          </a:xfrm>
        </p:grpSpPr>
        <p:sp>
          <p:nvSpPr>
            <p:cNvPr id="759" name="Google Shape;759;p37"/>
            <p:cNvSpPr/>
            <p:nvPr/>
          </p:nvSpPr>
          <p:spPr>
            <a:xfrm>
              <a:off x="3925675" y="3387625"/>
              <a:ext cx="424000" cy="608225"/>
            </a:xfrm>
            <a:custGeom>
              <a:avLst/>
              <a:gdLst/>
              <a:ahLst/>
              <a:cxnLst/>
              <a:rect l="l" t="t" r="r" b="b"/>
              <a:pathLst>
                <a:path w="16960" h="24329" extrusionOk="0">
                  <a:moveTo>
                    <a:pt x="5914" y="1"/>
                  </a:moveTo>
                  <a:cubicBezTo>
                    <a:pt x="2410" y="4185"/>
                    <a:pt x="1" y="22819"/>
                    <a:pt x="1" y="22819"/>
                  </a:cubicBezTo>
                  <a:cubicBezTo>
                    <a:pt x="1" y="22819"/>
                    <a:pt x="9644" y="24197"/>
                    <a:pt x="9630" y="24326"/>
                  </a:cubicBezTo>
                  <a:lnTo>
                    <a:pt x="9630" y="24326"/>
                  </a:lnTo>
                  <a:cubicBezTo>
                    <a:pt x="9754" y="24140"/>
                    <a:pt x="16763" y="13580"/>
                    <a:pt x="16960" y="7445"/>
                  </a:cubicBezTo>
                  <a:lnTo>
                    <a:pt x="16960" y="7445"/>
                  </a:lnTo>
                  <a:cubicBezTo>
                    <a:pt x="13114" y="8841"/>
                    <a:pt x="11031" y="12357"/>
                    <a:pt x="11031" y="12357"/>
                  </a:cubicBezTo>
                  <a:cubicBezTo>
                    <a:pt x="11031" y="12357"/>
                    <a:pt x="13418" y="4270"/>
                    <a:pt x="12604" y="2015"/>
                  </a:cubicBezTo>
                  <a:lnTo>
                    <a:pt x="12604" y="2015"/>
                  </a:lnTo>
                  <a:cubicBezTo>
                    <a:pt x="10598" y="3069"/>
                    <a:pt x="6249" y="11414"/>
                    <a:pt x="6249" y="11414"/>
                  </a:cubicBezTo>
                  <a:cubicBezTo>
                    <a:pt x="6249" y="11414"/>
                    <a:pt x="7578" y="3779"/>
                    <a:pt x="5914" y="1"/>
                  </a:cubicBezTo>
                  <a:close/>
                  <a:moveTo>
                    <a:pt x="9630" y="24326"/>
                  </a:moveTo>
                  <a:cubicBezTo>
                    <a:pt x="9629" y="24328"/>
                    <a:pt x="9629" y="24329"/>
                    <a:pt x="9629" y="24329"/>
                  </a:cubicBezTo>
                  <a:cubicBezTo>
                    <a:pt x="9630" y="24328"/>
                    <a:pt x="9630" y="24327"/>
                    <a:pt x="9630" y="24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3971175" y="3465275"/>
              <a:ext cx="111300" cy="355075"/>
            </a:xfrm>
            <a:custGeom>
              <a:avLst/>
              <a:gdLst/>
              <a:ahLst/>
              <a:cxnLst/>
              <a:rect l="l" t="t" r="r" b="b"/>
              <a:pathLst>
                <a:path w="4452" h="14203" extrusionOk="0">
                  <a:moveTo>
                    <a:pt x="2697" y="1"/>
                  </a:moveTo>
                  <a:cubicBezTo>
                    <a:pt x="2658" y="1"/>
                    <a:pt x="2617" y="46"/>
                    <a:pt x="2638" y="94"/>
                  </a:cubicBezTo>
                  <a:cubicBezTo>
                    <a:pt x="2856" y="588"/>
                    <a:pt x="3046" y="1105"/>
                    <a:pt x="3178" y="1630"/>
                  </a:cubicBezTo>
                  <a:cubicBezTo>
                    <a:pt x="3181" y="1642"/>
                    <a:pt x="3187" y="1651"/>
                    <a:pt x="3195" y="1661"/>
                  </a:cubicBezTo>
                  <a:cubicBezTo>
                    <a:pt x="2935" y="3014"/>
                    <a:pt x="2644" y="4361"/>
                    <a:pt x="2335" y="5704"/>
                  </a:cubicBezTo>
                  <a:cubicBezTo>
                    <a:pt x="1918" y="7510"/>
                    <a:pt x="1452" y="9303"/>
                    <a:pt x="937" y="11083"/>
                  </a:cubicBezTo>
                  <a:cubicBezTo>
                    <a:pt x="646" y="12091"/>
                    <a:pt x="328" y="13090"/>
                    <a:pt x="21" y="14094"/>
                  </a:cubicBezTo>
                  <a:cubicBezTo>
                    <a:pt x="0" y="14160"/>
                    <a:pt x="53" y="14203"/>
                    <a:pt x="107" y="14203"/>
                  </a:cubicBezTo>
                  <a:cubicBezTo>
                    <a:pt x="142" y="14203"/>
                    <a:pt x="178" y="14184"/>
                    <a:pt x="193" y="14140"/>
                  </a:cubicBezTo>
                  <a:cubicBezTo>
                    <a:pt x="794" y="12391"/>
                    <a:pt x="1296" y="10601"/>
                    <a:pt x="1763" y="8810"/>
                  </a:cubicBezTo>
                  <a:cubicBezTo>
                    <a:pt x="2078" y="7606"/>
                    <a:pt x="2367" y="6394"/>
                    <a:pt x="2631" y="5178"/>
                  </a:cubicBezTo>
                  <a:cubicBezTo>
                    <a:pt x="2644" y="5184"/>
                    <a:pt x="2658" y="5187"/>
                    <a:pt x="2672" y="5187"/>
                  </a:cubicBezTo>
                  <a:cubicBezTo>
                    <a:pt x="2694" y="5187"/>
                    <a:pt x="2717" y="5179"/>
                    <a:pt x="2737" y="5159"/>
                  </a:cubicBezTo>
                  <a:cubicBezTo>
                    <a:pt x="2998" y="4903"/>
                    <a:pt x="3260" y="4646"/>
                    <a:pt x="3521" y="4389"/>
                  </a:cubicBezTo>
                  <a:cubicBezTo>
                    <a:pt x="3650" y="4263"/>
                    <a:pt x="3779" y="4137"/>
                    <a:pt x="3906" y="4009"/>
                  </a:cubicBezTo>
                  <a:cubicBezTo>
                    <a:pt x="4034" y="3880"/>
                    <a:pt x="4169" y="3758"/>
                    <a:pt x="4270" y="3606"/>
                  </a:cubicBezTo>
                  <a:cubicBezTo>
                    <a:pt x="4301" y="3560"/>
                    <a:pt x="4258" y="3505"/>
                    <a:pt x="4212" y="3505"/>
                  </a:cubicBezTo>
                  <a:cubicBezTo>
                    <a:pt x="4201" y="3505"/>
                    <a:pt x="4190" y="3508"/>
                    <a:pt x="4180" y="3514"/>
                  </a:cubicBezTo>
                  <a:cubicBezTo>
                    <a:pt x="4031" y="3610"/>
                    <a:pt x="3909" y="3740"/>
                    <a:pt x="3781" y="3861"/>
                  </a:cubicBezTo>
                  <a:cubicBezTo>
                    <a:pt x="3648" y="3990"/>
                    <a:pt x="3515" y="4120"/>
                    <a:pt x="3383" y="4251"/>
                  </a:cubicBezTo>
                  <a:cubicBezTo>
                    <a:pt x="3150" y="4480"/>
                    <a:pt x="2917" y="4708"/>
                    <a:pt x="2685" y="4937"/>
                  </a:cubicBezTo>
                  <a:cubicBezTo>
                    <a:pt x="2795" y="4422"/>
                    <a:pt x="2902" y="3908"/>
                    <a:pt x="3004" y="3392"/>
                  </a:cubicBezTo>
                  <a:cubicBezTo>
                    <a:pt x="3117" y="2816"/>
                    <a:pt x="3224" y="2239"/>
                    <a:pt x="3327" y="1661"/>
                  </a:cubicBezTo>
                  <a:lnTo>
                    <a:pt x="3327" y="1662"/>
                  </a:lnTo>
                  <a:cubicBezTo>
                    <a:pt x="3510" y="1536"/>
                    <a:pt x="3690" y="1401"/>
                    <a:pt x="3866" y="1266"/>
                  </a:cubicBezTo>
                  <a:cubicBezTo>
                    <a:pt x="3958" y="1196"/>
                    <a:pt x="4048" y="1126"/>
                    <a:pt x="4140" y="1056"/>
                  </a:cubicBezTo>
                  <a:cubicBezTo>
                    <a:pt x="4229" y="987"/>
                    <a:pt x="4331" y="920"/>
                    <a:pt x="4406" y="835"/>
                  </a:cubicBezTo>
                  <a:cubicBezTo>
                    <a:pt x="4452" y="784"/>
                    <a:pt x="4412" y="717"/>
                    <a:pt x="4356" y="717"/>
                  </a:cubicBezTo>
                  <a:cubicBezTo>
                    <a:pt x="4345" y="717"/>
                    <a:pt x="4334" y="720"/>
                    <a:pt x="4322" y="725"/>
                  </a:cubicBezTo>
                  <a:cubicBezTo>
                    <a:pt x="4216" y="775"/>
                    <a:pt x="4121" y="857"/>
                    <a:pt x="4026" y="926"/>
                  </a:cubicBezTo>
                  <a:lnTo>
                    <a:pt x="3748" y="1127"/>
                  </a:lnTo>
                  <a:cubicBezTo>
                    <a:pt x="3621" y="1220"/>
                    <a:pt x="3494" y="1315"/>
                    <a:pt x="3370" y="1413"/>
                  </a:cubicBezTo>
                  <a:cubicBezTo>
                    <a:pt x="3435" y="1040"/>
                    <a:pt x="3500" y="666"/>
                    <a:pt x="3561" y="293"/>
                  </a:cubicBezTo>
                  <a:cubicBezTo>
                    <a:pt x="3569" y="249"/>
                    <a:pt x="3532" y="220"/>
                    <a:pt x="3498" y="220"/>
                  </a:cubicBezTo>
                  <a:cubicBezTo>
                    <a:pt x="3476" y="220"/>
                    <a:pt x="3455" y="232"/>
                    <a:pt x="3450" y="262"/>
                  </a:cubicBezTo>
                  <a:cubicBezTo>
                    <a:pt x="3388" y="619"/>
                    <a:pt x="3322" y="977"/>
                    <a:pt x="3255" y="1333"/>
                  </a:cubicBezTo>
                  <a:cubicBezTo>
                    <a:pt x="3110" y="890"/>
                    <a:pt x="2945" y="455"/>
                    <a:pt x="2742" y="32"/>
                  </a:cubicBezTo>
                  <a:cubicBezTo>
                    <a:pt x="2731" y="10"/>
                    <a:pt x="2714" y="1"/>
                    <a:pt x="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4062050" y="3549350"/>
              <a:ext cx="141375" cy="359175"/>
            </a:xfrm>
            <a:custGeom>
              <a:avLst/>
              <a:gdLst/>
              <a:ahLst/>
              <a:cxnLst/>
              <a:rect l="l" t="t" r="r" b="b"/>
              <a:pathLst>
                <a:path w="5655" h="14367" extrusionOk="0">
                  <a:moveTo>
                    <a:pt x="5576" y="0"/>
                  </a:moveTo>
                  <a:cubicBezTo>
                    <a:pt x="5550" y="0"/>
                    <a:pt x="5524" y="14"/>
                    <a:pt x="5513" y="46"/>
                  </a:cubicBezTo>
                  <a:cubicBezTo>
                    <a:pt x="5245" y="870"/>
                    <a:pt x="4965" y="1689"/>
                    <a:pt x="4679" y="2507"/>
                  </a:cubicBezTo>
                  <a:cubicBezTo>
                    <a:pt x="4659" y="2436"/>
                    <a:pt x="4637" y="2366"/>
                    <a:pt x="4617" y="2295"/>
                  </a:cubicBezTo>
                  <a:cubicBezTo>
                    <a:pt x="4564" y="2113"/>
                    <a:pt x="4507" y="1930"/>
                    <a:pt x="4443" y="1750"/>
                  </a:cubicBezTo>
                  <a:cubicBezTo>
                    <a:pt x="4320" y="1403"/>
                    <a:pt x="4182" y="1060"/>
                    <a:pt x="4031" y="724"/>
                  </a:cubicBezTo>
                  <a:cubicBezTo>
                    <a:pt x="4020" y="698"/>
                    <a:pt x="4000" y="688"/>
                    <a:pt x="3980" y="688"/>
                  </a:cubicBezTo>
                  <a:cubicBezTo>
                    <a:pt x="3936" y="688"/>
                    <a:pt x="3888" y="739"/>
                    <a:pt x="3911" y="795"/>
                  </a:cubicBezTo>
                  <a:cubicBezTo>
                    <a:pt x="4056" y="1134"/>
                    <a:pt x="4180" y="1480"/>
                    <a:pt x="4290" y="1833"/>
                  </a:cubicBezTo>
                  <a:cubicBezTo>
                    <a:pt x="4343" y="2003"/>
                    <a:pt x="4393" y="2173"/>
                    <a:pt x="4438" y="2345"/>
                  </a:cubicBezTo>
                  <a:cubicBezTo>
                    <a:pt x="4482" y="2510"/>
                    <a:pt x="4515" y="2679"/>
                    <a:pt x="4562" y="2842"/>
                  </a:cubicBezTo>
                  <a:cubicBezTo>
                    <a:pt x="4527" y="2941"/>
                    <a:pt x="4491" y="3039"/>
                    <a:pt x="4455" y="3138"/>
                  </a:cubicBezTo>
                  <a:cubicBezTo>
                    <a:pt x="4306" y="2810"/>
                    <a:pt x="4170" y="2475"/>
                    <a:pt x="4049" y="2134"/>
                  </a:cubicBezTo>
                  <a:cubicBezTo>
                    <a:pt x="3987" y="1954"/>
                    <a:pt x="3928" y="1772"/>
                    <a:pt x="3874" y="1591"/>
                  </a:cubicBezTo>
                  <a:cubicBezTo>
                    <a:pt x="3846" y="1499"/>
                    <a:pt x="3821" y="1408"/>
                    <a:pt x="3795" y="1315"/>
                  </a:cubicBezTo>
                  <a:cubicBezTo>
                    <a:pt x="3770" y="1222"/>
                    <a:pt x="3755" y="1129"/>
                    <a:pt x="3694" y="1052"/>
                  </a:cubicBezTo>
                  <a:cubicBezTo>
                    <a:pt x="3683" y="1037"/>
                    <a:pt x="3664" y="1030"/>
                    <a:pt x="3646" y="1030"/>
                  </a:cubicBezTo>
                  <a:cubicBezTo>
                    <a:pt x="3612" y="1030"/>
                    <a:pt x="3577" y="1051"/>
                    <a:pt x="3571" y="1085"/>
                  </a:cubicBezTo>
                  <a:cubicBezTo>
                    <a:pt x="3556" y="1182"/>
                    <a:pt x="3589" y="1272"/>
                    <a:pt x="3616" y="1365"/>
                  </a:cubicBezTo>
                  <a:cubicBezTo>
                    <a:pt x="3642" y="1457"/>
                    <a:pt x="3670" y="1548"/>
                    <a:pt x="3698" y="1640"/>
                  </a:cubicBezTo>
                  <a:cubicBezTo>
                    <a:pt x="3759" y="1834"/>
                    <a:pt x="3825" y="2028"/>
                    <a:pt x="3895" y="2219"/>
                  </a:cubicBezTo>
                  <a:cubicBezTo>
                    <a:pt x="4035" y="2595"/>
                    <a:pt x="4193" y="2965"/>
                    <a:pt x="4368" y="3326"/>
                  </a:cubicBezTo>
                  <a:cubicBezTo>
                    <a:pt x="4372" y="3334"/>
                    <a:pt x="4377" y="3339"/>
                    <a:pt x="4382" y="3344"/>
                  </a:cubicBezTo>
                  <a:cubicBezTo>
                    <a:pt x="4104" y="4121"/>
                    <a:pt x="3821" y="4897"/>
                    <a:pt x="3531" y="5670"/>
                  </a:cubicBezTo>
                  <a:cubicBezTo>
                    <a:pt x="3201" y="6549"/>
                    <a:pt x="2863" y="7425"/>
                    <a:pt x="2518" y="8298"/>
                  </a:cubicBezTo>
                  <a:cubicBezTo>
                    <a:pt x="2505" y="8257"/>
                    <a:pt x="2495" y="8223"/>
                    <a:pt x="2492" y="8216"/>
                  </a:cubicBezTo>
                  <a:cubicBezTo>
                    <a:pt x="2236" y="7513"/>
                    <a:pt x="1980" y="6811"/>
                    <a:pt x="1724" y="6107"/>
                  </a:cubicBezTo>
                  <a:cubicBezTo>
                    <a:pt x="1711" y="6073"/>
                    <a:pt x="1682" y="6058"/>
                    <a:pt x="1653" y="6058"/>
                  </a:cubicBezTo>
                  <a:cubicBezTo>
                    <a:pt x="1610" y="6058"/>
                    <a:pt x="1567" y="6092"/>
                    <a:pt x="1586" y="6146"/>
                  </a:cubicBezTo>
                  <a:cubicBezTo>
                    <a:pt x="1724" y="6550"/>
                    <a:pt x="1861" y="6954"/>
                    <a:pt x="1999" y="7358"/>
                  </a:cubicBezTo>
                  <a:cubicBezTo>
                    <a:pt x="2068" y="7560"/>
                    <a:pt x="2137" y="7762"/>
                    <a:pt x="2205" y="7964"/>
                  </a:cubicBezTo>
                  <a:cubicBezTo>
                    <a:pt x="2271" y="8157"/>
                    <a:pt x="2320" y="8378"/>
                    <a:pt x="2414" y="8560"/>
                  </a:cubicBezTo>
                  <a:cubicBezTo>
                    <a:pt x="2061" y="9447"/>
                    <a:pt x="1699" y="10330"/>
                    <a:pt x="1327" y="11209"/>
                  </a:cubicBezTo>
                  <a:cubicBezTo>
                    <a:pt x="1112" y="11721"/>
                    <a:pt x="895" y="12233"/>
                    <a:pt x="674" y="12743"/>
                  </a:cubicBezTo>
                  <a:cubicBezTo>
                    <a:pt x="563" y="12998"/>
                    <a:pt x="453" y="13252"/>
                    <a:pt x="340" y="13506"/>
                  </a:cubicBezTo>
                  <a:cubicBezTo>
                    <a:pt x="228" y="13759"/>
                    <a:pt x="106" y="14010"/>
                    <a:pt x="19" y="14272"/>
                  </a:cubicBezTo>
                  <a:cubicBezTo>
                    <a:pt x="1" y="14327"/>
                    <a:pt x="48" y="14367"/>
                    <a:pt x="94" y="14367"/>
                  </a:cubicBezTo>
                  <a:cubicBezTo>
                    <a:pt x="119" y="14367"/>
                    <a:pt x="143" y="14356"/>
                    <a:pt x="157" y="14331"/>
                  </a:cubicBezTo>
                  <a:cubicBezTo>
                    <a:pt x="404" y="13906"/>
                    <a:pt x="581" y="13429"/>
                    <a:pt x="779" y="12979"/>
                  </a:cubicBezTo>
                  <a:cubicBezTo>
                    <a:pt x="980" y="12525"/>
                    <a:pt x="1177" y="12069"/>
                    <a:pt x="1372" y="11613"/>
                  </a:cubicBezTo>
                  <a:cubicBezTo>
                    <a:pt x="1760" y="10707"/>
                    <a:pt x="2133" y="9795"/>
                    <a:pt x="2499" y="8880"/>
                  </a:cubicBezTo>
                  <a:cubicBezTo>
                    <a:pt x="2527" y="8808"/>
                    <a:pt x="2556" y="8734"/>
                    <a:pt x="2585" y="8662"/>
                  </a:cubicBezTo>
                  <a:cubicBezTo>
                    <a:pt x="2625" y="8657"/>
                    <a:pt x="2668" y="8637"/>
                    <a:pt x="2708" y="8607"/>
                  </a:cubicBezTo>
                  <a:cubicBezTo>
                    <a:pt x="2876" y="8479"/>
                    <a:pt x="3034" y="8336"/>
                    <a:pt x="3196" y="8200"/>
                  </a:cubicBezTo>
                  <a:cubicBezTo>
                    <a:pt x="3533" y="7918"/>
                    <a:pt x="3867" y="7631"/>
                    <a:pt x="4196" y="7340"/>
                  </a:cubicBezTo>
                  <a:cubicBezTo>
                    <a:pt x="4254" y="7289"/>
                    <a:pt x="4200" y="7216"/>
                    <a:pt x="4139" y="7216"/>
                  </a:cubicBezTo>
                  <a:cubicBezTo>
                    <a:pt x="4122" y="7216"/>
                    <a:pt x="4105" y="7221"/>
                    <a:pt x="4090" y="7234"/>
                  </a:cubicBezTo>
                  <a:cubicBezTo>
                    <a:pt x="3789" y="7470"/>
                    <a:pt x="3492" y="7711"/>
                    <a:pt x="3196" y="7953"/>
                  </a:cubicBezTo>
                  <a:cubicBezTo>
                    <a:pt x="3055" y="8069"/>
                    <a:pt x="2914" y="8186"/>
                    <a:pt x="2774" y="8303"/>
                  </a:cubicBezTo>
                  <a:cubicBezTo>
                    <a:pt x="2762" y="8314"/>
                    <a:pt x="2733" y="8341"/>
                    <a:pt x="2700" y="8371"/>
                  </a:cubicBezTo>
                  <a:cubicBezTo>
                    <a:pt x="3074" y="7421"/>
                    <a:pt x="3436" y="6467"/>
                    <a:pt x="3787" y="5509"/>
                  </a:cubicBezTo>
                  <a:cubicBezTo>
                    <a:pt x="3795" y="5505"/>
                    <a:pt x="3804" y="5500"/>
                    <a:pt x="3812" y="5493"/>
                  </a:cubicBezTo>
                  <a:cubicBezTo>
                    <a:pt x="4080" y="5239"/>
                    <a:pt x="4348" y="4985"/>
                    <a:pt x="4616" y="4730"/>
                  </a:cubicBezTo>
                  <a:cubicBezTo>
                    <a:pt x="4749" y="4605"/>
                    <a:pt x="4881" y="4480"/>
                    <a:pt x="5012" y="4354"/>
                  </a:cubicBezTo>
                  <a:cubicBezTo>
                    <a:pt x="5147" y="4227"/>
                    <a:pt x="5292" y="4100"/>
                    <a:pt x="5411" y="3958"/>
                  </a:cubicBezTo>
                  <a:cubicBezTo>
                    <a:pt x="5448" y="3913"/>
                    <a:pt x="5414" y="3836"/>
                    <a:pt x="5365" y="3836"/>
                  </a:cubicBezTo>
                  <a:cubicBezTo>
                    <a:pt x="5353" y="3836"/>
                    <a:pt x="5341" y="3840"/>
                    <a:pt x="5328" y="3849"/>
                  </a:cubicBezTo>
                  <a:cubicBezTo>
                    <a:pt x="5184" y="3960"/>
                    <a:pt x="5053" y="4092"/>
                    <a:pt x="4922" y="4217"/>
                  </a:cubicBezTo>
                  <a:cubicBezTo>
                    <a:pt x="4787" y="4348"/>
                    <a:pt x="4652" y="4478"/>
                    <a:pt x="4517" y="4607"/>
                  </a:cubicBezTo>
                  <a:lnTo>
                    <a:pt x="3897" y="5203"/>
                  </a:lnTo>
                  <a:cubicBezTo>
                    <a:pt x="4131" y="4560"/>
                    <a:pt x="4360" y="3916"/>
                    <a:pt x="4582" y="3270"/>
                  </a:cubicBezTo>
                  <a:cubicBezTo>
                    <a:pt x="4619" y="3161"/>
                    <a:pt x="4655" y="3051"/>
                    <a:pt x="4693" y="2942"/>
                  </a:cubicBezTo>
                  <a:cubicBezTo>
                    <a:pt x="4732" y="2926"/>
                    <a:pt x="4763" y="2886"/>
                    <a:pt x="4754" y="2832"/>
                  </a:cubicBezTo>
                  <a:cubicBezTo>
                    <a:pt x="4752" y="2816"/>
                    <a:pt x="4748" y="2801"/>
                    <a:pt x="4746" y="2785"/>
                  </a:cubicBezTo>
                  <a:cubicBezTo>
                    <a:pt x="5051" y="1886"/>
                    <a:pt x="5349" y="985"/>
                    <a:pt x="5640" y="81"/>
                  </a:cubicBezTo>
                  <a:cubicBezTo>
                    <a:pt x="5655" y="33"/>
                    <a:pt x="5615" y="0"/>
                    <a:pt x="5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4111800" y="3646025"/>
              <a:ext cx="205650" cy="295425"/>
            </a:xfrm>
            <a:custGeom>
              <a:avLst/>
              <a:gdLst/>
              <a:ahLst/>
              <a:cxnLst/>
              <a:rect l="l" t="t" r="r" b="b"/>
              <a:pathLst>
                <a:path w="8226" h="11817" extrusionOk="0">
                  <a:moveTo>
                    <a:pt x="8127" y="0"/>
                  </a:moveTo>
                  <a:cubicBezTo>
                    <a:pt x="8106" y="0"/>
                    <a:pt x="8084" y="9"/>
                    <a:pt x="8069" y="31"/>
                  </a:cubicBezTo>
                  <a:lnTo>
                    <a:pt x="8070" y="31"/>
                  </a:lnTo>
                  <a:cubicBezTo>
                    <a:pt x="7611" y="700"/>
                    <a:pt x="7149" y="1365"/>
                    <a:pt x="6686" y="2032"/>
                  </a:cubicBezTo>
                  <a:cubicBezTo>
                    <a:pt x="6661" y="2039"/>
                    <a:pt x="6635" y="2049"/>
                    <a:pt x="6610" y="2056"/>
                  </a:cubicBezTo>
                  <a:cubicBezTo>
                    <a:pt x="6545" y="2076"/>
                    <a:pt x="6543" y="2150"/>
                    <a:pt x="6578" y="2188"/>
                  </a:cubicBezTo>
                  <a:cubicBezTo>
                    <a:pt x="6431" y="2399"/>
                    <a:pt x="6285" y="2610"/>
                    <a:pt x="6138" y="2821"/>
                  </a:cubicBezTo>
                  <a:cubicBezTo>
                    <a:pt x="6125" y="2210"/>
                    <a:pt x="6053" y="1595"/>
                    <a:pt x="5970" y="993"/>
                  </a:cubicBezTo>
                  <a:cubicBezTo>
                    <a:pt x="5965" y="958"/>
                    <a:pt x="5935" y="942"/>
                    <a:pt x="5904" y="942"/>
                  </a:cubicBezTo>
                  <a:cubicBezTo>
                    <a:pt x="5864" y="942"/>
                    <a:pt x="5823" y="967"/>
                    <a:pt x="5829" y="1012"/>
                  </a:cubicBezTo>
                  <a:cubicBezTo>
                    <a:pt x="5914" y="1688"/>
                    <a:pt x="5941" y="2364"/>
                    <a:pt x="5979" y="3044"/>
                  </a:cubicBezTo>
                  <a:cubicBezTo>
                    <a:pt x="5979" y="3046"/>
                    <a:pt x="5981" y="3047"/>
                    <a:pt x="5981" y="3049"/>
                  </a:cubicBezTo>
                  <a:cubicBezTo>
                    <a:pt x="5630" y="3554"/>
                    <a:pt x="5279" y="4058"/>
                    <a:pt x="4929" y="4563"/>
                  </a:cubicBezTo>
                  <a:cubicBezTo>
                    <a:pt x="4718" y="4870"/>
                    <a:pt x="4507" y="5176"/>
                    <a:pt x="4297" y="5482"/>
                  </a:cubicBezTo>
                  <a:cubicBezTo>
                    <a:pt x="4210" y="4785"/>
                    <a:pt x="4116" y="4088"/>
                    <a:pt x="4029" y="3391"/>
                  </a:cubicBezTo>
                  <a:cubicBezTo>
                    <a:pt x="4023" y="3340"/>
                    <a:pt x="3979" y="3314"/>
                    <a:pt x="3939" y="3314"/>
                  </a:cubicBezTo>
                  <a:cubicBezTo>
                    <a:pt x="3900" y="3314"/>
                    <a:pt x="3864" y="3339"/>
                    <a:pt x="3870" y="3391"/>
                  </a:cubicBezTo>
                  <a:cubicBezTo>
                    <a:pt x="3956" y="4171"/>
                    <a:pt x="4034" y="4953"/>
                    <a:pt x="4124" y="5733"/>
                  </a:cubicBezTo>
                  <a:cubicBezTo>
                    <a:pt x="3506" y="6628"/>
                    <a:pt x="2890" y="7522"/>
                    <a:pt x="2273" y="8417"/>
                  </a:cubicBezTo>
                  <a:cubicBezTo>
                    <a:pt x="2248" y="7441"/>
                    <a:pt x="2330" y="6477"/>
                    <a:pt x="2461" y="5511"/>
                  </a:cubicBezTo>
                  <a:cubicBezTo>
                    <a:pt x="2470" y="5444"/>
                    <a:pt x="2414" y="5399"/>
                    <a:pt x="2364" y="5399"/>
                  </a:cubicBezTo>
                  <a:cubicBezTo>
                    <a:pt x="2331" y="5399"/>
                    <a:pt x="2301" y="5418"/>
                    <a:pt x="2292" y="5463"/>
                  </a:cubicBezTo>
                  <a:cubicBezTo>
                    <a:pt x="2098" y="6457"/>
                    <a:pt x="2058" y="7485"/>
                    <a:pt x="2105" y="8496"/>
                  </a:cubicBezTo>
                  <a:cubicBezTo>
                    <a:pt x="2106" y="8518"/>
                    <a:pt x="2115" y="8535"/>
                    <a:pt x="2126" y="8547"/>
                  </a:cubicBezTo>
                  <a:cubicBezTo>
                    <a:pt x="2119" y="8571"/>
                    <a:pt x="2122" y="8596"/>
                    <a:pt x="2136" y="8616"/>
                  </a:cubicBezTo>
                  <a:cubicBezTo>
                    <a:pt x="2019" y="8785"/>
                    <a:pt x="1902" y="8954"/>
                    <a:pt x="1786" y="9123"/>
                  </a:cubicBezTo>
                  <a:cubicBezTo>
                    <a:pt x="1198" y="9977"/>
                    <a:pt x="598" y="10822"/>
                    <a:pt x="42" y="11696"/>
                  </a:cubicBezTo>
                  <a:cubicBezTo>
                    <a:pt x="1" y="11760"/>
                    <a:pt x="56" y="11816"/>
                    <a:pt x="114" y="11816"/>
                  </a:cubicBezTo>
                  <a:cubicBezTo>
                    <a:pt x="140" y="11816"/>
                    <a:pt x="166" y="11806"/>
                    <a:pt x="186" y="11780"/>
                  </a:cubicBezTo>
                  <a:cubicBezTo>
                    <a:pt x="734" y="11038"/>
                    <a:pt x="1247" y="10269"/>
                    <a:pt x="1769" y="9507"/>
                  </a:cubicBezTo>
                  <a:cubicBezTo>
                    <a:pt x="1979" y="9201"/>
                    <a:pt x="2188" y="8896"/>
                    <a:pt x="2397" y="8590"/>
                  </a:cubicBezTo>
                  <a:cubicBezTo>
                    <a:pt x="2783" y="8484"/>
                    <a:pt x="3170" y="8376"/>
                    <a:pt x="3556" y="8269"/>
                  </a:cubicBezTo>
                  <a:cubicBezTo>
                    <a:pt x="4001" y="8146"/>
                    <a:pt x="4470" y="8051"/>
                    <a:pt x="4897" y="7876"/>
                  </a:cubicBezTo>
                  <a:cubicBezTo>
                    <a:pt x="4959" y="7850"/>
                    <a:pt x="4940" y="7769"/>
                    <a:pt x="4880" y="7769"/>
                  </a:cubicBezTo>
                  <a:cubicBezTo>
                    <a:pt x="4876" y="7769"/>
                    <a:pt x="4873" y="7770"/>
                    <a:pt x="4869" y="7770"/>
                  </a:cubicBezTo>
                  <a:cubicBezTo>
                    <a:pt x="4413" y="7842"/>
                    <a:pt x="3962" y="8003"/>
                    <a:pt x="3518" y="8127"/>
                  </a:cubicBezTo>
                  <a:cubicBezTo>
                    <a:pt x="3186" y="8220"/>
                    <a:pt x="2855" y="8313"/>
                    <a:pt x="2524" y="8406"/>
                  </a:cubicBezTo>
                  <a:cubicBezTo>
                    <a:pt x="2789" y="8019"/>
                    <a:pt x="3054" y="7631"/>
                    <a:pt x="3319" y="7244"/>
                  </a:cubicBezTo>
                  <a:cubicBezTo>
                    <a:pt x="3630" y="6789"/>
                    <a:pt x="3942" y="6334"/>
                    <a:pt x="4253" y="5879"/>
                  </a:cubicBezTo>
                  <a:cubicBezTo>
                    <a:pt x="4255" y="5879"/>
                    <a:pt x="4256" y="5879"/>
                    <a:pt x="4259" y="5878"/>
                  </a:cubicBezTo>
                  <a:cubicBezTo>
                    <a:pt x="4680" y="5725"/>
                    <a:pt x="5100" y="5574"/>
                    <a:pt x="5519" y="5417"/>
                  </a:cubicBezTo>
                  <a:cubicBezTo>
                    <a:pt x="5730" y="5338"/>
                    <a:pt x="5939" y="5259"/>
                    <a:pt x="6148" y="5179"/>
                  </a:cubicBezTo>
                  <a:cubicBezTo>
                    <a:pt x="6342" y="5103"/>
                    <a:pt x="6564" y="5045"/>
                    <a:pt x="6737" y="4928"/>
                  </a:cubicBezTo>
                  <a:cubicBezTo>
                    <a:pt x="6784" y="4896"/>
                    <a:pt x="6775" y="4804"/>
                    <a:pt x="6713" y="4804"/>
                  </a:cubicBezTo>
                  <a:cubicBezTo>
                    <a:pt x="6710" y="4804"/>
                    <a:pt x="6707" y="4804"/>
                    <a:pt x="6704" y="4805"/>
                  </a:cubicBezTo>
                  <a:cubicBezTo>
                    <a:pt x="6495" y="4828"/>
                    <a:pt x="6294" y="4922"/>
                    <a:pt x="6096" y="4991"/>
                  </a:cubicBezTo>
                  <a:cubicBezTo>
                    <a:pt x="5885" y="5064"/>
                    <a:pt x="5674" y="5140"/>
                    <a:pt x="5464" y="5215"/>
                  </a:cubicBezTo>
                  <a:cubicBezTo>
                    <a:pt x="5127" y="5336"/>
                    <a:pt x="4791" y="5462"/>
                    <a:pt x="4454" y="5586"/>
                  </a:cubicBezTo>
                  <a:cubicBezTo>
                    <a:pt x="5119" y="4616"/>
                    <a:pt x="5783" y="3645"/>
                    <a:pt x="6442" y="2672"/>
                  </a:cubicBezTo>
                  <a:cubicBezTo>
                    <a:pt x="6557" y="2502"/>
                    <a:pt x="6671" y="2333"/>
                    <a:pt x="6785" y="2164"/>
                  </a:cubicBezTo>
                  <a:cubicBezTo>
                    <a:pt x="6947" y="2112"/>
                    <a:pt x="7107" y="2057"/>
                    <a:pt x="7265" y="1992"/>
                  </a:cubicBezTo>
                  <a:cubicBezTo>
                    <a:pt x="7462" y="1912"/>
                    <a:pt x="7671" y="1831"/>
                    <a:pt x="7848" y="1711"/>
                  </a:cubicBezTo>
                  <a:cubicBezTo>
                    <a:pt x="7903" y="1674"/>
                    <a:pt x="7880" y="1576"/>
                    <a:pt x="7819" y="1576"/>
                  </a:cubicBezTo>
                  <a:cubicBezTo>
                    <a:pt x="7811" y="1576"/>
                    <a:pt x="7803" y="1577"/>
                    <a:pt x="7794" y="1581"/>
                  </a:cubicBezTo>
                  <a:cubicBezTo>
                    <a:pt x="7596" y="1660"/>
                    <a:pt x="7409" y="1763"/>
                    <a:pt x="7211" y="1843"/>
                  </a:cubicBezTo>
                  <a:cubicBezTo>
                    <a:pt x="7119" y="1881"/>
                    <a:pt x="7025" y="1917"/>
                    <a:pt x="6931" y="1950"/>
                  </a:cubicBezTo>
                  <a:cubicBezTo>
                    <a:pt x="7350" y="1333"/>
                    <a:pt x="7767" y="717"/>
                    <a:pt x="8189" y="102"/>
                  </a:cubicBezTo>
                  <a:cubicBezTo>
                    <a:pt x="8225" y="50"/>
                    <a:pt x="8177" y="0"/>
                    <a:pt x="8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3" name="Google Shape;763;p37"/>
          <p:cNvSpPr/>
          <p:nvPr/>
        </p:nvSpPr>
        <p:spPr>
          <a:xfrm>
            <a:off x="9805100" y="6565768"/>
            <a:ext cx="400400" cy="324333"/>
          </a:xfrm>
          <a:custGeom>
            <a:avLst/>
            <a:gdLst/>
            <a:ahLst/>
            <a:cxnLst/>
            <a:rect l="l" t="t" r="r" b="b"/>
            <a:pathLst>
              <a:path w="12012" h="9730" extrusionOk="0">
                <a:moveTo>
                  <a:pt x="5529" y="1"/>
                </a:moveTo>
                <a:cubicBezTo>
                  <a:pt x="2859" y="2669"/>
                  <a:pt x="3813" y="6483"/>
                  <a:pt x="3813" y="6483"/>
                </a:cubicBezTo>
                <a:cubicBezTo>
                  <a:pt x="3813" y="6483"/>
                  <a:pt x="1785" y="5402"/>
                  <a:pt x="575" y="5402"/>
                </a:cubicBezTo>
                <a:cubicBezTo>
                  <a:pt x="349" y="5402"/>
                  <a:pt x="151" y="5440"/>
                  <a:pt x="0" y="5530"/>
                </a:cubicBezTo>
                <a:cubicBezTo>
                  <a:pt x="0" y="5530"/>
                  <a:pt x="0" y="9534"/>
                  <a:pt x="5910" y="9724"/>
                </a:cubicBezTo>
                <a:cubicBezTo>
                  <a:pt x="6026" y="9728"/>
                  <a:pt x="6139" y="9730"/>
                  <a:pt x="6250" y="9730"/>
                </a:cubicBezTo>
                <a:cubicBezTo>
                  <a:pt x="11828" y="9730"/>
                  <a:pt x="12011" y="5148"/>
                  <a:pt x="12011" y="5148"/>
                </a:cubicBezTo>
                <a:cubicBezTo>
                  <a:pt x="12011" y="5148"/>
                  <a:pt x="11898" y="5142"/>
                  <a:pt x="11705" y="5142"/>
                </a:cubicBezTo>
                <a:cubicBezTo>
                  <a:pt x="10834" y="5142"/>
                  <a:pt x="8338" y="5269"/>
                  <a:pt x="7245" y="6673"/>
                </a:cubicBezTo>
                <a:cubicBezTo>
                  <a:pt x="7245" y="6673"/>
                  <a:pt x="8198" y="1334"/>
                  <a:pt x="55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4" name="Google Shape;764;p37"/>
          <p:cNvSpPr/>
          <p:nvPr/>
        </p:nvSpPr>
        <p:spPr>
          <a:xfrm>
            <a:off x="1522200" y="6262747"/>
            <a:ext cx="985392" cy="627361"/>
          </a:xfrm>
          <a:custGeom>
            <a:avLst/>
            <a:gdLst/>
            <a:ahLst/>
            <a:cxnLst/>
            <a:rect l="l" t="t" r="r" b="b"/>
            <a:pathLst>
              <a:path w="16208" h="10319" extrusionOk="0">
                <a:moveTo>
                  <a:pt x="11059" y="1"/>
                </a:moveTo>
                <a:cubicBezTo>
                  <a:pt x="8962" y="2479"/>
                  <a:pt x="8199" y="6674"/>
                  <a:pt x="8199" y="6674"/>
                </a:cubicBezTo>
                <a:cubicBezTo>
                  <a:pt x="8199" y="6674"/>
                  <a:pt x="7437" y="1144"/>
                  <a:pt x="4767" y="382"/>
                </a:cubicBezTo>
                <a:lnTo>
                  <a:pt x="4767" y="382"/>
                </a:lnTo>
                <a:cubicBezTo>
                  <a:pt x="3242" y="4005"/>
                  <a:pt x="4958" y="7055"/>
                  <a:pt x="4958" y="7055"/>
                </a:cubicBezTo>
                <a:cubicBezTo>
                  <a:pt x="4958" y="7055"/>
                  <a:pt x="2661" y="5906"/>
                  <a:pt x="990" y="5906"/>
                </a:cubicBezTo>
                <a:cubicBezTo>
                  <a:pt x="619" y="5906"/>
                  <a:pt x="278" y="5963"/>
                  <a:pt x="1" y="6102"/>
                </a:cubicBezTo>
                <a:cubicBezTo>
                  <a:pt x="1" y="6102"/>
                  <a:pt x="2987" y="10319"/>
                  <a:pt x="7612" y="10319"/>
                </a:cubicBezTo>
                <a:cubicBezTo>
                  <a:pt x="7805" y="10319"/>
                  <a:pt x="8001" y="10311"/>
                  <a:pt x="8199" y="10296"/>
                </a:cubicBezTo>
                <a:cubicBezTo>
                  <a:pt x="13157" y="9914"/>
                  <a:pt x="16207" y="5339"/>
                  <a:pt x="16207" y="5339"/>
                </a:cubicBezTo>
                <a:cubicBezTo>
                  <a:pt x="16207" y="5339"/>
                  <a:pt x="15911" y="5296"/>
                  <a:pt x="15453" y="5296"/>
                </a:cubicBezTo>
                <a:cubicBezTo>
                  <a:pt x="14546" y="5296"/>
                  <a:pt x="13003" y="5462"/>
                  <a:pt x="11862" y="6448"/>
                </a:cubicBezTo>
                <a:lnTo>
                  <a:pt x="11862" y="6448"/>
                </a:lnTo>
                <a:cubicBezTo>
                  <a:pt x="12252" y="5970"/>
                  <a:pt x="12901" y="1474"/>
                  <a:pt x="110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5" name="Google Shape;765;p37"/>
          <p:cNvSpPr/>
          <p:nvPr/>
        </p:nvSpPr>
        <p:spPr>
          <a:xfrm>
            <a:off x="11192234" y="6323900"/>
            <a:ext cx="793156" cy="505040"/>
          </a:xfrm>
          <a:custGeom>
            <a:avLst/>
            <a:gdLst/>
            <a:ahLst/>
            <a:cxnLst/>
            <a:rect l="l" t="t" r="r" b="b"/>
            <a:pathLst>
              <a:path w="11631" h="7406" extrusionOk="0">
                <a:moveTo>
                  <a:pt x="7936" y="1"/>
                </a:moveTo>
                <a:cubicBezTo>
                  <a:pt x="6431" y="1779"/>
                  <a:pt x="5884" y="4789"/>
                  <a:pt x="5884" y="4789"/>
                </a:cubicBezTo>
                <a:cubicBezTo>
                  <a:pt x="5884" y="4789"/>
                  <a:pt x="5337" y="821"/>
                  <a:pt x="3421" y="274"/>
                </a:cubicBezTo>
                <a:lnTo>
                  <a:pt x="3421" y="274"/>
                </a:lnTo>
                <a:cubicBezTo>
                  <a:pt x="2326" y="2874"/>
                  <a:pt x="3558" y="5063"/>
                  <a:pt x="3558" y="5063"/>
                </a:cubicBezTo>
                <a:cubicBezTo>
                  <a:pt x="3558" y="5063"/>
                  <a:pt x="1909" y="4239"/>
                  <a:pt x="710" y="4239"/>
                </a:cubicBezTo>
                <a:cubicBezTo>
                  <a:pt x="443" y="4239"/>
                  <a:pt x="199" y="4279"/>
                  <a:pt x="0" y="4379"/>
                </a:cubicBezTo>
                <a:cubicBezTo>
                  <a:pt x="0" y="4379"/>
                  <a:pt x="2143" y="7405"/>
                  <a:pt x="5462" y="7405"/>
                </a:cubicBezTo>
                <a:cubicBezTo>
                  <a:pt x="5600" y="7405"/>
                  <a:pt x="5741" y="7400"/>
                  <a:pt x="5883" y="7389"/>
                </a:cubicBezTo>
                <a:cubicBezTo>
                  <a:pt x="9441" y="7116"/>
                  <a:pt x="11631" y="3831"/>
                  <a:pt x="11631" y="3831"/>
                </a:cubicBezTo>
                <a:cubicBezTo>
                  <a:pt x="11631" y="3831"/>
                  <a:pt x="11418" y="3801"/>
                  <a:pt x="11090" y="3801"/>
                </a:cubicBezTo>
                <a:cubicBezTo>
                  <a:pt x="10439" y="3801"/>
                  <a:pt x="9332" y="3920"/>
                  <a:pt x="8512" y="4628"/>
                </a:cubicBezTo>
                <a:lnTo>
                  <a:pt x="8512" y="4628"/>
                </a:lnTo>
                <a:cubicBezTo>
                  <a:pt x="8793" y="4284"/>
                  <a:pt x="9258" y="1058"/>
                  <a:pt x="79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6" name="Google Shape;766;p37"/>
          <p:cNvSpPr/>
          <p:nvPr/>
        </p:nvSpPr>
        <p:spPr>
          <a:xfrm>
            <a:off x="8251714" y="6435444"/>
            <a:ext cx="793169" cy="441523"/>
          </a:xfrm>
          <a:custGeom>
            <a:avLst/>
            <a:gdLst/>
            <a:ahLst/>
            <a:cxnLst/>
            <a:rect l="l" t="t" r="r" b="b"/>
            <a:pathLst>
              <a:path w="13017" h="7246" extrusionOk="0">
                <a:moveTo>
                  <a:pt x="3939" y="0"/>
                </a:moveTo>
                <a:lnTo>
                  <a:pt x="3768" y="4485"/>
                </a:lnTo>
                <a:lnTo>
                  <a:pt x="0" y="1898"/>
                </a:lnTo>
                <a:lnTo>
                  <a:pt x="3597" y="6900"/>
                </a:lnTo>
                <a:lnTo>
                  <a:pt x="7193" y="7245"/>
                </a:lnTo>
                <a:lnTo>
                  <a:pt x="13017" y="2415"/>
                </a:lnTo>
                <a:lnTo>
                  <a:pt x="13017" y="2415"/>
                </a:lnTo>
                <a:lnTo>
                  <a:pt x="7879" y="4312"/>
                </a:lnTo>
                <a:lnTo>
                  <a:pt x="9078" y="172"/>
                </a:lnTo>
                <a:lnTo>
                  <a:pt x="5652" y="4140"/>
                </a:lnTo>
                <a:lnTo>
                  <a:pt x="393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7" name="Google Shape;767;p37"/>
          <p:cNvSpPr/>
          <p:nvPr/>
        </p:nvSpPr>
        <p:spPr>
          <a:xfrm>
            <a:off x="3067335" y="6515009"/>
            <a:ext cx="565338" cy="351129"/>
          </a:xfrm>
          <a:custGeom>
            <a:avLst/>
            <a:gdLst/>
            <a:ahLst/>
            <a:cxnLst/>
            <a:rect l="l" t="t" r="r" b="b"/>
            <a:pathLst>
              <a:path w="10277" h="6383" extrusionOk="0">
                <a:moveTo>
                  <a:pt x="3597" y="0"/>
                </a:moveTo>
                <a:lnTo>
                  <a:pt x="2741" y="4486"/>
                </a:lnTo>
                <a:lnTo>
                  <a:pt x="1" y="1725"/>
                </a:lnTo>
                <a:lnTo>
                  <a:pt x="2055" y="6383"/>
                </a:lnTo>
                <a:lnTo>
                  <a:pt x="7194" y="6383"/>
                </a:lnTo>
                <a:lnTo>
                  <a:pt x="10276" y="1381"/>
                </a:lnTo>
                <a:lnTo>
                  <a:pt x="6166" y="4830"/>
                </a:lnTo>
                <a:lnTo>
                  <a:pt x="7365" y="173"/>
                </a:lnTo>
                <a:lnTo>
                  <a:pt x="4453" y="3968"/>
                </a:lnTo>
                <a:lnTo>
                  <a:pt x="35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8" name="Google Shape;768;p37"/>
          <p:cNvSpPr/>
          <p:nvPr/>
        </p:nvSpPr>
        <p:spPr>
          <a:xfrm>
            <a:off x="950978" y="6342667"/>
            <a:ext cx="544520" cy="517968"/>
          </a:xfrm>
          <a:custGeom>
            <a:avLst/>
            <a:gdLst/>
            <a:ahLst/>
            <a:cxnLst/>
            <a:rect l="l" t="t" r="r" b="b"/>
            <a:pathLst>
              <a:path w="9249" h="8798" extrusionOk="0">
                <a:moveTo>
                  <a:pt x="3939" y="1"/>
                </a:moveTo>
                <a:lnTo>
                  <a:pt x="2911" y="6556"/>
                </a:lnTo>
                <a:lnTo>
                  <a:pt x="0" y="3795"/>
                </a:lnTo>
                <a:lnTo>
                  <a:pt x="2227" y="8797"/>
                </a:lnTo>
                <a:lnTo>
                  <a:pt x="6337" y="8797"/>
                </a:lnTo>
                <a:lnTo>
                  <a:pt x="9248" y="4831"/>
                </a:lnTo>
                <a:lnTo>
                  <a:pt x="9248" y="4831"/>
                </a:lnTo>
                <a:lnTo>
                  <a:pt x="5824" y="6728"/>
                </a:lnTo>
                <a:lnTo>
                  <a:pt x="5824" y="6728"/>
                </a:lnTo>
                <a:lnTo>
                  <a:pt x="7022" y="1036"/>
                </a:lnTo>
                <a:lnTo>
                  <a:pt x="4281" y="5866"/>
                </a:lnTo>
                <a:lnTo>
                  <a:pt x="39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9" name="Google Shape;769;p37"/>
          <p:cNvSpPr/>
          <p:nvPr/>
        </p:nvSpPr>
        <p:spPr>
          <a:xfrm>
            <a:off x="10788351" y="252102"/>
            <a:ext cx="1185834" cy="627359"/>
          </a:xfrm>
          <a:custGeom>
            <a:avLst/>
            <a:gdLst/>
            <a:ahLst/>
            <a:cxnLst/>
            <a:rect l="l" t="t" r="r" b="b"/>
            <a:pathLst>
              <a:path w="22121" h="11703" extrusionOk="0">
                <a:moveTo>
                  <a:pt x="9639" y="0"/>
                </a:moveTo>
                <a:cubicBezTo>
                  <a:pt x="9632" y="0"/>
                  <a:pt x="9625" y="0"/>
                  <a:pt x="9618" y="0"/>
                </a:cubicBezTo>
                <a:cubicBezTo>
                  <a:pt x="4091" y="14"/>
                  <a:pt x="3557" y="5532"/>
                  <a:pt x="3557" y="5532"/>
                </a:cubicBezTo>
                <a:cubicBezTo>
                  <a:pt x="3557" y="5532"/>
                  <a:pt x="3277" y="5494"/>
                  <a:pt x="2875" y="5494"/>
                </a:cubicBezTo>
                <a:cubicBezTo>
                  <a:pt x="1840" y="5494"/>
                  <a:pt x="0" y="5746"/>
                  <a:pt x="73" y="7548"/>
                </a:cubicBezTo>
                <a:cubicBezTo>
                  <a:pt x="158" y="9622"/>
                  <a:pt x="4258" y="11702"/>
                  <a:pt x="10119" y="11702"/>
                </a:cubicBezTo>
                <a:cubicBezTo>
                  <a:pt x="11327" y="11702"/>
                  <a:pt x="12610" y="11614"/>
                  <a:pt x="13947" y="11419"/>
                </a:cubicBezTo>
                <a:cubicBezTo>
                  <a:pt x="20559" y="10455"/>
                  <a:pt x="22121" y="10876"/>
                  <a:pt x="21975" y="9416"/>
                </a:cubicBezTo>
                <a:cubicBezTo>
                  <a:pt x="21873" y="8381"/>
                  <a:pt x="20875" y="8231"/>
                  <a:pt x="20304" y="8231"/>
                </a:cubicBezTo>
                <a:cubicBezTo>
                  <a:pt x="20070" y="8231"/>
                  <a:pt x="19908" y="8256"/>
                  <a:pt x="19908" y="8256"/>
                </a:cubicBezTo>
                <a:cubicBezTo>
                  <a:pt x="19908" y="8256"/>
                  <a:pt x="21660" y="5841"/>
                  <a:pt x="19071" y="4541"/>
                </a:cubicBezTo>
                <a:cubicBezTo>
                  <a:pt x="18535" y="4272"/>
                  <a:pt x="18020" y="4165"/>
                  <a:pt x="17540" y="4165"/>
                </a:cubicBezTo>
                <a:cubicBezTo>
                  <a:pt x="15702" y="4165"/>
                  <a:pt x="14379" y="5727"/>
                  <a:pt x="14379" y="5727"/>
                </a:cubicBezTo>
                <a:cubicBezTo>
                  <a:pt x="14379" y="5727"/>
                  <a:pt x="15143" y="0"/>
                  <a:pt x="9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0612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"/>
          <p:cNvSpPr txBox="1">
            <a:spLocks noGrp="1"/>
          </p:cNvSpPr>
          <p:nvPr>
            <p:ph type="body" idx="1"/>
          </p:nvPr>
        </p:nvSpPr>
        <p:spPr>
          <a:xfrm>
            <a:off x="955851" y="1725533"/>
            <a:ext cx="10272000" cy="4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463"/>
            </a:lvl1pPr>
            <a:lvl2pPr marL="1216152" lvl="1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28"/>
            </a:lvl2pPr>
            <a:lvl3pPr marL="1824228" lvl="2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28"/>
            </a:lvl3pPr>
            <a:lvl4pPr marL="2432304" lvl="3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28"/>
            </a:lvl4pPr>
            <a:lvl5pPr marL="3040380" lvl="4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28"/>
            </a:lvl5pPr>
            <a:lvl6pPr marL="3648456" lvl="5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28"/>
            </a:lvl6pPr>
            <a:lvl7pPr marL="4256532" lvl="6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28"/>
            </a:lvl7pPr>
            <a:lvl8pPr marL="4864608" lvl="7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28"/>
            </a:lvl8pPr>
            <a:lvl9pPr marL="5472684" lvl="8" indent="-4391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28"/>
            </a:lvl9pPr>
          </a:lstStyle>
          <a:p>
            <a:endParaRPr/>
          </a:p>
        </p:txBody>
      </p:sp>
      <p:grpSp>
        <p:nvGrpSpPr>
          <p:cNvPr id="497" name="Google Shape;497;p4"/>
          <p:cNvGrpSpPr/>
          <p:nvPr/>
        </p:nvGrpSpPr>
        <p:grpSpPr>
          <a:xfrm>
            <a:off x="-12403" y="0"/>
            <a:ext cx="516120" cy="6858000"/>
            <a:chOff x="219" y="-6350"/>
            <a:chExt cx="713004" cy="5143500"/>
          </a:xfrm>
        </p:grpSpPr>
        <p:sp>
          <p:nvSpPr>
            <p:cNvPr id="498" name="Google Shape;498;p4"/>
            <p:cNvSpPr/>
            <p:nvPr/>
          </p:nvSpPr>
          <p:spPr>
            <a:xfrm rot="5400000">
              <a:off x="-2450181" y="2444050"/>
              <a:ext cx="5143500" cy="24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9" name="Google Shape;499;p4"/>
            <p:cNvSpPr/>
            <p:nvPr/>
          </p:nvSpPr>
          <p:spPr>
            <a:xfrm rot="5400000">
              <a:off x="-2210904" y="2444050"/>
              <a:ext cx="51435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4"/>
            <p:cNvSpPr/>
            <p:nvPr/>
          </p:nvSpPr>
          <p:spPr>
            <a:xfrm rot="5400000">
              <a:off x="-1979878" y="2444050"/>
              <a:ext cx="5143500" cy="24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1" name="Google Shape;501;p4"/>
          <p:cNvGrpSpPr/>
          <p:nvPr/>
        </p:nvGrpSpPr>
        <p:grpSpPr>
          <a:xfrm>
            <a:off x="4996619" y="6372135"/>
            <a:ext cx="2198767" cy="388233"/>
            <a:chOff x="6770700" y="159850"/>
            <a:chExt cx="1649075" cy="291175"/>
          </a:xfrm>
        </p:grpSpPr>
        <p:sp>
          <p:nvSpPr>
            <p:cNvPr id="502" name="Google Shape;502;p4"/>
            <p:cNvSpPr/>
            <p:nvPr/>
          </p:nvSpPr>
          <p:spPr>
            <a:xfrm>
              <a:off x="8358275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60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81313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72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6" y="650"/>
                  </a:lnTo>
                  <a:lnTo>
                    <a:pt x="109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6" y="1098"/>
                  </a:lnTo>
                  <a:lnTo>
                    <a:pt x="1" y="1238"/>
                  </a:lnTo>
                  <a:lnTo>
                    <a:pt x="16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109" y="1702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59" y="2367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9" y="2243"/>
                  </a:lnTo>
                  <a:lnTo>
                    <a:pt x="2011" y="2181"/>
                  </a:lnTo>
                  <a:lnTo>
                    <a:pt x="2104" y="2104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5" y="1361"/>
                  </a:lnTo>
                  <a:lnTo>
                    <a:pt x="2460" y="1238"/>
                  </a:lnTo>
                  <a:lnTo>
                    <a:pt x="2445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67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82" y="449"/>
                  </a:lnTo>
                  <a:lnTo>
                    <a:pt x="2104" y="371"/>
                  </a:lnTo>
                  <a:lnTo>
                    <a:pt x="2011" y="279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7904725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9"/>
                  </a:lnTo>
                  <a:lnTo>
                    <a:pt x="357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4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4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104"/>
                  </a:lnTo>
                  <a:lnTo>
                    <a:pt x="434" y="2181"/>
                  </a:lnTo>
                  <a:lnTo>
                    <a:pt x="527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2"/>
                  </a:lnTo>
                  <a:lnTo>
                    <a:pt x="2383" y="1593"/>
                  </a:lnTo>
                  <a:lnTo>
                    <a:pt x="2414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14" y="990"/>
                  </a:lnTo>
                  <a:lnTo>
                    <a:pt x="2383" y="866"/>
                  </a:lnTo>
                  <a:lnTo>
                    <a:pt x="2352" y="758"/>
                  </a:lnTo>
                  <a:lnTo>
                    <a:pt x="2290" y="650"/>
                  </a:lnTo>
                  <a:lnTo>
                    <a:pt x="2228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7677775" y="159850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1" y="542"/>
                  </a:lnTo>
                  <a:lnTo>
                    <a:pt x="139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0" y="1098"/>
                  </a:lnTo>
                  <a:lnTo>
                    <a:pt x="0" y="1238"/>
                  </a:lnTo>
                  <a:lnTo>
                    <a:pt x="0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4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5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5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745080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4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94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2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7223850" y="159850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58" y="2367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67"/>
                  </a:lnTo>
                  <a:lnTo>
                    <a:pt x="1841" y="2305"/>
                  </a:lnTo>
                  <a:lnTo>
                    <a:pt x="1933" y="2243"/>
                  </a:lnTo>
                  <a:lnTo>
                    <a:pt x="2026" y="2181"/>
                  </a:lnTo>
                  <a:lnTo>
                    <a:pt x="2119" y="2104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2"/>
                  </a:lnTo>
                  <a:lnTo>
                    <a:pt x="2428" y="1593"/>
                  </a:lnTo>
                  <a:lnTo>
                    <a:pt x="2444" y="1485"/>
                  </a:lnTo>
                  <a:lnTo>
                    <a:pt x="2475" y="1361"/>
                  </a:lnTo>
                  <a:lnTo>
                    <a:pt x="2475" y="1238"/>
                  </a:lnTo>
                  <a:lnTo>
                    <a:pt x="2475" y="1098"/>
                  </a:lnTo>
                  <a:lnTo>
                    <a:pt x="2444" y="990"/>
                  </a:lnTo>
                  <a:lnTo>
                    <a:pt x="2428" y="866"/>
                  </a:lnTo>
                  <a:lnTo>
                    <a:pt x="2382" y="758"/>
                  </a:lnTo>
                  <a:lnTo>
                    <a:pt x="2336" y="650"/>
                  </a:lnTo>
                  <a:lnTo>
                    <a:pt x="2274" y="542"/>
                  </a:lnTo>
                  <a:lnTo>
                    <a:pt x="2196" y="449"/>
                  </a:lnTo>
                  <a:lnTo>
                    <a:pt x="2119" y="371"/>
                  </a:lnTo>
                  <a:lnTo>
                    <a:pt x="2026" y="279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109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699765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67707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8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5" y="1098"/>
                  </a:lnTo>
                  <a:lnTo>
                    <a:pt x="0" y="1238"/>
                  </a:lnTo>
                  <a:lnTo>
                    <a:pt x="15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42" y="2367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59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4" y="650"/>
                  </a:lnTo>
                  <a:lnTo>
                    <a:pt x="2243" y="542"/>
                  </a:lnTo>
                  <a:lnTo>
                    <a:pt x="2165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109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358275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60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1313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72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6" y="650"/>
                  </a:lnTo>
                  <a:lnTo>
                    <a:pt x="109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6" y="1098"/>
                  </a:lnTo>
                  <a:lnTo>
                    <a:pt x="1" y="1222"/>
                  </a:lnTo>
                  <a:lnTo>
                    <a:pt x="16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109" y="1701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59" y="2351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9" y="2243"/>
                  </a:lnTo>
                  <a:lnTo>
                    <a:pt x="2011" y="2165"/>
                  </a:lnTo>
                  <a:lnTo>
                    <a:pt x="2104" y="2088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5" y="1346"/>
                  </a:lnTo>
                  <a:lnTo>
                    <a:pt x="2460" y="1222"/>
                  </a:lnTo>
                  <a:lnTo>
                    <a:pt x="2445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67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82" y="449"/>
                  </a:lnTo>
                  <a:lnTo>
                    <a:pt x="2104" y="356"/>
                  </a:lnTo>
                  <a:lnTo>
                    <a:pt x="2011" y="278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904725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8"/>
                  </a:lnTo>
                  <a:lnTo>
                    <a:pt x="357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4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4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088"/>
                  </a:lnTo>
                  <a:lnTo>
                    <a:pt x="434" y="2165"/>
                  </a:lnTo>
                  <a:lnTo>
                    <a:pt x="527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1"/>
                  </a:lnTo>
                  <a:lnTo>
                    <a:pt x="2383" y="1593"/>
                  </a:lnTo>
                  <a:lnTo>
                    <a:pt x="2414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14" y="974"/>
                  </a:lnTo>
                  <a:lnTo>
                    <a:pt x="2383" y="866"/>
                  </a:lnTo>
                  <a:lnTo>
                    <a:pt x="2352" y="742"/>
                  </a:lnTo>
                  <a:lnTo>
                    <a:pt x="2290" y="650"/>
                  </a:lnTo>
                  <a:lnTo>
                    <a:pt x="2228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7677775" y="389525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1" y="541"/>
                  </a:lnTo>
                  <a:lnTo>
                    <a:pt x="139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0" y="1098"/>
                  </a:lnTo>
                  <a:lnTo>
                    <a:pt x="0" y="1222"/>
                  </a:lnTo>
                  <a:lnTo>
                    <a:pt x="0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4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5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5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45080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4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94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2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7223850" y="389525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58" y="2351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37" y="2444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51"/>
                  </a:lnTo>
                  <a:lnTo>
                    <a:pt x="1841" y="2304"/>
                  </a:lnTo>
                  <a:lnTo>
                    <a:pt x="1933" y="2243"/>
                  </a:lnTo>
                  <a:lnTo>
                    <a:pt x="2026" y="2165"/>
                  </a:lnTo>
                  <a:lnTo>
                    <a:pt x="2119" y="2088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1"/>
                  </a:lnTo>
                  <a:lnTo>
                    <a:pt x="2428" y="1593"/>
                  </a:lnTo>
                  <a:lnTo>
                    <a:pt x="2444" y="1469"/>
                  </a:lnTo>
                  <a:lnTo>
                    <a:pt x="2475" y="1346"/>
                  </a:lnTo>
                  <a:lnTo>
                    <a:pt x="2475" y="1222"/>
                  </a:lnTo>
                  <a:lnTo>
                    <a:pt x="2475" y="1098"/>
                  </a:lnTo>
                  <a:lnTo>
                    <a:pt x="2444" y="974"/>
                  </a:lnTo>
                  <a:lnTo>
                    <a:pt x="2428" y="866"/>
                  </a:lnTo>
                  <a:lnTo>
                    <a:pt x="2382" y="742"/>
                  </a:lnTo>
                  <a:lnTo>
                    <a:pt x="2336" y="650"/>
                  </a:lnTo>
                  <a:lnTo>
                    <a:pt x="2274" y="541"/>
                  </a:lnTo>
                  <a:lnTo>
                    <a:pt x="2196" y="449"/>
                  </a:lnTo>
                  <a:lnTo>
                    <a:pt x="2119" y="356"/>
                  </a:lnTo>
                  <a:lnTo>
                    <a:pt x="2026" y="278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93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699765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7707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8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5" y="1098"/>
                  </a:lnTo>
                  <a:lnTo>
                    <a:pt x="0" y="1222"/>
                  </a:lnTo>
                  <a:lnTo>
                    <a:pt x="15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42" y="2351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59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4" y="650"/>
                  </a:lnTo>
                  <a:lnTo>
                    <a:pt x="2243" y="541"/>
                  </a:lnTo>
                  <a:lnTo>
                    <a:pt x="2165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93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8" name="Google Shape;518;p4"/>
          <p:cNvGrpSpPr/>
          <p:nvPr/>
        </p:nvGrpSpPr>
        <p:grpSpPr>
          <a:xfrm>
            <a:off x="4996619" y="96935"/>
            <a:ext cx="2198767" cy="388233"/>
            <a:chOff x="6770700" y="159850"/>
            <a:chExt cx="1649075" cy="291175"/>
          </a:xfrm>
        </p:grpSpPr>
        <p:sp>
          <p:nvSpPr>
            <p:cNvPr id="519" name="Google Shape;519;p4"/>
            <p:cNvSpPr/>
            <p:nvPr/>
          </p:nvSpPr>
          <p:spPr>
            <a:xfrm>
              <a:off x="8358275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60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81313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109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72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6" y="650"/>
                  </a:lnTo>
                  <a:lnTo>
                    <a:pt x="109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6" y="1098"/>
                  </a:lnTo>
                  <a:lnTo>
                    <a:pt x="1" y="1238"/>
                  </a:lnTo>
                  <a:lnTo>
                    <a:pt x="16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109" y="1702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50" y="2305"/>
                  </a:lnTo>
                  <a:lnTo>
                    <a:pt x="759" y="2367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9" y="2243"/>
                  </a:lnTo>
                  <a:lnTo>
                    <a:pt x="2011" y="2181"/>
                  </a:lnTo>
                  <a:lnTo>
                    <a:pt x="2104" y="2104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5" y="1361"/>
                  </a:lnTo>
                  <a:lnTo>
                    <a:pt x="2460" y="1238"/>
                  </a:lnTo>
                  <a:lnTo>
                    <a:pt x="2445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67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82" y="449"/>
                  </a:lnTo>
                  <a:lnTo>
                    <a:pt x="2104" y="371"/>
                  </a:lnTo>
                  <a:lnTo>
                    <a:pt x="2011" y="279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7904725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9"/>
                  </a:lnTo>
                  <a:lnTo>
                    <a:pt x="357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4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4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104"/>
                  </a:lnTo>
                  <a:lnTo>
                    <a:pt x="434" y="2181"/>
                  </a:lnTo>
                  <a:lnTo>
                    <a:pt x="527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2"/>
                  </a:lnTo>
                  <a:lnTo>
                    <a:pt x="2383" y="1593"/>
                  </a:lnTo>
                  <a:lnTo>
                    <a:pt x="2414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14" y="990"/>
                  </a:lnTo>
                  <a:lnTo>
                    <a:pt x="2383" y="866"/>
                  </a:lnTo>
                  <a:lnTo>
                    <a:pt x="2352" y="758"/>
                  </a:lnTo>
                  <a:lnTo>
                    <a:pt x="2290" y="650"/>
                  </a:lnTo>
                  <a:lnTo>
                    <a:pt x="2228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7677775" y="159850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109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1" y="542"/>
                  </a:lnTo>
                  <a:lnTo>
                    <a:pt x="139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0" y="1098"/>
                  </a:lnTo>
                  <a:lnTo>
                    <a:pt x="0" y="1238"/>
                  </a:lnTo>
                  <a:lnTo>
                    <a:pt x="0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4" y="2305"/>
                  </a:lnTo>
                  <a:lnTo>
                    <a:pt x="743" y="2367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5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5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45080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4" y="758"/>
                  </a:lnTo>
                  <a:lnTo>
                    <a:pt x="63" y="866"/>
                  </a:lnTo>
                  <a:lnTo>
                    <a:pt x="32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32" y="1485"/>
                  </a:lnTo>
                  <a:lnTo>
                    <a:pt x="63" y="1593"/>
                  </a:lnTo>
                  <a:lnTo>
                    <a:pt x="94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9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2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9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223850" y="159850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6" y="1098"/>
                  </a:lnTo>
                  <a:lnTo>
                    <a:pt x="0" y="1238"/>
                  </a:lnTo>
                  <a:lnTo>
                    <a:pt x="16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58" y="2367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67"/>
                  </a:lnTo>
                  <a:lnTo>
                    <a:pt x="1841" y="2305"/>
                  </a:lnTo>
                  <a:lnTo>
                    <a:pt x="1933" y="2243"/>
                  </a:lnTo>
                  <a:lnTo>
                    <a:pt x="2026" y="2181"/>
                  </a:lnTo>
                  <a:lnTo>
                    <a:pt x="2119" y="2104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2"/>
                  </a:lnTo>
                  <a:lnTo>
                    <a:pt x="2428" y="1593"/>
                  </a:lnTo>
                  <a:lnTo>
                    <a:pt x="2444" y="1485"/>
                  </a:lnTo>
                  <a:lnTo>
                    <a:pt x="2475" y="1361"/>
                  </a:lnTo>
                  <a:lnTo>
                    <a:pt x="2475" y="1238"/>
                  </a:lnTo>
                  <a:lnTo>
                    <a:pt x="2475" y="1098"/>
                  </a:lnTo>
                  <a:lnTo>
                    <a:pt x="2444" y="990"/>
                  </a:lnTo>
                  <a:lnTo>
                    <a:pt x="2428" y="866"/>
                  </a:lnTo>
                  <a:lnTo>
                    <a:pt x="2382" y="758"/>
                  </a:lnTo>
                  <a:lnTo>
                    <a:pt x="2336" y="650"/>
                  </a:lnTo>
                  <a:lnTo>
                    <a:pt x="2274" y="542"/>
                  </a:lnTo>
                  <a:lnTo>
                    <a:pt x="2196" y="449"/>
                  </a:lnTo>
                  <a:lnTo>
                    <a:pt x="2119" y="371"/>
                  </a:lnTo>
                  <a:lnTo>
                    <a:pt x="2026" y="279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109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6997650" y="159850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109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9" y="449"/>
                  </a:lnTo>
                  <a:lnTo>
                    <a:pt x="202" y="542"/>
                  </a:lnTo>
                  <a:lnTo>
                    <a:pt x="140" y="650"/>
                  </a:lnTo>
                  <a:lnTo>
                    <a:pt x="93" y="758"/>
                  </a:lnTo>
                  <a:lnTo>
                    <a:pt x="47" y="866"/>
                  </a:lnTo>
                  <a:lnTo>
                    <a:pt x="16" y="990"/>
                  </a:lnTo>
                  <a:lnTo>
                    <a:pt x="1" y="1098"/>
                  </a:lnTo>
                  <a:lnTo>
                    <a:pt x="1" y="1238"/>
                  </a:lnTo>
                  <a:lnTo>
                    <a:pt x="1" y="1361"/>
                  </a:lnTo>
                  <a:lnTo>
                    <a:pt x="16" y="1485"/>
                  </a:lnTo>
                  <a:lnTo>
                    <a:pt x="47" y="1593"/>
                  </a:lnTo>
                  <a:lnTo>
                    <a:pt x="93" y="1702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2" y="2243"/>
                  </a:lnTo>
                  <a:lnTo>
                    <a:pt x="635" y="2305"/>
                  </a:lnTo>
                  <a:lnTo>
                    <a:pt x="743" y="2367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67"/>
                  </a:lnTo>
                  <a:lnTo>
                    <a:pt x="1810" y="2305"/>
                  </a:lnTo>
                  <a:lnTo>
                    <a:pt x="1903" y="2243"/>
                  </a:lnTo>
                  <a:lnTo>
                    <a:pt x="1996" y="2181"/>
                  </a:lnTo>
                  <a:lnTo>
                    <a:pt x="2088" y="2104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2"/>
                  </a:lnTo>
                  <a:lnTo>
                    <a:pt x="2398" y="1593"/>
                  </a:lnTo>
                  <a:lnTo>
                    <a:pt x="2429" y="1485"/>
                  </a:lnTo>
                  <a:lnTo>
                    <a:pt x="2444" y="1361"/>
                  </a:lnTo>
                  <a:lnTo>
                    <a:pt x="2444" y="1238"/>
                  </a:lnTo>
                  <a:lnTo>
                    <a:pt x="2444" y="1098"/>
                  </a:lnTo>
                  <a:lnTo>
                    <a:pt x="2429" y="990"/>
                  </a:lnTo>
                  <a:lnTo>
                    <a:pt x="2398" y="866"/>
                  </a:lnTo>
                  <a:lnTo>
                    <a:pt x="2351" y="758"/>
                  </a:lnTo>
                  <a:lnTo>
                    <a:pt x="2305" y="650"/>
                  </a:lnTo>
                  <a:lnTo>
                    <a:pt x="2243" y="542"/>
                  </a:lnTo>
                  <a:lnTo>
                    <a:pt x="2166" y="449"/>
                  </a:lnTo>
                  <a:lnTo>
                    <a:pt x="2088" y="371"/>
                  </a:lnTo>
                  <a:lnTo>
                    <a:pt x="1996" y="279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109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6770700" y="159850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109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9"/>
                  </a:lnTo>
                  <a:lnTo>
                    <a:pt x="356" y="371"/>
                  </a:lnTo>
                  <a:lnTo>
                    <a:pt x="278" y="449"/>
                  </a:lnTo>
                  <a:lnTo>
                    <a:pt x="217" y="542"/>
                  </a:lnTo>
                  <a:lnTo>
                    <a:pt x="155" y="650"/>
                  </a:lnTo>
                  <a:lnTo>
                    <a:pt x="93" y="758"/>
                  </a:lnTo>
                  <a:lnTo>
                    <a:pt x="62" y="866"/>
                  </a:lnTo>
                  <a:lnTo>
                    <a:pt x="31" y="990"/>
                  </a:lnTo>
                  <a:lnTo>
                    <a:pt x="15" y="1098"/>
                  </a:lnTo>
                  <a:lnTo>
                    <a:pt x="0" y="1238"/>
                  </a:lnTo>
                  <a:lnTo>
                    <a:pt x="15" y="1361"/>
                  </a:lnTo>
                  <a:lnTo>
                    <a:pt x="31" y="1485"/>
                  </a:lnTo>
                  <a:lnTo>
                    <a:pt x="62" y="1593"/>
                  </a:lnTo>
                  <a:lnTo>
                    <a:pt x="93" y="1702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104"/>
                  </a:lnTo>
                  <a:lnTo>
                    <a:pt x="449" y="2181"/>
                  </a:lnTo>
                  <a:lnTo>
                    <a:pt x="541" y="2243"/>
                  </a:lnTo>
                  <a:lnTo>
                    <a:pt x="650" y="2305"/>
                  </a:lnTo>
                  <a:lnTo>
                    <a:pt x="742" y="2367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67"/>
                  </a:lnTo>
                  <a:lnTo>
                    <a:pt x="1810" y="2305"/>
                  </a:lnTo>
                  <a:lnTo>
                    <a:pt x="1918" y="2243"/>
                  </a:lnTo>
                  <a:lnTo>
                    <a:pt x="2011" y="2181"/>
                  </a:lnTo>
                  <a:lnTo>
                    <a:pt x="2088" y="2104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2"/>
                  </a:lnTo>
                  <a:lnTo>
                    <a:pt x="2397" y="1593"/>
                  </a:lnTo>
                  <a:lnTo>
                    <a:pt x="2428" y="1485"/>
                  </a:lnTo>
                  <a:lnTo>
                    <a:pt x="2444" y="1361"/>
                  </a:lnTo>
                  <a:lnTo>
                    <a:pt x="2459" y="1238"/>
                  </a:lnTo>
                  <a:lnTo>
                    <a:pt x="2444" y="1098"/>
                  </a:lnTo>
                  <a:lnTo>
                    <a:pt x="2428" y="990"/>
                  </a:lnTo>
                  <a:lnTo>
                    <a:pt x="2397" y="866"/>
                  </a:lnTo>
                  <a:lnTo>
                    <a:pt x="2351" y="758"/>
                  </a:lnTo>
                  <a:lnTo>
                    <a:pt x="2304" y="650"/>
                  </a:lnTo>
                  <a:lnTo>
                    <a:pt x="2243" y="542"/>
                  </a:lnTo>
                  <a:lnTo>
                    <a:pt x="2165" y="449"/>
                  </a:lnTo>
                  <a:lnTo>
                    <a:pt x="2088" y="371"/>
                  </a:lnTo>
                  <a:lnTo>
                    <a:pt x="2011" y="279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109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358275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60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81313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38" y="0"/>
                  </a:moveTo>
                  <a:lnTo>
                    <a:pt x="1099" y="16"/>
                  </a:lnTo>
                  <a:lnTo>
                    <a:pt x="991" y="31"/>
                  </a:lnTo>
                  <a:lnTo>
                    <a:pt x="867" y="62"/>
                  </a:lnTo>
                  <a:lnTo>
                    <a:pt x="759" y="93"/>
                  </a:lnTo>
                  <a:lnTo>
                    <a:pt x="650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72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6" y="650"/>
                  </a:lnTo>
                  <a:lnTo>
                    <a:pt x="109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6" y="1098"/>
                  </a:lnTo>
                  <a:lnTo>
                    <a:pt x="1" y="1222"/>
                  </a:lnTo>
                  <a:lnTo>
                    <a:pt x="16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109" y="1701"/>
                  </a:lnTo>
                  <a:lnTo>
                    <a:pt x="156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72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50" y="2304"/>
                  </a:lnTo>
                  <a:lnTo>
                    <a:pt x="759" y="2351"/>
                  </a:lnTo>
                  <a:lnTo>
                    <a:pt x="867" y="2397"/>
                  </a:lnTo>
                  <a:lnTo>
                    <a:pt x="991" y="2428"/>
                  </a:lnTo>
                  <a:lnTo>
                    <a:pt x="1099" y="2444"/>
                  </a:lnTo>
                  <a:lnTo>
                    <a:pt x="1238" y="2459"/>
                  </a:lnTo>
                  <a:lnTo>
                    <a:pt x="1362" y="2444"/>
                  </a:lnTo>
                  <a:lnTo>
                    <a:pt x="1486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9" y="2243"/>
                  </a:lnTo>
                  <a:lnTo>
                    <a:pt x="2011" y="2165"/>
                  </a:lnTo>
                  <a:lnTo>
                    <a:pt x="2104" y="2088"/>
                  </a:lnTo>
                  <a:lnTo>
                    <a:pt x="2182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67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5" y="1346"/>
                  </a:lnTo>
                  <a:lnTo>
                    <a:pt x="2460" y="1222"/>
                  </a:lnTo>
                  <a:lnTo>
                    <a:pt x="2445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67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82" y="449"/>
                  </a:lnTo>
                  <a:lnTo>
                    <a:pt x="2104" y="356"/>
                  </a:lnTo>
                  <a:lnTo>
                    <a:pt x="2011" y="278"/>
                  </a:lnTo>
                  <a:lnTo>
                    <a:pt x="1919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86" y="31"/>
                  </a:lnTo>
                  <a:lnTo>
                    <a:pt x="1362" y="16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7904725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27" y="217"/>
                  </a:lnTo>
                  <a:lnTo>
                    <a:pt x="434" y="278"/>
                  </a:lnTo>
                  <a:lnTo>
                    <a:pt x="357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4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4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7" y="2088"/>
                  </a:lnTo>
                  <a:lnTo>
                    <a:pt x="434" y="2165"/>
                  </a:lnTo>
                  <a:lnTo>
                    <a:pt x="527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78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28" y="1918"/>
                  </a:lnTo>
                  <a:lnTo>
                    <a:pt x="2290" y="1810"/>
                  </a:lnTo>
                  <a:lnTo>
                    <a:pt x="2352" y="1701"/>
                  </a:lnTo>
                  <a:lnTo>
                    <a:pt x="2383" y="1593"/>
                  </a:lnTo>
                  <a:lnTo>
                    <a:pt x="2414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14" y="974"/>
                  </a:lnTo>
                  <a:lnTo>
                    <a:pt x="2383" y="866"/>
                  </a:lnTo>
                  <a:lnTo>
                    <a:pt x="2352" y="742"/>
                  </a:lnTo>
                  <a:lnTo>
                    <a:pt x="2290" y="650"/>
                  </a:lnTo>
                  <a:lnTo>
                    <a:pt x="2228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78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7677775" y="389525"/>
              <a:ext cx="61100" cy="61500"/>
            </a:xfrm>
            <a:custGeom>
              <a:avLst/>
              <a:gdLst/>
              <a:ahLst/>
              <a:cxnLst/>
              <a:rect l="l" t="t" r="r" b="b"/>
              <a:pathLst>
                <a:path w="2444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5" y="31"/>
                  </a:lnTo>
                  <a:lnTo>
                    <a:pt x="851" y="62"/>
                  </a:lnTo>
                  <a:lnTo>
                    <a:pt x="743" y="93"/>
                  </a:lnTo>
                  <a:lnTo>
                    <a:pt x="634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1" y="541"/>
                  </a:lnTo>
                  <a:lnTo>
                    <a:pt x="139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0" y="1098"/>
                  </a:lnTo>
                  <a:lnTo>
                    <a:pt x="0" y="1222"/>
                  </a:lnTo>
                  <a:lnTo>
                    <a:pt x="0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39" y="1810"/>
                  </a:lnTo>
                  <a:lnTo>
                    <a:pt x="201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4" y="2304"/>
                  </a:lnTo>
                  <a:lnTo>
                    <a:pt x="743" y="2351"/>
                  </a:lnTo>
                  <a:lnTo>
                    <a:pt x="851" y="2397"/>
                  </a:lnTo>
                  <a:lnTo>
                    <a:pt x="975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3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5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5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3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745080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3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4" y="742"/>
                  </a:lnTo>
                  <a:lnTo>
                    <a:pt x="63" y="866"/>
                  </a:lnTo>
                  <a:lnTo>
                    <a:pt x="32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32" y="1469"/>
                  </a:lnTo>
                  <a:lnTo>
                    <a:pt x="63" y="1593"/>
                  </a:lnTo>
                  <a:lnTo>
                    <a:pt x="94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3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9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2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2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9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223850" y="389525"/>
              <a:ext cx="61875" cy="61500"/>
            </a:xfrm>
            <a:custGeom>
              <a:avLst/>
              <a:gdLst/>
              <a:ahLst/>
              <a:cxnLst/>
              <a:rect l="l" t="t" r="r" b="b"/>
              <a:pathLst>
                <a:path w="2475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90" y="31"/>
                  </a:lnTo>
                  <a:lnTo>
                    <a:pt x="866" y="62"/>
                  </a:lnTo>
                  <a:lnTo>
                    <a:pt x="758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6" y="1098"/>
                  </a:lnTo>
                  <a:lnTo>
                    <a:pt x="0" y="1222"/>
                  </a:lnTo>
                  <a:lnTo>
                    <a:pt x="16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58" y="2351"/>
                  </a:lnTo>
                  <a:lnTo>
                    <a:pt x="866" y="2397"/>
                  </a:lnTo>
                  <a:lnTo>
                    <a:pt x="990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237" y="2444"/>
                  </a:lnTo>
                  <a:lnTo>
                    <a:pt x="1253" y="2459"/>
                  </a:lnTo>
                  <a:lnTo>
                    <a:pt x="1377" y="2444"/>
                  </a:lnTo>
                  <a:lnTo>
                    <a:pt x="1500" y="2428"/>
                  </a:lnTo>
                  <a:lnTo>
                    <a:pt x="1609" y="2397"/>
                  </a:lnTo>
                  <a:lnTo>
                    <a:pt x="1732" y="2351"/>
                  </a:lnTo>
                  <a:lnTo>
                    <a:pt x="1841" y="2304"/>
                  </a:lnTo>
                  <a:lnTo>
                    <a:pt x="1933" y="2243"/>
                  </a:lnTo>
                  <a:lnTo>
                    <a:pt x="2026" y="2165"/>
                  </a:lnTo>
                  <a:lnTo>
                    <a:pt x="2119" y="2088"/>
                  </a:lnTo>
                  <a:lnTo>
                    <a:pt x="2196" y="2011"/>
                  </a:lnTo>
                  <a:lnTo>
                    <a:pt x="2274" y="1918"/>
                  </a:lnTo>
                  <a:lnTo>
                    <a:pt x="2336" y="1810"/>
                  </a:lnTo>
                  <a:lnTo>
                    <a:pt x="2382" y="1701"/>
                  </a:lnTo>
                  <a:lnTo>
                    <a:pt x="2428" y="1593"/>
                  </a:lnTo>
                  <a:lnTo>
                    <a:pt x="2444" y="1469"/>
                  </a:lnTo>
                  <a:lnTo>
                    <a:pt x="2475" y="1346"/>
                  </a:lnTo>
                  <a:lnTo>
                    <a:pt x="2475" y="1222"/>
                  </a:lnTo>
                  <a:lnTo>
                    <a:pt x="2475" y="1098"/>
                  </a:lnTo>
                  <a:lnTo>
                    <a:pt x="2444" y="974"/>
                  </a:lnTo>
                  <a:lnTo>
                    <a:pt x="2428" y="866"/>
                  </a:lnTo>
                  <a:lnTo>
                    <a:pt x="2382" y="742"/>
                  </a:lnTo>
                  <a:lnTo>
                    <a:pt x="2336" y="650"/>
                  </a:lnTo>
                  <a:lnTo>
                    <a:pt x="2274" y="541"/>
                  </a:lnTo>
                  <a:lnTo>
                    <a:pt x="2196" y="449"/>
                  </a:lnTo>
                  <a:lnTo>
                    <a:pt x="2119" y="356"/>
                  </a:lnTo>
                  <a:lnTo>
                    <a:pt x="2026" y="278"/>
                  </a:lnTo>
                  <a:lnTo>
                    <a:pt x="1933" y="217"/>
                  </a:lnTo>
                  <a:lnTo>
                    <a:pt x="1841" y="155"/>
                  </a:lnTo>
                  <a:lnTo>
                    <a:pt x="1732" y="93"/>
                  </a:lnTo>
                  <a:lnTo>
                    <a:pt x="1609" y="62"/>
                  </a:lnTo>
                  <a:lnTo>
                    <a:pt x="1500" y="31"/>
                  </a:lnTo>
                  <a:lnTo>
                    <a:pt x="1377" y="16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6997650" y="389525"/>
              <a:ext cx="61125" cy="61500"/>
            </a:xfrm>
            <a:custGeom>
              <a:avLst/>
              <a:gdLst/>
              <a:ahLst/>
              <a:cxnLst/>
              <a:rect l="l" t="t" r="r" b="b"/>
              <a:pathLst>
                <a:path w="2445" h="2460" extrusionOk="0">
                  <a:moveTo>
                    <a:pt x="1222" y="0"/>
                  </a:moveTo>
                  <a:lnTo>
                    <a:pt x="1099" y="16"/>
                  </a:lnTo>
                  <a:lnTo>
                    <a:pt x="975" y="31"/>
                  </a:lnTo>
                  <a:lnTo>
                    <a:pt x="867" y="62"/>
                  </a:lnTo>
                  <a:lnTo>
                    <a:pt x="743" y="93"/>
                  </a:lnTo>
                  <a:lnTo>
                    <a:pt x="635" y="155"/>
                  </a:lnTo>
                  <a:lnTo>
                    <a:pt x="542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9" y="449"/>
                  </a:lnTo>
                  <a:lnTo>
                    <a:pt x="202" y="541"/>
                  </a:lnTo>
                  <a:lnTo>
                    <a:pt x="140" y="650"/>
                  </a:lnTo>
                  <a:lnTo>
                    <a:pt x="93" y="742"/>
                  </a:lnTo>
                  <a:lnTo>
                    <a:pt x="47" y="866"/>
                  </a:lnTo>
                  <a:lnTo>
                    <a:pt x="16" y="974"/>
                  </a:lnTo>
                  <a:lnTo>
                    <a:pt x="1" y="1098"/>
                  </a:lnTo>
                  <a:lnTo>
                    <a:pt x="1" y="1222"/>
                  </a:lnTo>
                  <a:lnTo>
                    <a:pt x="1" y="1346"/>
                  </a:lnTo>
                  <a:lnTo>
                    <a:pt x="16" y="1469"/>
                  </a:lnTo>
                  <a:lnTo>
                    <a:pt x="47" y="1593"/>
                  </a:lnTo>
                  <a:lnTo>
                    <a:pt x="93" y="1701"/>
                  </a:lnTo>
                  <a:lnTo>
                    <a:pt x="140" y="1810"/>
                  </a:lnTo>
                  <a:lnTo>
                    <a:pt x="202" y="1918"/>
                  </a:lnTo>
                  <a:lnTo>
                    <a:pt x="279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2" y="2243"/>
                  </a:lnTo>
                  <a:lnTo>
                    <a:pt x="635" y="2304"/>
                  </a:lnTo>
                  <a:lnTo>
                    <a:pt x="743" y="2351"/>
                  </a:lnTo>
                  <a:lnTo>
                    <a:pt x="867" y="2397"/>
                  </a:lnTo>
                  <a:lnTo>
                    <a:pt x="975" y="2428"/>
                  </a:lnTo>
                  <a:lnTo>
                    <a:pt x="1099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70" y="2428"/>
                  </a:lnTo>
                  <a:lnTo>
                    <a:pt x="1594" y="2397"/>
                  </a:lnTo>
                  <a:lnTo>
                    <a:pt x="1702" y="2351"/>
                  </a:lnTo>
                  <a:lnTo>
                    <a:pt x="1810" y="2304"/>
                  </a:lnTo>
                  <a:lnTo>
                    <a:pt x="1903" y="2243"/>
                  </a:lnTo>
                  <a:lnTo>
                    <a:pt x="1996" y="2165"/>
                  </a:lnTo>
                  <a:lnTo>
                    <a:pt x="2088" y="2088"/>
                  </a:lnTo>
                  <a:lnTo>
                    <a:pt x="2166" y="2011"/>
                  </a:lnTo>
                  <a:lnTo>
                    <a:pt x="2243" y="1918"/>
                  </a:lnTo>
                  <a:lnTo>
                    <a:pt x="2305" y="1810"/>
                  </a:lnTo>
                  <a:lnTo>
                    <a:pt x="2351" y="1701"/>
                  </a:lnTo>
                  <a:lnTo>
                    <a:pt x="2398" y="1593"/>
                  </a:lnTo>
                  <a:lnTo>
                    <a:pt x="2429" y="1469"/>
                  </a:lnTo>
                  <a:lnTo>
                    <a:pt x="2444" y="1346"/>
                  </a:lnTo>
                  <a:lnTo>
                    <a:pt x="2444" y="1222"/>
                  </a:lnTo>
                  <a:lnTo>
                    <a:pt x="2444" y="1098"/>
                  </a:lnTo>
                  <a:lnTo>
                    <a:pt x="2429" y="974"/>
                  </a:lnTo>
                  <a:lnTo>
                    <a:pt x="2398" y="866"/>
                  </a:lnTo>
                  <a:lnTo>
                    <a:pt x="2351" y="742"/>
                  </a:lnTo>
                  <a:lnTo>
                    <a:pt x="2305" y="650"/>
                  </a:lnTo>
                  <a:lnTo>
                    <a:pt x="2243" y="541"/>
                  </a:lnTo>
                  <a:lnTo>
                    <a:pt x="2166" y="449"/>
                  </a:lnTo>
                  <a:lnTo>
                    <a:pt x="2088" y="356"/>
                  </a:lnTo>
                  <a:lnTo>
                    <a:pt x="1996" y="278"/>
                  </a:lnTo>
                  <a:lnTo>
                    <a:pt x="1903" y="217"/>
                  </a:lnTo>
                  <a:lnTo>
                    <a:pt x="1810" y="155"/>
                  </a:lnTo>
                  <a:lnTo>
                    <a:pt x="1702" y="93"/>
                  </a:lnTo>
                  <a:lnTo>
                    <a:pt x="1594" y="62"/>
                  </a:lnTo>
                  <a:lnTo>
                    <a:pt x="1470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6770700" y="389525"/>
              <a:ext cx="61500" cy="61500"/>
            </a:xfrm>
            <a:custGeom>
              <a:avLst/>
              <a:gdLst/>
              <a:ahLst/>
              <a:cxnLst/>
              <a:rect l="l" t="t" r="r" b="b"/>
              <a:pathLst>
                <a:path w="2460" h="2460" extrusionOk="0">
                  <a:moveTo>
                    <a:pt x="1222" y="0"/>
                  </a:moveTo>
                  <a:lnTo>
                    <a:pt x="1098" y="16"/>
                  </a:lnTo>
                  <a:lnTo>
                    <a:pt x="974" y="31"/>
                  </a:lnTo>
                  <a:lnTo>
                    <a:pt x="866" y="62"/>
                  </a:lnTo>
                  <a:lnTo>
                    <a:pt x="742" y="93"/>
                  </a:lnTo>
                  <a:lnTo>
                    <a:pt x="650" y="155"/>
                  </a:lnTo>
                  <a:lnTo>
                    <a:pt x="541" y="217"/>
                  </a:lnTo>
                  <a:lnTo>
                    <a:pt x="449" y="278"/>
                  </a:lnTo>
                  <a:lnTo>
                    <a:pt x="356" y="356"/>
                  </a:lnTo>
                  <a:lnTo>
                    <a:pt x="278" y="449"/>
                  </a:lnTo>
                  <a:lnTo>
                    <a:pt x="217" y="541"/>
                  </a:lnTo>
                  <a:lnTo>
                    <a:pt x="155" y="650"/>
                  </a:lnTo>
                  <a:lnTo>
                    <a:pt x="93" y="742"/>
                  </a:lnTo>
                  <a:lnTo>
                    <a:pt x="62" y="866"/>
                  </a:lnTo>
                  <a:lnTo>
                    <a:pt x="31" y="974"/>
                  </a:lnTo>
                  <a:lnTo>
                    <a:pt x="15" y="1098"/>
                  </a:lnTo>
                  <a:lnTo>
                    <a:pt x="0" y="1222"/>
                  </a:lnTo>
                  <a:lnTo>
                    <a:pt x="15" y="1346"/>
                  </a:lnTo>
                  <a:lnTo>
                    <a:pt x="31" y="1469"/>
                  </a:lnTo>
                  <a:lnTo>
                    <a:pt x="62" y="1593"/>
                  </a:lnTo>
                  <a:lnTo>
                    <a:pt x="93" y="1701"/>
                  </a:lnTo>
                  <a:lnTo>
                    <a:pt x="155" y="1810"/>
                  </a:lnTo>
                  <a:lnTo>
                    <a:pt x="217" y="1918"/>
                  </a:lnTo>
                  <a:lnTo>
                    <a:pt x="278" y="2011"/>
                  </a:lnTo>
                  <a:lnTo>
                    <a:pt x="356" y="2088"/>
                  </a:lnTo>
                  <a:lnTo>
                    <a:pt x="449" y="2165"/>
                  </a:lnTo>
                  <a:lnTo>
                    <a:pt x="541" y="2243"/>
                  </a:lnTo>
                  <a:lnTo>
                    <a:pt x="650" y="2304"/>
                  </a:lnTo>
                  <a:lnTo>
                    <a:pt x="742" y="2351"/>
                  </a:lnTo>
                  <a:lnTo>
                    <a:pt x="866" y="2397"/>
                  </a:lnTo>
                  <a:lnTo>
                    <a:pt x="974" y="2428"/>
                  </a:lnTo>
                  <a:lnTo>
                    <a:pt x="1098" y="2444"/>
                  </a:lnTo>
                  <a:lnTo>
                    <a:pt x="1222" y="2459"/>
                  </a:lnTo>
                  <a:lnTo>
                    <a:pt x="1346" y="2444"/>
                  </a:lnTo>
                  <a:lnTo>
                    <a:pt x="1469" y="2428"/>
                  </a:lnTo>
                  <a:lnTo>
                    <a:pt x="1593" y="2397"/>
                  </a:lnTo>
                  <a:lnTo>
                    <a:pt x="1701" y="2351"/>
                  </a:lnTo>
                  <a:lnTo>
                    <a:pt x="1810" y="2304"/>
                  </a:lnTo>
                  <a:lnTo>
                    <a:pt x="1918" y="2243"/>
                  </a:lnTo>
                  <a:lnTo>
                    <a:pt x="2011" y="2165"/>
                  </a:lnTo>
                  <a:lnTo>
                    <a:pt x="2088" y="2088"/>
                  </a:lnTo>
                  <a:lnTo>
                    <a:pt x="2165" y="2011"/>
                  </a:lnTo>
                  <a:lnTo>
                    <a:pt x="2243" y="1918"/>
                  </a:lnTo>
                  <a:lnTo>
                    <a:pt x="2304" y="1810"/>
                  </a:lnTo>
                  <a:lnTo>
                    <a:pt x="2351" y="1701"/>
                  </a:lnTo>
                  <a:lnTo>
                    <a:pt x="2397" y="1593"/>
                  </a:lnTo>
                  <a:lnTo>
                    <a:pt x="2428" y="1469"/>
                  </a:lnTo>
                  <a:lnTo>
                    <a:pt x="2444" y="1346"/>
                  </a:lnTo>
                  <a:lnTo>
                    <a:pt x="2459" y="1222"/>
                  </a:lnTo>
                  <a:lnTo>
                    <a:pt x="2444" y="1098"/>
                  </a:lnTo>
                  <a:lnTo>
                    <a:pt x="2428" y="974"/>
                  </a:lnTo>
                  <a:lnTo>
                    <a:pt x="2397" y="866"/>
                  </a:lnTo>
                  <a:lnTo>
                    <a:pt x="2351" y="742"/>
                  </a:lnTo>
                  <a:lnTo>
                    <a:pt x="2304" y="650"/>
                  </a:lnTo>
                  <a:lnTo>
                    <a:pt x="2243" y="541"/>
                  </a:lnTo>
                  <a:lnTo>
                    <a:pt x="2165" y="449"/>
                  </a:lnTo>
                  <a:lnTo>
                    <a:pt x="2088" y="356"/>
                  </a:lnTo>
                  <a:lnTo>
                    <a:pt x="2011" y="278"/>
                  </a:lnTo>
                  <a:lnTo>
                    <a:pt x="1918" y="217"/>
                  </a:lnTo>
                  <a:lnTo>
                    <a:pt x="1810" y="155"/>
                  </a:lnTo>
                  <a:lnTo>
                    <a:pt x="1701" y="93"/>
                  </a:lnTo>
                  <a:lnTo>
                    <a:pt x="1593" y="62"/>
                  </a:lnTo>
                  <a:lnTo>
                    <a:pt x="1469" y="31"/>
                  </a:lnTo>
                  <a:lnTo>
                    <a:pt x="1346" y="16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5" name="Google Shape;535;p4"/>
          <p:cNvGrpSpPr/>
          <p:nvPr/>
        </p:nvGrpSpPr>
        <p:grpSpPr>
          <a:xfrm>
            <a:off x="11478302" y="5521602"/>
            <a:ext cx="505264" cy="474196"/>
            <a:chOff x="7115700" y="1348450"/>
            <a:chExt cx="933600" cy="873825"/>
          </a:xfrm>
        </p:grpSpPr>
        <p:sp>
          <p:nvSpPr>
            <p:cNvPr id="536" name="Google Shape;536;p4"/>
            <p:cNvSpPr/>
            <p:nvPr/>
          </p:nvSpPr>
          <p:spPr>
            <a:xfrm>
              <a:off x="7142200" y="1377025"/>
              <a:ext cx="848375" cy="788600"/>
            </a:xfrm>
            <a:custGeom>
              <a:avLst/>
              <a:gdLst/>
              <a:ahLst/>
              <a:cxnLst/>
              <a:rect l="l" t="t" r="r" b="b"/>
              <a:pathLst>
                <a:path w="33935" h="31544" extrusionOk="0">
                  <a:moveTo>
                    <a:pt x="13641" y="1997"/>
                  </a:moveTo>
                  <a:lnTo>
                    <a:pt x="13807" y="2018"/>
                  </a:lnTo>
                  <a:lnTo>
                    <a:pt x="13932" y="2059"/>
                  </a:lnTo>
                  <a:lnTo>
                    <a:pt x="14057" y="2142"/>
                  </a:lnTo>
                  <a:lnTo>
                    <a:pt x="14181" y="2246"/>
                  </a:lnTo>
                  <a:lnTo>
                    <a:pt x="14264" y="2392"/>
                  </a:lnTo>
                  <a:lnTo>
                    <a:pt x="14348" y="2558"/>
                  </a:lnTo>
                  <a:lnTo>
                    <a:pt x="14410" y="2745"/>
                  </a:lnTo>
                  <a:lnTo>
                    <a:pt x="14431" y="2974"/>
                  </a:lnTo>
                  <a:lnTo>
                    <a:pt x="14472" y="3681"/>
                  </a:lnTo>
                  <a:lnTo>
                    <a:pt x="14493" y="4367"/>
                  </a:lnTo>
                  <a:lnTo>
                    <a:pt x="14472" y="5074"/>
                  </a:lnTo>
                  <a:lnTo>
                    <a:pt x="14410" y="5781"/>
                  </a:lnTo>
                  <a:lnTo>
                    <a:pt x="14327" y="6467"/>
                  </a:lnTo>
                  <a:lnTo>
                    <a:pt x="14223" y="7154"/>
                  </a:lnTo>
                  <a:lnTo>
                    <a:pt x="14077" y="7840"/>
                  </a:lnTo>
                  <a:lnTo>
                    <a:pt x="13932" y="8547"/>
                  </a:lnTo>
                  <a:lnTo>
                    <a:pt x="13911" y="8630"/>
                  </a:lnTo>
                  <a:lnTo>
                    <a:pt x="13849" y="8692"/>
                  </a:lnTo>
                  <a:lnTo>
                    <a:pt x="13765" y="8755"/>
                  </a:lnTo>
                  <a:lnTo>
                    <a:pt x="13641" y="8817"/>
                  </a:lnTo>
                  <a:lnTo>
                    <a:pt x="13495" y="8422"/>
                  </a:lnTo>
                  <a:lnTo>
                    <a:pt x="13391" y="8027"/>
                  </a:lnTo>
                  <a:lnTo>
                    <a:pt x="13308" y="7632"/>
                  </a:lnTo>
                  <a:lnTo>
                    <a:pt x="13225" y="7237"/>
                  </a:lnTo>
                  <a:lnTo>
                    <a:pt x="13121" y="6447"/>
                  </a:lnTo>
                  <a:lnTo>
                    <a:pt x="13017" y="5656"/>
                  </a:lnTo>
                  <a:lnTo>
                    <a:pt x="12934" y="5012"/>
                  </a:lnTo>
                  <a:lnTo>
                    <a:pt x="12892" y="4347"/>
                  </a:lnTo>
                  <a:lnTo>
                    <a:pt x="12851" y="3681"/>
                  </a:lnTo>
                  <a:lnTo>
                    <a:pt x="12871" y="3037"/>
                  </a:lnTo>
                  <a:lnTo>
                    <a:pt x="12892" y="2808"/>
                  </a:lnTo>
                  <a:lnTo>
                    <a:pt x="12934" y="2621"/>
                  </a:lnTo>
                  <a:lnTo>
                    <a:pt x="12996" y="2434"/>
                  </a:lnTo>
                  <a:lnTo>
                    <a:pt x="13100" y="2288"/>
                  </a:lnTo>
                  <a:lnTo>
                    <a:pt x="13204" y="2163"/>
                  </a:lnTo>
                  <a:lnTo>
                    <a:pt x="13329" y="2080"/>
                  </a:lnTo>
                  <a:lnTo>
                    <a:pt x="13454" y="2018"/>
                  </a:lnTo>
                  <a:lnTo>
                    <a:pt x="13620" y="1997"/>
                  </a:lnTo>
                  <a:close/>
                  <a:moveTo>
                    <a:pt x="28923" y="11977"/>
                  </a:moveTo>
                  <a:lnTo>
                    <a:pt x="29256" y="11998"/>
                  </a:lnTo>
                  <a:lnTo>
                    <a:pt x="29568" y="12040"/>
                  </a:lnTo>
                  <a:lnTo>
                    <a:pt x="29901" y="12081"/>
                  </a:lnTo>
                  <a:lnTo>
                    <a:pt x="30212" y="12144"/>
                  </a:lnTo>
                  <a:lnTo>
                    <a:pt x="30545" y="12227"/>
                  </a:lnTo>
                  <a:lnTo>
                    <a:pt x="30857" y="12310"/>
                  </a:lnTo>
                  <a:lnTo>
                    <a:pt x="31190" y="12435"/>
                  </a:lnTo>
                  <a:lnTo>
                    <a:pt x="31252" y="12456"/>
                  </a:lnTo>
                  <a:lnTo>
                    <a:pt x="31315" y="12497"/>
                  </a:lnTo>
                  <a:lnTo>
                    <a:pt x="31377" y="12580"/>
                  </a:lnTo>
                  <a:lnTo>
                    <a:pt x="31418" y="12705"/>
                  </a:lnTo>
                  <a:lnTo>
                    <a:pt x="31086" y="12872"/>
                  </a:lnTo>
                  <a:lnTo>
                    <a:pt x="30774" y="13017"/>
                  </a:lnTo>
                  <a:lnTo>
                    <a:pt x="30420" y="13142"/>
                  </a:lnTo>
                  <a:lnTo>
                    <a:pt x="30088" y="13225"/>
                  </a:lnTo>
                  <a:lnTo>
                    <a:pt x="29734" y="13308"/>
                  </a:lnTo>
                  <a:lnTo>
                    <a:pt x="29402" y="13371"/>
                  </a:lnTo>
                  <a:lnTo>
                    <a:pt x="28695" y="13495"/>
                  </a:lnTo>
                  <a:lnTo>
                    <a:pt x="28029" y="13599"/>
                  </a:lnTo>
                  <a:lnTo>
                    <a:pt x="27697" y="13620"/>
                  </a:lnTo>
                  <a:lnTo>
                    <a:pt x="27364" y="13641"/>
                  </a:lnTo>
                  <a:lnTo>
                    <a:pt x="27156" y="13641"/>
                  </a:lnTo>
                  <a:lnTo>
                    <a:pt x="26948" y="13620"/>
                  </a:lnTo>
                  <a:lnTo>
                    <a:pt x="26802" y="13599"/>
                  </a:lnTo>
                  <a:lnTo>
                    <a:pt x="26678" y="13558"/>
                  </a:lnTo>
                  <a:lnTo>
                    <a:pt x="26532" y="13516"/>
                  </a:lnTo>
                  <a:lnTo>
                    <a:pt x="26428" y="13433"/>
                  </a:lnTo>
                  <a:lnTo>
                    <a:pt x="26324" y="13350"/>
                  </a:lnTo>
                  <a:lnTo>
                    <a:pt x="26241" y="13246"/>
                  </a:lnTo>
                  <a:lnTo>
                    <a:pt x="26199" y="13121"/>
                  </a:lnTo>
                  <a:lnTo>
                    <a:pt x="26158" y="12955"/>
                  </a:lnTo>
                  <a:lnTo>
                    <a:pt x="26158" y="12809"/>
                  </a:lnTo>
                  <a:lnTo>
                    <a:pt x="26199" y="12664"/>
                  </a:lnTo>
                  <a:lnTo>
                    <a:pt x="26241" y="12539"/>
                  </a:lnTo>
                  <a:lnTo>
                    <a:pt x="26324" y="12435"/>
                  </a:lnTo>
                  <a:lnTo>
                    <a:pt x="26428" y="12352"/>
                  </a:lnTo>
                  <a:lnTo>
                    <a:pt x="26532" y="12269"/>
                  </a:lnTo>
                  <a:lnTo>
                    <a:pt x="26657" y="12227"/>
                  </a:lnTo>
                  <a:lnTo>
                    <a:pt x="26802" y="12185"/>
                  </a:lnTo>
                  <a:lnTo>
                    <a:pt x="27260" y="12081"/>
                  </a:lnTo>
                  <a:lnTo>
                    <a:pt x="27697" y="12019"/>
                  </a:lnTo>
                  <a:lnTo>
                    <a:pt x="28154" y="11998"/>
                  </a:lnTo>
                  <a:lnTo>
                    <a:pt x="28591" y="11977"/>
                  </a:lnTo>
                  <a:close/>
                  <a:moveTo>
                    <a:pt x="4159" y="13537"/>
                  </a:moveTo>
                  <a:lnTo>
                    <a:pt x="4658" y="13558"/>
                  </a:lnTo>
                  <a:lnTo>
                    <a:pt x="4887" y="13599"/>
                  </a:lnTo>
                  <a:lnTo>
                    <a:pt x="5116" y="13641"/>
                  </a:lnTo>
                  <a:lnTo>
                    <a:pt x="5324" y="13703"/>
                  </a:lnTo>
                  <a:lnTo>
                    <a:pt x="5511" y="13766"/>
                  </a:lnTo>
                  <a:lnTo>
                    <a:pt x="5677" y="13849"/>
                  </a:lnTo>
                  <a:lnTo>
                    <a:pt x="5843" y="13932"/>
                  </a:lnTo>
                  <a:lnTo>
                    <a:pt x="5885" y="13994"/>
                  </a:lnTo>
                  <a:lnTo>
                    <a:pt x="5947" y="14078"/>
                  </a:lnTo>
                  <a:lnTo>
                    <a:pt x="5927" y="14182"/>
                  </a:lnTo>
                  <a:lnTo>
                    <a:pt x="5885" y="14265"/>
                  </a:lnTo>
                  <a:lnTo>
                    <a:pt x="5843" y="14327"/>
                  </a:lnTo>
                  <a:lnTo>
                    <a:pt x="5781" y="14389"/>
                  </a:lnTo>
                  <a:lnTo>
                    <a:pt x="5635" y="14493"/>
                  </a:lnTo>
                  <a:lnTo>
                    <a:pt x="5490" y="14597"/>
                  </a:lnTo>
                  <a:lnTo>
                    <a:pt x="5220" y="14764"/>
                  </a:lnTo>
                  <a:lnTo>
                    <a:pt x="4949" y="14930"/>
                  </a:lnTo>
                  <a:lnTo>
                    <a:pt x="4658" y="15076"/>
                  </a:lnTo>
                  <a:lnTo>
                    <a:pt x="4367" y="15200"/>
                  </a:lnTo>
                  <a:lnTo>
                    <a:pt x="4055" y="15325"/>
                  </a:lnTo>
                  <a:lnTo>
                    <a:pt x="3764" y="15429"/>
                  </a:lnTo>
                  <a:lnTo>
                    <a:pt x="3452" y="15533"/>
                  </a:lnTo>
                  <a:lnTo>
                    <a:pt x="3140" y="15616"/>
                  </a:lnTo>
                  <a:lnTo>
                    <a:pt x="2932" y="15658"/>
                  </a:lnTo>
                  <a:lnTo>
                    <a:pt x="2496" y="15658"/>
                  </a:lnTo>
                  <a:lnTo>
                    <a:pt x="2309" y="15595"/>
                  </a:lnTo>
                  <a:lnTo>
                    <a:pt x="2205" y="15554"/>
                  </a:lnTo>
                  <a:lnTo>
                    <a:pt x="2121" y="15491"/>
                  </a:lnTo>
                  <a:lnTo>
                    <a:pt x="2038" y="15408"/>
                  </a:lnTo>
                  <a:lnTo>
                    <a:pt x="1955" y="15325"/>
                  </a:lnTo>
                  <a:lnTo>
                    <a:pt x="1851" y="15180"/>
                  </a:lnTo>
                  <a:lnTo>
                    <a:pt x="1789" y="15013"/>
                  </a:lnTo>
                  <a:lnTo>
                    <a:pt x="1768" y="14847"/>
                  </a:lnTo>
                  <a:lnTo>
                    <a:pt x="1789" y="14681"/>
                  </a:lnTo>
                  <a:lnTo>
                    <a:pt x="1830" y="14514"/>
                  </a:lnTo>
                  <a:lnTo>
                    <a:pt x="1893" y="14369"/>
                  </a:lnTo>
                  <a:lnTo>
                    <a:pt x="1997" y="14202"/>
                  </a:lnTo>
                  <a:lnTo>
                    <a:pt x="2142" y="14078"/>
                  </a:lnTo>
                  <a:lnTo>
                    <a:pt x="2329" y="13953"/>
                  </a:lnTo>
                  <a:lnTo>
                    <a:pt x="2537" y="13849"/>
                  </a:lnTo>
                  <a:lnTo>
                    <a:pt x="2766" y="13745"/>
                  </a:lnTo>
                  <a:lnTo>
                    <a:pt x="3016" y="13683"/>
                  </a:lnTo>
                  <a:lnTo>
                    <a:pt x="3307" y="13620"/>
                  </a:lnTo>
                  <a:lnTo>
                    <a:pt x="3577" y="13579"/>
                  </a:lnTo>
                  <a:lnTo>
                    <a:pt x="3868" y="13558"/>
                  </a:lnTo>
                  <a:lnTo>
                    <a:pt x="4159" y="13537"/>
                  </a:lnTo>
                  <a:close/>
                  <a:moveTo>
                    <a:pt x="17155" y="1"/>
                  </a:moveTo>
                  <a:lnTo>
                    <a:pt x="16697" y="22"/>
                  </a:lnTo>
                  <a:lnTo>
                    <a:pt x="16240" y="42"/>
                  </a:lnTo>
                  <a:lnTo>
                    <a:pt x="15803" y="84"/>
                  </a:lnTo>
                  <a:lnTo>
                    <a:pt x="15346" y="126"/>
                  </a:lnTo>
                  <a:lnTo>
                    <a:pt x="14909" y="188"/>
                  </a:lnTo>
                  <a:lnTo>
                    <a:pt x="14452" y="271"/>
                  </a:lnTo>
                  <a:lnTo>
                    <a:pt x="14015" y="375"/>
                  </a:lnTo>
                  <a:lnTo>
                    <a:pt x="13557" y="479"/>
                  </a:lnTo>
                  <a:lnTo>
                    <a:pt x="13370" y="541"/>
                  </a:lnTo>
                  <a:lnTo>
                    <a:pt x="13058" y="666"/>
                  </a:lnTo>
                  <a:lnTo>
                    <a:pt x="12809" y="812"/>
                  </a:lnTo>
                  <a:lnTo>
                    <a:pt x="12580" y="999"/>
                  </a:lnTo>
                  <a:lnTo>
                    <a:pt x="12393" y="1228"/>
                  </a:lnTo>
                  <a:lnTo>
                    <a:pt x="12248" y="1477"/>
                  </a:lnTo>
                  <a:lnTo>
                    <a:pt x="12123" y="1747"/>
                  </a:lnTo>
                  <a:lnTo>
                    <a:pt x="12040" y="2059"/>
                  </a:lnTo>
                  <a:lnTo>
                    <a:pt x="11977" y="2413"/>
                  </a:lnTo>
                  <a:lnTo>
                    <a:pt x="11894" y="3452"/>
                  </a:lnTo>
                  <a:lnTo>
                    <a:pt x="11832" y="4513"/>
                  </a:lnTo>
                  <a:lnTo>
                    <a:pt x="11811" y="5553"/>
                  </a:lnTo>
                  <a:lnTo>
                    <a:pt x="11811" y="6613"/>
                  </a:lnTo>
                  <a:lnTo>
                    <a:pt x="11811" y="7757"/>
                  </a:lnTo>
                  <a:lnTo>
                    <a:pt x="11811" y="8921"/>
                  </a:lnTo>
                  <a:lnTo>
                    <a:pt x="11811" y="9025"/>
                  </a:lnTo>
                  <a:lnTo>
                    <a:pt x="11832" y="9981"/>
                  </a:lnTo>
                  <a:lnTo>
                    <a:pt x="11811" y="10293"/>
                  </a:lnTo>
                  <a:lnTo>
                    <a:pt x="11790" y="10605"/>
                  </a:lnTo>
                  <a:lnTo>
                    <a:pt x="11749" y="10938"/>
                  </a:lnTo>
                  <a:lnTo>
                    <a:pt x="11686" y="11250"/>
                  </a:lnTo>
                  <a:lnTo>
                    <a:pt x="9898" y="11437"/>
                  </a:lnTo>
                  <a:lnTo>
                    <a:pt x="8172" y="11624"/>
                  </a:lnTo>
                  <a:lnTo>
                    <a:pt x="6675" y="11811"/>
                  </a:lnTo>
                  <a:lnTo>
                    <a:pt x="5947" y="11936"/>
                  </a:lnTo>
                  <a:lnTo>
                    <a:pt x="5199" y="12061"/>
                  </a:lnTo>
                  <a:lnTo>
                    <a:pt x="4471" y="12206"/>
                  </a:lnTo>
                  <a:lnTo>
                    <a:pt x="3743" y="12373"/>
                  </a:lnTo>
                  <a:lnTo>
                    <a:pt x="3016" y="12580"/>
                  </a:lnTo>
                  <a:lnTo>
                    <a:pt x="2309" y="12788"/>
                  </a:lnTo>
                  <a:lnTo>
                    <a:pt x="2038" y="12892"/>
                  </a:lnTo>
                  <a:lnTo>
                    <a:pt x="1789" y="12996"/>
                  </a:lnTo>
                  <a:lnTo>
                    <a:pt x="1539" y="13121"/>
                  </a:lnTo>
                  <a:lnTo>
                    <a:pt x="1331" y="13246"/>
                  </a:lnTo>
                  <a:lnTo>
                    <a:pt x="1144" y="13391"/>
                  </a:lnTo>
                  <a:lnTo>
                    <a:pt x="957" y="13537"/>
                  </a:lnTo>
                  <a:lnTo>
                    <a:pt x="791" y="13703"/>
                  </a:lnTo>
                  <a:lnTo>
                    <a:pt x="645" y="13890"/>
                  </a:lnTo>
                  <a:lnTo>
                    <a:pt x="500" y="14078"/>
                  </a:lnTo>
                  <a:lnTo>
                    <a:pt x="396" y="14285"/>
                  </a:lnTo>
                  <a:lnTo>
                    <a:pt x="292" y="14493"/>
                  </a:lnTo>
                  <a:lnTo>
                    <a:pt x="209" y="14743"/>
                  </a:lnTo>
                  <a:lnTo>
                    <a:pt x="146" y="14972"/>
                  </a:lnTo>
                  <a:lnTo>
                    <a:pt x="84" y="15242"/>
                  </a:lnTo>
                  <a:lnTo>
                    <a:pt x="42" y="15512"/>
                  </a:lnTo>
                  <a:lnTo>
                    <a:pt x="21" y="15783"/>
                  </a:lnTo>
                  <a:lnTo>
                    <a:pt x="1" y="16365"/>
                  </a:lnTo>
                  <a:lnTo>
                    <a:pt x="21" y="16801"/>
                  </a:lnTo>
                  <a:lnTo>
                    <a:pt x="42" y="17217"/>
                  </a:lnTo>
                  <a:lnTo>
                    <a:pt x="84" y="17654"/>
                  </a:lnTo>
                  <a:lnTo>
                    <a:pt x="125" y="18070"/>
                  </a:lnTo>
                  <a:lnTo>
                    <a:pt x="271" y="18922"/>
                  </a:lnTo>
                  <a:lnTo>
                    <a:pt x="458" y="19754"/>
                  </a:lnTo>
                  <a:lnTo>
                    <a:pt x="562" y="20107"/>
                  </a:lnTo>
                  <a:lnTo>
                    <a:pt x="687" y="20399"/>
                  </a:lnTo>
                  <a:lnTo>
                    <a:pt x="770" y="20523"/>
                  </a:lnTo>
                  <a:lnTo>
                    <a:pt x="853" y="20627"/>
                  </a:lnTo>
                  <a:lnTo>
                    <a:pt x="936" y="20731"/>
                  </a:lnTo>
                  <a:lnTo>
                    <a:pt x="1040" y="20814"/>
                  </a:lnTo>
                  <a:lnTo>
                    <a:pt x="1144" y="20898"/>
                  </a:lnTo>
                  <a:lnTo>
                    <a:pt x="1248" y="20960"/>
                  </a:lnTo>
                  <a:lnTo>
                    <a:pt x="1373" y="21002"/>
                  </a:lnTo>
                  <a:lnTo>
                    <a:pt x="1518" y="21064"/>
                  </a:lnTo>
                  <a:lnTo>
                    <a:pt x="1830" y="21126"/>
                  </a:lnTo>
                  <a:lnTo>
                    <a:pt x="2205" y="21168"/>
                  </a:lnTo>
                  <a:lnTo>
                    <a:pt x="2745" y="21189"/>
                  </a:lnTo>
                  <a:lnTo>
                    <a:pt x="4014" y="21189"/>
                  </a:lnTo>
                  <a:lnTo>
                    <a:pt x="4762" y="21147"/>
                  </a:lnTo>
                  <a:lnTo>
                    <a:pt x="5511" y="21064"/>
                  </a:lnTo>
                  <a:lnTo>
                    <a:pt x="6259" y="20981"/>
                  </a:lnTo>
                  <a:lnTo>
                    <a:pt x="7216" y="20835"/>
                  </a:lnTo>
                  <a:lnTo>
                    <a:pt x="8193" y="20690"/>
                  </a:lnTo>
                  <a:lnTo>
                    <a:pt x="10127" y="20357"/>
                  </a:lnTo>
                  <a:lnTo>
                    <a:pt x="10397" y="20336"/>
                  </a:lnTo>
                  <a:lnTo>
                    <a:pt x="10626" y="20315"/>
                  </a:lnTo>
                  <a:lnTo>
                    <a:pt x="10771" y="20315"/>
                  </a:lnTo>
                  <a:lnTo>
                    <a:pt x="10917" y="20357"/>
                  </a:lnTo>
                  <a:lnTo>
                    <a:pt x="11021" y="20419"/>
                  </a:lnTo>
                  <a:lnTo>
                    <a:pt x="11125" y="20503"/>
                  </a:lnTo>
                  <a:lnTo>
                    <a:pt x="11208" y="20607"/>
                  </a:lnTo>
                  <a:lnTo>
                    <a:pt x="11291" y="20752"/>
                  </a:lnTo>
                  <a:lnTo>
                    <a:pt x="11353" y="20918"/>
                  </a:lnTo>
                  <a:lnTo>
                    <a:pt x="11437" y="21147"/>
                  </a:lnTo>
                  <a:lnTo>
                    <a:pt x="11499" y="21376"/>
                  </a:lnTo>
                  <a:lnTo>
                    <a:pt x="11541" y="21605"/>
                  </a:lnTo>
                  <a:lnTo>
                    <a:pt x="11645" y="22374"/>
                  </a:lnTo>
                  <a:lnTo>
                    <a:pt x="11728" y="23164"/>
                  </a:lnTo>
                  <a:lnTo>
                    <a:pt x="11769" y="23954"/>
                  </a:lnTo>
                  <a:lnTo>
                    <a:pt x="11790" y="24744"/>
                  </a:lnTo>
                  <a:lnTo>
                    <a:pt x="11790" y="24994"/>
                  </a:lnTo>
                  <a:lnTo>
                    <a:pt x="11790" y="25784"/>
                  </a:lnTo>
                  <a:lnTo>
                    <a:pt x="11790" y="26844"/>
                  </a:lnTo>
                  <a:lnTo>
                    <a:pt x="11832" y="27905"/>
                  </a:lnTo>
                  <a:lnTo>
                    <a:pt x="11915" y="28965"/>
                  </a:lnTo>
                  <a:lnTo>
                    <a:pt x="12040" y="30026"/>
                  </a:lnTo>
                  <a:lnTo>
                    <a:pt x="12102" y="30338"/>
                  </a:lnTo>
                  <a:lnTo>
                    <a:pt x="12144" y="30566"/>
                  </a:lnTo>
                  <a:lnTo>
                    <a:pt x="12227" y="30753"/>
                  </a:lnTo>
                  <a:lnTo>
                    <a:pt x="12310" y="30920"/>
                  </a:lnTo>
                  <a:lnTo>
                    <a:pt x="12435" y="31045"/>
                  </a:lnTo>
                  <a:lnTo>
                    <a:pt x="12580" y="31128"/>
                  </a:lnTo>
                  <a:lnTo>
                    <a:pt x="12788" y="31211"/>
                  </a:lnTo>
                  <a:lnTo>
                    <a:pt x="13017" y="31273"/>
                  </a:lnTo>
                  <a:lnTo>
                    <a:pt x="13287" y="31315"/>
                  </a:lnTo>
                  <a:lnTo>
                    <a:pt x="14098" y="31419"/>
                  </a:lnTo>
                  <a:lnTo>
                    <a:pt x="14930" y="31481"/>
                  </a:lnTo>
                  <a:lnTo>
                    <a:pt x="15762" y="31523"/>
                  </a:lnTo>
                  <a:lnTo>
                    <a:pt x="16572" y="31544"/>
                  </a:lnTo>
                  <a:lnTo>
                    <a:pt x="17238" y="31544"/>
                  </a:lnTo>
                  <a:lnTo>
                    <a:pt x="17924" y="31502"/>
                  </a:lnTo>
                  <a:lnTo>
                    <a:pt x="18589" y="31460"/>
                  </a:lnTo>
                  <a:lnTo>
                    <a:pt x="19255" y="31377"/>
                  </a:lnTo>
                  <a:lnTo>
                    <a:pt x="19525" y="31336"/>
                  </a:lnTo>
                  <a:lnTo>
                    <a:pt x="19775" y="31294"/>
                  </a:lnTo>
                  <a:lnTo>
                    <a:pt x="20003" y="31232"/>
                  </a:lnTo>
                  <a:lnTo>
                    <a:pt x="20211" y="31148"/>
                  </a:lnTo>
                  <a:lnTo>
                    <a:pt x="20398" y="31065"/>
                  </a:lnTo>
                  <a:lnTo>
                    <a:pt x="20585" y="30982"/>
                  </a:lnTo>
                  <a:lnTo>
                    <a:pt x="20731" y="30857"/>
                  </a:lnTo>
                  <a:lnTo>
                    <a:pt x="20856" y="30733"/>
                  </a:lnTo>
                  <a:lnTo>
                    <a:pt x="20981" y="30608"/>
                  </a:lnTo>
                  <a:lnTo>
                    <a:pt x="21105" y="30442"/>
                  </a:lnTo>
                  <a:lnTo>
                    <a:pt x="21188" y="30275"/>
                  </a:lnTo>
                  <a:lnTo>
                    <a:pt x="21272" y="30067"/>
                  </a:lnTo>
                  <a:lnTo>
                    <a:pt x="21355" y="29859"/>
                  </a:lnTo>
                  <a:lnTo>
                    <a:pt x="21417" y="29631"/>
                  </a:lnTo>
                  <a:lnTo>
                    <a:pt x="21500" y="29111"/>
                  </a:lnTo>
                  <a:lnTo>
                    <a:pt x="21542" y="28820"/>
                  </a:lnTo>
                  <a:lnTo>
                    <a:pt x="21563" y="28508"/>
                  </a:lnTo>
                  <a:lnTo>
                    <a:pt x="21583" y="27905"/>
                  </a:lnTo>
                  <a:lnTo>
                    <a:pt x="21563" y="26990"/>
                  </a:lnTo>
                  <a:lnTo>
                    <a:pt x="21500" y="24744"/>
                  </a:lnTo>
                  <a:lnTo>
                    <a:pt x="21480" y="23601"/>
                  </a:lnTo>
                  <a:lnTo>
                    <a:pt x="21480" y="22478"/>
                  </a:lnTo>
                  <a:lnTo>
                    <a:pt x="21480" y="22083"/>
                  </a:lnTo>
                  <a:lnTo>
                    <a:pt x="21521" y="21771"/>
                  </a:lnTo>
                  <a:lnTo>
                    <a:pt x="21563" y="21646"/>
                  </a:lnTo>
                  <a:lnTo>
                    <a:pt x="21604" y="21542"/>
                  </a:lnTo>
                  <a:lnTo>
                    <a:pt x="21646" y="21438"/>
                  </a:lnTo>
                  <a:lnTo>
                    <a:pt x="21729" y="21334"/>
                  </a:lnTo>
                  <a:lnTo>
                    <a:pt x="21791" y="21272"/>
                  </a:lnTo>
                  <a:lnTo>
                    <a:pt x="21895" y="21210"/>
                  </a:lnTo>
                  <a:lnTo>
                    <a:pt x="21999" y="21147"/>
                  </a:lnTo>
                  <a:lnTo>
                    <a:pt x="22124" y="21085"/>
                  </a:lnTo>
                  <a:lnTo>
                    <a:pt x="22436" y="21022"/>
                  </a:lnTo>
                  <a:lnTo>
                    <a:pt x="22810" y="20960"/>
                  </a:lnTo>
                  <a:lnTo>
                    <a:pt x="26865" y="20461"/>
                  </a:lnTo>
                  <a:lnTo>
                    <a:pt x="30919" y="19983"/>
                  </a:lnTo>
                  <a:lnTo>
                    <a:pt x="31647" y="19879"/>
                  </a:lnTo>
                  <a:lnTo>
                    <a:pt x="32229" y="19796"/>
                  </a:lnTo>
                  <a:lnTo>
                    <a:pt x="32458" y="19733"/>
                  </a:lnTo>
                  <a:lnTo>
                    <a:pt x="32666" y="19650"/>
                  </a:lnTo>
                  <a:lnTo>
                    <a:pt x="32853" y="19567"/>
                  </a:lnTo>
                  <a:lnTo>
                    <a:pt x="32999" y="19442"/>
                  </a:lnTo>
                  <a:lnTo>
                    <a:pt x="33123" y="19317"/>
                  </a:lnTo>
                  <a:lnTo>
                    <a:pt x="33248" y="19130"/>
                  </a:lnTo>
                  <a:lnTo>
                    <a:pt x="33352" y="18922"/>
                  </a:lnTo>
                  <a:lnTo>
                    <a:pt x="33435" y="18694"/>
                  </a:lnTo>
                  <a:lnTo>
                    <a:pt x="33539" y="18402"/>
                  </a:lnTo>
                  <a:lnTo>
                    <a:pt x="33623" y="18049"/>
                  </a:lnTo>
                  <a:lnTo>
                    <a:pt x="33810" y="17217"/>
                  </a:lnTo>
                  <a:lnTo>
                    <a:pt x="33830" y="17030"/>
                  </a:lnTo>
                  <a:lnTo>
                    <a:pt x="33872" y="16635"/>
                  </a:lnTo>
                  <a:lnTo>
                    <a:pt x="33914" y="16240"/>
                  </a:lnTo>
                  <a:lnTo>
                    <a:pt x="33934" y="15450"/>
                  </a:lnTo>
                  <a:lnTo>
                    <a:pt x="33914" y="14639"/>
                  </a:lnTo>
                  <a:lnTo>
                    <a:pt x="33851" y="13807"/>
                  </a:lnTo>
                  <a:lnTo>
                    <a:pt x="33768" y="12996"/>
                  </a:lnTo>
                  <a:lnTo>
                    <a:pt x="33664" y="12185"/>
                  </a:lnTo>
                  <a:lnTo>
                    <a:pt x="33623" y="11894"/>
                  </a:lnTo>
                  <a:lnTo>
                    <a:pt x="33560" y="11645"/>
                  </a:lnTo>
                  <a:lnTo>
                    <a:pt x="33498" y="11478"/>
                  </a:lnTo>
                  <a:lnTo>
                    <a:pt x="33394" y="11333"/>
                  </a:lnTo>
                  <a:lnTo>
                    <a:pt x="33248" y="11229"/>
                  </a:lnTo>
                  <a:lnTo>
                    <a:pt x="33061" y="11146"/>
                  </a:lnTo>
                  <a:lnTo>
                    <a:pt x="32832" y="11104"/>
                  </a:lnTo>
                  <a:lnTo>
                    <a:pt x="32520" y="11042"/>
                  </a:lnTo>
                  <a:lnTo>
                    <a:pt x="31543" y="10938"/>
                  </a:lnTo>
                  <a:lnTo>
                    <a:pt x="30545" y="10855"/>
                  </a:lnTo>
                  <a:lnTo>
                    <a:pt x="29547" y="10792"/>
                  </a:lnTo>
                  <a:lnTo>
                    <a:pt x="28549" y="10772"/>
                  </a:lnTo>
                  <a:lnTo>
                    <a:pt x="27884" y="10792"/>
                  </a:lnTo>
                  <a:lnTo>
                    <a:pt x="27218" y="10813"/>
                  </a:lnTo>
                  <a:lnTo>
                    <a:pt x="26553" y="10834"/>
                  </a:lnTo>
                  <a:lnTo>
                    <a:pt x="25888" y="10896"/>
                  </a:lnTo>
                  <a:lnTo>
                    <a:pt x="24557" y="11021"/>
                  </a:lnTo>
                  <a:lnTo>
                    <a:pt x="23226" y="11187"/>
                  </a:lnTo>
                  <a:lnTo>
                    <a:pt x="22810" y="11250"/>
                  </a:lnTo>
                  <a:lnTo>
                    <a:pt x="22374" y="11271"/>
                  </a:lnTo>
                  <a:lnTo>
                    <a:pt x="22145" y="11250"/>
                  </a:lnTo>
                  <a:lnTo>
                    <a:pt x="21895" y="11229"/>
                  </a:lnTo>
                  <a:lnTo>
                    <a:pt x="21791" y="10875"/>
                  </a:lnTo>
                  <a:lnTo>
                    <a:pt x="21729" y="10522"/>
                  </a:lnTo>
                  <a:lnTo>
                    <a:pt x="21667" y="10169"/>
                  </a:lnTo>
                  <a:lnTo>
                    <a:pt x="21625" y="9815"/>
                  </a:lnTo>
                  <a:lnTo>
                    <a:pt x="21563" y="9087"/>
                  </a:lnTo>
                  <a:lnTo>
                    <a:pt x="21542" y="8380"/>
                  </a:lnTo>
                  <a:lnTo>
                    <a:pt x="21542" y="8048"/>
                  </a:lnTo>
                  <a:lnTo>
                    <a:pt x="21563" y="5345"/>
                  </a:lnTo>
                  <a:lnTo>
                    <a:pt x="21563" y="3910"/>
                  </a:lnTo>
                  <a:lnTo>
                    <a:pt x="21542" y="2475"/>
                  </a:lnTo>
                  <a:lnTo>
                    <a:pt x="21521" y="2018"/>
                  </a:lnTo>
                  <a:lnTo>
                    <a:pt x="21459" y="1623"/>
                  </a:lnTo>
                  <a:lnTo>
                    <a:pt x="21396" y="1436"/>
                  </a:lnTo>
                  <a:lnTo>
                    <a:pt x="21334" y="1269"/>
                  </a:lnTo>
                  <a:lnTo>
                    <a:pt x="21272" y="1124"/>
                  </a:lnTo>
                  <a:lnTo>
                    <a:pt x="21188" y="978"/>
                  </a:lnTo>
                  <a:lnTo>
                    <a:pt x="21105" y="853"/>
                  </a:lnTo>
                  <a:lnTo>
                    <a:pt x="21001" y="749"/>
                  </a:lnTo>
                  <a:lnTo>
                    <a:pt x="20897" y="645"/>
                  </a:lnTo>
                  <a:lnTo>
                    <a:pt x="20752" y="562"/>
                  </a:lnTo>
                  <a:lnTo>
                    <a:pt x="20627" y="479"/>
                  </a:lnTo>
                  <a:lnTo>
                    <a:pt x="20481" y="417"/>
                  </a:lnTo>
                  <a:lnTo>
                    <a:pt x="20315" y="354"/>
                  </a:lnTo>
                  <a:lnTo>
                    <a:pt x="20128" y="313"/>
                  </a:lnTo>
                  <a:lnTo>
                    <a:pt x="19379" y="188"/>
                  </a:lnTo>
                  <a:lnTo>
                    <a:pt x="18631" y="84"/>
                  </a:lnTo>
                  <a:lnTo>
                    <a:pt x="17903" y="22"/>
                  </a:lnTo>
                  <a:lnTo>
                    <a:pt x="17155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7796125" y="1676450"/>
              <a:ext cx="131550" cy="41600"/>
            </a:xfrm>
            <a:custGeom>
              <a:avLst/>
              <a:gdLst/>
              <a:ahLst/>
              <a:cxnLst/>
              <a:rect l="l" t="t" r="r" b="b"/>
              <a:pathLst>
                <a:path w="5262" h="1664" fill="none" extrusionOk="0">
                  <a:moveTo>
                    <a:pt x="1207" y="1664"/>
                  </a:moveTo>
                  <a:lnTo>
                    <a:pt x="1207" y="1664"/>
                  </a:lnTo>
                  <a:lnTo>
                    <a:pt x="999" y="1664"/>
                  </a:lnTo>
                  <a:lnTo>
                    <a:pt x="791" y="1643"/>
                  </a:lnTo>
                  <a:lnTo>
                    <a:pt x="791" y="1643"/>
                  </a:lnTo>
                  <a:lnTo>
                    <a:pt x="645" y="1622"/>
                  </a:lnTo>
                  <a:lnTo>
                    <a:pt x="521" y="1581"/>
                  </a:lnTo>
                  <a:lnTo>
                    <a:pt x="375" y="1539"/>
                  </a:lnTo>
                  <a:lnTo>
                    <a:pt x="271" y="1456"/>
                  </a:lnTo>
                  <a:lnTo>
                    <a:pt x="167" y="1373"/>
                  </a:lnTo>
                  <a:lnTo>
                    <a:pt x="84" y="1269"/>
                  </a:lnTo>
                  <a:lnTo>
                    <a:pt x="42" y="1144"/>
                  </a:lnTo>
                  <a:lnTo>
                    <a:pt x="1" y="978"/>
                  </a:lnTo>
                  <a:lnTo>
                    <a:pt x="1" y="978"/>
                  </a:lnTo>
                  <a:lnTo>
                    <a:pt x="1" y="832"/>
                  </a:lnTo>
                  <a:lnTo>
                    <a:pt x="42" y="687"/>
                  </a:lnTo>
                  <a:lnTo>
                    <a:pt x="84" y="562"/>
                  </a:lnTo>
                  <a:lnTo>
                    <a:pt x="167" y="458"/>
                  </a:lnTo>
                  <a:lnTo>
                    <a:pt x="271" y="375"/>
                  </a:lnTo>
                  <a:lnTo>
                    <a:pt x="375" y="292"/>
                  </a:lnTo>
                  <a:lnTo>
                    <a:pt x="500" y="250"/>
                  </a:lnTo>
                  <a:lnTo>
                    <a:pt x="645" y="208"/>
                  </a:lnTo>
                  <a:lnTo>
                    <a:pt x="645" y="208"/>
                  </a:lnTo>
                  <a:lnTo>
                    <a:pt x="1103" y="104"/>
                  </a:lnTo>
                  <a:lnTo>
                    <a:pt x="1540" y="42"/>
                  </a:lnTo>
                  <a:lnTo>
                    <a:pt x="1997" y="21"/>
                  </a:lnTo>
                  <a:lnTo>
                    <a:pt x="2434" y="0"/>
                  </a:lnTo>
                  <a:lnTo>
                    <a:pt x="2434" y="0"/>
                  </a:lnTo>
                  <a:lnTo>
                    <a:pt x="2766" y="0"/>
                  </a:lnTo>
                  <a:lnTo>
                    <a:pt x="3099" y="21"/>
                  </a:lnTo>
                  <a:lnTo>
                    <a:pt x="3411" y="63"/>
                  </a:lnTo>
                  <a:lnTo>
                    <a:pt x="3744" y="104"/>
                  </a:lnTo>
                  <a:lnTo>
                    <a:pt x="4055" y="167"/>
                  </a:lnTo>
                  <a:lnTo>
                    <a:pt x="4388" y="250"/>
                  </a:lnTo>
                  <a:lnTo>
                    <a:pt x="4700" y="333"/>
                  </a:lnTo>
                  <a:lnTo>
                    <a:pt x="5033" y="458"/>
                  </a:lnTo>
                  <a:lnTo>
                    <a:pt x="5033" y="458"/>
                  </a:lnTo>
                  <a:lnTo>
                    <a:pt x="5095" y="479"/>
                  </a:lnTo>
                  <a:lnTo>
                    <a:pt x="5158" y="520"/>
                  </a:lnTo>
                  <a:lnTo>
                    <a:pt x="5220" y="603"/>
                  </a:lnTo>
                  <a:lnTo>
                    <a:pt x="5261" y="728"/>
                  </a:lnTo>
                  <a:lnTo>
                    <a:pt x="5261" y="728"/>
                  </a:lnTo>
                  <a:lnTo>
                    <a:pt x="4929" y="895"/>
                  </a:lnTo>
                  <a:lnTo>
                    <a:pt x="4617" y="1040"/>
                  </a:lnTo>
                  <a:lnTo>
                    <a:pt x="4263" y="1165"/>
                  </a:lnTo>
                  <a:lnTo>
                    <a:pt x="3931" y="1248"/>
                  </a:lnTo>
                  <a:lnTo>
                    <a:pt x="3577" y="1331"/>
                  </a:lnTo>
                  <a:lnTo>
                    <a:pt x="3245" y="1394"/>
                  </a:lnTo>
                  <a:lnTo>
                    <a:pt x="2538" y="1518"/>
                  </a:lnTo>
                  <a:lnTo>
                    <a:pt x="2538" y="1518"/>
                  </a:lnTo>
                  <a:lnTo>
                    <a:pt x="1872" y="1622"/>
                  </a:lnTo>
                  <a:lnTo>
                    <a:pt x="1540" y="1643"/>
                  </a:lnTo>
                  <a:lnTo>
                    <a:pt x="1207" y="16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7463450" y="1426925"/>
              <a:ext cx="41100" cy="170525"/>
            </a:xfrm>
            <a:custGeom>
              <a:avLst/>
              <a:gdLst/>
              <a:ahLst/>
              <a:cxnLst/>
              <a:rect l="l" t="t" r="r" b="b"/>
              <a:pathLst>
                <a:path w="1644" h="6821" fill="none" extrusionOk="0">
                  <a:moveTo>
                    <a:pt x="791" y="6821"/>
                  </a:moveTo>
                  <a:lnTo>
                    <a:pt x="791" y="6821"/>
                  </a:lnTo>
                  <a:lnTo>
                    <a:pt x="645" y="6426"/>
                  </a:lnTo>
                  <a:lnTo>
                    <a:pt x="541" y="6031"/>
                  </a:lnTo>
                  <a:lnTo>
                    <a:pt x="458" y="5636"/>
                  </a:lnTo>
                  <a:lnTo>
                    <a:pt x="375" y="5241"/>
                  </a:lnTo>
                  <a:lnTo>
                    <a:pt x="271" y="4451"/>
                  </a:lnTo>
                  <a:lnTo>
                    <a:pt x="167" y="3660"/>
                  </a:lnTo>
                  <a:lnTo>
                    <a:pt x="167" y="3660"/>
                  </a:lnTo>
                  <a:lnTo>
                    <a:pt x="84" y="3016"/>
                  </a:lnTo>
                  <a:lnTo>
                    <a:pt x="42" y="2351"/>
                  </a:lnTo>
                  <a:lnTo>
                    <a:pt x="1" y="1685"/>
                  </a:lnTo>
                  <a:lnTo>
                    <a:pt x="21" y="1041"/>
                  </a:lnTo>
                  <a:lnTo>
                    <a:pt x="21" y="1041"/>
                  </a:lnTo>
                  <a:lnTo>
                    <a:pt x="42" y="812"/>
                  </a:lnTo>
                  <a:lnTo>
                    <a:pt x="84" y="625"/>
                  </a:lnTo>
                  <a:lnTo>
                    <a:pt x="146" y="438"/>
                  </a:lnTo>
                  <a:lnTo>
                    <a:pt x="250" y="292"/>
                  </a:lnTo>
                  <a:lnTo>
                    <a:pt x="354" y="167"/>
                  </a:lnTo>
                  <a:lnTo>
                    <a:pt x="479" y="84"/>
                  </a:lnTo>
                  <a:lnTo>
                    <a:pt x="604" y="22"/>
                  </a:lnTo>
                  <a:lnTo>
                    <a:pt x="770" y="1"/>
                  </a:lnTo>
                  <a:lnTo>
                    <a:pt x="770" y="1"/>
                  </a:lnTo>
                  <a:lnTo>
                    <a:pt x="791" y="1"/>
                  </a:lnTo>
                  <a:lnTo>
                    <a:pt x="791" y="1"/>
                  </a:lnTo>
                  <a:lnTo>
                    <a:pt x="957" y="22"/>
                  </a:lnTo>
                  <a:lnTo>
                    <a:pt x="1082" y="63"/>
                  </a:lnTo>
                  <a:lnTo>
                    <a:pt x="1207" y="146"/>
                  </a:lnTo>
                  <a:lnTo>
                    <a:pt x="1331" y="250"/>
                  </a:lnTo>
                  <a:lnTo>
                    <a:pt x="1414" y="396"/>
                  </a:lnTo>
                  <a:lnTo>
                    <a:pt x="1498" y="562"/>
                  </a:lnTo>
                  <a:lnTo>
                    <a:pt x="1560" y="749"/>
                  </a:lnTo>
                  <a:lnTo>
                    <a:pt x="1581" y="978"/>
                  </a:lnTo>
                  <a:lnTo>
                    <a:pt x="1581" y="978"/>
                  </a:lnTo>
                  <a:lnTo>
                    <a:pt x="1622" y="1685"/>
                  </a:lnTo>
                  <a:lnTo>
                    <a:pt x="1643" y="2371"/>
                  </a:lnTo>
                  <a:lnTo>
                    <a:pt x="1622" y="3078"/>
                  </a:lnTo>
                  <a:lnTo>
                    <a:pt x="1560" y="3785"/>
                  </a:lnTo>
                  <a:lnTo>
                    <a:pt x="1477" y="4471"/>
                  </a:lnTo>
                  <a:lnTo>
                    <a:pt x="1373" y="5158"/>
                  </a:lnTo>
                  <a:lnTo>
                    <a:pt x="1227" y="5844"/>
                  </a:lnTo>
                  <a:lnTo>
                    <a:pt x="1082" y="6551"/>
                  </a:lnTo>
                  <a:lnTo>
                    <a:pt x="1082" y="6551"/>
                  </a:lnTo>
                  <a:lnTo>
                    <a:pt x="1061" y="6634"/>
                  </a:lnTo>
                  <a:lnTo>
                    <a:pt x="999" y="6696"/>
                  </a:lnTo>
                  <a:lnTo>
                    <a:pt x="915" y="6759"/>
                  </a:lnTo>
                  <a:lnTo>
                    <a:pt x="791" y="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7142200" y="1377025"/>
              <a:ext cx="848375" cy="788600"/>
            </a:xfrm>
            <a:custGeom>
              <a:avLst/>
              <a:gdLst/>
              <a:ahLst/>
              <a:cxnLst/>
              <a:rect l="l" t="t" r="r" b="b"/>
              <a:pathLst>
                <a:path w="33935" h="31544" fill="none" extrusionOk="0">
                  <a:moveTo>
                    <a:pt x="17155" y="1"/>
                  </a:moveTo>
                  <a:lnTo>
                    <a:pt x="17155" y="1"/>
                  </a:lnTo>
                  <a:lnTo>
                    <a:pt x="16697" y="22"/>
                  </a:lnTo>
                  <a:lnTo>
                    <a:pt x="16240" y="42"/>
                  </a:lnTo>
                  <a:lnTo>
                    <a:pt x="15803" y="84"/>
                  </a:lnTo>
                  <a:lnTo>
                    <a:pt x="15346" y="126"/>
                  </a:lnTo>
                  <a:lnTo>
                    <a:pt x="14909" y="188"/>
                  </a:lnTo>
                  <a:lnTo>
                    <a:pt x="14452" y="271"/>
                  </a:lnTo>
                  <a:lnTo>
                    <a:pt x="14015" y="375"/>
                  </a:lnTo>
                  <a:lnTo>
                    <a:pt x="13557" y="479"/>
                  </a:lnTo>
                  <a:lnTo>
                    <a:pt x="13557" y="479"/>
                  </a:lnTo>
                  <a:lnTo>
                    <a:pt x="13370" y="541"/>
                  </a:lnTo>
                  <a:lnTo>
                    <a:pt x="13370" y="541"/>
                  </a:lnTo>
                  <a:lnTo>
                    <a:pt x="13058" y="666"/>
                  </a:lnTo>
                  <a:lnTo>
                    <a:pt x="12809" y="812"/>
                  </a:lnTo>
                  <a:lnTo>
                    <a:pt x="12580" y="999"/>
                  </a:lnTo>
                  <a:lnTo>
                    <a:pt x="12393" y="1228"/>
                  </a:lnTo>
                  <a:lnTo>
                    <a:pt x="12248" y="1477"/>
                  </a:lnTo>
                  <a:lnTo>
                    <a:pt x="12123" y="1747"/>
                  </a:lnTo>
                  <a:lnTo>
                    <a:pt x="12040" y="2059"/>
                  </a:lnTo>
                  <a:lnTo>
                    <a:pt x="11977" y="2413"/>
                  </a:lnTo>
                  <a:lnTo>
                    <a:pt x="11977" y="2413"/>
                  </a:lnTo>
                  <a:lnTo>
                    <a:pt x="11894" y="3452"/>
                  </a:lnTo>
                  <a:lnTo>
                    <a:pt x="11832" y="4513"/>
                  </a:lnTo>
                  <a:lnTo>
                    <a:pt x="11811" y="5553"/>
                  </a:lnTo>
                  <a:lnTo>
                    <a:pt x="11811" y="6613"/>
                  </a:lnTo>
                  <a:lnTo>
                    <a:pt x="11811" y="6613"/>
                  </a:lnTo>
                  <a:lnTo>
                    <a:pt x="11811" y="7757"/>
                  </a:lnTo>
                  <a:lnTo>
                    <a:pt x="11811" y="7757"/>
                  </a:lnTo>
                  <a:lnTo>
                    <a:pt x="11811" y="8921"/>
                  </a:lnTo>
                  <a:lnTo>
                    <a:pt x="11811" y="8921"/>
                  </a:lnTo>
                  <a:lnTo>
                    <a:pt x="11811" y="9025"/>
                  </a:lnTo>
                  <a:lnTo>
                    <a:pt x="11811" y="9025"/>
                  </a:lnTo>
                  <a:lnTo>
                    <a:pt x="11832" y="9981"/>
                  </a:lnTo>
                  <a:lnTo>
                    <a:pt x="11832" y="9981"/>
                  </a:lnTo>
                  <a:lnTo>
                    <a:pt x="11811" y="10293"/>
                  </a:lnTo>
                  <a:lnTo>
                    <a:pt x="11790" y="10605"/>
                  </a:lnTo>
                  <a:lnTo>
                    <a:pt x="11749" y="10938"/>
                  </a:lnTo>
                  <a:lnTo>
                    <a:pt x="11686" y="11250"/>
                  </a:lnTo>
                  <a:lnTo>
                    <a:pt x="11686" y="11250"/>
                  </a:lnTo>
                  <a:lnTo>
                    <a:pt x="9898" y="11437"/>
                  </a:lnTo>
                  <a:lnTo>
                    <a:pt x="8172" y="11624"/>
                  </a:lnTo>
                  <a:lnTo>
                    <a:pt x="8172" y="11624"/>
                  </a:lnTo>
                  <a:lnTo>
                    <a:pt x="6675" y="11811"/>
                  </a:lnTo>
                  <a:lnTo>
                    <a:pt x="5947" y="11936"/>
                  </a:lnTo>
                  <a:lnTo>
                    <a:pt x="5199" y="12061"/>
                  </a:lnTo>
                  <a:lnTo>
                    <a:pt x="4471" y="12206"/>
                  </a:lnTo>
                  <a:lnTo>
                    <a:pt x="3743" y="12373"/>
                  </a:lnTo>
                  <a:lnTo>
                    <a:pt x="3016" y="12580"/>
                  </a:lnTo>
                  <a:lnTo>
                    <a:pt x="2309" y="12788"/>
                  </a:lnTo>
                  <a:lnTo>
                    <a:pt x="2309" y="12788"/>
                  </a:lnTo>
                  <a:lnTo>
                    <a:pt x="2038" y="12892"/>
                  </a:lnTo>
                  <a:lnTo>
                    <a:pt x="1789" y="12996"/>
                  </a:lnTo>
                  <a:lnTo>
                    <a:pt x="1539" y="13121"/>
                  </a:lnTo>
                  <a:lnTo>
                    <a:pt x="1331" y="13246"/>
                  </a:lnTo>
                  <a:lnTo>
                    <a:pt x="1144" y="13391"/>
                  </a:lnTo>
                  <a:lnTo>
                    <a:pt x="957" y="13537"/>
                  </a:lnTo>
                  <a:lnTo>
                    <a:pt x="791" y="13703"/>
                  </a:lnTo>
                  <a:lnTo>
                    <a:pt x="645" y="13890"/>
                  </a:lnTo>
                  <a:lnTo>
                    <a:pt x="500" y="14078"/>
                  </a:lnTo>
                  <a:lnTo>
                    <a:pt x="396" y="14285"/>
                  </a:lnTo>
                  <a:lnTo>
                    <a:pt x="292" y="14493"/>
                  </a:lnTo>
                  <a:lnTo>
                    <a:pt x="209" y="14743"/>
                  </a:lnTo>
                  <a:lnTo>
                    <a:pt x="146" y="14972"/>
                  </a:lnTo>
                  <a:lnTo>
                    <a:pt x="84" y="15242"/>
                  </a:lnTo>
                  <a:lnTo>
                    <a:pt x="42" y="15512"/>
                  </a:lnTo>
                  <a:lnTo>
                    <a:pt x="21" y="15783"/>
                  </a:lnTo>
                  <a:lnTo>
                    <a:pt x="21" y="15783"/>
                  </a:lnTo>
                  <a:lnTo>
                    <a:pt x="1" y="16365"/>
                  </a:lnTo>
                  <a:lnTo>
                    <a:pt x="1" y="16365"/>
                  </a:lnTo>
                  <a:lnTo>
                    <a:pt x="21" y="16801"/>
                  </a:lnTo>
                  <a:lnTo>
                    <a:pt x="42" y="17217"/>
                  </a:lnTo>
                  <a:lnTo>
                    <a:pt x="84" y="17654"/>
                  </a:lnTo>
                  <a:lnTo>
                    <a:pt x="125" y="18070"/>
                  </a:lnTo>
                  <a:lnTo>
                    <a:pt x="271" y="18922"/>
                  </a:lnTo>
                  <a:lnTo>
                    <a:pt x="458" y="19754"/>
                  </a:lnTo>
                  <a:lnTo>
                    <a:pt x="458" y="19754"/>
                  </a:lnTo>
                  <a:lnTo>
                    <a:pt x="562" y="20107"/>
                  </a:lnTo>
                  <a:lnTo>
                    <a:pt x="687" y="20399"/>
                  </a:lnTo>
                  <a:lnTo>
                    <a:pt x="770" y="20523"/>
                  </a:lnTo>
                  <a:lnTo>
                    <a:pt x="853" y="20627"/>
                  </a:lnTo>
                  <a:lnTo>
                    <a:pt x="936" y="20731"/>
                  </a:lnTo>
                  <a:lnTo>
                    <a:pt x="1040" y="20814"/>
                  </a:lnTo>
                  <a:lnTo>
                    <a:pt x="1144" y="20898"/>
                  </a:lnTo>
                  <a:lnTo>
                    <a:pt x="1248" y="20960"/>
                  </a:lnTo>
                  <a:lnTo>
                    <a:pt x="1373" y="21002"/>
                  </a:lnTo>
                  <a:lnTo>
                    <a:pt x="1518" y="21064"/>
                  </a:lnTo>
                  <a:lnTo>
                    <a:pt x="1830" y="21126"/>
                  </a:lnTo>
                  <a:lnTo>
                    <a:pt x="2205" y="21168"/>
                  </a:lnTo>
                  <a:lnTo>
                    <a:pt x="2205" y="21168"/>
                  </a:lnTo>
                  <a:lnTo>
                    <a:pt x="2745" y="21189"/>
                  </a:lnTo>
                  <a:lnTo>
                    <a:pt x="3265" y="21189"/>
                  </a:lnTo>
                  <a:lnTo>
                    <a:pt x="3265" y="21189"/>
                  </a:lnTo>
                  <a:lnTo>
                    <a:pt x="4014" y="21189"/>
                  </a:lnTo>
                  <a:lnTo>
                    <a:pt x="4762" y="21147"/>
                  </a:lnTo>
                  <a:lnTo>
                    <a:pt x="5511" y="21064"/>
                  </a:lnTo>
                  <a:lnTo>
                    <a:pt x="6259" y="20981"/>
                  </a:lnTo>
                  <a:lnTo>
                    <a:pt x="6259" y="20981"/>
                  </a:lnTo>
                  <a:lnTo>
                    <a:pt x="7216" y="20835"/>
                  </a:lnTo>
                  <a:lnTo>
                    <a:pt x="8193" y="20690"/>
                  </a:lnTo>
                  <a:lnTo>
                    <a:pt x="10127" y="20357"/>
                  </a:lnTo>
                  <a:lnTo>
                    <a:pt x="10127" y="20357"/>
                  </a:lnTo>
                  <a:lnTo>
                    <a:pt x="10397" y="20336"/>
                  </a:lnTo>
                  <a:lnTo>
                    <a:pt x="10626" y="20315"/>
                  </a:lnTo>
                  <a:lnTo>
                    <a:pt x="10626" y="20315"/>
                  </a:lnTo>
                  <a:lnTo>
                    <a:pt x="10771" y="20315"/>
                  </a:lnTo>
                  <a:lnTo>
                    <a:pt x="10917" y="20357"/>
                  </a:lnTo>
                  <a:lnTo>
                    <a:pt x="11021" y="20419"/>
                  </a:lnTo>
                  <a:lnTo>
                    <a:pt x="11125" y="20503"/>
                  </a:lnTo>
                  <a:lnTo>
                    <a:pt x="11208" y="20607"/>
                  </a:lnTo>
                  <a:lnTo>
                    <a:pt x="11291" y="20752"/>
                  </a:lnTo>
                  <a:lnTo>
                    <a:pt x="11353" y="20918"/>
                  </a:lnTo>
                  <a:lnTo>
                    <a:pt x="11437" y="21147"/>
                  </a:lnTo>
                  <a:lnTo>
                    <a:pt x="11437" y="21147"/>
                  </a:lnTo>
                  <a:lnTo>
                    <a:pt x="11499" y="21376"/>
                  </a:lnTo>
                  <a:lnTo>
                    <a:pt x="11541" y="21605"/>
                  </a:lnTo>
                  <a:lnTo>
                    <a:pt x="11541" y="21605"/>
                  </a:lnTo>
                  <a:lnTo>
                    <a:pt x="11645" y="22374"/>
                  </a:lnTo>
                  <a:lnTo>
                    <a:pt x="11728" y="23164"/>
                  </a:lnTo>
                  <a:lnTo>
                    <a:pt x="11769" y="23954"/>
                  </a:lnTo>
                  <a:lnTo>
                    <a:pt x="11790" y="24744"/>
                  </a:lnTo>
                  <a:lnTo>
                    <a:pt x="11790" y="24744"/>
                  </a:lnTo>
                  <a:lnTo>
                    <a:pt x="11790" y="24994"/>
                  </a:lnTo>
                  <a:lnTo>
                    <a:pt x="11790" y="24994"/>
                  </a:lnTo>
                  <a:lnTo>
                    <a:pt x="11790" y="25784"/>
                  </a:lnTo>
                  <a:lnTo>
                    <a:pt x="11790" y="25784"/>
                  </a:lnTo>
                  <a:lnTo>
                    <a:pt x="11790" y="26844"/>
                  </a:lnTo>
                  <a:lnTo>
                    <a:pt x="11832" y="27905"/>
                  </a:lnTo>
                  <a:lnTo>
                    <a:pt x="11915" y="28965"/>
                  </a:lnTo>
                  <a:lnTo>
                    <a:pt x="12040" y="30026"/>
                  </a:lnTo>
                  <a:lnTo>
                    <a:pt x="12040" y="30026"/>
                  </a:lnTo>
                  <a:lnTo>
                    <a:pt x="12102" y="30338"/>
                  </a:lnTo>
                  <a:lnTo>
                    <a:pt x="12102" y="30338"/>
                  </a:lnTo>
                  <a:lnTo>
                    <a:pt x="12144" y="30566"/>
                  </a:lnTo>
                  <a:lnTo>
                    <a:pt x="12227" y="30753"/>
                  </a:lnTo>
                  <a:lnTo>
                    <a:pt x="12310" y="30920"/>
                  </a:lnTo>
                  <a:lnTo>
                    <a:pt x="12435" y="31045"/>
                  </a:lnTo>
                  <a:lnTo>
                    <a:pt x="12580" y="31128"/>
                  </a:lnTo>
                  <a:lnTo>
                    <a:pt x="12788" y="31211"/>
                  </a:lnTo>
                  <a:lnTo>
                    <a:pt x="13017" y="31273"/>
                  </a:lnTo>
                  <a:lnTo>
                    <a:pt x="13287" y="31315"/>
                  </a:lnTo>
                  <a:lnTo>
                    <a:pt x="13287" y="31315"/>
                  </a:lnTo>
                  <a:lnTo>
                    <a:pt x="14098" y="31419"/>
                  </a:lnTo>
                  <a:lnTo>
                    <a:pt x="14930" y="31481"/>
                  </a:lnTo>
                  <a:lnTo>
                    <a:pt x="15762" y="31523"/>
                  </a:lnTo>
                  <a:lnTo>
                    <a:pt x="16572" y="31544"/>
                  </a:lnTo>
                  <a:lnTo>
                    <a:pt x="16572" y="31544"/>
                  </a:lnTo>
                  <a:lnTo>
                    <a:pt x="17238" y="31544"/>
                  </a:lnTo>
                  <a:lnTo>
                    <a:pt x="17924" y="31502"/>
                  </a:lnTo>
                  <a:lnTo>
                    <a:pt x="18589" y="31460"/>
                  </a:lnTo>
                  <a:lnTo>
                    <a:pt x="19255" y="31377"/>
                  </a:lnTo>
                  <a:lnTo>
                    <a:pt x="19255" y="31377"/>
                  </a:lnTo>
                  <a:lnTo>
                    <a:pt x="19525" y="31336"/>
                  </a:lnTo>
                  <a:lnTo>
                    <a:pt x="19775" y="31294"/>
                  </a:lnTo>
                  <a:lnTo>
                    <a:pt x="20003" y="31232"/>
                  </a:lnTo>
                  <a:lnTo>
                    <a:pt x="20211" y="31148"/>
                  </a:lnTo>
                  <a:lnTo>
                    <a:pt x="20398" y="31065"/>
                  </a:lnTo>
                  <a:lnTo>
                    <a:pt x="20585" y="30982"/>
                  </a:lnTo>
                  <a:lnTo>
                    <a:pt x="20731" y="30857"/>
                  </a:lnTo>
                  <a:lnTo>
                    <a:pt x="20856" y="30733"/>
                  </a:lnTo>
                  <a:lnTo>
                    <a:pt x="20981" y="30608"/>
                  </a:lnTo>
                  <a:lnTo>
                    <a:pt x="21105" y="30442"/>
                  </a:lnTo>
                  <a:lnTo>
                    <a:pt x="21188" y="30275"/>
                  </a:lnTo>
                  <a:lnTo>
                    <a:pt x="21272" y="30067"/>
                  </a:lnTo>
                  <a:lnTo>
                    <a:pt x="21355" y="29859"/>
                  </a:lnTo>
                  <a:lnTo>
                    <a:pt x="21417" y="29631"/>
                  </a:lnTo>
                  <a:lnTo>
                    <a:pt x="21500" y="29111"/>
                  </a:lnTo>
                  <a:lnTo>
                    <a:pt x="21500" y="29111"/>
                  </a:lnTo>
                  <a:lnTo>
                    <a:pt x="21542" y="28820"/>
                  </a:lnTo>
                  <a:lnTo>
                    <a:pt x="21563" y="28508"/>
                  </a:lnTo>
                  <a:lnTo>
                    <a:pt x="21583" y="27905"/>
                  </a:lnTo>
                  <a:lnTo>
                    <a:pt x="21583" y="27905"/>
                  </a:lnTo>
                  <a:lnTo>
                    <a:pt x="21563" y="26990"/>
                  </a:lnTo>
                  <a:lnTo>
                    <a:pt x="21563" y="26990"/>
                  </a:lnTo>
                  <a:lnTo>
                    <a:pt x="21500" y="24744"/>
                  </a:lnTo>
                  <a:lnTo>
                    <a:pt x="21480" y="23601"/>
                  </a:lnTo>
                  <a:lnTo>
                    <a:pt x="21480" y="22478"/>
                  </a:lnTo>
                  <a:lnTo>
                    <a:pt x="21480" y="22478"/>
                  </a:lnTo>
                  <a:lnTo>
                    <a:pt x="21480" y="22478"/>
                  </a:lnTo>
                  <a:lnTo>
                    <a:pt x="21480" y="22478"/>
                  </a:lnTo>
                  <a:lnTo>
                    <a:pt x="21480" y="22083"/>
                  </a:lnTo>
                  <a:lnTo>
                    <a:pt x="21521" y="21771"/>
                  </a:lnTo>
                  <a:lnTo>
                    <a:pt x="21563" y="21646"/>
                  </a:lnTo>
                  <a:lnTo>
                    <a:pt x="21604" y="21542"/>
                  </a:lnTo>
                  <a:lnTo>
                    <a:pt x="21646" y="21438"/>
                  </a:lnTo>
                  <a:lnTo>
                    <a:pt x="21729" y="21334"/>
                  </a:lnTo>
                  <a:lnTo>
                    <a:pt x="21791" y="21272"/>
                  </a:lnTo>
                  <a:lnTo>
                    <a:pt x="21895" y="21210"/>
                  </a:lnTo>
                  <a:lnTo>
                    <a:pt x="21999" y="21147"/>
                  </a:lnTo>
                  <a:lnTo>
                    <a:pt x="22124" y="21085"/>
                  </a:lnTo>
                  <a:lnTo>
                    <a:pt x="22436" y="21022"/>
                  </a:lnTo>
                  <a:lnTo>
                    <a:pt x="22810" y="20960"/>
                  </a:lnTo>
                  <a:lnTo>
                    <a:pt x="22810" y="20960"/>
                  </a:lnTo>
                  <a:lnTo>
                    <a:pt x="26865" y="20461"/>
                  </a:lnTo>
                  <a:lnTo>
                    <a:pt x="30919" y="19983"/>
                  </a:lnTo>
                  <a:lnTo>
                    <a:pt x="30919" y="19983"/>
                  </a:lnTo>
                  <a:lnTo>
                    <a:pt x="31647" y="19879"/>
                  </a:lnTo>
                  <a:lnTo>
                    <a:pt x="32229" y="19796"/>
                  </a:lnTo>
                  <a:lnTo>
                    <a:pt x="32458" y="19733"/>
                  </a:lnTo>
                  <a:lnTo>
                    <a:pt x="32666" y="19650"/>
                  </a:lnTo>
                  <a:lnTo>
                    <a:pt x="32853" y="19567"/>
                  </a:lnTo>
                  <a:lnTo>
                    <a:pt x="32999" y="19442"/>
                  </a:lnTo>
                  <a:lnTo>
                    <a:pt x="33123" y="19317"/>
                  </a:lnTo>
                  <a:lnTo>
                    <a:pt x="33248" y="19130"/>
                  </a:lnTo>
                  <a:lnTo>
                    <a:pt x="33352" y="18922"/>
                  </a:lnTo>
                  <a:lnTo>
                    <a:pt x="33435" y="18694"/>
                  </a:lnTo>
                  <a:lnTo>
                    <a:pt x="33539" y="18402"/>
                  </a:lnTo>
                  <a:lnTo>
                    <a:pt x="33623" y="18049"/>
                  </a:lnTo>
                  <a:lnTo>
                    <a:pt x="33810" y="17217"/>
                  </a:lnTo>
                  <a:lnTo>
                    <a:pt x="33810" y="17217"/>
                  </a:lnTo>
                  <a:lnTo>
                    <a:pt x="33830" y="17030"/>
                  </a:lnTo>
                  <a:lnTo>
                    <a:pt x="33830" y="17030"/>
                  </a:lnTo>
                  <a:lnTo>
                    <a:pt x="33872" y="16635"/>
                  </a:lnTo>
                  <a:lnTo>
                    <a:pt x="33914" y="16240"/>
                  </a:lnTo>
                  <a:lnTo>
                    <a:pt x="33934" y="15450"/>
                  </a:lnTo>
                  <a:lnTo>
                    <a:pt x="33934" y="15450"/>
                  </a:lnTo>
                  <a:lnTo>
                    <a:pt x="33914" y="14639"/>
                  </a:lnTo>
                  <a:lnTo>
                    <a:pt x="33851" y="13807"/>
                  </a:lnTo>
                  <a:lnTo>
                    <a:pt x="33768" y="12996"/>
                  </a:lnTo>
                  <a:lnTo>
                    <a:pt x="33664" y="12185"/>
                  </a:lnTo>
                  <a:lnTo>
                    <a:pt x="33664" y="12185"/>
                  </a:lnTo>
                  <a:lnTo>
                    <a:pt x="33623" y="11894"/>
                  </a:lnTo>
                  <a:lnTo>
                    <a:pt x="33560" y="11645"/>
                  </a:lnTo>
                  <a:lnTo>
                    <a:pt x="33498" y="11478"/>
                  </a:lnTo>
                  <a:lnTo>
                    <a:pt x="33394" y="11333"/>
                  </a:lnTo>
                  <a:lnTo>
                    <a:pt x="33248" y="11229"/>
                  </a:lnTo>
                  <a:lnTo>
                    <a:pt x="33061" y="11146"/>
                  </a:lnTo>
                  <a:lnTo>
                    <a:pt x="32832" y="11104"/>
                  </a:lnTo>
                  <a:lnTo>
                    <a:pt x="32520" y="11042"/>
                  </a:lnTo>
                  <a:lnTo>
                    <a:pt x="32520" y="11042"/>
                  </a:lnTo>
                  <a:lnTo>
                    <a:pt x="31543" y="10938"/>
                  </a:lnTo>
                  <a:lnTo>
                    <a:pt x="30545" y="10855"/>
                  </a:lnTo>
                  <a:lnTo>
                    <a:pt x="29547" y="10792"/>
                  </a:lnTo>
                  <a:lnTo>
                    <a:pt x="28549" y="10772"/>
                  </a:lnTo>
                  <a:lnTo>
                    <a:pt x="28549" y="10772"/>
                  </a:lnTo>
                  <a:lnTo>
                    <a:pt x="27884" y="10792"/>
                  </a:lnTo>
                  <a:lnTo>
                    <a:pt x="27218" y="10813"/>
                  </a:lnTo>
                  <a:lnTo>
                    <a:pt x="26553" y="10834"/>
                  </a:lnTo>
                  <a:lnTo>
                    <a:pt x="25888" y="10896"/>
                  </a:lnTo>
                  <a:lnTo>
                    <a:pt x="24557" y="11021"/>
                  </a:lnTo>
                  <a:lnTo>
                    <a:pt x="23226" y="11187"/>
                  </a:lnTo>
                  <a:lnTo>
                    <a:pt x="23226" y="11187"/>
                  </a:lnTo>
                  <a:lnTo>
                    <a:pt x="22810" y="11250"/>
                  </a:lnTo>
                  <a:lnTo>
                    <a:pt x="22374" y="11271"/>
                  </a:lnTo>
                  <a:lnTo>
                    <a:pt x="22374" y="11271"/>
                  </a:lnTo>
                  <a:lnTo>
                    <a:pt x="22145" y="11250"/>
                  </a:lnTo>
                  <a:lnTo>
                    <a:pt x="21895" y="11229"/>
                  </a:lnTo>
                  <a:lnTo>
                    <a:pt x="21895" y="11229"/>
                  </a:lnTo>
                  <a:lnTo>
                    <a:pt x="21791" y="10875"/>
                  </a:lnTo>
                  <a:lnTo>
                    <a:pt x="21729" y="10522"/>
                  </a:lnTo>
                  <a:lnTo>
                    <a:pt x="21667" y="10169"/>
                  </a:lnTo>
                  <a:lnTo>
                    <a:pt x="21625" y="9815"/>
                  </a:lnTo>
                  <a:lnTo>
                    <a:pt x="21563" y="9087"/>
                  </a:lnTo>
                  <a:lnTo>
                    <a:pt x="21542" y="8380"/>
                  </a:lnTo>
                  <a:lnTo>
                    <a:pt x="21542" y="8380"/>
                  </a:lnTo>
                  <a:lnTo>
                    <a:pt x="21542" y="8048"/>
                  </a:lnTo>
                  <a:lnTo>
                    <a:pt x="21542" y="8048"/>
                  </a:lnTo>
                  <a:lnTo>
                    <a:pt x="21563" y="5345"/>
                  </a:lnTo>
                  <a:lnTo>
                    <a:pt x="21563" y="5345"/>
                  </a:lnTo>
                  <a:lnTo>
                    <a:pt x="21563" y="3910"/>
                  </a:lnTo>
                  <a:lnTo>
                    <a:pt x="21542" y="2475"/>
                  </a:lnTo>
                  <a:lnTo>
                    <a:pt x="21542" y="2475"/>
                  </a:lnTo>
                  <a:lnTo>
                    <a:pt x="21521" y="2018"/>
                  </a:lnTo>
                  <a:lnTo>
                    <a:pt x="21459" y="1623"/>
                  </a:lnTo>
                  <a:lnTo>
                    <a:pt x="21396" y="1436"/>
                  </a:lnTo>
                  <a:lnTo>
                    <a:pt x="21334" y="1269"/>
                  </a:lnTo>
                  <a:lnTo>
                    <a:pt x="21272" y="1124"/>
                  </a:lnTo>
                  <a:lnTo>
                    <a:pt x="21188" y="978"/>
                  </a:lnTo>
                  <a:lnTo>
                    <a:pt x="21105" y="853"/>
                  </a:lnTo>
                  <a:lnTo>
                    <a:pt x="21001" y="749"/>
                  </a:lnTo>
                  <a:lnTo>
                    <a:pt x="20897" y="645"/>
                  </a:lnTo>
                  <a:lnTo>
                    <a:pt x="20752" y="562"/>
                  </a:lnTo>
                  <a:lnTo>
                    <a:pt x="20627" y="479"/>
                  </a:lnTo>
                  <a:lnTo>
                    <a:pt x="20481" y="417"/>
                  </a:lnTo>
                  <a:lnTo>
                    <a:pt x="20315" y="354"/>
                  </a:lnTo>
                  <a:lnTo>
                    <a:pt x="20128" y="313"/>
                  </a:lnTo>
                  <a:lnTo>
                    <a:pt x="20128" y="313"/>
                  </a:lnTo>
                  <a:lnTo>
                    <a:pt x="19379" y="188"/>
                  </a:lnTo>
                  <a:lnTo>
                    <a:pt x="18631" y="84"/>
                  </a:lnTo>
                  <a:lnTo>
                    <a:pt x="17903" y="22"/>
                  </a:lnTo>
                  <a:lnTo>
                    <a:pt x="171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115700" y="1354675"/>
              <a:ext cx="929450" cy="867600"/>
            </a:xfrm>
            <a:custGeom>
              <a:avLst/>
              <a:gdLst/>
              <a:ahLst/>
              <a:cxnLst/>
              <a:rect l="l" t="t" r="r" b="b"/>
              <a:pathLst>
                <a:path w="37178" h="34704" extrusionOk="0">
                  <a:moveTo>
                    <a:pt x="18215" y="895"/>
                  </a:moveTo>
                  <a:lnTo>
                    <a:pt x="18963" y="916"/>
                  </a:lnTo>
                  <a:lnTo>
                    <a:pt x="19691" y="978"/>
                  </a:lnTo>
                  <a:lnTo>
                    <a:pt x="20439" y="1082"/>
                  </a:lnTo>
                  <a:lnTo>
                    <a:pt x="21188" y="1207"/>
                  </a:lnTo>
                  <a:lnTo>
                    <a:pt x="21375" y="1248"/>
                  </a:lnTo>
                  <a:lnTo>
                    <a:pt x="21541" y="1311"/>
                  </a:lnTo>
                  <a:lnTo>
                    <a:pt x="21687" y="1373"/>
                  </a:lnTo>
                  <a:lnTo>
                    <a:pt x="21812" y="1456"/>
                  </a:lnTo>
                  <a:lnTo>
                    <a:pt x="21957" y="1539"/>
                  </a:lnTo>
                  <a:lnTo>
                    <a:pt x="22061" y="1643"/>
                  </a:lnTo>
                  <a:lnTo>
                    <a:pt x="22165" y="1747"/>
                  </a:lnTo>
                  <a:lnTo>
                    <a:pt x="22248" y="1872"/>
                  </a:lnTo>
                  <a:lnTo>
                    <a:pt x="22332" y="2018"/>
                  </a:lnTo>
                  <a:lnTo>
                    <a:pt x="22394" y="2163"/>
                  </a:lnTo>
                  <a:lnTo>
                    <a:pt x="22456" y="2330"/>
                  </a:lnTo>
                  <a:lnTo>
                    <a:pt x="22519" y="2517"/>
                  </a:lnTo>
                  <a:lnTo>
                    <a:pt x="22581" y="2912"/>
                  </a:lnTo>
                  <a:lnTo>
                    <a:pt x="22602" y="3369"/>
                  </a:lnTo>
                  <a:lnTo>
                    <a:pt x="22623" y="4804"/>
                  </a:lnTo>
                  <a:lnTo>
                    <a:pt x="22623" y="6239"/>
                  </a:lnTo>
                  <a:lnTo>
                    <a:pt x="22602" y="8942"/>
                  </a:lnTo>
                  <a:lnTo>
                    <a:pt x="22602" y="9274"/>
                  </a:lnTo>
                  <a:lnTo>
                    <a:pt x="22623" y="9981"/>
                  </a:lnTo>
                  <a:lnTo>
                    <a:pt x="22685" y="10709"/>
                  </a:lnTo>
                  <a:lnTo>
                    <a:pt x="22727" y="11063"/>
                  </a:lnTo>
                  <a:lnTo>
                    <a:pt x="22789" y="11416"/>
                  </a:lnTo>
                  <a:lnTo>
                    <a:pt x="22851" y="11769"/>
                  </a:lnTo>
                  <a:lnTo>
                    <a:pt x="22955" y="12123"/>
                  </a:lnTo>
                  <a:lnTo>
                    <a:pt x="23205" y="12144"/>
                  </a:lnTo>
                  <a:lnTo>
                    <a:pt x="23434" y="12165"/>
                  </a:lnTo>
                  <a:lnTo>
                    <a:pt x="23870" y="12144"/>
                  </a:lnTo>
                  <a:lnTo>
                    <a:pt x="24286" y="12081"/>
                  </a:lnTo>
                  <a:lnTo>
                    <a:pt x="25617" y="11915"/>
                  </a:lnTo>
                  <a:lnTo>
                    <a:pt x="26948" y="11790"/>
                  </a:lnTo>
                  <a:lnTo>
                    <a:pt x="27613" y="11728"/>
                  </a:lnTo>
                  <a:lnTo>
                    <a:pt x="28278" y="11707"/>
                  </a:lnTo>
                  <a:lnTo>
                    <a:pt x="28944" y="11686"/>
                  </a:lnTo>
                  <a:lnTo>
                    <a:pt x="29609" y="11666"/>
                  </a:lnTo>
                  <a:lnTo>
                    <a:pt x="30607" y="11686"/>
                  </a:lnTo>
                  <a:lnTo>
                    <a:pt x="31605" y="11749"/>
                  </a:lnTo>
                  <a:lnTo>
                    <a:pt x="32603" y="11832"/>
                  </a:lnTo>
                  <a:lnTo>
                    <a:pt x="33580" y="11936"/>
                  </a:lnTo>
                  <a:lnTo>
                    <a:pt x="33892" y="11998"/>
                  </a:lnTo>
                  <a:lnTo>
                    <a:pt x="34121" y="12040"/>
                  </a:lnTo>
                  <a:lnTo>
                    <a:pt x="34308" y="12123"/>
                  </a:lnTo>
                  <a:lnTo>
                    <a:pt x="34454" y="12227"/>
                  </a:lnTo>
                  <a:lnTo>
                    <a:pt x="34558" y="12372"/>
                  </a:lnTo>
                  <a:lnTo>
                    <a:pt x="34620" y="12539"/>
                  </a:lnTo>
                  <a:lnTo>
                    <a:pt x="34683" y="12788"/>
                  </a:lnTo>
                  <a:lnTo>
                    <a:pt x="34724" y="13079"/>
                  </a:lnTo>
                  <a:lnTo>
                    <a:pt x="34828" y="13890"/>
                  </a:lnTo>
                  <a:lnTo>
                    <a:pt x="34911" y="14701"/>
                  </a:lnTo>
                  <a:lnTo>
                    <a:pt x="34974" y="15533"/>
                  </a:lnTo>
                  <a:lnTo>
                    <a:pt x="34994" y="16344"/>
                  </a:lnTo>
                  <a:lnTo>
                    <a:pt x="34974" y="17134"/>
                  </a:lnTo>
                  <a:lnTo>
                    <a:pt x="34932" y="17529"/>
                  </a:lnTo>
                  <a:lnTo>
                    <a:pt x="34890" y="17924"/>
                  </a:lnTo>
                  <a:lnTo>
                    <a:pt x="34870" y="18111"/>
                  </a:lnTo>
                  <a:lnTo>
                    <a:pt x="34683" y="18943"/>
                  </a:lnTo>
                  <a:lnTo>
                    <a:pt x="34599" y="19296"/>
                  </a:lnTo>
                  <a:lnTo>
                    <a:pt x="34495" y="19588"/>
                  </a:lnTo>
                  <a:lnTo>
                    <a:pt x="34412" y="19816"/>
                  </a:lnTo>
                  <a:lnTo>
                    <a:pt x="34308" y="20024"/>
                  </a:lnTo>
                  <a:lnTo>
                    <a:pt x="34183" y="20211"/>
                  </a:lnTo>
                  <a:lnTo>
                    <a:pt x="34059" y="20336"/>
                  </a:lnTo>
                  <a:lnTo>
                    <a:pt x="33913" y="20461"/>
                  </a:lnTo>
                  <a:lnTo>
                    <a:pt x="33726" y="20544"/>
                  </a:lnTo>
                  <a:lnTo>
                    <a:pt x="33518" y="20627"/>
                  </a:lnTo>
                  <a:lnTo>
                    <a:pt x="33289" y="20690"/>
                  </a:lnTo>
                  <a:lnTo>
                    <a:pt x="32707" y="20773"/>
                  </a:lnTo>
                  <a:lnTo>
                    <a:pt x="31979" y="20877"/>
                  </a:lnTo>
                  <a:lnTo>
                    <a:pt x="27925" y="21355"/>
                  </a:lnTo>
                  <a:lnTo>
                    <a:pt x="23870" y="21854"/>
                  </a:lnTo>
                  <a:lnTo>
                    <a:pt x="23496" y="21916"/>
                  </a:lnTo>
                  <a:lnTo>
                    <a:pt x="23184" y="21979"/>
                  </a:lnTo>
                  <a:lnTo>
                    <a:pt x="23059" y="22041"/>
                  </a:lnTo>
                  <a:lnTo>
                    <a:pt x="22955" y="22104"/>
                  </a:lnTo>
                  <a:lnTo>
                    <a:pt x="22851" y="22166"/>
                  </a:lnTo>
                  <a:lnTo>
                    <a:pt x="22789" y="22228"/>
                  </a:lnTo>
                  <a:lnTo>
                    <a:pt x="22706" y="22332"/>
                  </a:lnTo>
                  <a:lnTo>
                    <a:pt x="22664" y="22436"/>
                  </a:lnTo>
                  <a:lnTo>
                    <a:pt x="22623" y="22540"/>
                  </a:lnTo>
                  <a:lnTo>
                    <a:pt x="22581" y="22665"/>
                  </a:lnTo>
                  <a:lnTo>
                    <a:pt x="22540" y="22977"/>
                  </a:lnTo>
                  <a:lnTo>
                    <a:pt x="22540" y="23372"/>
                  </a:lnTo>
                  <a:lnTo>
                    <a:pt x="22540" y="24495"/>
                  </a:lnTo>
                  <a:lnTo>
                    <a:pt x="22560" y="25638"/>
                  </a:lnTo>
                  <a:lnTo>
                    <a:pt x="22623" y="27884"/>
                  </a:lnTo>
                  <a:lnTo>
                    <a:pt x="22643" y="28799"/>
                  </a:lnTo>
                  <a:lnTo>
                    <a:pt x="22623" y="29402"/>
                  </a:lnTo>
                  <a:lnTo>
                    <a:pt x="22602" y="29714"/>
                  </a:lnTo>
                  <a:lnTo>
                    <a:pt x="22560" y="30005"/>
                  </a:lnTo>
                  <a:lnTo>
                    <a:pt x="22477" y="30525"/>
                  </a:lnTo>
                  <a:lnTo>
                    <a:pt x="22415" y="30753"/>
                  </a:lnTo>
                  <a:lnTo>
                    <a:pt x="22332" y="30961"/>
                  </a:lnTo>
                  <a:lnTo>
                    <a:pt x="22248" y="31169"/>
                  </a:lnTo>
                  <a:lnTo>
                    <a:pt x="22165" y="31336"/>
                  </a:lnTo>
                  <a:lnTo>
                    <a:pt x="22041" y="31502"/>
                  </a:lnTo>
                  <a:lnTo>
                    <a:pt x="21916" y="31627"/>
                  </a:lnTo>
                  <a:lnTo>
                    <a:pt x="21791" y="31751"/>
                  </a:lnTo>
                  <a:lnTo>
                    <a:pt x="21645" y="31876"/>
                  </a:lnTo>
                  <a:lnTo>
                    <a:pt x="21458" y="31959"/>
                  </a:lnTo>
                  <a:lnTo>
                    <a:pt x="21271" y="32042"/>
                  </a:lnTo>
                  <a:lnTo>
                    <a:pt x="21063" y="32126"/>
                  </a:lnTo>
                  <a:lnTo>
                    <a:pt x="20835" y="32188"/>
                  </a:lnTo>
                  <a:lnTo>
                    <a:pt x="20585" y="32230"/>
                  </a:lnTo>
                  <a:lnTo>
                    <a:pt x="20315" y="32271"/>
                  </a:lnTo>
                  <a:lnTo>
                    <a:pt x="19649" y="32354"/>
                  </a:lnTo>
                  <a:lnTo>
                    <a:pt x="18984" y="32396"/>
                  </a:lnTo>
                  <a:lnTo>
                    <a:pt x="18298" y="32438"/>
                  </a:lnTo>
                  <a:lnTo>
                    <a:pt x="17632" y="32438"/>
                  </a:lnTo>
                  <a:lnTo>
                    <a:pt x="16822" y="32417"/>
                  </a:lnTo>
                  <a:lnTo>
                    <a:pt x="15990" y="32375"/>
                  </a:lnTo>
                  <a:lnTo>
                    <a:pt x="15158" y="32313"/>
                  </a:lnTo>
                  <a:lnTo>
                    <a:pt x="14347" y="32209"/>
                  </a:lnTo>
                  <a:lnTo>
                    <a:pt x="14077" y="32167"/>
                  </a:lnTo>
                  <a:lnTo>
                    <a:pt x="13848" y="32105"/>
                  </a:lnTo>
                  <a:lnTo>
                    <a:pt x="13640" y="32022"/>
                  </a:lnTo>
                  <a:lnTo>
                    <a:pt x="13495" y="31939"/>
                  </a:lnTo>
                  <a:lnTo>
                    <a:pt x="13370" y="31814"/>
                  </a:lnTo>
                  <a:lnTo>
                    <a:pt x="13287" y="31647"/>
                  </a:lnTo>
                  <a:lnTo>
                    <a:pt x="13204" y="31460"/>
                  </a:lnTo>
                  <a:lnTo>
                    <a:pt x="13162" y="31232"/>
                  </a:lnTo>
                  <a:lnTo>
                    <a:pt x="13100" y="30920"/>
                  </a:lnTo>
                  <a:lnTo>
                    <a:pt x="12975" y="29859"/>
                  </a:lnTo>
                  <a:lnTo>
                    <a:pt x="12892" y="28799"/>
                  </a:lnTo>
                  <a:lnTo>
                    <a:pt x="12850" y="27738"/>
                  </a:lnTo>
                  <a:lnTo>
                    <a:pt x="12850" y="26678"/>
                  </a:lnTo>
                  <a:lnTo>
                    <a:pt x="12850" y="25888"/>
                  </a:lnTo>
                  <a:lnTo>
                    <a:pt x="12850" y="25638"/>
                  </a:lnTo>
                  <a:lnTo>
                    <a:pt x="12829" y="24848"/>
                  </a:lnTo>
                  <a:lnTo>
                    <a:pt x="12788" y="24058"/>
                  </a:lnTo>
                  <a:lnTo>
                    <a:pt x="12705" y="23268"/>
                  </a:lnTo>
                  <a:lnTo>
                    <a:pt x="12601" y="22499"/>
                  </a:lnTo>
                  <a:lnTo>
                    <a:pt x="12559" y="22270"/>
                  </a:lnTo>
                  <a:lnTo>
                    <a:pt x="12497" y="22041"/>
                  </a:lnTo>
                  <a:lnTo>
                    <a:pt x="12413" y="21812"/>
                  </a:lnTo>
                  <a:lnTo>
                    <a:pt x="12351" y="21646"/>
                  </a:lnTo>
                  <a:lnTo>
                    <a:pt x="12268" y="21501"/>
                  </a:lnTo>
                  <a:lnTo>
                    <a:pt x="12185" y="21397"/>
                  </a:lnTo>
                  <a:lnTo>
                    <a:pt x="12081" y="21313"/>
                  </a:lnTo>
                  <a:lnTo>
                    <a:pt x="11977" y="21251"/>
                  </a:lnTo>
                  <a:lnTo>
                    <a:pt x="11831" y="21209"/>
                  </a:lnTo>
                  <a:lnTo>
                    <a:pt x="11686" y="21209"/>
                  </a:lnTo>
                  <a:lnTo>
                    <a:pt x="11457" y="21230"/>
                  </a:lnTo>
                  <a:lnTo>
                    <a:pt x="11187" y="21251"/>
                  </a:lnTo>
                  <a:lnTo>
                    <a:pt x="9253" y="21584"/>
                  </a:lnTo>
                  <a:lnTo>
                    <a:pt x="8276" y="21729"/>
                  </a:lnTo>
                  <a:lnTo>
                    <a:pt x="7319" y="21875"/>
                  </a:lnTo>
                  <a:lnTo>
                    <a:pt x="6571" y="21958"/>
                  </a:lnTo>
                  <a:lnTo>
                    <a:pt x="5822" y="22041"/>
                  </a:lnTo>
                  <a:lnTo>
                    <a:pt x="5074" y="22083"/>
                  </a:lnTo>
                  <a:lnTo>
                    <a:pt x="3805" y="22083"/>
                  </a:lnTo>
                  <a:lnTo>
                    <a:pt x="3265" y="22062"/>
                  </a:lnTo>
                  <a:lnTo>
                    <a:pt x="2890" y="22020"/>
                  </a:lnTo>
                  <a:lnTo>
                    <a:pt x="2578" y="21958"/>
                  </a:lnTo>
                  <a:lnTo>
                    <a:pt x="2433" y="21896"/>
                  </a:lnTo>
                  <a:lnTo>
                    <a:pt x="2308" y="21854"/>
                  </a:lnTo>
                  <a:lnTo>
                    <a:pt x="2204" y="21792"/>
                  </a:lnTo>
                  <a:lnTo>
                    <a:pt x="2100" y="21708"/>
                  </a:lnTo>
                  <a:lnTo>
                    <a:pt x="1996" y="21625"/>
                  </a:lnTo>
                  <a:lnTo>
                    <a:pt x="1913" y="21521"/>
                  </a:lnTo>
                  <a:lnTo>
                    <a:pt x="1830" y="21417"/>
                  </a:lnTo>
                  <a:lnTo>
                    <a:pt x="1747" y="21293"/>
                  </a:lnTo>
                  <a:lnTo>
                    <a:pt x="1622" y="21001"/>
                  </a:lnTo>
                  <a:lnTo>
                    <a:pt x="1518" y="20648"/>
                  </a:lnTo>
                  <a:lnTo>
                    <a:pt x="1331" y="19816"/>
                  </a:lnTo>
                  <a:lnTo>
                    <a:pt x="1185" y="18964"/>
                  </a:lnTo>
                  <a:lnTo>
                    <a:pt x="1144" y="18548"/>
                  </a:lnTo>
                  <a:lnTo>
                    <a:pt x="1102" y="18111"/>
                  </a:lnTo>
                  <a:lnTo>
                    <a:pt x="1081" y="17695"/>
                  </a:lnTo>
                  <a:lnTo>
                    <a:pt x="1061" y="17259"/>
                  </a:lnTo>
                  <a:lnTo>
                    <a:pt x="1081" y="16677"/>
                  </a:lnTo>
                  <a:lnTo>
                    <a:pt x="1102" y="16406"/>
                  </a:lnTo>
                  <a:lnTo>
                    <a:pt x="1144" y="16136"/>
                  </a:lnTo>
                  <a:lnTo>
                    <a:pt x="1206" y="15866"/>
                  </a:lnTo>
                  <a:lnTo>
                    <a:pt x="1269" y="15637"/>
                  </a:lnTo>
                  <a:lnTo>
                    <a:pt x="1352" y="15387"/>
                  </a:lnTo>
                  <a:lnTo>
                    <a:pt x="1456" y="15179"/>
                  </a:lnTo>
                  <a:lnTo>
                    <a:pt x="1560" y="14972"/>
                  </a:lnTo>
                  <a:lnTo>
                    <a:pt x="1705" y="14784"/>
                  </a:lnTo>
                  <a:lnTo>
                    <a:pt x="1851" y="14597"/>
                  </a:lnTo>
                  <a:lnTo>
                    <a:pt x="2017" y="14431"/>
                  </a:lnTo>
                  <a:lnTo>
                    <a:pt x="2204" y="14285"/>
                  </a:lnTo>
                  <a:lnTo>
                    <a:pt x="2391" y="14140"/>
                  </a:lnTo>
                  <a:lnTo>
                    <a:pt x="2599" y="14015"/>
                  </a:lnTo>
                  <a:lnTo>
                    <a:pt x="2849" y="13890"/>
                  </a:lnTo>
                  <a:lnTo>
                    <a:pt x="3098" y="13786"/>
                  </a:lnTo>
                  <a:lnTo>
                    <a:pt x="3369" y="13682"/>
                  </a:lnTo>
                  <a:lnTo>
                    <a:pt x="4076" y="13474"/>
                  </a:lnTo>
                  <a:lnTo>
                    <a:pt x="4803" y="13267"/>
                  </a:lnTo>
                  <a:lnTo>
                    <a:pt x="5531" y="13100"/>
                  </a:lnTo>
                  <a:lnTo>
                    <a:pt x="6259" y="12955"/>
                  </a:lnTo>
                  <a:lnTo>
                    <a:pt x="7007" y="12830"/>
                  </a:lnTo>
                  <a:lnTo>
                    <a:pt x="7735" y="12705"/>
                  </a:lnTo>
                  <a:lnTo>
                    <a:pt x="9232" y="12518"/>
                  </a:lnTo>
                  <a:lnTo>
                    <a:pt x="10958" y="12331"/>
                  </a:lnTo>
                  <a:lnTo>
                    <a:pt x="12746" y="12144"/>
                  </a:lnTo>
                  <a:lnTo>
                    <a:pt x="12809" y="11832"/>
                  </a:lnTo>
                  <a:lnTo>
                    <a:pt x="12850" y="11499"/>
                  </a:lnTo>
                  <a:lnTo>
                    <a:pt x="12871" y="11187"/>
                  </a:lnTo>
                  <a:lnTo>
                    <a:pt x="12892" y="10875"/>
                  </a:lnTo>
                  <a:lnTo>
                    <a:pt x="12871" y="9919"/>
                  </a:lnTo>
                  <a:lnTo>
                    <a:pt x="12871" y="9815"/>
                  </a:lnTo>
                  <a:lnTo>
                    <a:pt x="12871" y="8651"/>
                  </a:lnTo>
                  <a:lnTo>
                    <a:pt x="12871" y="7507"/>
                  </a:lnTo>
                  <a:lnTo>
                    <a:pt x="12871" y="6447"/>
                  </a:lnTo>
                  <a:lnTo>
                    <a:pt x="12892" y="5407"/>
                  </a:lnTo>
                  <a:lnTo>
                    <a:pt x="12954" y="4346"/>
                  </a:lnTo>
                  <a:lnTo>
                    <a:pt x="13037" y="3307"/>
                  </a:lnTo>
                  <a:lnTo>
                    <a:pt x="13100" y="2953"/>
                  </a:lnTo>
                  <a:lnTo>
                    <a:pt x="13183" y="2641"/>
                  </a:lnTo>
                  <a:lnTo>
                    <a:pt x="13308" y="2371"/>
                  </a:lnTo>
                  <a:lnTo>
                    <a:pt x="13453" y="2122"/>
                  </a:lnTo>
                  <a:lnTo>
                    <a:pt x="13640" y="1893"/>
                  </a:lnTo>
                  <a:lnTo>
                    <a:pt x="13869" y="1706"/>
                  </a:lnTo>
                  <a:lnTo>
                    <a:pt x="14118" y="1560"/>
                  </a:lnTo>
                  <a:lnTo>
                    <a:pt x="14430" y="1435"/>
                  </a:lnTo>
                  <a:lnTo>
                    <a:pt x="14617" y="1373"/>
                  </a:lnTo>
                  <a:lnTo>
                    <a:pt x="15075" y="1269"/>
                  </a:lnTo>
                  <a:lnTo>
                    <a:pt x="15512" y="1165"/>
                  </a:lnTo>
                  <a:lnTo>
                    <a:pt x="15969" y="1082"/>
                  </a:lnTo>
                  <a:lnTo>
                    <a:pt x="16406" y="1020"/>
                  </a:lnTo>
                  <a:lnTo>
                    <a:pt x="16863" y="978"/>
                  </a:lnTo>
                  <a:lnTo>
                    <a:pt x="17300" y="936"/>
                  </a:lnTo>
                  <a:lnTo>
                    <a:pt x="17757" y="916"/>
                  </a:lnTo>
                  <a:lnTo>
                    <a:pt x="18215" y="895"/>
                  </a:lnTo>
                  <a:close/>
                  <a:moveTo>
                    <a:pt x="17882" y="1"/>
                  </a:moveTo>
                  <a:lnTo>
                    <a:pt x="17362" y="42"/>
                  </a:lnTo>
                  <a:lnTo>
                    <a:pt x="16822" y="105"/>
                  </a:lnTo>
                  <a:lnTo>
                    <a:pt x="16302" y="167"/>
                  </a:lnTo>
                  <a:lnTo>
                    <a:pt x="15782" y="271"/>
                  </a:lnTo>
                  <a:lnTo>
                    <a:pt x="15241" y="396"/>
                  </a:lnTo>
                  <a:lnTo>
                    <a:pt x="14721" y="562"/>
                  </a:lnTo>
                  <a:lnTo>
                    <a:pt x="14202" y="728"/>
                  </a:lnTo>
                  <a:lnTo>
                    <a:pt x="14056" y="770"/>
                  </a:lnTo>
                  <a:lnTo>
                    <a:pt x="13869" y="853"/>
                  </a:lnTo>
                  <a:lnTo>
                    <a:pt x="13703" y="916"/>
                  </a:lnTo>
                  <a:lnTo>
                    <a:pt x="13536" y="1020"/>
                  </a:lnTo>
                  <a:lnTo>
                    <a:pt x="13391" y="1103"/>
                  </a:lnTo>
                  <a:lnTo>
                    <a:pt x="13245" y="1228"/>
                  </a:lnTo>
                  <a:lnTo>
                    <a:pt x="13120" y="1331"/>
                  </a:lnTo>
                  <a:lnTo>
                    <a:pt x="12892" y="1602"/>
                  </a:lnTo>
                  <a:lnTo>
                    <a:pt x="12684" y="1872"/>
                  </a:lnTo>
                  <a:lnTo>
                    <a:pt x="12517" y="2205"/>
                  </a:lnTo>
                  <a:lnTo>
                    <a:pt x="12393" y="2558"/>
                  </a:lnTo>
                  <a:lnTo>
                    <a:pt x="12289" y="2933"/>
                  </a:lnTo>
                  <a:lnTo>
                    <a:pt x="12164" y="3619"/>
                  </a:lnTo>
                  <a:lnTo>
                    <a:pt x="12081" y="4284"/>
                  </a:lnTo>
                  <a:lnTo>
                    <a:pt x="12018" y="4970"/>
                  </a:lnTo>
                  <a:lnTo>
                    <a:pt x="11977" y="5656"/>
                  </a:lnTo>
                  <a:lnTo>
                    <a:pt x="11956" y="6322"/>
                  </a:lnTo>
                  <a:lnTo>
                    <a:pt x="11956" y="7008"/>
                  </a:lnTo>
                  <a:lnTo>
                    <a:pt x="11977" y="8380"/>
                  </a:lnTo>
                  <a:lnTo>
                    <a:pt x="11998" y="9108"/>
                  </a:lnTo>
                  <a:lnTo>
                    <a:pt x="12039" y="9836"/>
                  </a:lnTo>
                  <a:lnTo>
                    <a:pt x="12122" y="11270"/>
                  </a:lnTo>
                  <a:lnTo>
                    <a:pt x="12018" y="11312"/>
                  </a:lnTo>
                  <a:lnTo>
                    <a:pt x="11914" y="11354"/>
                  </a:lnTo>
                  <a:lnTo>
                    <a:pt x="11727" y="11374"/>
                  </a:lnTo>
                  <a:lnTo>
                    <a:pt x="11603" y="11354"/>
                  </a:lnTo>
                  <a:lnTo>
                    <a:pt x="11436" y="11354"/>
                  </a:lnTo>
                  <a:lnTo>
                    <a:pt x="10272" y="11416"/>
                  </a:lnTo>
                  <a:lnTo>
                    <a:pt x="9107" y="11520"/>
                  </a:lnTo>
                  <a:lnTo>
                    <a:pt x="7964" y="11645"/>
                  </a:lnTo>
                  <a:lnTo>
                    <a:pt x="6820" y="11832"/>
                  </a:lnTo>
                  <a:lnTo>
                    <a:pt x="6259" y="11957"/>
                  </a:lnTo>
                  <a:lnTo>
                    <a:pt x="5697" y="12061"/>
                  </a:lnTo>
                  <a:lnTo>
                    <a:pt x="5136" y="12206"/>
                  </a:lnTo>
                  <a:lnTo>
                    <a:pt x="4575" y="12352"/>
                  </a:lnTo>
                  <a:lnTo>
                    <a:pt x="4013" y="12518"/>
                  </a:lnTo>
                  <a:lnTo>
                    <a:pt x="3452" y="12684"/>
                  </a:lnTo>
                  <a:lnTo>
                    <a:pt x="2911" y="12871"/>
                  </a:lnTo>
                  <a:lnTo>
                    <a:pt x="2371" y="13079"/>
                  </a:lnTo>
                  <a:lnTo>
                    <a:pt x="2142" y="13163"/>
                  </a:lnTo>
                  <a:lnTo>
                    <a:pt x="1934" y="13267"/>
                  </a:lnTo>
                  <a:lnTo>
                    <a:pt x="1747" y="13391"/>
                  </a:lnTo>
                  <a:lnTo>
                    <a:pt x="1560" y="13495"/>
                  </a:lnTo>
                  <a:lnTo>
                    <a:pt x="1393" y="13641"/>
                  </a:lnTo>
                  <a:lnTo>
                    <a:pt x="1227" y="13786"/>
                  </a:lnTo>
                  <a:lnTo>
                    <a:pt x="1081" y="13932"/>
                  </a:lnTo>
                  <a:lnTo>
                    <a:pt x="936" y="14098"/>
                  </a:lnTo>
                  <a:lnTo>
                    <a:pt x="811" y="14265"/>
                  </a:lnTo>
                  <a:lnTo>
                    <a:pt x="686" y="14431"/>
                  </a:lnTo>
                  <a:lnTo>
                    <a:pt x="582" y="14618"/>
                  </a:lnTo>
                  <a:lnTo>
                    <a:pt x="478" y="14826"/>
                  </a:lnTo>
                  <a:lnTo>
                    <a:pt x="395" y="15034"/>
                  </a:lnTo>
                  <a:lnTo>
                    <a:pt x="333" y="15242"/>
                  </a:lnTo>
                  <a:lnTo>
                    <a:pt x="270" y="15450"/>
                  </a:lnTo>
                  <a:lnTo>
                    <a:pt x="208" y="15679"/>
                  </a:lnTo>
                  <a:lnTo>
                    <a:pt x="125" y="16240"/>
                  </a:lnTo>
                  <a:lnTo>
                    <a:pt x="42" y="16781"/>
                  </a:lnTo>
                  <a:lnTo>
                    <a:pt x="0" y="17321"/>
                  </a:lnTo>
                  <a:lnTo>
                    <a:pt x="0" y="17883"/>
                  </a:lnTo>
                  <a:lnTo>
                    <a:pt x="0" y="18423"/>
                  </a:lnTo>
                  <a:lnTo>
                    <a:pt x="42" y="18964"/>
                  </a:lnTo>
                  <a:lnTo>
                    <a:pt x="104" y="19525"/>
                  </a:lnTo>
                  <a:lnTo>
                    <a:pt x="187" y="20066"/>
                  </a:lnTo>
                  <a:lnTo>
                    <a:pt x="291" y="20502"/>
                  </a:lnTo>
                  <a:lnTo>
                    <a:pt x="395" y="20898"/>
                  </a:lnTo>
                  <a:lnTo>
                    <a:pt x="520" y="21272"/>
                  </a:lnTo>
                  <a:lnTo>
                    <a:pt x="666" y="21625"/>
                  </a:lnTo>
                  <a:lnTo>
                    <a:pt x="811" y="21937"/>
                  </a:lnTo>
                  <a:lnTo>
                    <a:pt x="998" y="22228"/>
                  </a:lnTo>
                  <a:lnTo>
                    <a:pt x="1206" y="22499"/>
                  </a:lnTo>
                  <a:lnTo>
                    <a:pt x="1435" y="22748"/>
                  </a:lnTo>
                  <a:lnTo>
                    <a:pt x="1684" y="22977"/>
                  </a:lnTo>
                  <a:lnTo>
                    <a:pt x="1955" y="23164"/>
                  </a:lnTo>
                  <a:lnTo>
                    <a:pt x="2246" y="23351"/>
                  </a:lnTo>
                  <a:lnTo>
                    <a:pt x="2558" y="23517"/>
                  </a:lnTo>
                  <a:lnTo>
                    <a:pt x="2911" y="23642"/>
                  </a:lnTo>
                  <a:lnTo>
                    <a:pt x="3285" y="23767"/>
                  </a:lnTo>
                  <a:lnTo>
                    <a:pt x="3701" y="23871"/>
                  </a:lnTo>
                  <a:lnTo>
                    <a:pt x="4117" y="23954"/>
                  </a:lnTo>
                  <a:lnTo>
                    <a:pt x="4658" y="24037"/>
                  </a:lnTo>
                  <a:lnTo>
                    <a:pt x="5178" y="24100"/>
                  </a:lnTo>
                  <a:lnTo>
                    <a:pt x="5718" y="24120"/>
                  </a:lnTo>
                  <a:lnTo>
                    <a:pt x="6238" y="24141"/>
                  </a:lnTo>
                  <a:lnTo>
                    <a:pt x="7049" y="24120"/>
                  </a:lnTo>
                  <a:lnTo>
                    <a:pt x="8213" y="24037"/>
                  </a:lnTo>
                  <a:lnTo>
                    <a:pt x="9357" y="23912"/>
                  </a:lnTo>
                  <a:lnTo>
                    <a:pt x="10521" y="23746"/>
                  </a:lnTo>
                  <a:lnTo>
                    <a:pt x="11706" y="23538"/>
                  </a:lnTo>
                  <a:lnTo>
                    <a:pt x="11769" y="24453"/>
                  </a:lnTo>
                  <a:lnTo>
                    <a:pt x="11852" y="25347"/>
                  </a:lnTo>
                  <a:lnTo>
                    <a:pt x="11894" y="26220"/>
                  </a:lnTo>
                  <a:lnTo>
                    <a:pt x="11914" y="27094"/>
                  </a:lnTo>
                  <a:lnTo>
                    <a:pt x="11935" y="28196"/>
                  </a:lnTo>
                  <a:lnTo>
                    <a:pt x="12018" y="29256"/>
                  </a:lnTo>
                  <a:lnTo>
                    <a:pt x="12060" y="29797"/>
                  </a:lnTo>
                  <a:lnTo>
                    <a:pt x="12122" y="30337"/>
                  </a:lnTo>
                  <a:lnTo>
                    <a:pt x="12206" y="30878"/>
                  </a:lnTo>
                  <a:lnTo>
                    <a:pt x="12309" y="31398"/>
                  </a:lnTo>
                  <a:lnTo>
                    <a:pt x="12393" y="31939"/>
                  </a:lnTo>
                  <a:lnTo>
                    <a:pt x="12517" y="32458"/>
                  </a:lnTo>
                  <a:lnTo>
                    <a:pt x="12642" y="32895"/>
                  </a:lnTo>
                  <a:lnTo>
                    <a:pt x="12725" y="33082"/>
                  </a:lnTo>
                  <a:lnTo>
                    <a:pt x="12809" y="33269"/>
                  </a:lnTo>
                  <a:lnTo>
                    <a:pt x="12912" y="33436"/>
                  </a:lnTo>
                  <a:lnTo>
                    <a:pt x="13016" y="33581"/>
                  </a:lnTo>
                  <a:lnTo>
                    <a:pt x="13141" y="33727"/>
                  </a:lnTo>
                  <a:lnTo>
                    <a:pt x="13266" y="33872"/>
                  </a:lnTo>
                  <a:lnTo>
                    <a:pt x="13391" y="33997"/>
                  </a:lnTo>
                  <a:lnTo>
                    <a:pt x="13557" y="34101"/>
                  </a:lnTo>
                  <a:lnTo>
                    <a:pt x="13703" y="34205"/>
                  </a:lnTo>
                  <a:lnTo>
                    <a:pt x="13890" y="34288"/>
                  </a:lnTo>
                  <a:lnTo>
                    <a:pt x="14056" y="34371"/>
                  </a:lnTo>
                  <a:lnTo>
                    <a:pt x="14264" y="34434"/>
                  </a:lnTo>
                  <a:lnTo>
                    <a:pt x="14472" y="34496"/>
                  </a:lnTo>
                  <a:lnTo>
                    <a:pt x="14680" y="34538"/>
                  </a:lnTo>
                  <a:lnTo>
                    <a:pt x="15200" y="34600"/>
                  </a:lnTo>
                  <a:lnTo>
                    <a:pt x="15720" y="34662"/>
                  </a:lnTo>
                  <a:lnTo>
                    <a:pt x="16219" y="34683"/>
                  </a:lnTo>
                  <a:lnTo>
                    <a:pt x="16738" y="34704"/>
                  </a:lnTo>
                  <a:lnTo>
                    <a:pt x="17445" y="34683"/>
                  </a:lnTo>
                  <a:lnTo>
                    <a:pt x="18131" y="34621"/>
                  </a:lnTo>
                  <a:lnTo>
                    <a:pt x="18818" y="34538"/>
                  </a:lnTo>
                  <a:lnTo>
                    <a:pt x="19525" y="34413"/>
                  </a:lnTo>
                  <a:lnTo>
                    <a:pt x="20211" y="34267"/>
                  </a:lnTo>
                  <a:lnTo>
                    <a:pt x="20876" y="34080"/>
                  </a:lnTo>
                  <a:lnTo>
                    <a:pt x="21562" y="33872"/>
                  </a:lnTo>
                  <a:lnTo>
                    <a:pt x="22248" y="33644"/>
                  </a:lnTo>
                  <a:lnTo>
                    <a:pt x="22477" y="33540"/>
                  </a:lnTo>
                  <a:lnTo>
                    <a:pt x="22685" y="33415"/>
                  </a:lnTo>
                  <a:lnTo>
                    <a:pt x="22872" y="33269"/>
                  </a:lnTo>
                  <a:lnTo>
                    <a:pt x="23039" y="33124"/>
                  </a:lnTo>
                  <a:lnTo>
                    <a:pt x="23205" y="32937"/>
                  </a:lnTo>
                  <a:lnTo>
                    <a:pt x="23330" y="32729"/>
                  </a:lnTo>
                  <a:lnTo>
                    <a:pt x="23475" y="32542"/>
                  </a:lnTo>
                  <a:lnTo>
                    <a:pt x="23600" y="32313"/>
                  </a:lnTo>
                  <a:lnTo>
                    <a:pt x="23746" y="32022"/>
                  </a:lnTo>
                  <a:lnTo>
                    <a:pt x="23870" y="31710"/>
                  </a:lnTo>
                  <a:lnTo>
                    <a:pt x="23995" y="31398"/>
                  </a:lnTo>
                  <a:lnTo>
                    <a:pt x="24099" y="31086"/>
                  </a:lnTo>
                  <a:lnTo>
                    <a:pt x="24182" y="30774"/>
                  </a:lnTo>
                  <a:lnTo>
                    <a:pt x="24245" y="30462"/>
                  </a:lnTo>
                  <a:lnTo>
                    <a:pt x="24369" y="29838"/>
                  </a:lnTo>
                  <a:lnTo>
                    <a:pt x="24432" y="29194"/>
                  </a:lnTo>
                  <a:lnTo>
                    <a:pt x="24473" y="28528"/>
                  </a:lnTo>
                  <a:lnTo>
                    <a:pt x="24473" y="27884"/>
                  </a:lnTo>
                  <a:lnTo>
                    <a:pt x="24473" y="27219"/>
                  </a:lnTo>
                  <a:lnTo>
                    <a:pt x="24452" y="26428"/>
                  </a:lnTo>
                  <a:lnTo>
                    <a:pt x="24452" y="25638"/>
                  </a:lnTo>
                  <a:lnTo>
                    <a:pt x="24473" y="24037"/>
                  </a:lnTo>
                  <a:lnTo>
                    <a:pt x="24681" y="24037"/>
                  </a:lnTo>
                  <a:lnTo>
                    <a:pt x="25679" y="24016"/>
                  </a:lnTo>
                  <a:lnTo>
                    <a:pt x="26698" y="23954"/>
                  </a:lnTo>
                  <a:lnTo>
                    <a:pt x="28736" y="23829"/>
                  </a:lnTo>
                  <a:lnTo>
                    <a:pt x="29963" y="23767"/>
                  </a:lnTo>
                  <a:lnTo>
                    <a:pt x="31189" y="23663"/>
                  </a:lnTo>
                  <a:lnTo>
                    <a:pt x="31792" y="23621"/>
                  </a:lnTo>
                  <a:lnTo>
                    <a:pt x="32416" y="23538"/>
                  </a:lnTo>
                  <a:lnTo>
                    <a:pt x="33019" y="23434"/>
                  </a:lnTo>
                  <a:lnTo>
                    <a:pt x="33622" y="23309"/>
                  </a:lnTo>
                  <a:lnTo>
                    <a:pt x="34017" y="23226"/>
                  </a:lnTo>
                  <a:lnTo>
                    <a:pt x="34371" y="23122"/>
                  </a:lnTo>
                  <a:lnTo>
                    <a:pt x="34703" y="22998"/>
                  </a:lnTo>
                  <a:lnTo>
                    <a:pt x="35015" y="22852"/>
                  </a:lnTo>
                  <a:lnTo>
                    <a:pt x="35306" y="22706"/>
                  </a:lnTo>
                  <a:lnTo>
                    <a:pt x="35577" y="22540"/>
                  </a:lnTo>
                  <a:lnTo>
                    <a:pt x="35805" y="22374"/>
                  </a:lnTo>
                  <a:lnTo>
                    <a:pt x="36034" y="22166"/>
                  </a:lnTo>
                  <a:lnTo>
                    <a:pt x="36221" y="21958"/>
                  </a:lnTo>
                  <a:lnTo>
                    <a:pt x="36408" y="21708"/>
                  </a:lnTo>
                  <a:lnTo>
                    <a:pt x="36575" y="21459"/>
                  </a:lnTo>
                  <a:lnTo>
                    <a:pt x="36699" y="21189"/>
                  </a:lnTo>
                  <a:lnTo>
                    <a:pt x="36824" y="20877"/>
                  </a:lnTo>
                  <a:lnTo>
                    <a:pt x="36928" y="20565"/>
                  </a:lnTo>
                  <a:lnTo>
                    <a:pt x="36991" y="20211"/>
                  </a:lnTo>
                  <a:lnTo>
                    <a:pt x="37053" y="19858"/>
                  </a:lnTo>
                  <a:lnTo>
                    <a:pt x="37115" y="19463"/>
                  </a:lnTo>
                  <a:lnTo>
                    <a:pt x="37157" y="19068"/>
                  </a:lnTo>
                  <a:lnTo>
                    <a:pt x="37178" y="18257"/>
                  </a:lnTo>
                  <a:lnTo>
                    <a:pt x="37178" y="17467"/>
                  </a:lnTo>
                  <a:lnTo>
                    <a:pt x="37136" y="16677"/>
                  </a:lnTo>
                  <a:lnTo>
                    <a:pt x="37032" y="15907"/>
                  </a:lnTo>
                  <a:lnTo>
                    <a:pt x="36907" y="15117"/>
                  </a:lnTo>
                  <a:lnTo>
                    <a:pt x="36762" y="14348"/>
                  </a:lnTo>
                  <a:lnTo>
                    <a:pt x="36575" y="13578"/>
                  </a:lnTo>
                  <a:lnTo>
                    <a:pt x="36491" y="13267"/>
                  </a:lnTo>
                  <a:lnTo>
                    <a:pt x="36388" y="12996"/>
                  </a:lnTo>
                  <a:lnTo>
                    <a:pt x="36284" y="12726"/>
                  </a:lnTo>
                  <a:lnTo>
                    <a:pt x="36159" y="12476"/>
                  </a:lnTo>
                  <a:lnTo>
                    <a:pt x="36013" y="12248"/>
                  </a:lnTo>
                  <a:lnTo>
                    <a:pt x="35847" y="12040"/>
                  </a:lnTo>
                  <a:lnTo>
                    <a:pt x="35660" y="11832"/>
                  </a:lnTo>
                  <a:lnTo>
                    <a:pt x="35473" y="11645"/>
                  </a:lnTo>
                  <a:lnTo>
                    <a:pt x="35265" y="11478"/>
                  </a:lnTo>
                  <a:lnTo>
                    <a:pt x="35057" y="11333"/>
                  </a:lnTo>
                  <a:lnTo>
                    <a:pt x="34807" y="11187"/>
                  </a:lnTo>
                  <a:lnTo>
                    <a:pt x="34558" y="11063"/>
                  </a:lnTo>
                  <a:lnTo>
                    <a:pt x="34308" y="10959"/>
                  </a:lnTo>
                  <a:lnTo>
                    <a:pt x="34017" y="10875"/>
                  </a:lnTo>
                  <a:lnTo>
                    <a:pt x="33726" y="10813"/>
                  </a:lnTo>
                  <a:lnTo>
                    <a:pt x="33414" y="10751"/>
                  </a:lnTo>
                  <a:lnTo>
                    <a:pt x="32562" y="10647"/>
                  </a:lnTo>
                  <a:lnTo>
                    <a:pt x="31688" y="10563"/>
                  </a:lnTo>
                  <a:lnTo>
                    <a:pt x="30815" y="10522"/>
                  </a:lnTo>
                  <a:lnTo>
                    <a:pt x="29963" y="10501"/>
                  </a:lnTo>
                  <a:lnTo>
                    <a:pt x="29027" y="10522"/>
                  </a:lnTo>
                  <a:lnTo>
                    <a:pt x="28112" y="10563"/>
                  </a:lnTo>
                  <a:lnTo>
                    <a:pt x="27197" y="10626"/>
                  </a:lnTo>
                  <a:lnTo>
                    <a:pt x="26282" y="10709"/>
                  </a:lnTo>
                  <a:lnTo>
                    <a:pt x="25950" y="10751"/>
                  </a:lnTo>
                  <a:lnTo>
                    <a:pt x="25617" y="10813"/>
                  </a:lnTo>
                  <a:lnTo>
                    <a:pt x="25305" y="10855"/>
                  </a:lnTo>
                  <a:lnTo>
                    <a:pt x="24972" y="10875"/>
                  </a:lnTo>
                  <a:lnTo>
                    <a:pt x="24764" y="10855"/>
                  </a:lnTo>
                  <a:lnTo>
                    <a:pt x="24577" y="10834"/>
                  </a:lnTo>
                  <a:lnTo>
                    <a:pt x="24598" y="10252"/>
                  </a:lnTo>
                  <a:lnTo>
                    <a:pt x="24619" y="9981"/>
                  </a:lnTo>
                  <a:lnTo>
                    <a:pt x="24640" y="9690"/>
                  </a:lnTo>
                  <a:lnTo>
                    <a:pt x="24723" y="9004"/>
                  </a:lnTo>
                  <a:lnTo>
                    <a:pt x="24785" y="8297"/>
                  </a:lnTo>
                  <a:lnTo>
                    <a:pt x="24806" y="7611"/>
                  </a:lnTo>
                  <a:lnTo>
                    <a:pt x="24806" y="6904"/>
                  </a:lnTo>
                  <a:lnTo>
                    <a:pt x="24764" y="6218"/>
                  </a:lnTo>
                  <a:lnTo>
                    <a:pt x="24702" y="5511"/>
                  </a:lnTo>
                  <a:lnTo>
                    <a:pt x="24640" y="4825"/>
                  </a:lnTo>
                  <a:lnTo>
                    <a:pt x="24536" y="4139"/>
                  </a:lnTo>
                  <a:lnTo>
                    <a:pt x="24473" y="3806"/>
                  </a:lnTo>
                  <a:lnTo>
                    <a:pt x="24390" y="3494"/>
                  </a:lnTo>
                  <a:lnTo>
                    <a:pt x="24307" y="3161"/>
                  </a:lnTo>
                  <a:lnTo>
                    <a:pt x="24203" y="2870"/>
                  </a:lnTo>
                  <a:lnTo>
                    <a:pt x="24078" y="2579"/>
                  </a:lnTo>
                  <a:lnTo>
                    <a:pt x="23933" y="2309"/>
                  </a:lnTo>
                  <a:lnTo>
                    <a:pt x="23787" y="2038"/>
                  </a:lnTo>
                  <a:lnTo>
                    <a:pt x="23621" y="1789"/>
                  </a:lnTo>
                  <a:lnTo>
                    <a:pt x="23434" y="1539"/>
                  </a:lnTo>
                  <a:lnTo>
                    <a:pt x="23226" y="1331"/>
                  </a:lnTo>
                  <a:lnTo>
                    <a:pt x="22997" y="1124"/>
                  </a:lnTo>
                  <a:lnTo>
                    <a:pt x="22747" y="936"/>
                  </a:lnTo>
                  <a:lnTo>
                    <a:pt x="22477" y="770"/>
                  </a:lnTo>
                  <a:lnTo>
                    <a:pt x="22207" y="625"/>
                  </a:lnTo>
                  <a:lnTo>
                    <a:pt x="21895" y="500"/>
                  </a:lnTo>
                  <a:lnTo>
                    <a:pt x="21562" y="396"/>
                  </a:lnTo>
                  <a:lnTo>
                    <a:pt x="21167" y="313"/>
                  </a:lnTo>
                  <a:lnTo>
                    <a:pt x="20772" y="229"/>
                  </a:lnTo>
                  <a:lnTo>
                    <a:pt x="20377" y="146"/>
                  </a:lnTo>
                  <a:lnTo>
                    <a:pt x="19982" y="105"/>
                  </a:lnTo>
                  <a:lnTo>
                    <a:pt x="19608" y="42"/>
                  </a:lnTo>
                  <a:lnTo>
                    <a:pt x="19213" y="22"/>
                  </a:lnTo>
                  <a:lnTo>
                    <a:pt x="18818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142200" y="1377025"/>
              <a:ext cx="848375" cy="788600"/>
            </a:xfrm>
            <a:custGeom>
              <a:avLst/>
              <a:gdLst/>
              <a:ahLst/>
              <a:cxnLst/>
              <a:rect l="l" t="t" r="r" b="b"/>
              <a:pathLst>
                <a:path w="33935" h="31544" fill="none" extrusionOk="0">
                  <a:moveTo>
                    <a:pt x="11811" y="6613"/>
                  </a:moveTo>
                  <a:lnTo>
                    <a:pt x="11811" y="6613"/>
                  </a:lnTo>
                  <a:lnTo>
                    <a:pt x="11811" y="5553"/>
                  </a:lnTo>
                  <a:lnTo>
                    <a:pt x="11832" y="4513"/>
                  </a:lnTo>
                  <a:lnTo>
                    <a:pt x="11894" y="3452"/>
                  </a:lnTo>
                  <a:lnTo>
                    <a:pt x="11977" y="2413"/>
                  </a:lnTo>
                  <a:lnTo>
                    <a:pt x="11977" y="2413"/>
                  </a:lnTo>
                  <a:lnTo>
                    <a:pt x="12040" y="2059"/>
                  </a:lnTo>
                  <a:lnTo>
                    <a:pt x="12123" y="1747"/>
                  </a:lnTo>
                  <a:lnTo>
                    <a:pt x="12248" y="1477"/>
                  </a:lnTo>
                  <a:lnTo>
                    <a:pt x="12393" y="1228"/>
                  </a:lnTo>
                  <a:lnTo>
                    <a:pt x="12580" y="999"/>
                  </a:lnTo>
                  <a:lnTo>
                    <a:pt x="12809" y="812"/>
                  </a:lnTo>
                  <a:lnTo>
                    <a:pt x="13058" y="666"/>
                  </a:lnTo>
                  <a:lnTo>
                    <a:pt x="13370" y="541"/>
                  </a:lnTo>
                  <a:lnTo>
                    <a:pt x="13370" y="541"/>
                  </a:lnTo>
                  <a:lnTo>
                    <a:pt x="13557" y="479"/>
                  </a:lnTo>
                  <a:lnTo>
                    <a:pt x="13557" y="479"/>
                  </a:lnTo>
                  <a:lnTo>
                    <a:pt x="14015" y="375"/>
                  </a:lnTo>
                  <a:lnTo>
                    <a:pt x="14452" y="271"/>
                  </a:lnTo>
                  <a:lnTo>
                    <a:pt x="14909" y="188"/>
                  </a:lnTo>
                  <a:lnTo>
                    <a:pt x="15346" y="126"/>
                  </a:lnTo>
                  <a:lnTo>
                    <a:pt x="15803" y="84"/>
                  </a:lnTo>
                  <a:lnTo>
                    <a:pt x="16240" y="42"/>
                  </a:lnTo>
                  <a:lnTo>
                    <a:pt x="16697" y="22"/>
                  </a:lnTo>
                  <a:lnTo>
                    <a:pt x="17155" y="1"/>
                  </a:lnTo>
                  <a:lnTo>
                    <a:pt x="17155" y="1"/>
                  </a:lnTo>
                  <a:lnTo>
                    <a:pt x="17903" y="22"/>
                  </a:lnTo>
                  <a:lnTo>
                    <a:pt x="18631" y="84"/>
                  </a:lnTo>
                  <a:lnTo>
                    <a:pt x="19379" y="188"/>
                  </a:lnTo>
                  <a:lnTo>
                    <a:pt x="20128" y="313"/>
                  </a:lnTo>
                  <a:lnTo>
                    <a:pt x="20128" y="313"/>
                  </a:lnTo>
                  <a:lnTo>
                    <a:pt x="20315" y="354"/>
                  </a:lnTo>
                  <a:lnTo>
                    <a:pt x="20481" y="417"/>
                  </a:lnTo>
                  <a:lnTo>
                    <a:pt x="20627" y="479"/>
                  </a:lnTo>
                  <a:lnTo>
                    <a:pt x="20752" y="562"/>
                  </a:lnTo>
                  <a:lnTo>
                    <a:pt x="20897" y="645"/>
                  </a:lnTo>
                  <a:lnTo>
                    <a:pt x="21001" y="749"/>
                  </a:lnTo>
                  <a:lnTo>
                    <a:pt x="21105" y="853"/>
                  </a:lnTo>
                  <a:lnTo>
                    <a:pt x="21188" y="978"/>
                  </a:lnTo>
                  <a:lnTo>
                    <a:pt x="21272" y="1124"/>
                  </a:lnTo>
                  <a:lnTo>
                    <a:pt x="21334" y="1269"/>
                  </a:lnTo>
                  <a:lnTo>
                    <a:pt x="21396" y="1436"/>
                  </a:lnTo>
                  <a:lnTo>
                    <a:pt x="21459" y="1623"/>
                  </a:lnTo>
                  <a:lnTo>
                    <a:pt x="21521" y="2018"/>
                  </a:lnTo>
                  <a:lnTo>
                    <a:pt x="21542" y="2475"/>
                  </a:lnTo>
                  <a:lnTo>
                    <a:pt x="21542" y="2475"/>
                  </a:lnTo>
                  <a:lnTo>
                    <a:pt x="21563" y="3910"/>
                  </a:lnTo>
                  <a:lnTo>
                    <a:pt x="21563" y="5345"/>
                  </a:lnTo>
                  <a:lnTo>
                    <a:pt x="21563" y="5345"/>
                  </a:lnTo>
                  <a:lnTo>
                    <a:pt x="21542" y="8048"/>
                  </a:lnTo>
                  <a:lnTo>
                    <a:pt x="21542" y="8048"/>
                  </a:lnTo>
                  <a:lnTo>
                    <a:pt x="21542" y="8380"/>
                  </a:lnTo>
                  <a:lnTo>
                    <a:pt x="21542" y="8380"/>
                  </a:lnTo>
                  <a:lnTo>
                    <a:pt x="21563" y="9087"/>
                  </a:lnTo>
                  <a:lnTo>
                    <a:pt x="21625" y="9815"/>
                  </a:lnTo>
                  <a:lnTo>
                    <a:pt x="21667" y="10169"/>
                  </a:lnTo>
                  <a:lnTo>
                    <a:pt x="21729" y="10522"/>
                  </a:lnTo>
                  <a:lnTo>
                    <a:pt x="21791" y="10875"/>
                  </a:lnTo>
                  <a:lnTo>
                    <a:pt x="21895" y="11229"/>
                  </a:lnTo>
                  <a:lnTo>
                    <a:pt x="21895" y="11229"/>
                  </a:lnTo>
                  <a:lnTo>
                    <a:pt x="22145" y="11250"/>
                  </a:lnTo>
                  <a:lnTo>
                    <a:pt x="22374" y="11271"/>
                  </a:lnTo>
                  <a:lnTo>
                    <a:pt x="22374" y="11271"/>
                  </a:lnTo>
                  <a:lnTo>
                    <a:pt x="22810" y="11250"/>
                  </a:lnTo>
                  <a:lnTo>
                    <a:pt x="23226" y="11187"/>
                  </a:lnTo>
                  <a:lnTo>
                    <a:pt x="23226" y="11187"/>
                  </a:lnTo>
                  <a:lnTo>
                    <a:pt x="24557" y="11021"/>
                  </a:lnTo>
                  <a:lnTo>
                    <a:pt x="25888" y="10896"/>
                  </a:lnTo>
                  <a:lnTo>
                    <a:pt x="26553" y="10834"/>
                  </a:lnTo>
                  <a:lnTo>
                    <a:pt x="27218" y="10813"/>
                  </a:lnTo>
                  <a:lnTo>
                    <a:pt x="27884" y="10792"/>
                  </a:lnTo>
                  <a:lnTo>
                    <a:pt x="28549" y="10772"/>
                  </a:lnTo>
                  <a:lnTo>
                    <a:pt x="28549" y="10772"/>
                  </a:lnTo>
                  <a:lnTo>
                    <a:pt x="29547" y="10792"/>
                  </a:lnTo>
                  <a:lnTo>
                    <a:pt x="30545" y="10855"/>
                  </a:lnTo>
                  <a:lnTo>
                    <a:pt x="31543" y="10938"/>
                  </a:lnTo>
                  <a:lnTo>
                    <a:pt x="32520" y="11042"/>
                  </a:lnTo>
                  <a:lnTo>
                    <a:pt x="32520" y="11042"/>
                  </a:lnTo>
                  <a:lnTo>
                    <a:pt x="32832" y="11104"/>
                  </a:lnTo>
                  <a:lnTo>
                    <a:pt x="33061" y="11146"/>
                  </a:lnTo>
                  <a:lnTo>
                    <a:pt x="33248" y="11229"/>
                  </a:lnTo>
                  <a:lnTo>
                    <a:pt x="33394" y="11333"/>
                  </a:lnTo>
                  <a:lnTo>
                    <a:pt x="33498" y="11478"/>
                  </a:lnTo>
                  <a:lnTo>
                    <a:pt x="33560" y="11645"/>
                  </a:lnTo>
                  <a:lnTo>
                    <a:pt x="33623" y="11894"/>
                  </a:lnTo>
                  <a:lnTo>
                    <a:pt x="33664" y="12185"/>
                  </a:lnTo>
                  <a:lnTo>
                    <a:pt x="33664" y="12185"/>
                  </a:lnTo>
                  <a:lnTo>
                    <a:pt x="33768" y="12996"/>
                  </a:lnTo>
                  <a:lnTo>
                    <a:pt x="33851" y="13807"/>
                  </a:lnTo>
                  <a:lnTo>
                    <a:pt x="33914" y="14639"/>
                  </a:lnTo>
                  <a:lnTo>
                    <a:pt x="33934" y="15450"/>
                  </a:lnTo>
                  <a:lnTo>
                    <a:pt x="33934" y="15450"/>
                  </a:lnTo>
                  <a:lnTo>
                    <a:pt x="33914" y="16240"/>
                  </a:lnTo>
                  <a:lnTo>
                    <a:pt x="33872" y="16635"/>
                  </a:lnTo>
                  <a:lnTo>
                    <a:pt x="33830" y="17030"/>
                  </a:lnTo>
                  <a:lnTo>
                    <a:pt x="33830" y="17030"/>
                  </a:lnTo>
                  <a:lnTo>
                    <a:pt x="33810" y="17217"/>
                  </a:lnTo>
                  <a:lnTo>
                    <a:pt x="33810" y="17217"/>
                  </a:lnTo>
                  <a:lnTo>
                    <a:pt x="33623" y="18049"/>
                  </a:lnTo>
                  <a:lnTo>
                    <a:pt x="33539" y="18402"/>
                  </a:lnTo>
                  <a:lnTo>
                    <a:pt x="33435" y="18694"/>
                  </a:lnTo>
                  <a:lnTo>
                    <a:pt x="33352" y="18922"/>
                  </a:lnTo>
                  <a:lnTo>
                    <a:pt x="33248" y="19130"/>
                  </a:lnTo>
                  <a:lnTo>
                    <a:pt x="33123" y="19317"/>
                  </a:lnTo>
                  <a:lnTo>
                    <a:pt x="32999" y="19442"/>
                  </a:lnTo>
                  <a:lnTo>
                    <a:pt x="32853" y="19567"/>
                  </a:lnTo>
                  <a:lnTo>
                    <a:pt x="32666" y="19650"/>
                  </a:lnTo>
                  <a:lnTo>
                    <a:pt x="32458" y="19733"/>
                  </a:lnTo>
                  <a:lnTo>
                    <a:pt x="32229" y="19796"/>
                  </a:lnTo>
                  <a:lnTo>
                    <a:pt x="31647" y="19879"/>
                  </a:lnTo>
                  <a:lnTo>
                    <a:pt x="30919" y="19983"/>
                  </a:lnTo>
                  <a:lnTo>
                    <a:pt x="30919" y="19983"/>
                  </a:lnTo>
                  <a:lnTo>
                    <a:pt x="26865" y="20461"/>
                  </a:lnTo>
                  <a:lnTo>
                    <a:pt x="22810" y="20960"/>
                  </a:lnTo>
                  <a:lnTo>
                    <a:pt x="22810" y="20960"/>
                  </a:lnTo>
                  <a:lnTo>
                    <a:pt x="22436" y="21022"/>
                  </a:lnTo>
                  <a:lnTo>
                    <a:pt x="22124" y="21085"/>
                  </a:lnTo>
                  <a:lnTo>
                    <a:pt x="21999" y="21147"/>
                  </a:lnTo>
                  <a:lnTo>
                    <a:pt x="21895" y="21210"/>
                  </a:lnTo>
                  <a:lnTo>
                    <a:pt x="21791" y="21272"/>
                  </a:lnTo>
                  <a:lnTo>
                    <a:pt x="21729" y="21334"/>
                  </a:lnTo>
                  <a:lnTo>
                    <a:pt x="21646" y="21438"/>
                  </a:lnTo>
                  <a:lnTo>
                    <a:pt x="21604" y="21542"/>
                  </a:lnTo>
                  <a:lnTo>
                    <a:pt x="21563" y="21646"/>
                  </a:lnTo>
                  <a:lnTo>
                    <a:pt x="21521" y="21771"/>
                  </a:lnTo>
                  <a:lnTo>
                    <a:pt x="21480" y="22083"/>
                  </a:lnTo>
                  <a:lnTo>
                    <a:pt x="21480" y="22478"/>
                  </a:lnTo>
                  <a:lnTo>
                    <a:pt x="21480" y="22478"/>
                  </a:lnTo>
                  <a:lnTo>
                    <a:pt x="21480" y="22478"/>
                  </a:lnTo>
                  <a:lnTo>
                    <a:pt x="21480" y="23601"/>
                  </a:lnTo>
                  <a:lnTo>
                    <a:pt x="21500" y="24744"/>
                  </a:lnTo>
                  <a:lnTo>
                    <a:pt x="21563" y="26990"/>
                  </a:lnTo>
                  <a:lnTo>
                    <a:pt x="21563" y="26990"/>
                  </a:lnTo>
                  <a:lnTo>
                    <a:pt x="21583" y="27905"/>
                  </a:lnTo>
                  <a:lnTo>
                    <a:pt x="21583" y="27905"/>
                  </a:lnTo>
                  <a:lnTo>
                    <a:pt x="21563" y="28508"/>
                  </a:lnTo>
                  <a:lnTo>
                    <a:pt x="21542" y="28820"/>
                  </a:lnTo>
                  <a:lnTo>
                    <a:pt x="21500" y="29111"/>
                  </a:lnTo>
                  <a:lnTo>
                    <a:pt x="21500" y="29111"/>
                  </a:lnTo>
                  <a:lnTo>
                    <a:pt x="21417" y="29631"/>
                  </a:lnTo>
                  <a:lnTo>
                    <a:pt x="21355" y="29859"/>
                  </a:lnTo>
                  <a:lnTo>
                    <a:pt x="21272" y="30067"/>
                  </a:lnTo>
                  <a:lnTo>
                    <a:pt x="21188" y="30275"/>
                  </a:lnTo>
                  <a:lnTo>
                    <a:pt x="21105" y="30442"/>
                  </a:lnTo>
                  <a:lnTo>
                    <a:pt x="20981" y="30608"/>
                  </a:lnTo>
                  <a:lnTo>
                    <a:pt x="20856" y="30733"/>
                  </a:lnTo>
                  <a:lnTo>
                    <a:pt x="20731" y="30857"/>
                  </a:lnTo>
                  <a:lnTo>
                    <a:pt x="20585" y="30982"/>
                  </a:lnTo>
                  <a:lnTo>
                    <a:pt x="20398" y="31065"/>
                  </a:lnTo>
                  <a:lnTo>
                    <a:pt x="20211" y="31148"/>
                  </a:lnTo>
                  <a:lnTo>
                    <a:pt x="20003" y="31232"/>
                  </a:lnTo>
                  <a:lnTo>
                    <a:pt x="19775" y="31294"/>
                  </a:lnTo>
                  <a:lnTo>
                    <a:pt x="19525" y="31336"/>
                  </a:lnTo>
                  <a:lnTo>
                    <a:pt x="19255" y="31377"/>
                  </a:lnTo>
                  <a:lnTo>
                    <a:pt x="19255" y="31377"/>
                  </a:lnTo>
                  <a:lnTo>
                    <a:pt x="18589" y="31460"/>
                  </a:lnTo>
                  <a:lnTo>
                    <a:pt x="17924" y="31502"/>
                  </a:lnTo>
                  <a:lnTo>
                    <a:pt x="17238" y="31544"/>
                  </a:lnTo>
                  <a:lnTo>
                    <a:pt x="16572" y="31544"/>
                  </a:lnTo>
                  <a:lnTo>
                    <a:pt x="16572" y="31544"/>
                  </a:lnTo>
                  <a:lnTo>
                    <a:pt x="15762" y="31523"/>
                  </a:lnTo>
                  <a:lnTo>
                    <a:pt x="14930" y="31481"/>
                  </a:lnTo>
                  <a:lnTo>
                    <a:pt x="14098" y="31419"/>
                  </a:lnTo>
                  <a:lnTo>
                    <a:pt x="13287" y="31315"/>
                  </a:lnTo>
                  <a:lnTo>
                    <a:pt x="13287" y="31315"/>
                  </a:lnTo>
                  <a:lnTo>
                    <a:pt x="13017" y="31273"/>
                  </a:lnTo>
                  <a:lnTo>
                    <a:pt x="12788" y="31211"/>
                  </a:lnTo>
                  <a:lnTo>
                    <a:pt x="12580" y="31128"/>
                  </a:lnTo>
                  <a:lnTo>
                    <a:pt x="12435" y="31045"/>
                  </a:lnTo>
                  <a:lnTo>
                    <a:pt x="12310" y="30920"/>
                  </a:lnTo>
                  <a:lnTo>
                    <a:pt x="12227" y="30753"/>
                  </a:lnTo>
                  <a:lnTo>
                    <a:pt x="12144" y="30566"/>
                  </a:lnTo>
                  <a:lnTo>
                    <a:pt x="12102" y="30338"/>
                  </a:lnTo>
                  <a:lnTo>
                    <a:pt x="12102" y="30338"/>
                  </a:lnTo>
                  <a:lnTo>
                    <a:pt x="12040" y="30026"/>
                  </a:lnTo>
                  <a:lnTo>
                    <a:pt x="12040" y="30026"/>
                  </a:lnTo>
                  <a:lnTo>
                    <a:pt x="11915" y="28965"/>
                  </a:lnTo>
                  <a:lnTo>
                    <a:pt x="11832" y="27905"/>
                  </a:lnTo>
                  <a:lnTo>
                    <a:pt x="11790" y="26844"/>
                  </a:lnTo>
                  <a:lnTo>
                    <a:pt x="11790" y="25784"/>
                  </a:lnTo>
                  <a:lnTo>
                    <a:pt x="11790" y="25784"/>
                  </a:lnTo>
                  <a:lnTo>
                    <a:pt x="11790" y="24994"/>
                  </a:lnTo>
                  <a:lnTo>
                    <a:pt x="11790" y="24994"/>
                  </a:lnTo>
                  <a:lnTo>
                    <a:pt x="11790" y="24744"/>
                  </a:lnTo>
                  <a:lnTo>
                    <a:pt x="11790" y="24744"/>
                  </a:lnTo>
                  <a:lnTo>
                    <a:pt x="11769" y="23954"/>
                  </a:lnTo>
                  <a:lnTo>
                    <a:pt x="11728" y="23164"/>
                  </a:lnTo>
                  <a:lnTo>
                    <a:pt x="11645" y="22374"/>
                  </a:lnTo>
                  <a:lnTo>
                    <a:pt x="11541" y="21605"/>
                  </a:lnTo>
                  <a:lnTo>
                    <a:pt x="11541" y="21605"/>
                  </a:lnTo>
                  <a:lnTo>
                    <a:pt x="11499" y="21376"/>
                  </a:lnTo>
                  <a:lnTo>
                    <a:pt x="11437" y="21147"/>
                  </a:lnTo>
                  <a:lnTo>
                    <a:pt x="11437" y="21147"/>
                  </a:lnTo>
                  <a:lnTo>
                    <a:pt x="11353" y="20918"/>
                  </a:lnTo>
                  <a:lnTo>
                    <a:pt x="11291" y="20752"/>
                  </a:lnTo>
                  <a:lnTo>
                    <a:pt x="11208" y="20607"/>
                  </a:lnTo>
                  <a:lnTo>
                    <a:pt x="11125" y="20503"/>
                  </a:lnTo>
                  <a:lnTo>
                    <a:pt x="11021" y="20419"/>
                  </a:lnTo>
                  <a:lnTo>
                    <a:pt x="10917" y="20357"/>
                  </a:lnTo>
                  <a:lnTo>
                    <a:pt x="10771" y="20315"/>
                  </a:lnTo>
                  <a:lnTo>
                    <a:pt x="10626" y="20315"/>
                  </a:lnTo>
                  <a:lnTo>
                    <a:pt x="10626" y="20315"/>
                  </a:lnTo>
                  <a:lnTo>
                    <a:pt x="10397" y="20336"/>
                  </a:lnTo>
                  <a:lnTo>
                    <a:pt x="10127" y="20357"/>
                  </a:lnTo>
                  <a:lnTo>
                    <a:pt x="10127" y="20357"/>
                  </a:lnTo>
                  <a:lnTo>
                    <a:pt x="8193" y="20690"/>
                  </a:lnTo>
                  <a:lnTo>
                    <a:pt x="7216" y="20835"/>
                  </a:lnTo>
                  <a:lnTo>
                    <a:pt x="6259" y="20981"/>
                  </a:lnTo>
                  <a:lnTo>
                    <a:pt x="6259" y="20981"/>
                  </a:lnTo>
                  <a:lnTo>
                    <a:pt x="5511" y="21064"/>
                  </a:lnTo>
                  <a:lnTo>
                    <a:pt x="4762" y="21147"/>
                  </a:lnTo>
                  <a:lnTo>
                    <a:pt x="4014" y="21189"/>
                  </a:lnTo>
                  <a:lnTo>
                    <a:pt x="3265" y="21189"/>
                  </a:lnTo>
                  <a:lnTo>
                    <a:pt x="3265" y="21189"/>
                  </a:lnTo>
                  <a:lnTo>
                    <a:pt x="2745" y="21189"/>
                  </a:lnTo>
                  <a:lnTo>
                    <a:pt x="2205" y="21168"/>
                  </a:lnTo>
                  <a:lnTo>
                    <a:pt x="2205" y="21168"/>
                  </a:lnTo>
                  <a:lnTo>
                    <a:pt x="1830" y="21126"/>
                  </a:lnTo>
                  <a:lnTo>
                    <a:pt x="1518" y="21064"/>
                  </a:lnTo>
                  <a:lnTo>
                    <a:pt x="1373" y="21002"/>
                  </a:lnTo>
                  <a:lnTo>
                    <a:pt x="1248" y="20960"/>
                  </a:lnTo>
                  <a:lnTo>
                    <a:pt x="1144" y="20898"/>
                  </a:lnTo>
                  <a:lnTo>
                    <a:pt x="1040" y="20814"/>
                  </a:lnTo>
                  <a:lnTo>
                    <a:pt x="936" y="20731"/>
                  </a:lnTo>
                  <a:lnTo>
                    <a:pt x="853" y="20627"/>
                  </a:lnTo>
                  <a:lnTo>
                    <a:pt x="770" y="20523"/>
                  </a:lnTo>
                  <a:lnTo>
                    <a:pt x="687" y="20399"/>
                  </a:lnTo>
                  <a:lnTo>
                    <a:pt x="562" y="20107"/>
                  </a:lnTo>
                  <a:lnTo>
                    <a:pt x="458" y="19754"/>
                  </a:lnTo>
                  <a:lnTo>
                    <a:pt x="458" y="19754"/>
                  </a:lnTo>
                  <a:lnTo>
                    <a:pt x="271" y="18922"/>
                  </a:lnTo>
                  <a:lnTo>
                    <a:pt x="125" y="18070"/>
                  </a:lnTo>
                  <a:lnTo>
                    <a:pt x="84" y="17654"/>
                  </a:lnTo>
                  <a:lnTo>
                    <a:pt x="42" y="17217"/>
                  </a:lnTo>
                  <a:lnTo>
                    <a:pt x="21" y="16801"/>
                  </a:lnTo>
                  <a:lnTo>
                    <a:pt x="1" y="16365"/>
                  </a:lnTo>
                  <a:lnTo>
                    <a:pt x="1" y="16365"/>
                  </a:lnTo>
                  <a:lnTo>
                    <a:pt x="21" y="15783"/>
                  </a:lnTo>
                  <a:lnTo>
                    <a:pt x="21" y="15783"/>
                  </a:lnTo>
                  <a:lnTo>
                    <a:pt x="42" y="15512"/>
                  </a:lnTo>
                  <a:lnTo>
                    <a:pt x="84" y="15242"/>
                  </a:lnTo>
                  <a:lnTo>
                    <a:pt x="146" y="14972"/>
                  </a:lnTo>
                  <a:lnTo>
                    <a:pt x="209" y="14743"/>
                  </a:lnTo>
                  <a:lnTo>
                    <a:pt x="292" y="14493"/>
                  </a:lnTo>
                  <a:lnTo>
                    <a:pt x="396" y="14285"/>
                  </a:lnTo>
                  <a:lnTo>
                    <a:pt x="500" y="14078"/>
                  </a:lnTo>
                  <a:lnTo>
                    <a:pt x="645" y="13890"/>
                  </a:lnTo>
                  <a:lnTo>
                    <a:pt x="791" y="13703"/>
                  </a:lnTo>
                  <a:lnTo>
                    <a:pt x="957" y="13537"/>
                  </a:lnTo>
                  <a:lnTo>
                    <a:pt x="1144" y="13391"/>
                  </a:lnTo>
                  <a:lnTo>
                    <a:pt x="1331" y="13246"/>
                  </a:lnTo>
                  <a:lnTo>
                    <a:pt x="1539" y="13121"/>
                  </a:lnTo>
                  <a:lnTo>
                    <a:pt x="1789" y="12996"/>
                  </a:lnTo>
                  <a:lnTo>
                    <a:pt x="2038" y="12892"/>
                  </a:lnTo>
                  <a:lnTo>
                    <a:pt x="2309" y="12788"/>
                  </a:lnTo>
                  <a:lnTo>
                    <a:pt x="2309" y="12788"/>
                  </a:lnTo>
                  <a:lnTo>
                    <a:pt x="3016" y="12580"/>
                  </a:lnTo>
                  <a:lnTo>
                    <a:pt x="3743" y="12373"/>
                  </a:lnTo>
                  <a:lnTo>
                    <a:pt x="4471" y="12206"/>
                  </a:lnTo>
                  <a:lnTo>
                    <a:pt x="5199" y="12061"/>
                  </a:lnTo>
                  <a:lnTo>
                    <a:pt x="5947" y="11936"/>
                  </a:lnTo>
                  <a:lnTo>
                    <a:pt x="6675" y="11811"/>
                  </a:lnTo>
                  <a:lnTo>
                    <a:pt x="8172" y="11624"/>
                  </a:lnTo>
                  <a:lnTo>
                    <a:pt x="8172" y="11624"/>
                  </a:lnTo>
                  <a:lnTo>
                    <a:pt x="9898" y="11437"/>
                  </a:lnTo>
                  <a:lnTo>
                    <a:pt x="11686" y="11250"/>
                  </a:lnTo>
                  <a:lnTo>
                    <a:pt x="11686" y="11250"/>
                  </a:lnTo>
                  <a:lnTo>
                    <a:pt x="11749" y="10938"/>
                  </a:lnTo>
                  <a:lnTo>
                    <a:pt x="11790" y="10605"/>
                  </a:lnTo>
                  <a:lnTo>
                    <a:pt x="11811" y="10293"/>
                  </a:lnTo>
                  <a:lnTo>
                    <a:pt x="11832" y="9981"/>
                  </a:lnTo>
                  <a:lnTo>
                    <a:pt x="11832" y="9981"/>
                  </a:lnTo>
                  <a:lnTo>
                    <a:pt x="11811" y="9025"/>
                  </a:lnTo>
                  <a:lnTo>
                    <a:pt x="11811" y="9025"/>
                  </a:lnTo>
                  <a:lnTo>
                    <a:pt x="11811" y="8921"/>
                  </a:lnTo>
                  <a:lnTo>
                    <a:pt x="11811" y="8921"/>
                  </a:lnTo>
                  <a:lnTo>
                    <a:pt x="11811" y="7757"/>
                  </a:lnTo>
                  <a:lnTo>
                    <a:pt x="11811" y="7757"/>
                  </a:lnTo>
                  <a:lnTo>
                    <a:pt x="11811" y="6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115700" y="1354675"/>
              <a:ext cx="929450" cy="867600"/>
            </a:xfrm>
            <a:custGeom>
              <a:avLst/>
              <a:gdLst/>
              <a:ahLst/>
              <a:cxnLst/>
              <a:rect l="l" t="t" r="r" b="b"/>
              <a:pathLst>
                <a:path w="37178" h="34704" fill="none" extrusionOk="0">
                  <a:moveTo>
                    <a:pt x="18423" y="1"/>
                  </a:moveTo>
                  <a:lnTo>
                    <a:pt x="18423" y="1"/>
                  </a:lnTo>
                  <a:lnTo>
                    <a:pt x="17882" y="1"/>
                  </a:lnTo>
                  <a:lnTo>
                    <a:pt x="17362" y="42"/>
                  </a:lnTo>
                  <a:lnTo>
                    <a:pt x="16822" y="105"/>
                  </a:lnTo>
                  <a:lnTo>
                    <a:pt x="16302" y="167"/>
                  </a:lnTo>
                  <a:lnTo>
                    <a:pt x="15782" y="271"/>
                  </a:lnTo>
                  <a:lnTo>
                    <a:pt x="15241" y="396"/>
                  </a:lnTo>
                  <a:lnTo>
                    <a:pt x="14721" y="562"/>
                  </a:lnTo>
                  <a:lnTo>
                    <a:pt x="14202" y="728"/>
                  </a:lnTo>
                  <a:lnTo>
                    <a:pt x="14202" y="728"/>
                  </a:lnTo>
                  <a:lnTo>
                    <a:pt x="14056" y="770"/>
                  </a:lnTo>
                  <a:lnTo>
                    <a:pt x="14056" y="770"/>
                  </a:lnTo>
                  <a:lnTo>
                    <a:pt x="13869" y="853"/>
                  </a:lnTo>
                  <a:lnTo>
                    <a:pt x="13703" y="916"/>
                  </a:lnTo>
                  <a:lnTo>
                    <a:pt x="13536" y="1020"/>
                  </a:lnTo>
                  <a:lnTo>
                    <a:pt x="13391" y="1103"/>
                  </a:lnTo>
                  <a:lnTo>
                    <a:pt x="13245" y="1228"/>
                  </a:lnTo>
                  <a:lnTo>
                    <a:pt x="13120" y="1331"/>
                  </a:lnTo>
                  <a:lnTo>
                    <a:pt x="12892" y="1602"/>
                  </a:lnTo>
                  <a:lnTo>
                    <a:pt x="12684" y="1872"/>
                  </a:lnTo>
                  <a:lnTo>
                    <a:pt x="12517" y="2205"/>
                  </a:lnTo>
                  <a:lnTo>
                    <a:pt x="12393" y="2558"/>
                  </a:lnTo>
                  <a:lnTo>
                    <a:pt x="12289" y="2933"/>
                  </a:lnTo>
                  <a:lnTo>
                    <a:pt x="12289" y="2933"/>
                  </a:lnTo>
                  <a:lnTo>
                    <a:pt x="12164" y="3619"/>
                  </a:lnTo>
                  <a:lnTo>
                    <a:pt x="12081" y="4284"/>
                  </a:lnTo>
                  <a:lnTo>
                    <a:pt x="12018" y="4970"/>
                  </a:lnTo>
                  <a:lnTo>
                    <a:pt x="11977" y="5656"/>
                  </a:lnTo>
                  <a:lnTo>
                    <a:pt x="11956" y="6322"/>
                  </a:lnTo>
                  <a:lnTo>
                    <a:pt x="11956" y="7008"/>
                  </a:lnTo>
                  <a:lnTo>
                    <a:pt x="11977" y="8380"/>
                  </a:lnTo>
                  <a:lnTo>
                    <a:pt x="11977" y="8380"/>
                  </a:lnTo>
                  <a:lnTo>
                    <a:pt x="11998" y="9108"/>
                  </a:lnTo>
                  <a:lnTo>
                    <a:pt x="12039" y="9836"/>
                  </a:lnTo>
                  <a:lnTo>
                    <a:pt x="12122" y="11270"/>
                  </a:lnTo>
                  <a:lnTo>
                    <a:pt x="12122" y="11270"/>
                  </a:lnTo>
                  <a:lnTo>
                    <a:pt x="12018" y="11312"/>
                  </a:lnTo>
                  <a:lnTo>
                    <a:pt x="11914" y="11354"/>
                  </a:lnTo>
                  <a:lnTo>
                    <a:pt x="11727" y="11374"/>
                  </a:lnTo>
                  <a:lnTo>
                    <a:pt x="11727" y="11374"/>
                  </a:lnTo>
                  <a:lnTo>
                    <a:pt x="11603" y="11354"/>
                  </a:lnTo>
                  <a:lnTo>
                    <a:pt x="11603" y="11354"/>
                  </a:lnTo>
                  <a:lnTo>
                    <a:pt x="11478" y="11354"/>
                  </a:lnTo>
                  <a:lnTo>
                    <a:pt x="11478" y="11354"/>
                  </a:lnTo>
                  <a:lnTo>
                    <a:pt x="11436" y="11354"/>
                  </a:lnTo>
                  <a:lnTo>
                    <a:pt x="11436" y="11354"/>
                  </a:lnTo>
                  <a:lnTo>
                    <a:pt x="10272" y="11416"/>
                  </a:lnTo>
                  <a:lnTo>
                    <a:pt x="9107" y="11520"/>
                  </a:lnTo>
                  <a:lnTo>
                    <a:pt x="7964" y="11645"/>
                  </a:lnTo>
                  <a:lnTo>
                    <a:pt x="6820" y="11832"/>
                  </a:lnTo>
                  <a:lnTo>
                    <a:pt x="6259" y="11957"/>
                  </a:lnTo>
                  <a:lnTo>
                    <a:pt x="5697" y="12061"/>
                  </a:lnTo>
                  <a:lnTo>
                    <a:pt x="5136" y="12206"/>
                  </a:lnTo>
                  <a:lnTo>
                    <a:pt x="4575" y="12352"/>
                  </a:lnTo>
                  <a:lnTo>
                    <a:pt x="4013" y="12518"/>
                  </a:lnTo>
                  <a:lnTo>
                    <a:pt x="3452" y="12684"/>
                  </a:lnTo>
                  <a:lnTo>
                    <a:pt x="2911" y="12871"/>
                  </a:lnTo>
                  <a:lnTo>
                    <a:pt x="2371" y="13079"/>
                  </a:lnTo>
                  <a:lnTo>
                    <a:pt x="2371" y="13079"/>
                  </a:lnTo>
                  <a:lnTo>
                    <a:pt x="2142" y="13163"/>
                  </a:lnTo>
                  <a:lnTo>
                    <a:pt x="1934" y="13267"/>
                  </a:lnTo>
                  <a:lnTo>
                    <a:pt x="1747" y="13391"/>
                  </a:lnTo>
                  <a:lnTo>
                    <a:pt x="1560" y="13495"/>
                  </a:lnTo>
                  <a:lnTo>
                    <a:pt x="1393" y="13641"/>
                  </a:lnTo>
                  <a:lnTo>
                    <a:pt x="1227" y="13786"/>
                  </a:lnTo>
                  <a:lnTo>
                    <a:pt x="1081" y="13932"/>
                  </a:lnTo>
                  <a:lnTo>
                    <a:pt x="936" y="14098"/>
                  </a:lnTo>
                  <a:lnTo>
                    <a:pt x="811" y="14265"/>
                  </a:lnTo>
                  <a:lnTo>
                    <a:pt x="686" y="14431"/>
                  </a:lnTo>
                  <a:lnTo>
                    <a:pt x="582" y="14618"/>
                  </a:lnTo>
                  <a:lnTo>
                    <a:pt x="478" y="14826"/>
                  </a:lnTo>
                  <a:lnTo>
                    <a:pt x="395" y="15034"/>
                  </a:lnTo>
                  <a:lnTo>
                    <a:pt x="333" y="15242"/>
                  </a:lnTo>
                  <a:lnTo>
                    <a:pt x="270" y="15450"/>
                  </a:lnTo>
                  <a:lnTo>
                    <a:pt x="208" y="15679"/>
                  </a:lnTo>
                  <a:lnTo>
                    <a:pt x="208" y="15679"/>
                  </a:lnTo>
                  <a:lnTo>
                    <a:pt x="125" y="16240"/>
                  </a:lnTo>
                  <a:lnTo>
                    <a:pt x="42" y="16781"/>
                  </a:lnTo>
                  <a:lnTo>
                    <a:pt x="0" y="17321"/>
                  </a:lnTo>
                  <a:lnTo>
                    <a:pt x="0" y="17883"/>
                  </a:lnTo>
                  <a:lnTo>
                    <a:pt x="0" y="18423"/>
                  </a:lnTo>
                  <a:lnTo>
                    <a:pt x="42" y="18964"/>
                  </a:lnTo>
                  <a:lnTo>
                    <a:pt x="104" y="19525"/>
                  </a:lnTo>
                  <a:lnTo>
                    <a:pt x="187" y="20066"/>
                  </a:lnTo>
                  <a:lnTo>
                    <a:pt x="187" y="20066"/>
                  </a:lnTo>
                  <a:lnTo>
                    <a:pt x="291" y="20502"/>
                  </a:lnTo>
                  <a:lnTo>
                    <a:pt x="395" y="20898"/>
                  </a:lnTo>
                  <a:lnTo>
                    <a:pt x="520" y="21272"/>
                  </a:lnTo>
                  <a:lnTo>
                    <a:pt x="666" y="21625"/>
                  </a:lnTo>
                  <a:lnTo>
                    <a:pt x="811" y="21937"/>
                  </a:lnTo>
                  <a:lnTo>
                    <a:pt x="998" y="22228"/>
                  </a:lnTo>
                  <a:lnTo>
                    <a:pt x="1206" y="22499"/>
                  </a:lnTo>
                  <a:lnTo>
                    <a:pt x="1435" y="22748"/>
                  </a:lnTo>
                  <a:lnTo>
                    <a:pt x="1684" y="22977"/>
                  </a:lnTo>
                  <a:lnTo>
                    <a:pt x="1955" y="23164"/>
                  </a:lnTo>
                  <a:lnTo>
                    <a:pt x="2246" y="23351"/>
                  </a:lnTo>
                  <a:lnTo>
                    <a:pt x="2558" y="23517"/>
                  </a:lnTo>
                  <a:lnTo>
                    <a:pt x="2911" y="23642"/>
                  </a:lnTo>
                  <a:lnTo>
                    <a:pt x="3285" y="23767"/>
                  </a:lnTo>
                  <a:lnTo>
                    <a:pt x="3701" y="23871"/>
                  </a:lnTo>
                  <a:lnTo>
                    <a:pt x="4117" y="23954"/>
                  </a:lnTo>
                  <a:lnTo>
                    <a:pt x="4117" y="23954"/>
                  </a:lnTo>
                  <a:lnTo>
                    <a:pt x="4658" y="24037"/>
                  </a:lnTo>
                  <a:lnTo>
                    <a:pt x="5178" y="24100"/>
                  </a:lnTo>
                  <a:lnTo>
                    <a:pt x="5718" y="24120"/>
                  </a:lnTo>
                  <a:lnTo>
                    <a:pt x="6238" y="24141"/>
                  </a:lnTo>
                  <a:lnTo>
                    <a:pt x="6238" y="24141"/>
                  </a:lnTo>
                  <a:lnTo>
                    <a:pt x="7049" y="24120"/>
                  </a:lnTo>
                  <a:lnTo>
                    <a:pt x="7049" y="24120"/>
                  </a:lnTo>
                  <a:lnTo>
                    <a:pt x="8213" y="24037"/>
                  </a:lnTo>
                  <a:lnTo>
                    <a:pt x="9357" y="23912"/>
                  </a:lnTo>
                  <a:lnTo>
                    <a:pt x="10521" y="23746"/>
                  </a:lnTo>
                  <a:lnTo>
                    <a:pt x="11706" y="23538"/>
                  </a:lnTo>
                  <a:lnTo>
                    <a:pt x="11706" y="23538"/>
                  </a:lnTo>
                  <a:lnTo>
                    <a:pt x="11769" y="24453"/>
                  </a:lnTo>
                  <a:lnTo>
                    <a:pt x="11852" y="25347"/>
                  </a:lnTo>
                  <a:lnTo>
                    <a:pt x="11894" y="26220"/>
                  </a:lnTo>
                  <a:lnTo>
                    <a:pt x="11914" y="27094"/>
                  </a:lnTo>
                  <a:lnTo>
                    <a:pt x="11914" y="27094"/>
                  </a:lnTo>
                  <a:lnTo>
                    <a:pt x="11935" y="28196"/>
                  </a:lnTo>
                  <a:lnTo>
                    <a:pt x="12018" y="29256"/>
                  </a:lnTo>
                  <a:lnTo>
                    <a:pt x="12060" y="29797"/>
                  </a:lnTo>
                  <a:lnTo>
                    <a:pt x="12122" y="30337"/>
                  </a:lnTo>
                  <a:lnTo>
                    <a:pt x="12206" y="30878"/>
                  </a:lnTo>
                  <a:lnTo>
                    <a:pt x="12309" y="31398"/>
                  </a:lnTo>
                  <a:lnTo>
                    <a:pt x="12309" y="31398"/>
                  </a:lnTo>
                  <a:lnTo>
                    <a:pt x="12393" y="31939"/>
                  </a:lnTo>
                  <a:lnTo>
                    <a:pt x="12517" y="32458"/>
                  </a:lnTo>
                  <a:lnTo>
                    <a:pt x="12517" y="32458"/>
                  </a:lnTo>
                  <a:lnTo>
                    <a:pt x="12642" y="32895"/>
                  </a:lnTo>
                  <a:lnTo>
                    <a:pt x="12725" y="33082"/>
                  </a:lnTo>
                  <a:lnTo>
                    <a:pt x="12809" y="33269"/>
                  </a:lnTo>
                  <a:lnTo>
                    <a:pt x="12912" y="33436"/>
                  </a:lnTo>
                  <a:lnTo>
                    <a:pt x="13016" y="33581"/>
                  </a:lnTo>
                  <a:lnTo>
                    <a:pt x="13141" y="33727"/>
                  </a:lnTo>
                  <a:lnTo>
                    <a:pt x="13266" y="33872"/>
                  </a:lnTo>
                  <a:lnTo>
                    <a:pt x="13391" y="33997"/>
                  </a:lnTo>
                  <a:lnTo>
                    <a:pt x="13557" y="34101"/>
                  </a:lnTo>
                  <a:lnTo>
                    <a:pt x="13703" y="34205"/>
                  </a:lnTo>
                  <a:lnTo>
                    <a:pt x="13890" y="34288"/>
                  </a:lnTo>
                  <a:lnTo>
                    <a:pt x="14056" y="34371"/>
                  </a:lnTo>
                  <a:lnTo>
                    <a:pt x="14264" y="34434"/>
                  </a:lnTo>
                  <a:lnTo>
                    <a:pt x="14472" y="34496"/>
                  </a:lnTo>
                  <a:lnTo>
                    <a:pt x="14680" y="34538"/>
                  </a:lnTo>
                  <a:lnTo>
                    <a:pt x="14680" y="34538"/>
                  </a:lnTo>
                  <a:lnTo>
                    <a:pt x="15200" y="34600"/>
                  </a:lnTo>
                  <a:lnTo>
                    <a:pt x="15720" y="34662"/>
                  </a:lnTo>
                  <a:lnTo>
                    <a:pt x="16219" y="34683"/>
                  </a:lnTo>
                  <a:lnTo>
                    <a:pt x="16738" y="34704"/>
                  </a:lnTo>
                  <a:lnTo>
                    <a:pt x="16738" y="34704"/>
                  </a:lnTo>
                  <a:lnTo>
                    <a:pt x="17445" y="34683"/>
                  </a:lnTo>
                  <a:lnTo>
                    <a:pt x="18131" y="34621"/>
                  </a:lnTo>
                  <a:lnTo>
                    <a:pt x="18818" y="34538"/>
                  </a:lnTo>
                  <a:lnTo>
                    <a:pt x="19525" y="34413"/>
                  </a:lnTo>
                  <a:lnTo>
                    <a:pt x="20211" y="34267"/>
                  </a:lnTo>
                  <a:lnTo>
                    <a:pt x="20876" y="34080"/>
                  </a:lnTo>
                  <a:lnTo>
                    <a:pt x="21562" y="33872"/>
                  </a:lnTo>
                  <a:lnTo>
                    <a:pt x="22248" y="33644"/>
                  </a:lnTo>
                  <a:lnTo>
                    <a:pt x="22248" y="33644"/>
                  </a:lnTo>
                  <a:lnTo>
                    <a:pt x="22477" y="33540"/>
                  </a:lnTo>
                  <a:lnTo>
                    <a:pt x="22685" y="33415"/>
                  </a:lnTo>
                  <a:lnTo>
                    <a:pt x="22872" y="33269"/>
                  </a:lnTo>
                  <a:lnTo>
                    <a:pt x="23039" y="33124"/>
                  </a:lnTo>
                  <a:lnTo>
                    <a:pt x="23205" y="32937"/>
                  </a:lnTo>
                  <a:lnTo>
                    <a:pt x="23330" y="32729"/>
                  </a:lnTo>
                  <a:lnTo>
                    <a:pt x="23475" y="32542"/>
                  </a:lnTo>
                  <a:lnTo>
                    <a:pt x="23600" y="32313"/>
                  </a:lnTo>
                  <a:lnTo>
                    <a:pt x="23600" y="32313"/>
                  </a:lnTo>
                  <a:lnTo>
                    <a:pt x="23746" y="32022"/>
                  </a:lnTo>
                  <a:lnTo>
                    <a:pt x="23870" y="31710"/>
                  </a:lnTo>
                  <a:lnTo>
                    <a:pt x="23995" y="31398"/>
                  </a:lnTo>
                  <a:lnTo>
                    <a:pt x="24099" y="31086"/>
                  </a:lnTo>
                  <a:lnTo>
                    <a:pt x="24182" y="30774"/>
                  </a:lnTo>
                  <a:lnTo>
                    <a:pt x="24245" y="30462"/>
                  </a:lnTo>
                  <a:lnTo>
                    <a:pt x="24369" y="29838"/>
                  </a:lnTo>
                  <a:lnTo>
                    <a:pt x="24432" y="29194"/>
                  </a:lnTo>
                  <a:lnTo>
                    <a:pt x="24473" y="28528"/>
                  </a:lnTo>
                  <a:lnTo>
                    <a:pt x="24473" y="27884"/>
                  </a:lnTo>
                  <a:lnTo>
                    <a:pt x="24473" y="27219"/>
                  </a:lnTo>
                  <a:lnTo>
                    <a:pt x="24473" y="27219"/>
                  </a:lnTo>
                  <a:lnTo>
                    <a:pt x="24452" y="26428"/>
                  </a:lnTo>
                  <a:lnTo>
                    <a:pt x="24452" y="25638"/>
                  </a:lnTo>
                  <a:lnTo>
                    <a:pt x="24473" y="24037"/>
                  </a:lnTo>
                  <a:lnTo>
                    <a:pt x="24473" y="24037"/>
                  </a:lnTo>
                  <a:lnTo>
                    <a:pt x="24681" y="24037"/>
                  </a:lnTo>
                  <a:lnTo>
                    <a:pt x="24681" y="24037"/>
                  </a:lnTo>
                  <a:lnTo>
                    <a:pt x="25679" y="24016"/>
                  </a:lnTo>
                  <a:lnTo>
                    <a:pt x="26698" y="23954"/>
                  </a:lnTo>
                  <a:lnTo>
                    <a:pt x="28736" y="23829"/>
                  </a:lnTo>
                  <a:lnTo>
                    <a:pt x="28736" y="23829"/>
                  </a:lnTo>
                  <a:lnTo>
                    <a:pt x="29963" y="23767"/>
                  </a:lnTo>
                  <a:lnTo>
                    <a:pt x="31189" y="23663"/>
                  </a:lnTo>
                  <a:lnTo>
                    <a:pt x="31792" y="23621"/>
                  </a:lnTo>
                  <a:lnTo>
                    <a:pt x="32416" y="23538"/>
                  </a:lnTo>
                  <a:lnTo>
                    <a:pt x="33019" y="23434"/>
                  </a:lnTo>
                  <a:lnTo>
                    <a:pt x="33622" y="23309"/>
                  </a:lnTo>
                  <a:lnTo>
                    <a:pt x="33622" y="23309"/>
                  </a:lnTo>
                  <a:lnTo>
                    <a:pt x="34017" y="23226"/>
                  </a:lnTo>
                  <a:lnTo>
                    <a:pt x="34371" y="23122"/>
                  </a:lnTo>
                  <a:lnTo>
                    <a:pt x="34703" y="22998"/>
                  </a:lnTo>
                  <a:lnTo>
                    <a:pt x="35015" y="22852"/>
                  </a:lnTo>
                  <a:lnTo>
                    <a:pt x="35306" y="22706"/>
                  </a:lnTo>
                  <a:lnTo>
                    <a:pt x="35577" y="22540"/>
                  </a:lnTo>
                  <a:lnTo>
                    <a:pt x="35805" y="22374"/>
                  </a:lnTo>
                  <a:lnTo>
                    <a:pt x="36034" y="22166"/>
                  </a:lnTo>
                  <a:lnTo>
                    <a:pt x="36221" y="21958"/>
                  </a:lnTo>
                  <a:lnTo>
                    <a:pt x="36408" y="21708"/>
                  </a:lnTo>
                  <a:lnTo>
                    <a:pt x="36575" y="21459"/>
                  </a:lnTo>
                  <a:lnTo>
                    <a:pt x="36699" y="21189"/>
                  </a:lnTo>
                  <a:lnTo>
                    <a:pt x="36824" y="20877"/>
                  </a:lnTo>
                  <a:lnTo>
                    <a:pt x="36928" y="20565"/>
                  </a:lnTo>
                  <a:lnTo>
                    <a:pt x="36991" y="20211"/>
                  </a:lnTo>
                  <a:lnTo>
                    <a:pt x="37053" y="19858"/>
                  </a:lnTo>
                  <a:lnTo>
                    <a:pt x="37053" y="19858"/>
                  </a:lnTo>
                  <a:lnTo>
                    <a:pt x="37115" y="19463"/>
                  </a:lnTo>
                  <a:lnTo>
                    <a:pt x="37157" y="19068"/>
                  </a:lnTo>
                  <a:lnTo>
                    <a:pt x="37178" y="18257"/>
                  </a:lnTo>
                  <a:lnTo>
                    <a:pt x="37178" y="17467"/>
                  </a:lnTo>
                  <a:lnTo>
                    <a:pt x="37136" y="16677"/>
                  </a:lnTo>
                  <a:lnTo>
                    <a:pt x="37032" y="15907"/>
                  </a:lnTo>
                  <a:lnTo>
                    <a:pt x="36907" y="15117"/>
                  </a:lnTo>
                  <a:lnTo>
                    <a:pt x="36762" y="14348"/>
                  </a:lnTo>
                  <a:lnTo>
                    <a:pt x="36575" y="13578"/>
                  </a:lnTo>
                  <a:lnTo>
                    <a:pt x="36575" y="13578"/>
                  </a:lnTo>
                  <a:lnTo>
                    <a:pt x="36491" y="13267"/>
                  </a:lnTo>
                  <a:lnTo>
                    <a:pt x="36388" y="12996"/>
                  </a:lnTo>
                  <a:lnTo>
                    <a:pt x="36284" y="12726"/>
                  </a:lnTo>
                  <a:lnTo>
                    <a:pt x="36159" y="12476"/>
                  </a:lnTo>
                  <a:lnTo>
                    <a:pt x="36013" y="12248"/>
                  </a:lnTo>
                  <a:lnTo>
                    <a:pt x="35847" y="12040"/>
                  </a:lnTo>
                  <a:lnTo>
                    <a:pt x="35660" y="11832"/>
                  </a:lnTo>
                  <a:lnTo>
                    <a:pt x="35473" y="11645"/>
                  </a:lnTo>
                  <a:lnTo>
                    <a:pt x="35265" y="11478"/>
                  </a:lnTo>
                  <a:lnTo>
                    <a:pt x="35057" y="11333"/>
                  </a:lnTo>
                  <a:lnTo>
                    <a:pt x="34807" y="11187"/>
                  </a:lnTo>
                  <a:lnTo>
                    <a:pt x="34558" y="11063"/>
                  </a:lnTo>
                  <a:lnTo>
                    <a:pt x="34308" y="10959"/>
                  </a:lnTo>
                  <a:lnTo>
                    <a:pt x="34017" y="10875"/>
                  </a:lnTo>
                  <a:lnTo>
                    <a:pt x="33726" y="10813"/>
                  </a:lnTo>
                  <a:lnTo>
                    <a:pt x="33414" y="10751"/>
                  </a:lnTo>
                  <a:lnTo>
                    <a:pt x="33414" y="10751"/>
                  </a:lnTo>
                  <a:lnTo>
                    <a:pt x="32562" y="10647"/>
                  </a:lnTo>
                  <a:lnTo>
                    <a:pt x="31688" y="10563"/>
                  </a:lnTo>
                  <a:lnTo>
                    <a:pt x="30815" y="10522"/>
                  </a:lnTo>
                  <a:lnTo>
                    <a:pt x="29963" y="10501"/>
                  </a:lnTo>
                  <a:lnTo>
                    <a:pt x="29963" y="10501"/>
                  </a:lnTo>
                  <a:lnTo>
                    <a:pt x="29027" y="10522"/>
                  </a:lnTo>
                  <a:lnTo>
                    <a:pt x="28112" y="10563"/>
                  </a:lnTo>
                  <a:lnTo>
                    <a:pt x="27197" y="10626"/>
                  </a:lnTo>
                  <a:lnTo>
                    <a:pt x="26282" y="10709"/>
                  </a:lnTo>
                  <a:lnTo>
                    <a:pt x="26282" y="10709"/>
                  </a:lnTo>
                  <a:lnTo>
                    <a:pt x="25950" y="10751"/>
                  </a:lnTo>
                  <a:lnTo>
                    <a:pt x="25617" y="10813"/>
                  </a:lnTo>
                  <a:lnTo>
                    <a:pt x="25305" y="10855"/>
                  </a:lnTo>
                  <a:lnTo>
                    <a:pt x="24972" y="10875"/>
                  </a:lnTo>
                  <a:lnTo>
                    <a:pt x="24972" y="10875"/>
                  </a:lnTo>
                  <a:lnTo>
                    <a:pt x="24764" y="10855"/>
                  </a:lnTo>
                  <a:lnTo>
                    <a:pt x="24577" y="10834"/>
                  </a:lnTo>
                  <a:lnTo>
                    <a:pt x="24577" y="10834"/>
                  </a:lnTo>
                  <a:lnTo>
                    <a:pt x="24598" y="10252"/>
                  </a:lnTo>
                  <a:lnTo>
                    <a:pt x="24619" y="9981"/>
                  </a:lnTo>
                  <a:lnTo>
                    <a:pt x="24640" y="9690"/>
                  </a:lnTo>
                  <a:lnTo>
                    <a:pt x="24640" y="9690"/>
                  </a:lnTo>
                  <a:lnTo>
                    <a:pt x="24723" y="9004"/>
                  </a:lnTo>
                  <a:lnTo>
                    <a:pt x="24785" y="8297"/>
                  </a:lnTo>
                  <a:lnTo>
                    <a:pt x="24806" y="7611"/>
                  </a:lnTo>
                  <a:lnTo>
                    <a:pt x="24806" y="6904"/>
                  </a:lnTo>
                  <a:lnTo>
                    <a:pt x="24764" y="6218"/>
                  </a:lnTo>
                  <a:lnTo>
                    <a:pt x="24702" y="5511"/>
                  </a:lnTo>
                  <a:lnTo>
                    <a:pt x="24640" y="4825"/>
                  </a:lnTo>
                  <a:lnTo>
                    <a:pt x="24536" y="4139"/>
                  </a:lnTo>
                  <a:lnTo>
                    <a:pt x="24536" y="4139"/>
                  </a:lnTo>
                  <a:lnTo>
                    <a:pt x="24473" y="3806"/>
                  </a:lnTo>
                  <a:lnTo>
                    <a:pt x="24390" y="3494"/>
                  </a:lnTo>
                  <a:lnTo>
                    <a:pt x="24307" y="3161"/>
                  </a:lnTo>
                  <a:lnTo>
                    <a:pt x="24203" y="2870"/>
                  </a:lnTo>
                  <a:lnTo>
                    <a:pt x="24078" y="2579"/>
                  </a:lnTo>
                  <a:lnTo>
                    <a:pt x="23933" y="2309"/>
                  </a:lnTo>
                  <a:lnTo>
                    <a:pt x="23787" y="2038"/>
                  </a:lnTo>
                  <a:lnTo>
                    <a:pt x="23621" y="1789"/>
                  </a:lnTo>
                  <a:lnTo>
                    <a:pt x="23434" y="1539"/>
                  </a:lnTo>
                  <a:lnTo>
                    <a:pt x="23226" y="1331"/>
                  </a:lnTo>
                  <a:lnTo>
                    <a:pt x="22997" y="1124"/>
                  </a:lnTo>
                  <a:lnTo>
                    <a:pt x="22747" y="936"/>
                  </a:lnTo>
                  <a:lnTo>
                    <a:pt x="22477" y="770"/>
                  </a:lnTo>
                  <a:lnTo>
                    <a:pt x="22207" y="625"/>
                  </a:lnTo>
                  <a:lnTo>
                    <a:pt x="21895" y="500"/>
                  </a:lnTo>
                  <a:lnTo>
                    <a:pt x="21562" y="396"/>
                  </a:lnTo>
                  <a:lnTo>
                    <a:pt x="21562" y="396"/>
                  </a:lnTo>
                  <a:lnTo>
                    <a:pt x="21167" y="313"/>
                  </a:lnTo>
                  <a:lnTo>
                    <a:pt x="20772" y="229"/>
                  </a:lnTo>
                  <a:lnTo>
                    <a:pt x="20377" y="146"/>
                  </a:lnTo>
                  <a:lnTo>
                    <a:pt x="19982" y="105"/>
                  </a:lnTo>
                  <a:lnTo>
                    <a:pt x="19608" y="42"/>
                  </a:lnTo>
                  <a:lnTo>
                    <a:pt x="19213" y="22"/>
                  </a:lnTo>
                  <a:lnTo>
                    <a:pt x="18818" y="1"/>
                  </a:lnTo>
                  <a:lnTo>
                    <a:pt x="184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7463450" y="1426925"/>
              <a:ext cx="41100" cy="170525"/>
            </a:xfrm>
            <a:custGeom>
              <a:avLst/>
              <a:gdLst/>
              <a:ahLst/>
              <a:cxnLst/>
              <a:rect l="l" t="t" r="r" b="b"/>
              <a:pathLst>
                <a:path w="1644" h="6821" extrusionOk="0">
                  <a:moveTo>
                    <a:pt x="770" y="1"/>
                  </a:moveTo>
                  <a:lnTo>
                    <a:pt x="604" y="22"/>
                  </a:lnTo>
                  <a:lnTo>
                    <a:pt x="479" y="84"/>
                  </a:lnTo>
                  <a:lnTo>
                    <a:pt x="354" y="167"/>
                  </a:lnTo>
                  <a:lnTo>
                    <a:pt x="250" y="292"/>
                  </a:lnTo>
                  <a:lnTo>
                    <a:pt x="146" y="438"/>
                  </a:lnTo>
                  <a:lnTo>
                    <a:pt x="84" y="625"/>
                  </a:lnTo>
                  <a:lnTo>
                    <a:pt x="42" y="812"/>
                  </a:lnTo>
                  <a:lnTo>
                    <a:pt x="21" y="1041"/>
                  </a:lnTo>
                  <a:lnTo>
                    <a:pt x="1" y="1685"/>
                  </a:lnTo>
                  <a:lnTo>
                    <a:pt x="42" y="2351"/>
                  </a:lnTo>
                  <a:lnTo>
                    <a:pt x="84" y="3016"/>
                  </a:lnTo>
                  <a:lnTo>
                    <a:pt x="167" y="3660"/>
                  </a:lnTo>
                  <a:lnTo>
                    <a:pt x="271" y="4451"/>
                  </a:lnTo>
                  <a:lnTo>
                    <a:pt x="375" y="5241"/>
                  </a:lnTo>
                  <a:lnTo>
                    <a:pt x="458" y="5636"/>
                  </a:lnTo>
                  <a:lnTo>
                    <a:pt x="541" y="6031"/>
                  </a:lnTo>
                  <a:lnTo>
                    <a:pt x="645" y="6426"/>
                  </a:lnTo>
                  <a:lnTo>
                    <a:pt x="791" y="6821"/>
                  </a:lnTo>
                  <a:lnTo>
                    <a:pt x="915" y="6759"/>
                  </a:lnTo>
                  <a:lnTo>
                    <a:pt x="999" y="6696"/>
                  </a:lnTo>
                  <a:lnTo>
                    <a:pt x="1061" y="6634"/>
                  </a:lnTo>
                  <a:lnTo>
                    <a:pt x="1082" y="6551"/>
                  </a:lnTo>
                  <a:lnTo>
                    <a:pt x="1227" y="5844"/>
                  </a:lnTo>
                  <a:lnTo>
                    <a:pt x="1373" y="5158"/>
                  </a:lnTo>
                  <a:lnTo>
                    <a:pt x="1477" y="4471"/>
                  </a:lnTo>
                  <a:lnTo>
                    <a:pt x="1560" y="3785"/>
                  </a:lnTo>
                  <a:lnTo>
                    <a:pt x="1622" y="3078"/>
                  </a:lnTo>
                  <a:lnTo>
                    <a:pt x="1643" y="2371"/>
                  </a:lnTo>
                  <a:lnTo>
                    <a:pt x="1622" y="1685"/>
                  </a:lnTo>
                  <a:lnTo>
                    <a:pt x="1581" y="978"/>
                  </a:lnTo>
                  <a:lnTo>
                    <a:pt x="1560" y="749"/>
                  </a:lnTo>
                  <a:lnTo>
                    <a:pt x="1498" y="562"/>
                  </a:lnTo>
                  <a:lnTo>
                    <a:pt x="1414" y="396"/>
                  </a:lnTo>
                  <a:lnTo>
                    <a:pt x="1331" y="250"/>
                  </a:lnTo>
                  <a:lnTo>
                    <a:pt x="1207" y="146"/>
                  </a:lnTo>
                  <a:lnTo>
                    <a:pt x="1082" y="63"/>
                  </a:lnTo>
                  <a:lnTo>
                    <a:pt x="957" y="22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7463450" y="1426925"/>
              <a:ext cx="41100" cy="170525"/>
            </a:xfrm>
            <a:custGeom>
              <a:avLst/>
              <a:gdLst/>
              <a:ahLst/>
              <a:cxnLst/>
              <a:rect l="l" t="t" r="r" b="b"/>
              <a:pathLst>
                <a:path w="1644" h="6821" fill="none" extrusionOk="0">
                  <a:moveTo>
                    <a:pt x="791" y="1"/>
                  </a:moveTo>
                  <a:lnTo>
                    <a:pt x="791" y="1"/>
                  </a:lnTo>
                  <a:lnTo>
                    <a:pt x="770" y="1"/>
                  </a:lnTo>
                  <a:lnTo>
                    <a:pt x="770" y="1"/>
                  </a:lnTo>
                  <a:lnTo>
                    <a:pt x="604" y="22"/>
                  </a:lnTo>
                  <a:lnTo>
                    <a:pt x="479" y="84"/>
                  </a:lnTo>
                  <a:lnTo>
                    <a:pt x="354" y="167"/>
                  </a:lnTo>
                  <a:lnTo>
                    <a:pt x="250" y="292"/>
                  </a:lnTo>
                  <a:lnTo>
                    <a:pt x="146" y="438"/>
                  </a:lnTo>
                  <a:lnTo>
                    <a:pt x="84" y="625"/>
                  </a:lnTo>
                  <a:lnTo>
                    <a:pt x="42" y="812"/>
                  </a:lnTo>
                  <a:lnTo>
                    <a:pt x="21" y="1041"/>
                  </a:lnTo>
                  <a:lnTo>
                    <a:pt x="21" y="1041"/>
                  </a:lnTo>
                  <a:lnTo>
                    <a:pt x="1" y="1685"/>
                  </a:lnTo>
                  <a:lnTo>
                    <a:pt x="42" y="2351"/>
                  </a:lnTo>
                  <a:lnTo>
                    <a:pt x="84" y="3016"/>
                  </a:lnTo>
                  <a:lnTo>
                    <a:pt x="167" y="3660"/>
                  </a:lnTo>
                  <a:lnTo>
                    <a:pt x="167" y="3660"/>
                  </a:lnTo>
                  <a:lnTo>
                    <a:pt x="271" y="4451"/>
                  </a:lnTo>
                  <a:lnTo>
                    <a:pt x="375" y="5241"/>
                  </a:lnTo>
                  <a:lnTo>
                    <a:pt x="458" y="5636"/>
                  </a:lnTo>
                  <a:lnTo>
                    <a:pt x="541" y="6031"/>
                  </a:lnTo>
                  <a:lnTo>
                    <a:pt x="645" y="6426"/>
                  </a:lnTo>
                  <a:lnTo>
                    <a:pt x="791" y="6821"/>
                  </a:lnTo>
                  <a:lnTo>
                    <a:pt x="791" y="6821"/>
                  </a:lnTo>
                  <a:lnTo>
                    <a:pt x="915" y="6759"/>
                  </a:lnTo>
                  <a:lnTo>
                    <a:pt x="999" y="6696"/>
                  </a:lnTo>
                  <a:lnTo>
                    <a:pt x="1061" y="6634"/>
                  </a:lnTo>
                  <a:lnTo>
                    <a:pt x="1082" y="6551"/>
                  </a:lnTo>
                  <a:lnTo>
                    <a:pt x="1082" y="6551"/>
                  </a:lnTo>
                  <a:lnTo>
                    <a:pt x="1227" y="5844"/>
                  </a:lnTo>
                  <a:lnTo>
                    <a:pt x="1373" y="5158"/>
                  </a:lnTo>
                  <a:lnTo>
                    <a:pt x="1477" y="4471"/>
                  </a:lnTo>
                  <a:lnTo>
                    <a:pt x="1560" y="3785"/>
                  </a:lnTo>
                  <a:lnTo>
                    <a:pt x="1622" y="3078"/>
                  </a:lnTo>
                  <a:lnTo>
                    <a:pt x="1643" y="2371"/>
                  </a:lnTo>
                  <a:lnTo>
                    <a:pt x="1622" y="1685"/>
                  </a:lnTo>
                  <a:lnTo>
                    <a:pt x="1581" y="978"/>
                  </a:lnTo>
                  <a:lnTo>
                    <a:pt x="1581" y="978"/>
                  </a:lnTo>
                  <a:lnTo>
                    <a:pt x="1560" y="749"/>
                  </a:lnTo>
                  <a:lnTo>
                    <a:pt x="1498" y="562"/>
                  </a:lnTo>
                  <a:lnTo>
                    <a:pt x="1414" y="396"/>
                  </a:lnTo>
                  <a:lnTo>
                    <a:pt x="1331" y="250"/>
                  </a:lnTo>
                  <a:lnTo>
                    <a:pt x="1207" y="146"/>
                  </a:lnTo>
                  <a:lnTo>
                    <a:pt x="1082" y="63"/>
                  </a:lnTo>
                  <a:lnTo>
                    <a:pt x="957" y="22"/>
                  </a:lnTo>
                  <a:lnTo>
                    <a:pt x="7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7796125" y="1676450"/>
              <a:ext cx="131550" cy="41600"/>
            </a:xfrm>
            <a:custGeom>
              <a:avLst/>
              <a:gdLst/>
              <a:ahLst/>
              <a:cxnLst/>
              <a:rect l="l" t="t" r="r" b="b"/>
              <a:pathLst>
                <a:path w="5262" h="1664" extrusionOk="0">
                  <a:moveTo>
                    <a:pt x="2434" y="0"/>
                  </a:moveTo>
                  <a:lnTo>
                    <a:pt x="1997" y="21"/>
                  </a:lnTo>
                  <a:lnTo>
                    <a:pt x="1540" y="42"/>
                  </a:lnTo>
                  <a:lnTo>
                    <a:pt x="1103" y="104"/>
                  </a:lnTo>
                  <a:lnTo>
                    <a:pt x="645" y="208"/>
                  </a:lnTo>
                  <a:lnTo>
                    <a:pt x="500" y="250"/>
                  </a:lnTo>
                  <a:lnTo>
                    <a:pt x="375" y="292"/>
                  </a:lnTo>
                  <a:lnTo>
                    <a:pt x="271" y="375"/>
                  </a:lnTo>
                  <a:lnTo>
                    <a:pt x="167" y="458"/>
                  </a:lnTo>
                  <a:lnTo>
                    <a:pt x="84" y="562"/>
                  </a:lnTo>
                  <a:lnTo>
                    <a:pt x="42" y="687"/>
                  </a:lnTo>
                  <a:lnTo>
                    <a:pt x="1" y="832"/>
                  </a:lnTo>
                  <a:lnTo>
                    <a:pt x="1" y="978"/>
                  </a:lnTo>
                  <a:lnTo>
                    <a:pt x="42" y="1144"/>
                  </a:lnTo>
                  <a:lnTo>
                    <a:pt x="84" y="1269"/>
                  </a:lnTo>
                  <a:lnTo>
                    <a:pt x="167" y="1373"/>
                  </a:lnTo>
                  <a:lnTo>
                    <a:pt x="271" y="1456"/>
                  </a:lnTo>
                  <a:lnTo>
                    <a:pt x="375" y="1539"/>
                  </a:lnTo>
                  <a:lnTo>
                    <a:pt x="521" y="1581"/>
                  </a:lnTo>
                  <a:lnTo>
                    <a:pt x="645" y="1622"/>
                  </a:lnTo>
                  <a:lnTo>
                    <a:pt x="791" y="1643"/>
                  </a:lnTo>
                  <a:lnTo>
                    <a:pt x="999" y="1664"/>
                  </a:lnTo>
                  <a:lnTo>
                    <a:pt x="1207" y="1664"/>
                  </a:lnTo>
                  <a:lnTo>
                    <a:pt x="1540" y="1643"/>
                  </a:lnTo>
                  <a:lnTo>
                    <a:pt x="1872" y="1622"/>
                  </a:lnTo>
                  <a:lnTo>
                    <a:pt x="2538" y="1518"/>
                  </a:lnTo>
                  <a:lnTo>
                    <a:pt x="3245" y="1394"/>
                  </a:lnTo>
                  <a:lnTo>
                    <a:pt x="3577" y="1331"/>
                  </a:lnTo>
                  <a:lnTo>
                    <a:pt x="3931" y="1248"/>
                  </a:lnTo>
                  <a:lnTo>
                    <a:pt x="4263" y="1165"/>
                  </a:lnTo>
                  <a:lnTo>
                    <a:pt x="4617" y="1040"/>
                  </a:lnTo>
                  <a:lnTo>
                    <a:pt x="4929" y="895"/>
                  </a:lnTo>
                  <a:lnTo>
                    <a:pt x="5261" y="728"/>
                  </a:lnTo>
                  <a:lnTo>
                    <a:pt x="5220" y="603"/>
                  </a:lnTo>
                  <a:lnTo>
                    <a:pt x="5158" y="520"/>
                  </a:lnTo>
                  <a:lnTo>
                    <a:pt x="5095" y="479"/>
                  </a:lnTo>
                  <a:lnTo>
                    <a:pt x="5033" y="458"/>
                  </a:lnTo>
                  <a:lnTo>
                    <a:pt x="4700" y="333"/>
                  </a:lnTo>
                  <a:lnTo>
                    <a:pt x="4388" y="250"/>
                  </a:lnTo>
                  <a:lnTo>
                    <a:pt x="4055" y="167"/>
                  </a:lnTo>
                  <a:lnTo>
                    <a:pt x="3744" y="104"/>
                  </a:lnTo>
                  <a:lnTo>
                    <a:pt x="3411" y="63"/>
                  </a:lnTo>
                  <a:lnTo>
                    <a:pt x="3099" y="21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7796125" y="1676450"/>
              <a:ext cx="131550" cy="41600"/>
            </a:xfrm>
            <a:custGeom>
              <a:avLst/>
              <a:gdLst/>
              <a:ahLst/>
              <a:cxnLst/>
              <a:rect l="l" t="t" r="r" b="b"/>
              <a:pathLst>
                <a:path w="5262" h="1664" fill="none" extrusionOk="0">
                  <a:moveTo>
                    <a:pt x="2434" y="0"/>
                  </a:moveTo>
                  <a:lnTo>
                    <a:pt x="2434" y="0"/>
                  </a:lnTo>
                  <a:lnTo>
                    <a:pt x="1997" y="21"/>
                  </a:lnTo>
                  <a:lnTo>
                    <a:pt x="1540" y="42"/>
                  </a:lnTo>
                  <a:lnTo>
                    <a:pt x="1103" y="104"/>
                  </a:lnTo>
                  <a:lnTo>
                    <a:pt x="645" y="208"/>
                  </a:lnTo>
                  <a:lnTo>
                    <a:pt x="645" y="208"/>
                  </a:lnTo>
                  <a:lnTo>
                    <a:pt x="500" y="250"/>
                  </a:lnTo>
                  <a:lnTo>
                    <a:pt x="375" y="292"/>
                  </a:lnTo>
                  <a:lnTo>
                    <a:pt x="271" y="375"/>
                  </a:lnTo>
                  <a:lnTo>
                    <a:pt x="167" y="458"/>
                  </a:lnTo>
                  <a:lnTo>
                    <a:pt x="84" y="562"/>
                  </a:lnTo>
                  <a:lnTo>
                    <a:pt x="42" y="687"/>
                  </a:lnTo>
                  <a:lnTo>
                    <a:pt x="1" y="832"/>
                  </a:lnTo>
                  <a:lnTo>
                    <a:pt x="1" y="978"/>
                  </a:lnTo>
                  <a:lnTo>
                    <a:pt x="1" y="978"/>
                  </a:lnTo>
                  <a:lnTo>
                    <a:pt x="42" y="1144"/>
                  </a:lnTo>
                  <a:lnTo>
                    <a:pt x="84" y="1269"/>
                  </a:lnTo>
                  <a:lnTo>
                    <a:pt x="167" y="1373"/>
                  </a:lnTo>
                  <a:lnTo>
                    <a:pt x="271" y="1456"/>
                  </a:lnTo>
                  <a:lnTo>
                    <a:pt x="375" y="1539"/>
                  </a:lnTo>
                  <a:lnTo>
                    <a:pt x="521" y="1581"/>
                  </a:lnTo>
                  <a:lnTo>
                    <a:pt x="645" y="1622"/>
                  </a:lnTo>
                  <a:lnTo>
                    <a:pt x="791" y="1643"/>
                  </a:lnTo>
                  <a:lnTo>
                    <a:pt x="791" y="1643"/>
                  </a:lnTo>
                  <a:lnTo>
                    <a:pt x="999" y="1664"/>
                  </a:lnTo>
                  <a:lnTo>
                    <a:pt x="1207" y="1664"/>
                  </a:lnTo>
                  <a:lnTo>
                    <a:pt x="1207" y="1664"/>
                  </a:lnTo>
                  <a:lnTo>
                    <a:pt x="1540" y="1643"/>
                  </a:lnTo>
                  <a:lnTo>
                    <a:pt x="1872" y="1622"/>
                  </a:lnTo>
                  <a:lnTo>
                    <a:pt x="2538" y="1518"/>
                  </a:lnTo>
                  <a:lnTo>
                    <a:pt x="2538" y="1518"/>
                  </a:lnTo>
                  <a:lnTo>
                    <a:pt x="3245" y="1394"/>
                  </a:lnTo>
                  <a:lnTo>
                    <a:pt x="3577" y="1331"/>
                  </a:lnTo>
                  <a:lnTo>
                    <a:pt x="3931" y="1248"/>
                  </a:lnTo>
                  <a:lnTo>
                    <a:pt x="4263" y="1165"/>
                  </a:lnTo>
                  <a:lnTo>
                    <a:pt x="4617" y="1040"/>
                  </a:lnTo>
                  <a:lnTo>
                    <a:pt x="4929" y="895"/>
                  </a:lnTo>
                  <a:lnTo>
                    <a:pt x="5261" y="728"/>
                  </a:lnTo>
                  <a:lnTo>
                    <a:pt x="5261" y="728"/>
                  </a:lnTo>
                  <a:lnTo>
                    <a:pt x="5220" y="603"/>
                  </a:lnTo>
                  <a:lnTo>
                    <a:pt x="5158" y="520"/>
                  </a:lnTo>
                  <a:lnTo>
                    <a:pt x="5095" y="479"/>
                  </a:lnTo>
                  <a:lnTo>
                    <a:pt x="5033" y="458"/>
                  </a:lnTo>
                  <a:lnTo>
                    <a:pt x="5033" y="458"/>
                  </a:lnTo>
                  <a:lnTo>
                    <a:pt x="4700" y="333"/>
                  </a:lnTo>
                  <a:lnTo>
                    <a:pt x="4388" y="250"/>
                  </a:lnTo>
                  <a:lnTo>
                    <a:pt x="4055" y="167"/>
                  </a:lnTo>
                  <a:lnTo>
                    <a:pt x="3744" y="104"/>
                  </a:lnTo>
                  <a:lnTo>
                    <a:pt x="3411" y="63"/>
                  </a:lnTo>
                  <a:lnTo>
                    <a:pt x="3099" y="21"/>
                  </a:lnTo>
                  <a:lnTo>
                    <a:pt x="2766" y="0"/>
                  </a:lnTo>
                  <a:lnTo>
                    <a:pt x="24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7146350" y="1371325"/>
              <a:ext cx="848375" cy="788075"/>
            </a:xfrm>
            <a:custGeom>
              <a:avLst/>
              <a:gdLst/>
              <a:ahLst/>
              <a:cxnLst/>
              <a:rect l="l" t="t" r="r" b="b"/>
              <a:pathLst>
                <a:path w="33935" h="31523" extrusionOk="0">
                  <a:moveTo>
                    <a:pt x="16843" y="0"/>
                  </a:moveTo>
                  <a:lnTo>
                    <a:pt x="16011" y="42"/>
                  </a:lnTo>
                  <a:lnTo>
                    <a:pt x="15200" y="125"/>
                  </a:lnTo>
                  <a:lnTo>
                    <a:pt x="14785" y="187"/>
                  </a:lnTo>
                  <a:lnTo>
                    <a:pt x="14369" y="270"/>
                  </a:lnTo>
                  <a:lnTo>
                    <a:pt x="13974" y="354"/>
                  </a:lnTo>
                  <a:lnTo>
                    <a:pt x="13558" y="458"/>
                  </a:lnTo>
                  <a:lnTo>
                    <a:pt x="13371" y="520"/>
                  </a:lnTo>
                  <a:lnTo>
                    <a:pt x="13059" y="645"/>
                  </a:lnTo>
                  <a:lnTo>
                    <a:pt x="12809" y="790"/>
                  </a:lnTo>
                  <a:lnTo>
                    <a:pt x="12581" y="977"/>
                  </a:lnTo>
                  <a:lnTo>
                    <a:pt x="12393" y="1206"/>
                  </a:lnTo>
                  <a:lnTo>
                    <a:pt x="12248" y="1456"/>
                  </a:lnTo>
                  <a:lnTo>
                    <a:pt x="12123" y="1726"/>
                  </a:lnTo>
                  <a:lnTo>
                    <a:pt x="12040" y="2038"/>
                  </a:lnTo>
                  <a:lnTo>
                    <a:pt x="11978" y="2391"/>
                  </a:lnTo>
                  <a:lnTo>
                    <a:pt x="11915" y="3202"/>
                  </a:lnTo>
                  <a:lnTo>
                    <a:pt x="11853" y="4013"/>
                  </a:lnTo>
                  <a:lnTo>
                    <a:pt x="11832" y="4824"/>
                  </a:lnTo>
                  <a:lnTo>
                    <a:pt x="11811" y="5635"/>
                  </a:lnTo>
                  <a:lnTo>
                    <a:pt x="11811" y="7278"/>
                  </a:lnTo>
                  <a:lnTo>
                    <a:pt x="11811" y="8899"/>
                  </a:lnTo>
                  <a:lnTo>
                    <a:pt x="11811" y="9461"/>
                  </a:lnTo>
                  <a:lnTo>
                    <a:pt x="11832" y="10043"/>
                  </a:lnTo>
                  <a:lnTo>
                    <a:pt x="11811" y="10334"/>
                  </a:lnTo>
                  <a:lnTo>
                    <a:pt x="11790" y="10625"/>
                  </a:lnTo>
                  <a:lnTo>
                    <a:pt x="11749" y="10937"/>
                  </a:lnTo>
                  <a:lnTo>
                    <a:pt x="11686" y="11228"/>
                  </a:lnTo>
                  <a:lnTo>
                    <a:pt x="9898" y="11415"/>
                  </a:lnTo>
                  <a:lnTo>
                    <a:pt x="8172" y="11603"/>
                  </a:lnTo>
                  <a:lnTo>
                    <a:pt x="6675" y="11790"/>
                  </a:lnTo>
                  <a:lnTo>
                    <a:pt x="5948" y="11914"/>
                  </a:lnTo>
                  <a:lnTo>
                    <a:pt x="5199" y="12039"/>
                  </a:lnTo>
                  <a:lnTo>
                    <a:pt x="4471" y="12185"/>
                  </a:lnTo>
                  <a:lnTo>
                    <a:pt x="3744" y="12351"/>
                  </a:lnTo>
                  <a:lnTo>
                    <a:pt x="3016" y="12559"/>
                  </a:lnTo>
                  <a:lnTo>
                    <a:pt x="2309" y="12767"/>
                  </a:lnTo>
                  <a:lnTo>
                    <a:pt x="2039" y="12871"/>
                  </a:lnTo>
                  <a:lnTo>
                    <a:pt x="1789" y="12975"/>
                  </a:lnTo>
                  <a:lnTo>
                    <a:pt x="1540" y="13100"/>
                  </a:lnTo>
                  <a:lnTo>
                    <a:pt x="1332" y="13224"/>
                  </a:lnTo>
                  <a:lnTo>
                    <a:pt x="1145" y="13370"/>
                  </a:lnTo>
                  <a:lnTo>
                    <a:pt x="957" y="13515"/>
                  </a:lnTo>
                  <a:lnTo>
                    <a:pt x="791" y="13682"/>
                  </a:lnTo>
                  <a:lnTo>
                    <a:pt x="646" y="13869"/>
                  </a:lnTo>
                  <a:lnTo>
                    <a:pt x="500" y="14056"/>
                  </a:lnTo>
                  <a:lnTo>
                    <a:pt x="396" y="14264"/>
                  </a:lnTo>
                  <a:lnTo>
                    <a:pt x="292" y="14472"/>
                  </a:lnTo>
                  <a:lnTo>
                    <a:pt x="209" y="14721"/>
                  </a:lnTo>
                  <a:lnTo>
                    <a:pt x="146" y="14950"/>
                  </a:lnTo>
                  <a:lnTo>
                    <a:pt x="84" y="15220"/>
                  </a:lnTo>
                  <a:lnTo>
                    <a:pt x="43" y="15491"/>
                  </a:lnTo>
                  <a:lnTo>
                    <a:pt x="22" y="15761"/>
                  </a:lnTo>
                  <a:lnTo>
                    <a:pt x="1" y="16260"/>
                  </a:lnTo>
                  <a:lnTo>
                    <a:pt x="22" y="16780"/>
                  </a:lnTo>
                  <a:lnTo>
                    <a:pt x="43" y="17279"/>
                  </a:lnTo>
                  <a:lnTo>
                    <a:pt x="105" y="17757"/>
                  </a:lnTo>
                  <a:lnTo>
                    <a:pt x="167" y="18256"/>
                  </a:lnTo>
                  <a:lnTo>
                    <a:pt x="250" y="18755"/>
                  </a:lnTo>
                  <a:lnTo>
                    <a:pt x="354" y="19233"/>
                  </a:lnTo>
                  <a:lnTo>
                    <a:pt x="458" y="19732"/>
                  </a:lnTo>
                  <a:lnTo>
                    <a:pt x="562" y="20086"/>
                  </a:lnTo>
                  <a:lnTo>
                    <a:pt x="687" y="20377"/>
                  </a:lnTo>
                  <a:lnTo>
                    <a:pt x="770" y="20502"/>
                  </a:lnTo>
                  <a:lnTo>
                    <a:pt x="853" y="20606"/>
                  </a:lnTo>
                  <a:lnTo>
                    <a:pt x="937" y="20710"/>
                  </a:lnTo>
                  <a:lnTo>
                    <a:pt x="1041" y="20793"/>
                  </a:lnTo>
                  <a:lnTo>
                    <a:pt x="1145" y="20876"/>
                  </a:lnTo>
                  <a:lnTo>
                    <a:pt x="1249" y="20938"/>
                  </a:lnTo>
                  <a:lnTo>
                    <a:pt x="1373" y="20980"/>
                  </a:lnTo>
                  <a:lnTo>
                    <a:pt x="1519" y="21042"/>
                  </a:lnTo>
                  <a:lnTo>
                    <a:pt x="1831" y="21105"/>
                  </a:lnTo>
                  <a:lnTo>
                    <a:pt x="2205" y="21146"/>
                  </a:lnTo>
                  <a:lnTo>
                    <a:pt x="2725" y="21167"/>
                  </a:lnTo>
                  <a:lnTo>
                    <a:pt x="3723" y="21167"/>
                  </a:lnTo>
                  <a:lnTo>
                    <a:pt x="4243" y="21146"/>
                  </a:lnTo>
                  <a:lnTo>
                    <a:pt x="5241" y="21063"/>
                  </a:lnTo>
                  <a:lnTo>
                    <a:pt x="6260" y="20959"/>
                  </a:lnTo>
                  <a:lnTo>
                    <a:pt x="7216" y="20814"/>
                  </a:lnTo>
                  <a:lnTo>
                    <a:pt x="8193" y="20668"/>
                  </a:lnTo>
                  <a:lnTo>
                    <a:pt x="10127" y="20335"/>
                  </a:lnTo>
                  <a:lnTo>
                    <a:pt x="10418" y="20294"/>
                  </a:lnTo>
                  <a:lnTo>
                    <a:pt x="10647" y="20294"/>
                  </a:lnTo>
                  <a:lnTo>
                    <a:pt x="10855" y="20315"/>
                  </a:lnTo>
                  <a:lnTo>
                    <a:pt x="10917" y="20335"/>
                  </a:lnTo>
                  <a:lnTo>
                    <a:pt x="11000" y="20377"/>
                  </a:lnTo>
                  <a:lnTo>
                    <a:pt x="11063" y="20419"/>
                  </a:lnTo>
                  <a:lnTo>
                    <a:pt x="11125" y="20481"/>
                  </a:lnTo>
                  <a:lnTo>
                    <a:pt x="11229" y="20627"/>
                  </a:lnTo>
                  <a:lnTo>
                    <a:pt x="11333" y="20855"/>
                  </a:lnTo>
                  <a:lnTo>
                    <a:pt x="11437" y="21126"/>
                  </a:lnTo>
                  <a:lnTo>
                    <a:pt x="11499" y="21354"/>
                  </a:lnTo>
                  <a:lnTo>
                    <a:pt x="11541" y="21583"/>
                  </a:lnTo>
                  <a:lnTo>
                    <a:pt x="11645" y="22415"/>
                  </a:lnTo>
                  <a:lnTo>
                    <a:pt x="11728" y="23267"/>
                  </a:lnTo>
                  <a:lnTo>
                    <a:pt x="11770" y="24120"/>
                  </a:lnTo>
                  <a:lnTo>
                    <a:pt x="11790" y="24972"/>
                  </a:lnTo>
                  <a:lnTo>
                    <a:pt x="11790" y="26241"/>
                  </a:lnTo>
                  <a:lnTo>
                    <a:pt x="11811" y="27488"/>
                  </a:lnTo>
                  <a:lnTo>
                    <a:pt x="11853" y="28133"/>
                  </a:lnTo>
                  <a:lnTo>
                    <a:pt x="11894" y="28757"/>
                  </a:lnTo>
                  <a:lnTo>
                    <a:pt x="11957" y="29380"/>
                  </a:lnTo>
                  <a:lnTo>
                    <a:pt x="12040" y="30004"/>
                  </a:lnTo>
                  <a:lnTo>
                    <a:pt x="12102" y="30316"/>
                  </a:lnTo>
                  <a:lnTo>
                    <a:pt x="12144" y="30545"/>
                  </a:lnTo>
                  <a:lnTo>
                    <a:pt x="12227" y="30732"/>
                  </a:lnTo>
                  <a:lnTo>
                    <a:pt x="12310" y="30898"/>
                  </a:lnTo>
                  <a:lnTo>
                    <a:pt x="12435" y="31023"/>
                  </a:lnTo>
                  <a:lnTo>
                    <a:pt x="12581" y="31106"/>
                  </a:lnTo>
                  <a:lnTo>
                    <a:pt x="12788" y="31189"/>
                  </a:lnTo>
                  <a:lnTo>
                    <a:pt x="13017" y="31252"/>
                  </a:lnTo>
                  <a:lnTo>
                    <a:pt x="13288" y="31293"/>
                  </a:lnTo>
                  <a:lnTo>
                    <a:pt x="14036" y="31376"/>
                  </a:lnTo>
                  <a:lnTo>
                    <a:pt x="14785" y="31460"/>
                  </a:lnTo>
                  <a:lnTo>
                    <a:pt x="15533" y="31501"/>
                  </a:lnTo>
                  <a:lnTo>
                    <a:pt x="16282" y="31522"/>
                  </a:lnTo>
                  <a:lnTo>
                    <a:pt x="17030" y="31522"/>
                  </a:lnTo>
                  <a:lnTo>
                    <a:pt x="17758" y="31501"/>
                  </a:lnTo>
                  <a:lnTo>
                    <a:pt x="18507" y="31439"/>
                  </a:lnTo>
                  <a:lnTo>
                    <a:pt x="19255" y="31356"/>
                  </a:lnTo>
                  <a:lnTo>
                    <a:pt x="19525" y="31314"/>
                  </a:lnTo>
                  <a:lnTo>
                    <a:pt x="19775" y="31273"/>
                  </a:lnTo>
                  <a:lnTo>
                    <a:pt x="20004" y="31210"/>
                  </a:lnTo>
                  <a:lnTo>
                    <a:pt x="20212" y="31127"/>
                  </a:lnTo>
                  <a:lnTo>
                    <a:pt x="20399" y="31044"/>
                  </a:lnTo>
                  <a:lnTo>
                    <a:pt x="20586" y="30961"/>
                  </a:lnTo>
                  <a:lnTo>
                    <a:pt x="20731" y="30836"/>
                  </a:lnTo>
                  <a:lnTo>
                    <a:pt x="20856" y="30711"/>
                  </a:lnTo>
                  <a:lnTo>
                    <a:pt x="20981" y="30586"/>
                  </a:lnTo>
                  <a:lnTo>
                    <a:pt x="21106" y="30420"/>
                  </a:lnTo>
                  <a:lnTo>
                    <a:pt x="21189" y="30254"/>
                  </a:lnTo>
                  <a:lnTo>
                    <a:pt x="21272" y="30046"/>
                  </a:lnTo>
                  <a:lnTo>
                    <a:pt x="21355" y="29838"/>
                  </a:lnTo>
                  <a:lnTo>
                    <a:pt x="21417" y="29609"/>
                  </a:lnTo>
                  <a:lnTo>
                    <a:pt x="21501" y="29089"/>
                  </a:lnTo>
                  <a:lnTo>
                    <a:pt x="21563" y="28569"/>
                  </a:lnTo>
                  <a:lnTo>
                    <a:pt x="21584" y="28029"/>
                  </a:lnTo>
                  <a:lnTo>
                    <a:pt x="21584" y="27509"/>
                  </a:lnTo>
                  <a:lnTo>
                    <a:pt x="21563" y="26968"/>
                  </a:lnTo>
                  <a:lnTo>
                    <a:pt x="21501" y="24723"/>
                  </a:lnTo>
                  <a:lnTo>
                    <a:pt x="21480" y="23579"/>
                  </a:lnTo>
                  <a:lnTo>
                    <a:pt x="21480" y="22456"/>
                  </a:lnTo>
                  <a:lnTo>
                    <a:pt x="21480" y="22061"/>
                  </a:lnTo>
                  <a:lnTo>
                    <a:pt x="21521" y="21749"/>
                  </a:lnTo>
                  <a:lnTo>
                    <a:pt x="21563" y="21625"/>
                  </a:lnTo>
                  <a:lnTo>
                    <a:pt x="21605" y="21521"/>
                  </a:lnTo>
                  <a:lnTo>
                    <a:pt x="21646" y="21417"/>
                  </a:lnTo>
                  <a:lnTo>
                    <a:pt x="21729" y="21313"/>
                  </a:lnTo>
                  <a:lnTo>
                    <a:pt x="21792" y="21250"/>
                  </a:lnTo>
                  <a:lnTo>
                    <a:pt x="21896" y="21188"/>
                  </a:lnTo>
                  <a:lnTo>
                    <a:pt x="22000" y="21126"/>
                  </a:lnTo>
                  <a:lnTo>
                    <a:pt x="22124" y="21063"/>
                  </a:lnTo>
                  <a:lnTo>
                    <a:pt x="22436" y="21001"/>
                  </a:lnTo>
                  <a:lnTo>
                    <a:pt x="22811" y="20938"/>
                  </a:lnTo>
                  <a:lnTo>
                    <a:pt x="26865" y="20439"/>
                  </a:lnTo>
                  <a:lnTo>
                    <a:pt x="30920" y="19961"/>
                  </a:lnTo>
                  <a:lnTo>
                    <a:pt x="31648" y="19857"/>
                  </a:lnTo>
                  <a:lnTo>
                    <a:pt x="32230" y="19774"/>
                  </a:lnTo>
                  <a:lnTo>
                    <a:pt x="32458" y="19712"/>
                  </a:lnTo>
                  <a:lnTo>
                    <a:pt x="32666" y="19629"/>
                  </a:lnTo>
                  <a:lnTo>
                    <a:pt x="32854" y="19545"/>
                  </a:lnTo>
                  <a:lnTo>
                    <a:pt x="32999" y="19421"/>
                  </a:lnTo>
                  <a:lnTo>
                    <a:pt x="33124" y="19296"/>
                  </a:lnTo>
                  <a:lnTo>
                    <a:pt x="33249" y="19109"/>
                  </a:lnTo>
                  <a:lnTo>
                    <a:pt x="33353" y="18901"/>
                  </a:lnTo>
                  <a:lnTo>
                    <a:pt x="33436" y="18672"/>
                  </a:lnTo>
                  <a:lnTo>
                    <a:pt x="33540" y="18381"/>
                  </a:lnTo>
                  <a:lnTo>
                    <a:pt x="33623" y="18027"/>
                  </a:lnTo>
                  <a:lnTo>
                    <a:pt x="33810" y="17196"/>
                  </a:lnTo>
                  <a:lnTo>
                    <a:pt x="33831" y="17009"/>
                  </a:lnTo>
                  <a:lnTo>
                    <a:pt x="33893" y="16406"/>
                  </a:lnTo>
                  <a:lnTo>
                    <a:pt x="33914" y="15803"/>
                  </a:lnTo>
                  <a:lnTo>
                    <a:pt x="33935" y="15200"/>
                  </a:lnTo>
                  <a:lnTo>
                    <a:pt x="33914" y="14576"/>
                  </a:lnTo>
                  <a:lnTo>
                    <a:pt x="33872" y="13973"/>
                  </a:lnTo>
                  <a:lnTo>
                    <a:pt x="33810" y="13370"/>
                  </a:lnTo>
                  <a:lnTo>
                    <a:pt x="33664" y="12164"/>
                  </a:lnTo>
                  <a:lnTo>
                    <a:pt x="33623" y="11873"/>
                  </a:lnTo>
                  <a:lnTo>
                    <a:pt x="33560" y="11623"/>
                  </a:lnTo>
                  <a:lnTo>
                    <a:pt x="33498" y="11457"/>
                  </a:lnTo>
                  <a:lnTo>
                    <a:pt x="33394" y="11311"/>
                  </a:lnTo>
                  <a:lnTo>
                    <a:pt x="33249" y="11207"/>
                  </a:lnTo>
                  <a:lnTo>
                    <a:pt x="33061" y="11124"/>
                  </a:lnTo>
                  <a:lnTo>
                    <a:pt x="32833" y="11083"/>
                  </a:lnTo>
                  <a:lnTo>
                    <a:pt x="32521" y="11020"/>
                  </a:lnTo>
                  <a:lnTo>
                    <a:pt x="31939" y="10958"/>
                  </a:lnTo>
                  <a:lnTo>
                    <a:pt x="31356" y="10896"/>
                  </a:lnTo>
                  <a:lnTo>
                    <a:pt x="30192" y="10812"/>
                  </a:lnTo>
                  <a:lnTo>
                    <a:pt x="29028" y="10771"/>
                  </a:lnTo>
                  <a:lnTo>
                    <a:pt x="27863" y="10771"/>
                  </a:lnTo>
                  <a:lnTo>
                    <a:pt x="26699" y="10812"/>
                  </a:lnTo>
                  <a:lnTo>
                    <a:pt x="25555" y="10896"/>
                  </a:lnTo>
                  <a:lnTo>
                    <a:pt x="24391" y="11020"/>
                  </a:lnTo>
                  <a:lnTo>
                    <a:pt x="23226" y="11166"/>
                  </a:lnTo>
                  <a:lnTo>
                    <a:pt x="22894" y="11207"/>
                  </a:lnTo>
                  <a:lnTo>
                    <a:pt x="22582" y="11249"/>
                  </a:lnTo>
                  <a:lnTo>
                    <a:pt x="22249" y="11249"/>
                  </a:lnTo>
                  <a:lnTo>
                    <a:pt x="21896" y="11207"/>
                  </a:lnTo>
                  <a:lnTo>
                    <a:pt x="21792" y="10833"/>
                  </a:lnTo>
                  <a:lnTo>
                    <a:pt x="21709" y="10438"/>
                  </a:lnTo>
                  <a:lnTo>
                    <a:pt x="21646" y="10022"/>
                  </a:lnTo>
                  <a:lnTo>
                    <a:pt x="21605" y="9627"/>
                  </a:lnTo>
                  <a:lnTo>
                    <a:pt x="21563" y="9232"/>
                  </a:lnTo>
                  <a:lnTo>
                    <a:pt x="21563" y="8837"/>
                  </a:lnTo>
                  <a:lnTo>
                    <a:pt x="21542" y="8026"/>
                  </a:lnTo>
                  <a:lnTo>
                    <a:pt x="21563" y="5240"/>
                  </a:lnTo>
                  <a:lnTo>
                    <a:pt x="21563" y="3847"/>
                  </a:lnTo>
                  <a:lnTo>
                    <a:pt x="21542" y="2454"/>
                  </a:lnTo>
                  <a:lnTo>
                    <a:pt x="21521" y="1996"/>
                  </a:lnTo>
                  <a:lnTo>
                    <a:pt x="21459" y="1601"/>
                  </a:lnTo>
                  <a:lnTo>
                    <a:pt x="21397" y="1414"/>
                  </a:lnTo>
                  <a:lnTo>
                    <a:pt x="21334" y="1248"/>
                  </a:lnTo>
                  <a:lnTo>
                    <a:pt x="21272" y="1102"/>
                  </a:lnTo>
                  <a:lnTo>
                    <a:pt x="21189" y="957"/>
                  </a:lnTo>
                  <a:lnTo>
                    <a:pt x="21106" y="832"/>
                  </a:lnTo>
                  <a:lnTo>
                    <a:pt x="21002" y="728"/>
                  </a:lnTo>
                  <a:lnTo>
                    <a:pt x="20898" y="624"/>
                  </a:lnTo>
                  <a:lnTo>
                    <a:pt x="20752" y="541"/>
                  </a:lnTo>
                  <a:lnTo>
                    <a:pt x="20627" y="458"/>
                  </a:lnTo>
                  <a:lnTo>
                    <a:pt x="20482" y="395"/>
                  </a:lnTo>
                  <a:lnTo>
                    <a:pt x="20315" y="333"/>
                  </a:lnTo>
                  <a:lnTo>
                    <a:pt x="20128" y="291"/>
                  </a:lnTo>
                  <a:lnTo>
                    <a:pt x="19317" y="146"/>
                  </a:lnTo>
                  <a:lnTo>
                    <a:pt x="18486" y="42"/>
                  </a:lnTo>
                  <a:lnTo>
                    <a:pt x="176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7119850" y="1348450"/>
              <a:ext cx="929450" cy="867600"/>
            </a:xfrm>
            <a:custGeom>
              <a:avLst/>
              <a:gdLst/>
              <a:ahLst/>
              <a:cxnLst/>
              <a:rect l="l" t="t" r="r" b="b"/>
              <a:pathLst>
                <a:path w="37178" h="34704" extrusionOk="0">
                  <a:moveTo>
                    <a:pt x="18714" y="915"/>
                  </a:moveTo>
                  <a:lnTo>
                    <a:pt x="19546" y="957"/>
                  </a:lnTo>
                  <a:lnTo>
                    <a:pt x="20377" y="1061"/>
                  </a:lnTo>
                  <a:lnTo>
                    <a:pt x="21188" y="1206"/>
                  </a:lnTo>
                  <a:lnTo>
                    <a:pt x="21375" y="1248"/>
                  </a:lnTo>
                  <a:lnTo>
                    <a:pt x="21542" y="1310"/>
                  </a:lnTo>
                  <a:lnTo>
                    <a:pt x="21687" y="1373"/>
                  </a:lnTo>
                  <a:lnTo>
                    <a:pt x="21812" y="1456"/>
                  </a:lnTo>
                  <a:lnTo>
                    <a:pt x="21958" y="1539"/>
                  </a:lnTo>
                  <a:lnTo>
                    <a:pt x="22062" y="1643"/>
                  </a:lnTo>
                  <a:lnTo>
                    <a:pt x="22166" y="1747"/>
                  </a:lnTo>
                  <a:lnTo>
                    <a:pt x="22249" y="1872"/>
                  </a:lnTo>
                  <a:lnTo>
                    <a:pt x="22332" y="2017"/>
                  </a:lnTo>
                  <a:lnTo>
                    <a:pt x="22394" y="2163"/>
                  </a:lnTo>
                  <a:lnTo>
                    <a:pt x="22457" y="2329"/>
                  </a:lnTo>
                  <a:lnTo>
                    <a:pt x="22519" y="2516"/>
                  </a:lnTo>
                  <a:lnTo>
                    <a:pt x="22581" y="2911"/>
                  </a:lnTo>
                  <a:lnTo>
                    <a:pt x="22602" y="3369"/>
                  </a:lnTo>
                  <a:lnTo>
                    <a:pt x="22623" y="4762"/>
                  </a:lnTo>
                  <a:lnTo>
                    <a:pt x="22623" y="6155"/>
                  </a:lnTo>
                  <a:lnTo>
                    <a:pt x="22602" y="8941"/>
                  </a:lnTo>
                  <a:lnTo>
                    <a:pt x="22623" y="9752"/>
                  </a:lnTo>
                  <a:lnTo>
                    <a:pt x="22623" y="10147"/>
                  </a:lnTo>
                  <a:lnTo>
                    <a:pt x="22665" y="10542"/>
                  </a:lnTo>
                  <a:lnTo>
                    <a:pt x="22706" y="10937"/>
                  </a:lnTo>
                  <a:lnTo>
                    <a:pt x="22769" y="11353"/>
                  </a:lnTo>
                  <a:lnTo>
                    <a:pt x="22852" y="11748"/>
                  </a:lnTo>
                  <a:lnTo>
                    <a:pt x="22956" y="12122"/>
                  </a:lnTo>
                  <a:lnTo>
                    <a:pt x="23309" y="12164"/>
                  </a:lnTo>
                  <a:lnTo>
                    <a:pt x="23642" y="12164"/>
                  </a:lnTo>
                  <a:lnTo>
                    <a:pt x="23954" y="12122"/>
                  </a:lnTo>
                  <a:lnTo>
                    <a:pt x="24286" y="12081"/>
                  </a:lnTo>
                  <a:lnTo>
                    <a:pt x="25451" y="11935"/>
                  </a:lnTo>
                  <a:lnTo>
                    <a:pt x="26615" y="11811"/>
                  </a:lnTo>
                  <a:lnTo>
                    <a:pt x="27759" y="11727"/>
                  </a:lnTo>
                  <a:lnTo>
                    <a:pt x="28923" y="11686"/>
                  </a:lnTo>
                  <a:lnTo>
                    <a:pt x="30088" y="11686"/>
                  </a:lnTo>
                  <a:lnTo>
                    <a:pt x="31252" y="11727"/>
                  </a:lnTo>
                  <a:lnTo>
                    <a:pt x="32416" y="11811"/>
                  </a:lnTo>
                  <a:lnTo>
                    <a:pt x="32999" y="11873"/>
                  </a:lnTo>
                  <a:lnTo>
                    <a:pt x="33581" y="11935"/>
                  </a:lnTo>
                  <a:lnTo>
                    <a:pt x="33893" y="11998"/>
                  </a:lnTo>
                  <a:lnTo>
                    <a:pt x="34121" y="12039"/>
                  </a:lnTo>
                  <a:lnTo>
                    <a:pt x="34309" y="12122"/>
                  </a:lnTo>
                  <a:lnTo>
                    <a:pt x="34454" y="12226"/>
                  </a:lnTo>
                  <a:lnTo>
                    <a:pt x="34558" y="12372"/>
                  </a:lnTo>
                  <a:lnTo>
                    <a:pt x="34620" y="12538"/>
                  </a:lnTo>
                  <a:lnTo>
                    <a:pt x="34683" y="12788"/>
                  </a:lnTo>
                  <a:lnTo>
                    <a:pt x="34724" y="13079"/>
                  </a:lnTo>
                  <a:lnTo>
                    <a:pt x="34870" y="14285"/>
                  </a:lnTo>
                  <a:lnTo>
                    <a:pt x="34932" y="14888"/>
                  </a:lnTo>
                  <a:lnTo>
                    <a:pt x="34974" y="15491"/>
                  </a:lnTo>
                  <a:lnTo>
                    <a:pt x="34995" y="16115"/>
                  </a:lnTo>
                  <a:lnTo>
                    <a:pt x="34974" y="16718"/>
                  </a:lnTo>
                  <a:lnTo>
                    <a:pt x="34953" y="17321"/>
                  </a:lnTo>
                  <a:lnTo>
                    <a:pt x="34891" y="17924"/>
                  </a:lnTo>
                  <a:lnTo>
                    <a:pt x="34870" y="18111"/>
                  </a:lnTo>
                  <a:lnTo>
                    <a:pt x="34683" y="18942"/>
                  </a:lnTo>
                  <a:lnTo>
                    <a:pt x="34600" y="19296"/>
                  </a:lnTo>
                  <a:lnTo>
                    <a:pt x="34496" y="19587"/>
                  </a:lnTo>
                  <a:lnTo>
                    <a:pt x="34413" y="19816"/>
                  </a:lnTo>
                  <a:lnTo>
                    <a:pt x="34309" y="20024"/>
                  </a:lnTo>
                  <a:lnTo>
                    <a:pt x="34184" y="20211"/>
                  </a:lnTo>
                  <a:lnTo>
                    <a:pt x="34059" y="20336"/>
                  </a:lnTo>
                  <a:lnTo>
                    <a:pt x="33914" y="20460"/>
                  </a:lnTo>
                  <a:lnTo>
                    <a:pt x="33726" y="20544"/>
                  </a:lnTo>
                  <a:lnTo>
                    <a:pt x="33518" y="20627"/>
                  </a:lnTo>
                  <a:lnTo>
                    <a:pt x="33290" y="20689"/>
                  </a:lnTo>
                  <a:lnTo>
                    <a:pt x="32708" y="20772"/>
                  </a:lnTo>
                  <a:lnTo>
                    <a:pt x="31980" y="20876"/>
                  </a:lnTo>
                  <a:lnTo>
                    <a:pt x="27925" y="21354"/>
                  </a:lnTo>
                  <a:lnTo>
                    <a:pt x="23871" y="21853"/>
                  </a:lnTo>
                  <a:lnTo>
                    <a:pt x="23496" y="21916"/>
                  </a:lnTo>
                  <a:lnTo>
                    <a:pt x="23184" y="21978"/>
                  </a:lnTo>
                  <a:lnTo>
                    <a:pt x="23060" y="22041"/>
                  </a:lnTo>
                  <a:lnTo>
                    <a:pt x="22956" y="22103"/>
                  </a:lnTo>
                  <a:lnTo>
                    <a:pt x="22852" y="22165"/>
                  </a:lnTo>
                  <a:lnTo>
                    <a:pt x="22789" y="22228"/>
                  </a:lnTo>
                  <a:lnTo>
                    <a:pt x="22706" y="22332"/>
                  </a:lnTo>
                  <a:lnTo>
                    <a:pt x="22665" y="22436"/>
                  </a:lnTo>
                  <a:lnTo>
                    <a:pt x="22623" y="22540"/>
                  </a:lnTo>
                  <a:lnTo>
                    <a:pt x="22581" y="22664"/>
                  </a:lnTo>
                  <a:lnTo>
                    <a:pt x="22540" y="22976"/>
                  </a:lnTo>
                  <a:lnTo>
                    <a:pt x="22540" y="23371"/>
                  </a:lnTo>
                  <a:lnTo>
                    <a:pt x="22540" y="24494"/>
                  </a:lnTo>
                  <a:lnTo>
                    <a:pt x="22561" y="25638"/>
                  </a:lnTo>
                  <a:lnTo>
                    <a:pt x="22623" y="27883"/>
                  </a:lnTo>
                  <a:lnTo>
                    <a:pt x="22644" y="28424"/>
                  </a:lnTo>
                  <a:lnTo>
                    <a:pt x="22644" y="28944"/>
                  </a:lnTo>
                  <a:lnTo>
                    <a:pt x="22623" y="29484"/>
                  </a:lnTo>
                  <a:lnTo>
                    <a:pt x="22561" y="30004"/>
                  </a:lnTo>
                  <a:lnTo>
                    <a:pt x="22477" y="30524"/>
                  </a:lnTo>
                  <a:lnTo>
                    <a:pt x="22415" y="30753"/>
                  </a:lnTo>
                  <a:lnTo>
                    <a:pt x="22332" y="30961"/>
                  </a:lnTo>
                  <a:lnTo>
                    <a:pt x="22249" y="31169"/>
                  </a:lnTo>
                  <a:lnTo>
                    <a:pt x="22166" y="31335"/>
                  </a:lnTo>
                  <a:lnTo>
                    <a:pt x="22041" y="31501"/>
                  </a:lnTo>
                  <a:lnTo>
                    <a:pt x="21916" y="31626"/>
                  </a:lnTo>
                  <a:lnTo>
                    <a:pt x="21791" y="31751"/>
                  </a:lnTo>
                  <a:lnTo>
                    <a:pt x="21646" y="31876"/>
                  </a:lnTo>
                  <a:lnTo>
                    <a:pt x="21459" y="31959"/>
                  </a:lnTo>
                  <a:lnTo>
                    <a:pt x="21272" y="32042"/>
                  </a:lnTo>
                  <a:lnTo>
                    <a:pt x="21064" y="32125"/>
                  </a:lnTo>
                  <a:lnTo>
                    <a:pt x="20835" y="32188"/>
                  </a:lnTo>
                  <a:lnTo>
                    <a:pt x="20585" y="32229"/>
                  </a:lnTo>
                  <a:lnTo>
                    <a:pt x="20315" y="32271"/>
                  </a:lnTo>
                  <a:lnTo>
                    <a:pt x="19567" y="32354"/>
                  </a:lnTo>
                  <a:lnTo>
                    <a:pt x="18818" y="32416"/>
                  </a:lnTo>
                  <a:lnTo>
                    <a:pt x="18090" y="32437"/>
                  </a:lnTo>
                  <a:lnTo>
                    <a:pt x="17342" y="32437"/>
                  </a:lnTo>
                  <a:lnTo>
                    <a:pt x="16593" y="32416"/>
                  </a:lnTo>
                  <a:lnTo>
                    <a:pt x="15845" y="32375"/>
                  </a:lnTo>
                  <a:lnTo>
                    <a:pt x="15096" y="32291"/>
                  </a:lnTo>
                  <a:lnTo>
                    <a:pt x="14348" y="32208"/>
                  </a:lnTo>
                  <a:lnTo>
                    <a:pt x="14077" y="32167"/>
                  </a:lnTo>
                  <a:lnTo>
                    <a:pt x="13848" y="32104"/>
                  </a:lnTo>
                  <a:lnTo>
                    <a:pt x="13641" y="32021"/>
                  </a:lnTo>
                  <a:lnTo>
                    <a:pt x="13495" y="31938"/>
                  </a:lnTo>
                  <a:lnTo>
                    <a:pt x="13370" y="31813"/>
                  </a:lnTo>
                  <a:lnTo>
                    <a:pt x="13287" y="31647"/>
                  </a:lnTo>
                  <a:lnTo>
                    <a:pt x="13204" y="31460"/>
                  </a:lnTo>
                  <a:lnTo>
                    <a:pt x="13162" y="31231"/>
                  </a:lnTo>
                  <a:lnTo>
                    <a:pt x="13100" y="30919"/>
                  </a:lnTo>
                  <a:lnTo>
                    <a:pt x="13017" y="30295"/>
                  </a:lnTo>
                  <a:lnTo>
                    <a:pt x="12954" y="29672"/>
                  </a:lnTo>
                  <a:lnTo>
                    <a:pt x="12913" y="29048"/>
                  </a:lnTo>
                  <a:lnTo>
                    <a:pt x="12871" y="28403"/>
                  </a:lnTo>
                  <a:lnTo>
                    <a:pt x="12850" y="27156"/>
                  </a:lnTo>
                  <a:lnTo>
                    <a:pt x="12850" y="25887"/>
                  </a:lnTo>
                  <a:lnTo>
                    <a:pt x="12830" y="25035"/>
                  </a:lnTo>
                  <a:lnTo>
                    <a:pt x="12788" y="24182"/>
                  </a:lnTo>
                  <a:lnTo>
                    <a:pt x="12705" y="23330"/>
                  </a:lnTo>
                  <a:lnTo>
                    <a:pt x="12601" y="22498"/>
                  </a:lnTo>
                  <a:lnTo>
                    <a:pt x="12559" y="22269"/>
                  </a:lnTo>
                  <a:lnTo>
                    <a:pt x="12497" y="22041"/>
                  </a:lnTo>
                  <a:lnTo>
                    <a:pt x="12393" y="21770"/>
                  </a:lnTo>
                  <a:lnTo>
                    <a:pt x="12289" y="21542"/>
                  </a:lnTo>
                  <a:lnTo>
                    <a:pt x="12185" y="21396"/>
                  </a:lnTo>
                  <a:lnTo>
                    <a:pt x="12123" y="21334"/>
                  </a:lnTo>
                  <a:lnTo>
                    <a:pt x="12060" y="21292"/>
                  </a:lnTo>
                  <a:lnTo>
                    <a:pt x="11977" y="21250"/>
                  </a:lnTo>
                  <a:lnTo>
                    <a:pt x="11915" y="21230"/>
                  </a:lnTo>
                  <a:lnTo>
                    <a:pt x="11707" y="21209"/>
                  </a:lnTo>
                  <a:lnTo>
                    <a:pt x="11478" y="21209"/>
                  </a:lnTo>
                  <a:lnTo>
                    <a:pt x="11187" y="21250"/>
                  </a:lnTo>
                  <a:lnTo>
                    <a:pt x="9253" y="21583"/>
                  </a:lnTo>
                  <a:lnTo>
                    <a:pt x="8276" y="21729"/>
                  </a:lnTo>
                  <a:lnTo>
                    <a:pt x="7320" y="21874"/>
                  </a:lnTo>
                  <a:lnTo>
                    <a:pt x="6301" y="21978"/>
                  </a:lnTo>
                  <a:lnTo>
                    <a:pt x="5303" y="22061"/>
                  </a:lnTo>
                  <a:lnTo>
                    <a:pt x="4783" y="22082"/>
                  </a:lnTo>
                  <a:lnTo>
                    <a:pt x="3785" y="22082"/>
                  </a:lnTo>
                  <a:lnTo>
                    <a:pt x="3265" y="22061"/>
                  </a:lnTo>
                  <a:lnTo>
                    <a:pt x="2891" y="22020"/>
                  </a:lnTo>
                  <a:lnTo>
                    <a:pt x="2579" y="21957"/>
                  </a:lnTo>
                  <a:lnTo>
                    <a:pt x="2433" y="21895"/>
                  </a:lnTo>
                  <a:lnTo>
                    <a:pt x="2309" y="21853"/>
                  </a:lnTo>
                  <a:lnTo>
                    <a:pt x="2205" y="21791"/>
                  </a:lnTo>
                  <a:lnTo>
                    <a:pt x="2101" y="21708"/>
                  </a:lnTo>
                  <a:lnTo>
                    <a:pt x="1997" y="21625"/>
                  </a:lnTo>
                  <a:lnTo>
                    <a:pt x="1913" y="21521"/>
                  </a:lnTo>
                  <a:lnTo>
                    <a:pt x="1830" y="21417"/>
                  </a:lnTo>
                  <a:lnTo>
                    <a:pt x="1747" y="21292"/>
                  </a:lnTo>
                  <a:lnTo>
                    <a:pt x="1622" y="21001"/>
                  </a:lnTo>
                  <a:lnTo>
                    <a:pt x="1518" y="20647"/>
                  </a:lnTo>
                  <a:lnTo>
                    <a:pt x="1414" y="20148"/>
                  </a:lnTo>
                  <a:lnTo>
                    <a:pt x="1310" y="19670"/>
                  </a:lnTo>
                  <a:lnTo>
                    <a:pt x="1227" y="19171"/>
                  </a:lnTo>
                  <a:lnTo>
                    <a:pt x="1165" y="18672"/>
                  </a:lnTo>
                  <a:lnTo>
                    <a:pt x="1103" y="18194"/>
                  </a:lnTo>
                  <a:lnTo>
                    <a:pt x="1082" y="17695"/>
                  </a:lnTo>
                  <a:lnTo>
                    <a:pt x="1061" y="17175"/>
                  </a:lnTo>
                  <a:lnTo>
                    <a:pt x="1082" y="16676"/>
                  </a:lnTo>
                  <a:lnTo>
                    <a:pt x="1103" y="16406"/>
                  </a:lnTo>
                  <a:lnTo>
                    <a:pt x="1144" y="16135"/>
                  </a:lnTo>
                  <a:lnTo>
                    <a:pt x="1206" y="15865"/>
                  </a:lnTo>
                  <a:lnTo>
                    <a:pt x="1269" y="15636"/>
                  </a:lnTo>
                  <a:lnTo>
                    <a:pt x="1352" y="15387"/>
                  </a:lnTo>
                  <a:lnTo>
                    <a:pt x="1456" y="15179"/>
                  </a:lnTo>
                  <a:lnTo>
                    <a:pt x="1560" y="14971"/>
                  </a:lnTo>
                  <a:lnTo>
                    <a:pt x="1706" y="14784"/>
                  </a:lnTo>
                  <a:lnTo>
                    <a:pt x="1851" y="14597"/>
                  </a:lnTo>
                  <a:lnTo>
                    <a:pt x="2017" y="14430"/>
                  </a:lnTo>
                  <a:lnTo>
                    <a:pt x="2205" y="14285"/>
                  </a:lnTo>
                  <a:lnTo>
                    <a:pt x="2392" y="14139"/>
                  </a:lnTo>
                  <a:lnTo>
                    <a:pt x="2600" y="14015"/>
                  </a:lnTo>
                  <a:lnTo>
                    <a:pt x="2849" y="13890"/>
                  </a:lnTo>
                  <a:lnTo>
                    <a:pt x="3099" y="13786"/>
                  </a:lnTo>
                  <a:lnTo>
                    <a:pt x="3369" y="13682"/>
                  </a:lnTo>
                  <a:lnTo>
                    <a:pt x="4076" y="13474"/>
                  </a:lnTo>
                  <a:lnTo>
                    <a:pt x="4804" y="13266"/>
                  </a:lnTo>
                  <a:lnTo>
                    <a:pt x="5531" y="13100"/>
                  </a:lnTo>
                  <a:lnTo>
                    <a:pt x="6259" y="12954"/>
                  </a:lnTo>
                  <a:lnTo>
                    <a:pt x="7008" y="12829"/>
                  </a:lnTo>
                  <a:lnTo>
                    <a:pt x="7735" y="12705"/>
                  </a:lnTo>
                  <a:lnTo>
                    <a:pt x="9232" y="12518"/>
                  </a:lnTo>
                  <a:lnTo>
                    <a:pt x="10958" y="12330"/>
                  </a:lnTo>
                  <a:lnTo>
                    <a:pt x="12746" y="12143"/>
                  </a:lnTo>
                  <a:lnTo>
                    <a:pt x="12809" y="11852"/>
                  </a:lnTo>
                  <a:lnTo>
                    <a:pt x="12850" y="11540"/>
                  </a:lnTo>
                  <a:lnTo>
                    <a:pt x="12871" y="11249"/>
                  </a:lnTo>
                  <a:lnTo>
                    <a:pt x="12892" y="10958"/>
                  </a:lnTo>
                  <a:lnTo>
                    <a:pt x="12871" y="10376"/>
                  </a:lnTo>
                  <a:lnTo>
                    <a:pt x="12871" y="9814"/>
                  </a:lnTo>
                  <a:lnTo>
                    <a:pt x="12871" y="8193"/>
                  </a:lnTo>
                  <a:lnTo>
                    <a:pt x="12871" y="6550"/>
                  </a:lnTo>
                  <a:lnTo>
                    <a:pt x="12892" y="5739"/>
                  </a:lnTo>
                  <a:lnTo>
                    <a:pt x="12913" y="4928"/>
                  </a:lnTo>
                  <a:lnTo>
                    <a:pt x="12975" y="4117"/>
                  </a:lnTo>
                  <a:lnTo>
                    <a:pt x="13038" y="3306"/>
                  </a:lnTo>
                  <a:lnTo>
                    <a:pt x="13100" y="2953"/>
                  </a:lnTo>
                  <a:lnTo>
                    <a:pt x="13183" y="2641"/>
                  </a:lnTo>
                  <a:lnTo>
                    <a:pt x="13308" y="2371"/>
                  </a:lnTo>
                  <a:lnTo>
                    <a:pt x="13453" y="2121"/>
                  </a:lnTo>
                  <a:lnTo>
                    <a:pt x="13641" y="1892"/>
                  </a:lnTo>
                  <a:lnTo>
                    <a:pt x="13869" y="1705"/>
                  </a:lnTo>
                  <a:lnTo>
                    <a:pt x="14119" y="1560"/>
                  </a:lnTo>
                  <a:lnTo>
                    <a:pt x="14431" y="1435"/>
                  </a:lnTo>
                  <a:lnTo>
                    <a:pt x="14618" y="1373"/>
                  </a:lnTo>
                  <a:lnTo>
                    <a:pt x="15034" y="1269"/>
                  </a:lnTo>
                  <a:lnTo>
                    <a:pt x="15429" y="1185"/>
                  </a:lnTo>
                  <a:lnTo>
                    <a:pt x="15845" y="1102"/>
                  </a:lnTo>
                  <a:lnTo>
                    <a:pt x="16260" y="1040"/>
                  </a:lnTo>
                  <a:lnTo>
                    <a:pt x="17071" y="957"/>
                  </a:lnTo>
                  <a:lnTo>
                    <a:pt x="17903" y="915"/>
                  </a:lnTo>
                  <a:close/>
                  <a:moveTo>
                    <a:pt x="17862" y="0"/>
                  </a:moveTo>
                  <a:lnTo>
                    <a:pt x="17404" y="42"/>
                  </a:lnTo>
                  <a:lnTo>
                    <a:pt x="16947" y="83"/>
                  </a:lnTo>
                  <a:lnTo>
                    <a:pt x="16489" y="146"/>
                  </a:lnTo>
                  <a:lnTo>
                    <a:pt x="16032" y="229"/>
                  </a:lnTo>
                  <a:lnTo>
                    <a:pt x="15574" y="333"/>
                  </a:lnTo>
                  <a:lnTo>
                    <a:pt x="15117" y="437"/>
                  </a:lnTo>
                  <a:lnTo>
                    <a:pt x="14659" y="582"/>
                  </a:lnTo>
                  <a:lnTo>
                    <a:pt x="14202" y="728"/>
                  </a:lnTo>
                  <a:lnTo>
                    <a:pt x="14056" y="770"/>
                  </a:lnTo>
                  <a:lnTo>
                    <a:pt x="13869" y="853"/>
                  </a:lnTo>
                  <a:lnTo>
                    <a:pt x="13703" y="915"/>
                  </a:lnTo>
                  <a:lnTo>
                    <a:pt x="13537" y="1019"/>
                  </a:lnTo>
                  <a:lnTo>
                    <a:pt x="13391" y="1102"/>
                  </a:lnTo>
                  <a:lnTo>
                    <a:pt x="13246" y="1227"/>
                  </a:lnTo>
                  <a:lnTo>
                    <a:pt x="13121" y="1331"/>
                  </a:lnTo>
                  <a:lnTo>
                    <a:pt x="12892" y="1601"/>
                  </a:lnTo>
                  <a:lnTo>
                    <a:pt x="12684" y="1872"/>
                  </a:lnTo>
                  <a:lnTo>
                    <a:pt x="12518" y="2204"/>
                  </a:lnTo>
                  <a:lnTo>
                    <a:pt x="12393" y="2558"/>
                  </a:lnTo>
                  <a:lnTo>
                    <a:pt x="12289" y="2932"/>
                  </a:lnTo>
                  <a:lnTo>
                    <a:pt x="12164" y="3618"/>
                  </a:lnTo>
                  <a:lnTo>
                    <a:pt x="12081" y="4284"/>
                  </a:lnTo>
                  <a:lnTo>
                    <a:pt x="12019" y="4970"/>
                  </a:lnTo>
                  <a:lnTo>
                    <a:pt x="11977" y="5656"/>
                  </a:lnTo>
                  <a:lnTo>
                    <a:pt x="11956" y="6321"/>
                  </a:lnTo>
                  <a:lnTo>
                    <a:pt x="11956" y="7007"/>
                  </a:lnTo>
                  <a:lnTo>
                    <a:pt x="11977" y="8380"/>
                  </a:lnTo>
                  <a:lnTo>
                    <a:pt x="11998" y="9107"/>
                  </a:lnTo>
                  <a:lnTo>
                    <a:pt x="12040" y="9835"/>
                  </a:lnTo>
                  <a:lnTo>
                    <a:pt x="12123" y="11270"/>
                  </a:lnTo>
                  <a:lnTo>
                    <a:pt x="12019" y="11312"/>
                  </a:lnTo>
                  <a:lnTo>
                    <a:pt x="11936" y="11332"/>
                  </a:lnTo>
                  <a:lnTo>
                    <a:pt x="11748" y="11353"/>
                  </a:lnTo>
                  <a:lnTo>
                    <a:pt x="11437" y="11353"/>
                  </a:lnTo>
                  <a:lnTo>
                    <a:pt x="10272" y="11415"/>
                  </a:lnTo>
                  <a:lnTo>
                    <a:pt x="9108" y="11519"/>
                  </a:lnTo>
                  <a:lnTo>
                    <a:pt x="7964" y="11644"/>
                  </a:lnTo>
                  <a:lnTo>
                    <a:pt x="6821" y="11831"/>
                  </a:lnTo>
                  <a:lnTo>
                    <a:pt x="6259" y="11956"/>
                  </a:lnTo>
                  <a:lnTo>
                    <a:pt x="5698" y="12060"/>
                  </a:lnTo>
                  <a:lnTo>
                    <a:pt x="5136" y="12206"/>
                  </a:lnTo>
                  <a:lnTo>
                    <a:pt x="4575" y="12351"/>
                  </a:lnTo>
                  <a:lnTo>
                    <a:pt x="4014" y="12518"/>
                  </a:lnTo>
                  <a:lnTo>
                    <a:pt x="3452" y="12684"/>
                  </a:lnTo>
                  <a:lnTo>
                    <a:pt x="2911" y="12871"/>
                  </a:lnTo>
                  <a:lnTo>
                    <a:pt x="2371" y="13079"/>
                  </a:lnTo>
                  <a:lnTo>
                    <a:pt x="2142" y="13162"/>
                  </a:lnTo>
                  <a:lnTo>
                    <a:pt x="1934" y="13266"/>
                  </a:lnTo>
                  <a:lnTo>
                    <a:pt x="1747" y="13391"/>
                  </a:lnTo>
                  <a:lnTo>
                    <a:pt x="1560" y="13495"/>
                  </a:lnTo>
                  <a:lnTo>
                    <a:pt x="1394" y="13640"/>
                  </a:lnTo>
                  <a:lnTo>
                    <a:pt x="1227" y="13786"/>
                  </a:lnTo>
                  <a:lnTo>
                    <a:pt x="1082" y="13931"/>
                  </a:lnTo>
                  <a:lnTo>
                    <a:pt x="936" y="14098"/>
                  </a:lnTo>
                  <a:lnTo>
                    <a:pt x="811" y="14264"/>
                  </a:lnTo>
                  <a:lnTo>
                    <a:pt x="687" y="14430"/>
                  </a:lnTo>
                  <a:lnTo>
                    <a:pt x="583" y="14618"/>
                  </a:lnTo>
                  <a:lnTo>
                    <a:pt x="479" y="14826"/>
                  </a:lnTo>
                  <a:lnTo>
                    <a:pt x="396" y="15033"/>
                  </a:lnTo>
                  <a:lnTo>
                    <a:pt x="333" y="15241"/>
                  </a:lnTo>
                  <a:lnTo>
                    <a:pt x="271" y="15449"/>
                  </a:lnTo>
                  <a:lnTo>
                    <a:pt x="208" y="15678"/>
                  </a:lnTo>
                  <a:lnTo>
                    <a:pt x="125" y="16239"/>
                  </a:lnTo>
                  <a:lnTo>
                    <a:pt x="42" y="16780"/>
                  </a:lnTo>
                  <a:lnTo>
                    <a:pt x="1" y="17321"/>
                  </a:lnTo>
                  <a:lnTo>
                    <a:pt x="1" y="17882"/>
                  </a:lnTo>
                  <a:lnTo>
                    <a:pt x="1" y="18423"/>
                  </a:lnTo>
                  <a:lnTo>
                    <a:pt x="42" y="18963"/>
                  </a:lnTo>
                  <a:lnTo>
                    <a:pt x="104" y="19525"/>
                  </a:lnTo>
                  <a:lnTo>
                    <a:pt x="188" y="20065"/>
                  </a:lnTo>
                  <a:lnTo>
                    <a:pt x="292" y="20502"/>
                  </a:lnTo>
                  <a:lnTo>
                    <a:pt x="396" y="20897"/>
                  </a:lnTo>
                  <a:lnTo>
                    <a:pt x="520" y="21271"/>
                  </a:lnTo>
                  <a:lnTo>
                    <a:pt x="666" y="21625"/>
                  </a:lnTo>
                  <a:lnTo>
                    <a:pt x="811" y="21937"/>
                  </a:lnTo>
                  <a:lnTo>
                    <a:pt x="999" y="22228"/>
                  </a:lnTo>
                  <a:lnTo>
                    <a:pt x="1206" y="22498"/>
                  </a:lnTo>
                  <a:lnTo>
                    <a:pt x="1435" y="22748"/>
                  </a:lnTo>
                  <a:lnTo>
                    <a:pt x="1685" y="22976"/>
                  </a:lnTo>
                  <a:lnTo>
                    <a:pt x="1955" y="23163"/>
                  </a:lnTo>
                  <a:lnTo>
                    <a:pt x="2246" y="23351"/>
                  </a:lnTo>
                  <a:lnTo>
                    <a:pt x="2558" y="23517"/>
                  </a:lnTo>
                  <a:lnTo>
                    <a:pt x="2911" y="23642"/>
                  </a:lnTo>
                  <a:lnTo>
                    <a:pt x="3286" y="23766"/>
                  </a:lnTo>
                  <a:lnTo>
                    <a:pt x="3702" y="23870"/>
                  </a:lnTo>
                  <a:lnTo>
                    <a:pt x="4117" y="23954"/>
                  </a:lnTo>
                  <a:lnTo>
                    <a:pt x="4845" y="24058"/>
                  </a:lnTo>
                  <a:lnTo>
                    <a:pt x="5573" y="24120"/>
                  </a:lnTo>
                  <a:lnTo>
                    <a:pt x="6322" y="24141"/>
                  </a:lnTo>
                  <a:lnTo>
                    <a:pt x="7049" y="24120"/>
                  </a:lnTo>
                  <a:lnTo>
                    <a:pt x="8214" y="24037"/>
                  </a:lnTo>
                  <a:lnTo>
                    <a:pt x="9357" y="23912"/>
                  </a:lnTo>
                  <a:lnTo>
                    <a:pt x="10522" y="23746"/>
                  </a:lnTo>
                  <a:lnTo>
                    <a:pt x="11707" y="23538"/>
                  </a:lnTo>
                  <a:lnTo>
                    <a:pt x="11769" y="24453"/>
                  </a:lnTo>
                  <a:lnTo>
                    <a:pt x="11852" y="25347"/>
                  </a:lnTo>
                  <a:lnTo>
                    <a:pt x="11894" y="26220"/>
                  </a:lnTo>
                  <a:lnTo>
                    <a:pt x="11915" y="27093"/>
                  </a:lnTo>
                  <a:lnTo>
                    <a:pt x="11936" y="28195"/>
                  </a:lnTo>
                  <a:lnTo>
                    <a:pt x="12019" y="29256"/>
                  </a:lnTo>
                  <a:lnTo>
                    <a:pt x="12060" y="29796"/>
                  </a:lnTo>
                  <a:lnTo>
                    <a:pt x="12123" y="30337"/>
                  </a:lnTo>
                  <a:lnTo>
                    <a:pt x="12206" y="30878"/>
                  </a:lnTo>
                  <a:lnTo>
                    <a:pt x="12310" y="31397"/>
                  </a:lnTo>
                  <a:lnTo>
                    <a:pt x="12393" y="31938"/>
                  </a:lnTo>
                  <a:lnTo>
                    <a:pt x="12518" y="32458"/>
                  </a:lnTo>
                  <a:lnTo>
                    <a:pt x="12643" y="32894"/>
                  </a:lnTo>
                  <a:lnTo>
                    <a:pt x="12726" y="33082"/>
                  </a:lnTo>
                  <a:lnTo>
                    <a:pt x="12809" y="33269"/>
                  </a:lnTo>
                  <a:lnTo>
                    <a:pt x="12913" y="33435"/>
                  </a:lnTo>
                  <a:lnTo>
                    <a:pt x="13017" y="33581"/>
                  </a:lnTo>
                  <a:lnTo>
                    <a:pt x="13142" y="33726"/>
                  </a:lnTo>
                  <a:lnTo>
                    <a:pt x="13266" y="33872"/>
                  </a:lnTo>
                  <a:lnTo>
                    <a:pt x="13391" y="33996"/>
                  </a:lnTo>
                  <a:lnTo>
                    <a:pt x="13557" y="34100"/>
                  </a:lnTo>
                  <a:lnTo>
                    <a:pt x="13703" y="34204"/>
                  </a:lnTo>
                  <a:lnTo>
                    <a:pt x="13890" y="34288"/>
                  </a:lnTo>
                  <a:lnTo>
                    <a:pt x="14056" y="34371"/>
                  </a:lnTo>
                  <a:lnTo>
                    <a:pt x="14264" y="34433"/>
                  </a:lnTo>
                  <a:lnTo>
                    <a:pt x="14472" y="34496"/>
                  </a:lnTo>
                  <a:lnTo>
                    <a:pt x="14680" y="34537"/>
                  </a:lnTo>
                  <a:lnTo>
                    <a:pt x="15179" y="34599"/>
                  </a:lnTo>
                  <a:lnTo>
                    <a:pt x="15657" y="34662"/>
                  </a:lnTo>
                  <a:lnTo>
                    <a:pt x="16136" y="34683"/>
                  </a:lnTo>
                  <a:lnTo>
                    <a:pt x="16614" y="34703"/>
                  </a:lnTo>
                  <a:lnTo>
                    <a:pt x="17092" y="34703"/>
                  </a:lnTo>
                  <a:lnTo>
                    <a:pt x="17570" y="34683"/>
                  </a:lnTo>
                  <a:lnTo>
                    <a:pt x="18049" y="34641"/>
                  </a:lnTo>
                  <a:lnTo>
                    <a:pt x="18527" y="34579"/>
                  </a:lnTo>
                  <a:lnTo>
                    <a:pt x="18984" y="34516"/>
                  </a:lnTo>
                  <a:lnTo>
                    <a:pt x="19463" y="34433"/>
                  </a:lnTo>
                  <a:lnTo>
                    <a:pt x="19920" y="34329"/>
                  </a:lnTo>
                  <a:lnTo>
                    <a:pt x="20398" y="34225"/>
                  </a:lnTo>
                  <a:lnTo>
                    <a:pt x="21313" y="33955"/>
                  </a:lnTo>
                  <a:lnTo>
                    <a:pt x="22249" y="33643"/>
                  </a:lnTo>
                  <a:lnTo>
                    <a:pt x="22477" y="33539"/>
                  </a:lnTo>
                  <a:lnTo>
                    <a:pt x="22685" y="33414"/>
                  </a:lnTo>
                  <a:lnTo>
                    <a:pt x="22873" y="33269"/>
                  </a:lnTo>
                  <a:lnTo>
                    <a:pt x="23039" y="33123"/>
                  </a:lnTo>
                  <a:lnTo>
                    <a:pt x="23205" y="32936"/>
                  </a:lnTo>
                  <a:lnTo>
                    <a:pt x="23330" y="32728"/>
                  </a:lnTo>
                  <a:lnTo>
                    <a:pt x="23476" y="32541"/>
                  </a:lnTo>
                  <a:lnTo>
                    <a:pt x="23600" y="32312"/>
                  </a:lnTo>
                  <a:lnTo>
                    <a:pt x="23746" y="32021"/>
                  </a:lnTo>
                  <a:lnTo>
                    <a:pt x="23871" y="31709"/>
                  </a:lnTo>
                  <a:lnTo>
                    <a:pt x="23995" y="31397"/>
                  </a:lnTo>
                  <a:lnTo>
                    <a:pt x="24099" y="31085"/>
                  </a:lnTo>
                  <a:lnTo>
                    <a:pt x="24183" y="30774"/>
                  </a:lnTo>
                  <a:lnTo>
                    <a:pt x="24245" y="30462"/>
                  </a:lnTo>
                  <a:lnTo>
                    <a:pt x="24370" y="29838"/>
                  </a:lnTo>
                  <a:lnTo>
                    <a:pt x="24432" y="29193"/>
                  </a:lnTo>
                  <a:lnTo>
                    <a:pt x="24474" y="28528"/>
                  </a:lnTo>
                  <a:lnTo>
                    <a:pt x="24474" y="27883"/>
                  </a:lnTo>
                  <a:lnTo>
                    <a:pt x="24474" y="27218"/>
                  </a:lnTo>
                  <a:lnTo>
                    <a:pt x="24453" y="26428"/>
                  </a:lnTo>
                  <a:lnTo>
                    <a:pt x="24453" y="25638"/>
                  </a:lnTo>
                  <a:lnTo>
                    <a:pt x="24474" y="24037"/>
                  </a:lnTo>
                  <a:lnTo>
                    <a:pt x="25513" y="24016"/>
                  </a:lnTo>
                  <a:lnTo>
                    <a:pt x="26574" y="23974"/>
                  </a:lnTo>
                  <a:lnTo>
                    <a:pt x="28736" y="23829"/>
                  </a:lnTo>
                  <a:lnTo>
                    <a:pt x="29963" y="23766"/>
                  </a:lnTo>
                  <a:lnTo>
                    <a:pt x="31190" y="23662"/>
                  </a:lnTo>
                  <a:lnTo>
                    <a:pt x="31793" y="23621"/>
                  </a:lnTo>
                  <a:lnTo>
                    <a:pt x="32416" y="23538"/>
                  </a:lnTo>
                  <a:lnTo>
                    <a:pt x="33019" y="23434"/>
                  </a:lnTo>
                  <a:lnTo>
                    <a:pt x="33622" y="23309"/>
                  </a:lnTo>
                  <a:lnTo>
                    <a:pt x="34017" y="23226"/>
                  </a:lnTo>
                  <a:lnTo>
                    <a:pt x="34371" y="23122"/>
                  </a:lnTo>
                  <a:lnTo>
                    <a:pt x="34704" y="22997"/>
                  </a:lnTo>
                  <a:lnTo>
                    <a:pt x="35016" y="22852"/>
                  </a:lnTo>
                  <a:lnTo>
                    <a:pt x="35307" y="22706"/>
                  </a:lnTo>
                  <a:lnTo>
                    <a:pt x="35577" y="22540"/>
                  </a:lnTo>
                  <a:lnTo>
                    <a:pt x="35806" y="22373"/>
                  </a:lnTo>
                  <a:lnTo>
                    <a:pt x="36034" y="22165"/>
                  </a:lnTo>
                  <a:lnTo>
                    <a:pt x="36222" y="21957"/>
                  </a:lnTo>
                  <a:lnTo>
                    <a:pt x="36409" y="21708"/>
                  </a:lnTo>
                  <a:lnTo>
                    <a:pt x="36575" y="21458"/>
                  </a:lnTo>
                  <a:lnTo>
                    <a:pt x="36700" y="21188"/>
                  </a:lnTo>
                  <a:lnTo>
                    <a:pt x="36825" y="20876"/>
                  </a:lnTo>
                  <a:lnTo>
                    <a:pt x="36928" y="20564"/>
                  </a:lnTo>
                  <a:lnTo>
                    <a:pt x="36991" y="20211"/>
                  </a:lnTo>
                  <a:lnTo>
                    <a:pt x="37053" y="19857"/>
                  </a:lnTo>
                  <a:lnTo>
                    <a:pt x="37116" y="19462"/>
                  </a:lnTo>
                  <a:lnTo>
                    <a:pt x="37157" y="19067"/>
                  </a:lnTo>
                  <a:lnTo>
                    <a:pt x="37178" y="18256"/>
                  </a:lnTo>
                  <a:lnTo>
                    <a:pt x="37178" y="17466"/>
                  </a:lnTo>
                  <a:lnTo>
                    <a:pt x="37136" y="16676"/>
                  </a:lnTo>
                  <a:lnTo>
                    <a:pt x="37032" y="15907"/>
                  </a:lnTo>
                  <a:lnTo>
                    <a:pt x="36908" y="15117"/>
                  </a:lnTo>
                  <a:lnTo>
                    <a:pt x="36762" y="14347"/>
                  </a:lnTo>
                  <a:lnTo>
                    <a:pt x="36575" y="13578"/>
                  </a:lnTo>
                  <a:lnTo>
                    <a:pt x="36492" y="13266"/>
                  </a:lnTo>
                  <a:lnTo>
                    <a:pt x="36388" y="12996"/>
                  </a:lnTo>
                  <a:lnTo>
                    <a:pt x="36284" y="12725"/>
                  </a:lnTo>
                  <a:lnTo>
                    <a:pt x="36159" y="12476"/>
                  </a:lnTo>
                  <a:lnTo>
                    <a:pt x="36014" y="12247"/>
                  </a:lnTo>
                  <a:lnTo>
                    <a:pt x="35847" y="12039"/>
                  </a:lnTo>
                  <a:lnTo>
                    <a:pt x="35660" y="11831"/>
                  </a:lnTo>
                  <a:lnTo>
                    <a:pt x="35473" y="11644"/>
                  </a:lnTo>
                  <a:lnTo>
                    <a:pt x="35265" y="11478"/>
                  </a:lnTo>
                  <a:lnTo>
                    <a:pt x="35057" y="11332"/>
                  </a:lnTo>
                  <a:lnTo>
                    <a:pt x="34808" y="11187"/>
                  </a:lnTo>
                  <a:lnTo>
                    <a:pt x="34558" y="11062"/>
                  </a:lnTo>
                  <a:lnTo>
                    <a:pt x="34309" y="10958"/>
                  </a:lnTo>
                  <a:lnTo>
                    <a:pt x="34017" y="10875"/>
                  </a:lnTo>
                  <a:lnTo>
                    <a:pt x="33726" y="10812"/>
                  </a:lnTo>
                  <a:lnTo>
                    <a:pt x="33414" y="10750"/>
                  </a:lnTo>
                  <a:lnTo>
                    <a:pt x="32520" y="10646"/>
                  </a:lnTo>
                  <a:lnTo>
                    <a:pt x="31626" y="10563"/>
                  </a:lnTo>
                  <a:lnTo>
                    <a:pt x="30753" y="10521"/>
                  </a:lnTo>
                  <a:lnTo>
                    <a:pt x="29859" y="10501"/>
                  </a:lnTo>
                  <a:lnTo>
                    <a:pt x="28965" y="10521"/>
                  </a:lnTo>
                  <a:lnTo>
                    <a:pt x="28071" y="10563"/>
                  </a:lnTo>
                  <a:lnTo>
                    <a:pt x="27177" y="10625"/>
                  </a:lnTo>
                  <a:lnTo>
                    <a:pt x="26283" y="10709"/>
                  </a:lnTo>
                  <a:lnTo>
                    <a:pt x="25867" y="10771"/>
                  </a:lnTo>
                  <a:lnTo>
                    <a:pt x="25451" y="10833"/>
                  </a:lnTo>
                  <a:lnTo>
                    <a:pt x="25222" y="10854"/>
                  </a:lnTo>
                  <a:lnTo>
                    <a:pt x="25014" y="10875"/>
                  </a:lnTo>
                  <a:lnTo>
                    <a:pt x="24806" y="10854"/>
                  </a:lnTo>
                  <a:lnTo>
                    <a:pt x="24578" y="10833"/>
                  </a:lnTo>
                  <a:lnTo>
                    <a:pt x="24598" y="10251"/>
                  </a:lnTo>
                  <a:lnTo>
                    <a:pt x="24619" y="9981"/>
                  </a:lnTo>
                  <a:lnTo>
                    <a:pt x="24640" y="9690"/>
                  </a:lnTo>
                  <a:lnTo>
                    <a:pt x="24723" y="9004"/>
                  </a:lnTo>
                  <a:lnTo>
                    <a:pt x="24785" y="8297"/>
                  </a:lnTo>
                  <a:lnTo>
                    <a:pt x="24806" y="7610"/>
                  </a:lnTo>
                  <a:lnTo>
                    <a:pt x="24806" y="6903"/>
                  </a:lnTo>
                  <a:lnTo>
                    <a:pt x="24765" y="6217"/>
                  </a:lnTo>
                  <a:lnTo>
                    <a:pt x="24702" y="5510"/>
                  </a:lnTo>
                  <a:lnTo>
                    <a:pt x="24640" y="4824"/>
                  </a:lnTo>
                  <a:lnTo>
                    <a:pt x="24536" y="4138"/>
                  </a:lnTo>
                  <a:lnTo>
                    <a:pt x="24474" y="3805"/>
                  </a:lnTo>
                  <a:lnTo>
                    <a:pt x="24390" y="3493"/>
                  </a:lnTo>
                  <a:lnTo>
                    <a:pt x="24307" y="3161"/>
                  </a:lnTo>
                  <a:lnTo>
                    <a:pt x="24203" y="2870"/>
                  </a:lnTo>
                  <a:lnTo>
                    <a:pt x="24079" y="2579"/>
                  </a:lnTo>
                  <a:lnTo>
                    <a:pt x="23933" y="2308"/>
                  </a:lnTo>
                  <a:lnTo>
                    <a:pt x="23787" y="2038"/>
                  </a:lnTo>
                  <a:lnTo>
                    <a:pt x="23621" y="1788"/>
                  </a:lnTo>
                  <a:lnTo>
                    <a:pt x="23434" y="1539"/>
                  </a:lnTo>
                  <a:lnTo>
                    <a:pt x="23226" y="1331"/>
                  </a:lnTo>
                  <a:lnTo>
                    <a:pt x="22997" y="1123"/>
                  </a:lnTo>
                  <a:lnTo>
                    <a:pt x="22748" y="936"/>
                  </a:lnTo>
                  <a:lnTo>
                    <a:pt x="22477" y="770"/>
                  </a:lnTo>
                  <a:lnTo>
                    <a:pt x="22207" y="624"/>
                  </a:lnTo>
                  <a:lnTo>
                    <a:pt x="21895" y="499"/>
                  </a:lnTo>
                  <a:lnTo>
                    <a:pt x="21563" y="395"/>
                  </a:lnTo>
                  <a:lnTo>
                    <a:pt x="21105" y="291"/>
                  </a:lnTo>
                  <a:lnTo>
                    <a:pt x="20648" y="187"/>
                  </a:lnTo>
                  <a:lnTo>
                    <a:pt x="20169" y="125"/>
                  </a:lnTo>
                  <a:lnTo>
                    <a:pt x="19712" y="63"/>
                  </a:lnTo>
                  <a:lnTo>
                    <a:pt x="19255" y="21"/>
                  </a:lnTo>
                  <a:lnTo>
                    <a:pt x="18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7467600" y="1420700"/>
              <a:ext cx="41100" cy="170525"/>
            </a:xfrm>
            <a:custGeom>
              <a:avLst/>
              <a:gdLst/>
              <a:ahLst/>
              <a:cxnLst/>
              <a:rect l="l" t="t" r="r" b="b"/>
              <a:pathLst>
                <a:path w="1644" h="6821" extrusionOk="0">
                  <a:moveTo>
                    <a:pt x="770" y="0"/>
                  </a:moveTo>
                  <a:lnTo>
                    <a:pt x="604" y="21"/>
                  </a:lnTo>
                  <a:lnTo>
                    <a:pt x="479" y="84"/>
                  </a:lnTo>
                  <a:lnTo>
                    <a:pt x="354" y="167"/>
                  </a:lnTo>
                  <a:lnTo>
                    <a:pt x="250" y="292"/>
                  </a:lnTo>
                  <a:lnTo>
                    <a:pt x="146" y="437"/>
                  </a:lnTo>
                  <a:lnTo>
                    <a:pt x="84" y="624"/>
                  </a:lnTo>
                  <a:lnTo>
                    <a:pt x="42" y="811"/>
                  </a:lnTo>
                  <a:lnTo>
                    <a:pt x="22" y="1040"/>
                  </a:lnTo>
                  <a:lnTo>
                    <a:pt x="1" y="1685"/>
                  </a:lnTo>
                  <a:lnTo>
                    <a:pt x="42" y="2350"/>
                  </a:lnTo>
                  <a:lnTo>
                    <a:pt x="84" y="3015"/>
                  </a:lnTo>
                  <a:lnTo>
                    <a:pt x="167" y="3660"/>
                  </a:lnTo>
                  <a:lnTo>
                    <a:pt x="271" y="4450"/>
                  </a:lnTo>
                  <a:lnTo>
                    <a:pt x="375" y="5240"/>
                  </a:lnTo>
                  <a:lnTo>
                    <a:pt x="458" y="5635"/>
                  </a:lnTo>
                  <a:lnTo>
                    <a:pt x="541" y="6030"/>
                  </a:lnTo>
                  <a:lnTo>
                    <a:pt x="645" y="6425"/>
                  </a:lnTo>
                  <a:lnTo>
                    <a:pt x="791" y="6820"/>
                  </a:lnTo>
                  <a:lnTo>
                    <a:pt x="916" y="6758"/>
                  </a:lnTo>
                  <a:lnTo>
                    <a:pt x="999" y="6696"/>
                  </a:lnTo>
                  <a:lnTo>
                    <a:pt x="1061" y="6633"/>
                  </a:lnTo>
                  <a:lnTo>
                    <a:pt x="1082" y="6550"/>
                  </a:lnTo>
                  <a:lnTo>
                    <a:pt x="1228" y="5843"/>
                  </a:lnTo>
                  <a:lnTo>
                    <a:pt x="1373" y="5157"/>
                  </a:lnTo>
                  <a:lnTo>
                    <a:pt x="1477" y="4471"/>
                  </a:lnTo>
                  <a:lnTo>
                    <a:pt x="1560" y="3785"/>
                  </a:lnTo>
                  <a:lnTo>
                    <a:pt x="1623" y="3078"/>
                  </a:lnTo>
                  <a:lnTo>
                    <a:pt x="1644" y="2371"/>
                  </a:lnTo>
                  <a:lnTo>
                    <a:pt x="1623" y="1685"/>
                  </a:lnTo>
                  <a:lnTo>
                    <a:pt x="1581" y="978"/>
                  </a:lnTo>
                  <a:lnTo>
                    <a:pt x="1560" y="749"/>
                  </a:lnTo>
                  <a:lnTo>
                    <a:pt x="1498" y="562"/>
                  </a:lnTo>
                  <a:lnTo>
                    <a:pt x="1415" y="395"/>
                  </a:lnTo>
                  <a:lnTo>
                    <a:pt x="1311" y="250"/>
                  </a:lnTo>
                  <a:lnTo>
                    <a:pt x="1207" y="146"/>
                  </a:lnTo>
                  <a:lnTo>
                    <a:pt x="1061" y="63"/>
                  </a:lnTo>
                  <a:lnTo>
                    <a:pt x="916" y="21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7800300" y="1670200"/>
              <a:ext cx="131525" cy="41625"/>
            </a:xfrm>
            <a:custGeom>
              <a:avLst/>
              <a:gdLst/>
              <a:ahLst/>
              <a:cxnLst/>
              <a:rect l="l" t="t" r="r" b="b"/>
              <a:pathLst>
                <a:path w="5261" h="1665" extrusionOk="0">
                  <a:moveTo>
                    <a:pt x="2308" y="1"/>
                  </a:moveTo>
                  <a:lnTo>
                    <a:pt x="1747" y="22"/>
                  </a:lnTo>
                  <a:lnTo>
                    <a:pt x="1206" y="105"/>
                  </a:lnTo>
                  <a:lnTo>
                    <a:pt x="645" y="209"/>
                  </a:lnTo>
                  <a:lnTo>
                    <a:pt x="499" y="250"/>
                  </a:lnTo>
                  <a:lnTo>
                    <a:pt x="375" y="292"/>
                  </a:lnTo>
                  <a:lnTo>
                    <a:pt x="271" y="375"/>
                  </a:lnTo>
                  <a:lnTo>
                    <a:pt x="167" y="458"/>
                  </a:lnTo>
                  <a:lnTo>
                    <a:pt x="83" y="562"/>
                  </a:lnTo>
                  <a:lnTo>
                    <a:pt x="42" y="687"/>
                  </a:lnTo>
                  <a:lnTo>
                    <a:pt x="0" y="833"/>
                  </a:lnTo>
                  <a:lnTo>
                    <a:pt x="0" y="978"/>
                  </a:lnTo>
                  <a:lnTo>
                    <a:pt x="42" y="1145"/>
                  </a:lnTo>
                  <a:lnTo>
                    <a:pt x="83" y="1269"/>
                  </a:lnTo>
                  <a:lnTo>
                    <a:pt x="167" y="1373"/>
                  </a:lnTo>
                  <a:lnTo>
                    <a:pt x="271" y="1456"/>
                  </a:lnTo>
                  <a:lnTo>
                    <a:pt x="375" y="1540"/>
                  </a:lnTo>
                  <a:lnTo>
                    <a:pt x="520" y="1581"/>
                  </a:lnTo>
                  <a:lnTo>
                    <a:pt x="645" y="1623"/>
                  </a:lnTo>
                  <a:lnTo>
                    <a:pt x="790" y="1644"/>
                  </a:lnTo>
                  <a:lnTo>
                    <a:pt x="1019" y="1664"/>
                  </a:lnTo>
                  <a:lnTo>
                    <a:pt x="1227" y="1664"/>
                  </a:lnTo>
                  <a:lnTo>
                    <a:pt x="1664" y="1644"/>
                  </a:lnTo>
                  <a:lnTo>
                    <a:pt x="2100" y="1581"/>
                  </a:lnTo>
                  <a:lnTo>
                    <a:pt x="2537" y="1519"/>
                  </a:lnTo>
                  <a:lnTo>
                    <a:pt x="3244" y="1394"/>
                  </a:lnTo>
                  <a:lnTo>
                    <a:pt x="3577" y="1332"/>
                  </a:lnTo>
                  <a:lnTo>
                    <a:pt x="3930" y="1249"/>
                  </a:lnTo>
                  <a:lnTo>
                    <a:pt x="4263" y="1165"/>
                  </a:lnTo>
                  <a:lnTo>
                    <a:pt x="4616" y="1041"/>
                  </a:lnTo>
                  <a:lnTo>
                    <a:pt x="4928" y="895"/>
                  </a:lnTo>
                  <a:lnTo>
                    <a:pt x="5261" y="729"/>
                  </a:lnTo>
                  <a:lnTo>
                    <a:pt x="5219" y="604"/>
                  </a:lnTo>
                  <a:lnTo>
                    <a:pt x="5157" y="521"/>
                  </a:lnTo>
                  <a:lnTo>
                    <a:pt x="5094" y="479"/>
                  </a:lnTo>
                  <a:lnTo>
                    <a:pt x="5032" y="458"/>
                  </a:lnTo>
                  <a:lnTo>
                    <a:pt x="4491" y="271"/>
                  </a:lnTo>
                  <a:lnTo>
                    <a:pt x="3951" y="147"/>
                  </a:lnTo>
                  <a:lnTo>
                    <a:pt x="3389" y="63"/>
                  </a:lnTo>
                  <a:lnTo>
                    <a:pt x="2849" y="22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491316" y="6203898"/>
            <a:ext cx="479260" cy="474131"/>
            <a:chOff x="6897450" y="3655938"/>
            <a:chExt cx="854600" cy="842650"/>
          </a:xfrm>
        </p:grpSpPr>
        <p:sp>
          <p:nvSpPr>
            <p:cNvPr id="552" name="Google Shape;552;p4"/>
            <p:cNvSpPr/>
            <p:nvPr/>
          </p:nvSpPr>
          <p:spPr>
            <a:xfrm>
              <a:off x="6922925" y="3683488"/>
              <a:ext cx="799000" cy="766750"/>
            </a:xfrm>
            <a:custGeom>
              <a:avLst/>
              <a:gdLst/>
              <a:ahLst/>
              <a:cxnLst/>
              <a:rect l="l" t="t" r="r" b="b"/>
              <a:pathLst>
                <a:path w="31960" h="30670" extrusionOk="0">
                  <a:moveTo>
                    <a:pt x="22977" y="1476"/>
                  </a:moveTo>
                  <a:lnTo>
                    <a:pt x="23060" y="1497"/>
                  </a:lnTo>
                  <a:lnTo>
                    <a:pt x="23143" y="1539"/>
                  </a:lnTo>
                  <a:lnTo>
                    <a:pt x="23226" y="1580"/>
                  </a:lnTo>
                  <a:lnTo>
                    <a:pt x="23309" y="1643"/>
                  </a:lnTo>
                  <a:lnTo>
                    <a:pt x="23351" y="1705"/>
                  </a:lnTo>
                  <a:lnTo>
                    <a:pt x="23392" y="1788"/>
                  </a:lnTo>
                  <a:lnTo>
                    <a:pt x="23434" y="1851"/>
                  </a:lnTo>
                  <a:lnTo>
                    <a:pt x="23455" y="1934"/>
                  </a:lnTo>
                  <a:lnTo>
                    <a:pt x="23455" y="2017"/>
                  </a:lnTo>
                  <a:lnTo>
                    <a:pt x="23434" y="2204"/>
                  </a:lnTo>
                  <a:lnTo>
                    <a:pt x="23392" y="2329"/>
                  </a:lnTo>
                  <a:lnTo>
                    <a:pt x="23330" y="2433"/>
                  </a:lnTo>
                  <a:lnTo>
                    <a:pt x="23184" y="2682"/>
                  </a:lnTo>
                  <a:lnTo>
                    <a:pt x="22956" y="2932"/>
                  </a:lnTo>
                  <a:lnTo>
                    <a:pt x="22706" y="3181"/>
                  </a:lnTo>
                  <a:lnTo>
                    <a:pt x="22436" y="3389"/>
                  </a:lnTo>
                  <a:lnTo>
                    <a:pt x="22145" y="3556"/>
                  </a:lnTo>
                  <a:lnTo>
                    <a:pt x="21854" y="3701"/>
                  </a:lnTo>
                  <a:lnTo>
                    <a:pt x="21708" y="3743"/>
                  </a:lnTo>
                  <a:lnTo>
                    <a:pt x="21563" y="3764"/>
                  </a:lnTo>
                  <a:lnTo>
                    <a:pt x="21604" y="3452"/>
                  </a:lnTo>
                  <a:lnTo>
                    <a:pt x="21667" y="3161"/>
                  </a:lnTo>
                  <a:lnTo>
                    <a:pt x="21771" y="2870"/>
                  </a:lnTo>
                  <a:lnTo>
                    <a:pt x="21875" y="2578"/>
                  </a:lnTo>
                  <a:lnTo>
                    <a:pt x="22020" y="2329"/>
                  </a:lnTo>
                  <a:lnTo>
                    <a:pt x="22186" y="2079"/>
                  </a:lnTo>
                  <a:lnTo>
                    <a:pt x="22374" y="1830"/>
                  </a:lnTo>
                  <a:lnTo>
                    <a:pt x="22581" y="1601"/>
                  </a:lnTo>
                  <a:lnTo>
                    <a:pt x="22644" y="1539"/>
                  </a:lnTo>
                  <a:lnTo>
                    <a:pt x="22727" y="1497"/>
                  </a:lnTo>
                  <a:lnTo>
                    <a:pt x="22810" y="1476"/>
                  </a:lnTo>
                  <a:close/>
                  <a:moveTo>
                    <a:pt x="5427" y="3909"/>
                  </a:moveTo>
                  <a:lnTo>
                    <a:pt x="5511" y="3951"/>
                  </a:lnTo>
                  <a:lnTo>
                    <a:pt x="5573" y="4096"/>
                  </a:lnTo>
                  <a:lnTo>
                    <a:pt x="5594" y="4221"/>
                  </a:lnTo>
                  <a:lnTo>
                    <a:pt x="5573" y="4367"/>
                  </a:lnTo>
                  <a:lnTo>
                    <a:pt x="5531" y="4512"/>
                  </a:lnTo>
                  <a:lnTo>
                    <a:pt x="5407" y="4886"/>
                  </a:lnTo>
                  <a:lnTo>
                    <a:pt x="5261" y="5282"/>
                  </a:lnTo>
                  <a:lnTo>
                    <a:pt x="5095" y="5635"/>
                  </a:lnTo>
                  <a:lnTo>
                    <a:pt x="4928" y="5988"/>
                  </a:lnTo>
                  <a:lnTo>
                    <a:pt x="4720" y="6342"/>
                  </a:lnTo>
                  <a:lnTo>
                    <a:pt x="4492" y="6675"/>
                  </a:lnTo>
                  <a:lnTo>
                    <a:pt x="4263" y="7007"/>
                  </a:lnTo>
                  <a:lnTo>
                    <a:pt x="3993" y="7319"/>
                  </a:lnTo>
                  <a:lnTo>
                    <a:pt x="3785" y="7527"/>
                  </a:lnTo>
                  <a:lnTo>
                    <a:pt x="3681" y="7610"/>
                  </a:lnTo>
                  <a:lnTo>
                    <a:pt x="3556" y="7673"/>
                  </a:lnTo>
                  <a:lnTo>
                    <a:pt x="3452" y="7735"/>
                  </a:lnTo>
                  <a:lnTo>
                    <a:pt x="3348" y="7777"/>
                  </a:lnTo>
                  <a:lnTo>
                    <a:pt x="3223" y="7797"/>
                  </a:lnTo>
                  <a:lnTo>
                    <a:pt x="3119" y="7797"/>
                  </a:lnTo>
                  <a:lnTo>
                    <a:pt x="2995" y="7777"/>
                  </a:lnTo>
                  <a:lnTo>
                    <a:pt x="2849" y="7756"/>
                  </a:lnTo>
                  <a:lnTo>
                    <a:pt x="2724" y="7694"/>
                  </a:lnTo>
                  <a:lnTo>
                    <a:pt x="2600" y="7631"/>
                  </a:lnTo>
                  <a:lnTo>
                    <a:pt x="2475" y="7506"/>
                  </a:lnTo>
                  <a:lnTo>
                    <a:pt x="2371" y="7340"/>
                  </a:lnTo>
                  <a:lnTo>
                    <a:pt x="2288" y="7174"/>
                  </a:lnTo>
                  <a:lnTo>
                    <a:pt x="2246" y="7007"/>
                  </a:lnTo>
                  <a:lnTo>
                    <a:pt x="2246" y="6820"/>
                  </a:lnTo>
                  <a:lnTo>
                    <a:pt x="2288" y="6612"/>
                  </a:lnTo>
                  <a:lnTo>
                    <a:pt x="2371" y="6404"/>
                  </a:lnTo>
                  <a:lnTo>
                    <a:pt x="2475" y="6196"/>
                  </a:lnTo>
                  <a:lnTo>
                    <a:pt x="2704" y="5864"/>
                  </a:lnTo>
                  <a:lnTo>
                    <a:pt x="2974" y="5531"/>
                  </a:lnTo>
                  <a:lnTo>
                    <a:pt x="3244" y="5240"/>
                  </a:lnTo>
                  <a:lnTo>
                    <a:pt x="3535" y="4949"/>
                  </a:lnTo>
                  <a:lnTo>
                    <a:pt x="3847" y="4699"/>
                  </a:lnTo>
                  <a:lnTo>
                    <a:pt x="4180" y="4471"/>
                  </a:lnTo>
                  <a:lnTo>
                    <a:pt x="4533" y="4242"/>
                  </a:lnTo>
                  <a:lnTo>
                    <a:pt x="4908" y="4055"/>
                  </a:lnTo>
                  <a:lnTo>
                    <a:pt x="5116" y="3951"/>
                  </a:lnTo>
                  <a:lnTo>
                    <a:pt x="5220" y="3909"/>
                  </a:lnTo>
                  <a:close/>
                  <a:moveTo>
                    <a:pt x="23372" y="0"/>
                  </a:moveTo>
                  <a:lnTo>
                    <a:pt x="23122" y="21"/>
                  </a:lnTo>
                  <a:lnTo>
                    <a:pt x="22914" y="83"/>
                  </a:lnTo>
                  <a:lnTo>
                    <a:pt x="22685" y="187"/>
                  </a:lnTo>
                  <a:lnTo>
                    <a:pt x="22457" y="354"/>
                  </a:lnTo>
                  <a:lnTo>
                    <a:pt x="22103" y="645"/>
                  </a:lnTo>
                  <a:lnTo>
                    <a:pt x="21750" y="957"/>
                  </a:lnTo>
                  <a:lnTo>
                    <a:pt x="21417" y="1289"/>
                  </a:lnTo>
                  <a:lnTo>
                    <a:pt x="21105" y="1643"/>
                  </a:lnTo>
                  <a:lnTo>
                    <a:pt x="20024" y="2911"/>
                  </a:lnTo>
                  <a:lnTo>
                    <a:pt x="18984" y="4200"/>
                  </a:lnTo>
                  <a:lnTo>
                    <a:pt x="16926" y="6799"/>
                  </a:lnTo>
                  <a:lnTo>
                    <a:pt x="16739" y="7007"/>
                  </a:lnTo>
                  <a:lnTo>
                    <a:pt x="16572" y="7194"/>
                  </a:lnTo>
                  <a:lnTo>
                    <a:pt x="16406" y="7361"/>
                  </a:lnTo>
                  <a:lnTo>
                    <a:pt x="16240" y="7486"/>
                  </a:lnTo>
                  <a:lnTo>
                    <a:pt x="16094" y="7569"/>
                  </a:lnTo>
                  <a:lnTo>
                    <a:pt x="15928" y="7652"/>
                  </a:lnTo>
                  <a:lnTo>
                    <a:pt x="15761" y="7694"/>
                  </a:lnTo>
                  <a:lnTo>
                    <a:pt x="15450" y="7694"/>
                  </a:lnTo>
                  <a:lnTo>
                    <a:pt x="15304" y="7673"/>
                  </a:lnTo>
                  <a:lnTo>
                    <a:pt x="15158" y="7631"/>
                  </a:lnTo>
                  <a:lnTo>
                    <a:pt x="15013" y="7548"/>
                  </a:lnTo>
                  <a:lnTo>
                    <a:pt x="14680" y="7382"/>
                  </a:lnTo>
                  <a:lnTo>
                    <a:pt x="14327" y="7132"/>
                  </a:lnTo>
                  <a:lnTo>
                    <a:pt x="13349" y="6342"/>
                  </a:lnTo>
                  <a:lnTo>
                    <a:pt x="12351" y="5552"/>
                  </a:lnTo>
                  <a:lnTo>
                    <a:pt x="10397" y="3972"/>
                  </a:lnTo>
                  <a:lnTo>
                    <a:pt x="9440" y="3223"/>
                  </a:lnTo>
                  <a:lnTo>
                    <a:pt x="8484" y="2495"/>
                  </a:lnTo>
                  <a:lnTo>
                    <a:pt x="8006" y="2142"/>
                  </a:lnTo>
                  <a:lnTo>
                    <a:pt x="7507" y="1809"/>
                  </a:lnTo>
                  <a:lnTo>
                    <a:pt x="6987" y="1497"/>
                  </a:lnTo>
                  <a:lnTo>
                    <a:pt x="6446" y="1206"/>
                  </a:lnTo>
                  <a:lnTo>
                    <a:pt x="6134" y="1061"/>
                  </a:lnTo>
                  <a:lnTo>
                    <a:pt x="5864" y="957"/>
                  </a:lnTo>
                  <a:lnTo>
                    <a:pt x="5635" y="873"/>
                  </a:lnTo>
                  <a:lnTo>
                    <a:pt x="5427" y="853"/>
                  </a:lnTo>
                  <a:lnTo>
                    <a:pt x="5282" y="873"/>
                  </a:lnTo>
                  <a:lnTo>
                    <a:pt x="5157" y="915"/>
                  </a:lnTo>
                  <a:lnTo>
                    <a:pt x="5032" y="957"/>
                  </a:lnTo>
                  <a:lnTo>
                    <a:pt x="4908" y="1040"/>
                  </a:lnTo>
                  <a:lnTo>
                    <a:pt x="4762" y="1144"/>
                  </a:lnTo>
                  <a:lnTo>
                    <a:pt x="4637" y="1269"/>
                  </a:lnTo>
                  <a:lnTo>
                    <a:pt x="4325" y="1601"/>
                  </a:lnTo>
                  <a:lnTo>
                    <a:pt x="3826" y="2204"/>
                  </a:lnTo>
                  <a:lnTo>
                    <a:pt x="3327" y="2807"/>
                  </a:lnTo>
                  <a:lnTo>
                    <a:pt x="2870" y="3410"/>
                  </a:lnTo>
                  <a:lnTo>
                    <a:pt x="2412" y="4034"/>
                  </a:lnTo>
                  <a:lnTo>
                    <a:pt x="1976" y="4658"/>
                  </a:lnTo>
                  <a:lnTo>
                    <a:pt x="1539" y="5302"/>
                  </a:lnTo>
                  <a:lnTo>
                    <a:pt x="1144" y="5947"/>
                  </a:lnTo>
                  <a:lnTo>
                    <a:pt x="749" y="6633"/>
                  </a:lnTo>
                  <a:lnTo>
                    <a:pt x="437" y="7174"/>
                  </a:lnTo>
                  <a:lnTo>
                    <a:pt x="208" y="7590"/>
                  </a:lnTo>
                  <a:lnTo>
                    <a:pt x="104" y="7756"/>
                  </a:lnTo>
                  <a:lnTo>
                    <a:pt x="42" y="7881"/>
                  </a:lnTo>
                  <a:lnTo>
                    <a:pt x="1" y="8005"/>
                  </a:lnTo>
                  <a:lnTo>
                    <a:pt x="1" y="8130"/>
                  </a:lnTo>
                  <a:lnTo>
                    <a:pt x="21" y="8255"/>
                  </a:lnTo>
                  <a:lnTo>
                    <a:pt x="63" y="8380"/>
                  </a:lnTo>
                  <a:lnTo>
                    <a:pt x="167" y="8525"/>
                  </a:lnTo>
                  <a:lnTo>
                    <a:pt x="312" y="8671"/>
                  </a:lnTo>
                  <a:lnTo>
                    <a:pt x="728" y="9066"/>
                  </a:lnTo>
                  <a:lnTo>
                    <a:pt x="1352" y="9606"/>
                  </a:lnTo>
                  <a:lnTo>
                    <a:pt x="2246" y="10376"/>
                  </a:lnTo>
                  <a:lnTo>
                    <a:pt x="3161" y="11124"/>
                  </a:lnTo>
                  <a:lnTo>
                    <a:pt x="4076" y="11852"/>
                  </a:lnTo>
                  <a:lnTo>
                    <a:pt x="5032" y="12559"/>
                  </a:lnTo>
                  <a:lnTo>
                    <a:pt x="6945" y="13952"/>
                  </a:lnTo>
                  <a:lnTo>
                    <a:pt x="8858" y="15345"/>
                  </a:lnTo>
                  <a:lnTo>
                    <a:pt x="9087" y="15532"/>
                  </a:lnTo>
                  <a:lnTo>
                    <a:pt x="9274" y="15720"/>
                  </a:lnTo>
                  <a:lnTo>
                    <a:pt x="9336" y="15782"/>
                  </a:lnTo>
                  <a:lnTo>
                    <a:pt x="9378" y="15865"/>
                  </a:lnTo>
                  <a:lnTo>
                    <a:pt x="9399" y="15948"/>
                  </a:lnTo>
                  <a:lnTo>
                    <a:pt x="9399" y="16052"/>
                  </a:lnTo>
                  <a:lnTo>
                    <a:pt x="9378" y="16177"/>
                  </a:lnTo>
                  <a:lnTo>
                    <a:pt x="9336" y="16343"/>
                  </a:lnTo>
                  <a:lnTo>
                    <a:pt x="9233" y="16530"/>
                  </a:lnTo>
                  <a:lnTo>
                    <a:pt x="9108" y="16759"/>
                  </a:lnTo>
                  <a:lnTo>
                    <a:pt x="8754" y="17300"/>
                  </a:lnTo>
                  <a:lnTo>
                    <a:pt x="8380" y="17840"/>
                  </a:lnTo>
                  <a:lnTo>
                    <a:pt x="7798" y="18631"/>
                  </a:lnTo>
                  <a:lnTo>
                    <a:pt x="7174" y="19379"/>
                  </a:lnTo>
                  <a:lnTo>
                    <a:pt x="6550" y="20128"/>
                  </a:lnTo>
                  <a:lnTo>
                    <a:pt x="5906" y="20876"/>
                  </a:lnTo>
                  <a:lnTo>
                    <a:pt x="5178" y="21749"/>
                  </a:lnTo>
                  <a:lnTo>
                    <a:pt x="4824" y="22186"/>
                  </a:lnTo>
                  <a:lnTo>
                    <a:pt x="4492" y="22623"/>
                  </a:lnTo>
                  <a:lnTo>
                    <a:pt x="4159" y="23080"/>
                  </a:lnTo>
                  <a:lnTo>
                    <a:pt x="3847" y="23558"/>
                  </a:lnTo>
                  <a:lnTo>
                    <a:pt x="3556" y="24057"/>
                  </a:lnTo>
                  <a:lnTo>
                    <a:pt x="3307" y="24556"/>
                  </a:lnTo>
                  <a:lnTo>
                    <a:pt x="3203" y="24764"/>
                  </a:lnTo>
                  <a:lnTo>
                    <a:pt x="3140" y="24972"/>
                  </a:lnTo>
                  <a:lnTo>
                    <a:pt x="3099" y="25180"/>
                  </a:lnTo>
                  <a:lnTo>
                    <a:pt x="3078" y="25388"/>
                  </a:lnTo>
                  <a:lnTo>
                    <a:pt x="3078" y="25513"/>
                  </a:lnTo>
                  <a:lnTo>
                    <a:pt x="3099" y="25658"/>
                  </a:lnTo>
                  <a:lnTo>
                    <a:pt x="3182" y="25908"/>
                  </a:lnTo>
                  <a:lnTo>
                    <a:pt x="3307" y="26158"/>
                  </a:lnTo>
                  <a:lnTo>
                    <a:pt x="3473" y="26407"/>
                  </a:lnTo>
                  <a:lnTo>
                    <a:pt x="3972" y="26989"/>
                  </a:lnTo>
                  <a:lnTo>
                    <a:pt x="4492" y="27551"/>
                  </a:lnTo>
                  <a:lnTo>
                    <a:pt x="5032" y="28091"/>
                  </a:lnTo>
                  <a:lnTo>
                    <a:pt x="5594" y="28611"/>
                  </a:lnTo>
                  <a:lnTo>
                    <a:pt x="6176" y="29089"/>
                  </a:lnTo>
                  <a:lnTo>
                    <a:pt x="6779" y="29547"/>
                  </a:lnTo>
                  <a:lnTo>
                    <a:pt x="7424" y="29983"/>
                  </a:lnTo>
                  <a:lnTo>
                    <a:pt x="8068" y="30399"/>
                  </a:lnTo>
                  <a:lnTo>
                    <a:pt x="8297" y="30524"/>
                  </a:lnTo>
                  <a:lnTo>
                    <a:pt x="8505" y="30607"/>
                  </a:lnTo>
                  <a:lnTo>
                    <a:pt x="8733" y="30649"/>
                  </a:lnTo>
                  <a:lnTo>
                    <a:pt x="8962" y="30670"/>
                  </a:lnTo>
                  <a:lnTo>
                    <a:pt x="9191" y="30649"/>
                  </a:lnTo>
                  <a:lnTo>
                    <a:pt x="9440" y="30586"/>
                  </a:lnTo>
                  <a:lnTo>
                    <a:pt x="9669" y="30503"/>
                  </a:lnTo>
                  <a:lnTo>
                    <a:pt x="9898" y="30378"/>
                  </a:lnTo>
                  <a:lnTo>
                    <a:pt x="10272" y="30150"/>
                  </a:lnTo>
                  <a:lnTo>
                    <a:pt x="10626" y="29879"/>
                  </a:lnTo>
                  <a:lnTo>
                    <a:pt x="10958" y="29609"/>
                  </a:lnTo>
                  <a:lnTo>
                    <a:pt x="11291" y="29297"/>
                  </a:lnTo>
                  <a:lnTo>
                    <a:pt x="11956" y="28673"/>
                  </a:lnTo>
                  <a:lnTo>
                    <a:pt x="12580" y="27987"/>
                  </a:lnTo>
                  <a:lnTo>
                    <a:pt x="13204" y="27322"/>
                  </a:lnTo>
                  <a:lnTo>
                    <a:pt x="13786" y="26615"/>
                  </a:lnTo>
                  <a:lnTo>
                    <a:pt x="14992" y="25222"/>
                  </a:lnTo>
                  <a:lnTo>
                    <a:pt x="15595" y="24536"/>
                  </a:lnTo>
                  <a:lnTo>
                    <a:pt x="16219" y="23870"/>
                  </a:lnTo>
                  <a:lnTo>
                    <a:pt x="16572" y="23517"/>
                  </a:lnTo>
                  <a:lnTo>
                    <a:pt x="16739" y="23371"/>
                  </a:lnTo>
                  <a:lnTo>
                    <a:pt x="16884" y="23267"/>
                  </a:lnTo>
                  <a:lnTo>
                    <a:pt x="17030" y="23163"/>
                  </a:lnTo>
                  <a:lnTo>
                    <a:pt x="17155" y="23101"/>
                  </a:lnTo>
                  <a:lnTo>
                    <a:pt x="17300" y="23080"/>
                  </a:lnTo>
                  <a:lnTo>
                    <a:pt x="17425" y="23059"/>
                  </a:lnTo>
                  <a:lnTo>
                    <a:pt x="17550" y="23059"/>
                  </a:lnTo>
                  <a:lnTo>
                    <a:pt x="17674" y="23101"/>
                  </a:lnTo>
                  <a:lnTo>
                    <a:pt x="17799" y="23143"/>
                  </a:lnTo>
                  <a:lnTo>
                    <a:pt x="17945" y="23205"/>
                  </a:lnTo>
                  <a:lnTo>
                    <a:pt x="18257" y="23413"/>
                  </a:lnTo>
                  <a:lnTo>
                    <a:pt x="18610" y="23683"/>
                  </a:lnTo>
                  <a:lnTo>
                    <a:pt x="18797" y="23850"/>
                  </a:lnTo>
                  <a:lnTo>
                    <a:pt x="20481" y="25222"/>
                  </a:lnTo>
                  <a:lnTo>
                    <a:pt x="22186" y="26594"/>
                  </a:lnTo>
                  <a:lnTo>
                    <a:pt x="23060" y="27260"/>
                  </a:lnTo>
                  <a:lnTo>
                    <a:pt x="23933" y="27925"/>
                  </a:lnTo>
                  <a:lnTo>
                    <a:pt x="24827" y="28549"/>
                  </a:lnTo>
                  <a:lnTo>
                    <a:pt x="25721" y="29193"/>
                  </a:lnTo>
                  <a:lnTo>
                    <a:pt x="26033" y="29380"/>
                  </a:lnTo>
                  <a:lnTo>
                    <a:pt x="26303" y="29547"/>
                  </a:lnTo>
                  <a:lnTo>
                    <a:pt x="26553" y="29630"/>
                  </a:lnTo>
                  <a:lnTo>
                    <a:pt x="26657" y="29651"/>
                  </a:lnTo>
                  <a:lnTo>
                    <a:pt x="26886" y="29651"/>
                  </a:lnTo>
                  <a:lnTo>
                    <a:pt x="27010" y="29609"/>
                  </a:lnTo>
                  <a:lnTo>
                    <a:pt x="27135" y="29568"/>
                  </a:lnTo>
                  <a:lnTo>
                    <a:pt x="27260" y="29484"/>
                  </a:lnTo>
                  <a:lnTo>
                    <a:pt x="27385" y="29380"/>
                  </a:lnTo>
                  <a:lnTo>
                    <a:pt x="27530" y="29256"/>
                  </a:lnTo>
                  <a:lnTo>
                    <a:pt x="27842" y="28965"/>
                  </a:lnTo>
                  <a:lnTo>
                    <a:pt x="28362" y="28382"/>
                  </a:lnTo>
                  <a:lnTo>
                    <a:pt x="28861" y="27779"/>
                  </a:lnTo>
                  <a:lnTo>
                    <a:pt x="29360" y="27176"/>
                  </a:lnTo>
                  <a:lnTo>
                    <a:pt x="29817" y="26553"/>
                  </a:lnTo>
                  <a:lnTo>
                    <a:pt x="30275" y="25929"/>
                  </a:lnTo>
                  <a:lnTo>
                    <a:pt x="30691" y="25284"/>
                  </a:lnTo>
                  <a:lnTo>
                    <a:pt x="31086" y="24619"/>
                  </a:lnTo>
                  <a:lnTo>
                    <a:pt x="31481" y="23933"/>
                  </a:lnTo>
                  <a:lnTo>
                    <a:pt x="31689" y="23517"/>
                  </a:lnTo>
                  <a:lnTo>
                    <a:pt x="31834" y="23163"/>
                  </a:lnTo>
                  <a:lnTo>
                    <a:pt x="31938" y="22851"/>
                  </a:lnTo>
                  <a:lnTo>
                    <a:pt x="31959" y="22706"/>
                  </a:lnTo>
                  <a:lnTo>
                    <a:pt x="31959" y="22560"/>
                  </a:lnTo>
                  <a:lnTo>
                    <a:pt x="31959" y="22394"/>
                  </a:lnTo>
                  <a:lnTo>
                    <a:pt x="31917" y="22228"/>
                  </a:lnTo>
                  <a:lnTo>
                    <a:pt x="31876" y="22082"/>
                  </a:lnTo>
                  <a:lnTo>
                    <a:pt x="31793" y="21937"/>
                  </a:lnTo>
                  <a:lnTo>
                    <a:pt x="31710" y="21770"/>
                  </a:lnTo>
                  <a:lnTo>
                    <a:pt x="31460" y="21438"/>
                  </a:lnTo>
                  <a:lnTo>
                    <a:pt x="31127" y="21042"/>
                  </a:lnTo>
                  <a:lnTo>
                    <a:pt x="30982" y="20897"/>
                  </a:lnTo>
                  <a:lnTo>
                    <a:pt x="30836" y="20751"/>
                  </a:lnTo>
                  <a:lnTo>
                    <a:pt x="30441" y="20398"/>
                  </a:lnTo>
                  <a:lnTo>
                    <a:pt x="30005" y="20044"/>
                  </a:lnTo>
                  <a:lnTo>
                    <a:pt x="29589" y="19691"/>
                  </a:lnTo>
                  <a:lnTo>
                    <a:pt x="29152" y="19358"/>
                  </a:lnTo>
                  <a:lnTo>
                    <a:pt x="28258" y="18693"/>
                  </a:lnTo>
                  <a:lnTo>
                    <a:pt x="27821" y="18360"/>
                  </a:lnTo>
                  <a:lnTo>
                    <a:pt x="27405" y="18028"/>
                  </a:lnTo>
                  <a:lnTo>
                    <a:pt x="25991" y="16863"/>
                  </a:lnTo>
                  <a:lnTo>
                    <a:pt x="24598" y="15699"/>
                  </a:lnTo>
                  <a:lnTo>
                    <a:pt x="24370" y="15491"/>
                  </a:lnTo>
                  <a:lnTo>
                    <a:pt x="24203" y="15304"/>
                  </a:lnTo>
                  <a:lnTo>
                    <a:pt x="24141" y="15221"/>
                  </a:lnTo>
                  <a:lnTo>
                    <a:pt x="24099" y="15137"/>
                  </a:lnTo>
                  <a:lnTo>
                    <a:pt x="24079" y="15054"/>
                  </a:lnTo>
                  <a:lnTo>
                    <a:pt x="24079" y="14950"/>
                  </a:lnTo>
                  <a:lnTo>
                    <a:pt x="24099" y="14805"/>
                  </a:lnTo>
                  <a:lnTo>
                    <a:pt x="24162" y="14638"/>
                  </a:lnTo>
                  <a:lnTo>
                    <a:pt x="24266" y="14451"/>
                  </a:lnTo>
                  <a:lnTo>
                    <a:pt x="24411" y="14243"/>
                  </a:lnTo>
                  <a:lnTo>
                    <a:pt x="24973" y="13474"/>
                  </a:lnTo>
                  <a:lnTo>
                    <a:pt x="25555" y="12725"/>
                  </a:lnTo>
                  <a:lnTo>
                    <a:pt x="26137" y="11956"/>
                  </a:lnTo>
                  <a:lnTo>
                    <a:pt x="26740" y="11228"/>
                  </a:lnTo>
                  <a:lnTo>
                    <a:pt x="27551" y="10251"/>
                  </a:lnTo>
                  <a:lnTo>
                    <a:pt x="28320" y="9253"/>
                  </a:lnTo>
                  <a:lnTo>
                    <a:pt x="28715" y="8754"/>
                  </a:lnTo>
                  <a:lnTo>
                    <a:pt x="29069" y="8234"/>
                  </a:lnTo>
                  <a:lnTo>
                    <a:pt x="29422" y="7714"/>
                  </a:lnTo>
                  <a:lnTo>
                    <a:pt x="29755" y="7174"/>
                  </a:lnTo>
                  <a:lnTo>
                    <a:pt x="29942" y="6841"/>
                  </a:lnTo>
                  <a:lnTo>
                    <a:pt x="30108" y="6508"/>
                  </a:lnTo>
                  <a:lnTo>
                    <a:pt x="30212" y="6196"/>
                  </a:lnTo>
                  <a:lnTo>
                    <a:pt x="30254" y="6051"/>
                  </a:lnTo>
                  <a:lnTo>
                    <a:pt x="30275" y="5905"/>
                  </a:lnTo>
                  <a:lnTo>
                    <a:pt x="30275" y="5864"/>
                  </a:lnTo>
                  <a:lnTo>
                    <a:pt x="30254" y="5635"/>
                  </a:lnTo>
                  <a:lnTo>
                    <a:pt x="30233" y="5427"/>
                  </a:lnTo>
                  <a:lnTo>
                    <a:pt x="30192" y="5240"/>
                  </a:lnTo>
                  <a:lnTo>
                    <a:pt x="30129" y="5074"/>
                  </a:lnTo>
                  <a:lnTo>
                    <a:pt x="30067" y="4907"/>
                  </a:lnTo>
                  <a:lnTo>
                    <a:pt x="29984" y="4762"/>
                  </a:lnTo>
                  <a:lnTo>
                    <a:pt x="29880" y="4616"/>
                  </a:lnTo>
                  <a:lnTo>
                    <a:pt x="29755" y="4491"/>
                  </a:lnTo>
                  <a:lnTo>
                    <a:pt x="29110" y="3847"/>
                  </a:lnTo>
                  <a:lnTo>
                    <a:pt x="28445" y="3265"/>
                  </a:lnTo>
                  <a:lnTo>
                    <a:pt x="27759" y="2682"/>
                  </a:lnTo>
                  <a:lnTo>
                    <a:pt x="27052" y="2121"/>
                  </a:lnTo>
                  <a:lnTo>
                    <a:pt x="26324" y="1601"/>
                  </a:lnTo>
                  <a:lnTo>
                    <a:pt x="25596" y="1102"/>
                  </a:lnTo>
                  <a:lnTo>
                    <a:pt x="24827" y="624"/>
                  </a:lnTo>
                  <a:lnTo>
                    <a:pt x="24058" y="187"/>
                  </a:lnTo>
                  <a:lnTo>
                    <a:pt x="23871" y="104"/>
                  </a:lnTo>
                  <a:lnTo>
                    <a:pt x="23704" y="42"/>
                  </a:lnTo>
                  <a:lnTo>
                    <a:pt x="23538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979075" y="3781213"/>
              <a:ext cx="83700" cy="97225"/>
            </a:xfrm>
            <a:custGeom>
              <a:avLst/>
              <a:gdLst/>
              <a:ahLst/>
              <a:cxnLst/>
              <a:rect l="l" t="t" r="r" b="b"/>
              <a:pathLst>
                <a:path w="3348" h="3889" fill="none" extrusionOk="0">
                  <a:moveTo>
                    <a:pt x="873" y="3888"/>
                  </a:moveTo>
                  <a:lnTo>
                    <a:pt x="873" y="3888"/>
                  </a:lnTo>
                  <a:lnTo>
                    <a:pt x="749" y="3868"/>
                  </a:lnTo>
                  <a:lnTo>
                    <a:pt x="603" y="3847"/>
                  </a:lnTo>
                  <a:lnTo>
                    <a:pt x="478" y="3785"/>
                  </a:lnTo>
                  <a:lnTo>
                    <a:pt x="354" y="3722"/>
                  </a:lnTo>
                  <a:lnTo>
                    <a:pt x="354" y="3722"/>
                  </a:lnTo>
                  <a:lnTo>
                    <a:pt x="229" y="3597"/>
                  </a:lnTo>
                  <a:lnTo>
                    <a:pt x="125" y="3431"/>
                  </a:lnTo>
                  <a:lnTo>
                    <a:pt x="42" y="3265"/>
                  </a:lnTo>
                  <a:lnTo>
                    <a:pt x="0" y="3098"/>
                  </a:lnTo>
                  <a:lnTo>
                    <a:pt x="0" y="2911"/>
                  </a:lnTo>
                  <a:lnTo>
                    <a:pt x="42" y="2703"/>
                  </a:lnTo>
                  <a:lnTo>
                    <a:pt x="125" y="2495"/>
                  </a:lnTo>
                  <a:lnTo>
                    <a:pt x="229" y="2287"/>
                  </a:lnTo>
                  <a:lnTo>
                    <a:pt x="229" y="2287"/>
                  </a:lnTo>
                  <a:lnTo>
                    <a:pt x="458" y="1955"/>
                  </a:lnTo>
                  <a:lnTo>
                    <a:pt x="728" y="1622"/>
                  </a:lnTo>
                  <a:lnTo>
                    <a:pt x="998" y="1331"/>
                  </a:lnTo>
                  <a:lnTo>
                    <a:pt x="1289" y="1040"/>
                  </a:lnTo>
                  <a:lnTo>
                    <a:pt x="1601" y="790"/>
                  </a:lnTo>
                  <a:lnTo>
                    <a:pt x="1934" y="562"/>
                  </a:lnTo>
                  <a:lnTo>
                    <a:pt x="2287" y="333"/>
                  </a:lnTo>
                  <a:lnTo>
                    <a:pt x="2662" y="146"/>
                  </a:lnTo>
                  <a:lnTo>
                    <a:pt x="2662" y="146"/>
                  </a:lnTo>
                  <a:lnTo>
                    <a:pt x="2870" y="42"/>
                  </a:lnTo>
                  <a:lnTo>
                    <a:pt x="2974" y="0"/>
                  </a:lnTo>
                  <a:lnTo>
                    <a:pt x="3077" y="0"/>
                  </a:lnTo>
                  <a:lnTo>
                    <a:pt x="3077" y="0"/>
                  </a:lnTo>
                  <a:lnTo>
                    <a:pt x="3181" y="0"/>
                  </a:lnTo>
                  <a:lnTo>
                    <a:pt x="3265" y="42"/>
                  </a:lnTo>
                  <a:lnTo>
                    <a:pt x="3265" y="42"/>
                  </a:lnTo>
                  <a:lnTo>
                    <a:pt x="3327" y="187"/>
                  </a:lnTo>
                  <a:lnTo>
                    <a:pt x="3348" y="312"/>
                  </a:lnTo>
                  <a:lnTo>
                    <a:pt x="3327" y="458"/>
                  </a:lnTo>
                  <a:lnTo>
                    <a:pt x="3285" y="603"/>
                  </a:lnTo>
                  <a:lnTo>
                    <a:pt x="3285" y="603"/>
                  </a:lnTo>
                  <a:lnTo>
                    <a:pt x="3161" y="977"/>
                  </a:lnTo>
                  <a:lnTo>
                    <a:pt x="3015" y="1373"/>
                  </a:lnTo>
                  <a:lnTo>
                    <a:pt x="2849" y="1726"/>
                  </a:lnTo>
                  <a:lnTo>
                    <a:pt x="2682" y="2079"/>
                  </a:lnTo>
                  <a:lnTo>
                    <a:pt x="2474" y="2433"/>
                  </a:lnTo>
                  <a:lnTo>
                    <a:pt x="2246" y="2766"/>
                  </a:lnTo>
                  <a:lnTo>
                    <a:pt x="2017" y="3098"/>
                  </a:lnTo>
                  <a:lnTo>
                    <a:pt x="1747" y="3410"/>
                  </a:lnTo>
                  <a:lnTo>
                    <a:pt x="1747" y="3410"/>
                  </a:lnTo>
                  <a:lnTo>
                    <a:pt x="1539" y="3618"/>
                  </a:lnTo>
                  <a:lnTo>
                    <a:pt x="1435" y="3701"/>
                  </a:lnTo>
                  <a:lnTo>
                    <a:pt x="1310" y="3764"/>
                  </a:lnTo>
                  <a:lnTo>
                    <a:pt x="1206" y="3826"/>
                  </a:lnTo>
                  <a:lnTo>
                    <a:pt x="1102" y="3868"/>
                  </a:lnTo>
                  <a:lnTo>
                    <a:pt x="977" y="3888"/>
                  </a:lnTo>
                  <a:lnTo>
                    <a:pt x="873" y="38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7461975" y="3720388"/>
              <a:ext cx="47325" cy="57200"/>
            </a:xfrm>
            <a:custGeom>
              <a:avLst/>
              <a:gdLst/>
              <a:ahLst/>
              <a:cxnLst/>
              <a:rect l="l" t="t" r="r" b="b"/>
              <a:pathLst>
                <a:path w="1893" h="2288" fill="none" extrusionOk="0">
                  <a:moveTo>
                    <a:pt x="1" y="2288"/>
                  </a:moveTo>
                  <a:lnTo>
                    <a:pt x="1" y="2288"/>
                  </a:lnTo>
                  <a:lnTo>
                    <a:pt x="42" y="1976"/>
                  </a:lnTo>
                  <a:lnTo>
                    <a:pt x="105" y="1685"/>
                  </a:lnTo>
                  <a:lnTo>
                    <a:pt x="209" y="1394"/>
                  </a:lnTo>
                  <a:lnTo>
                    <a:pt x="313" y="1102"/>
                  </a:lnTo>
                  <a:lnTo>
                    <a:pt x="458" y="853"/>
                  </a:lnTo>
                  <a:lnTo>
                    <a:pt x="624" y="603"/>
                  </a:lnTo>
                  <a:lnTo>
                    <a:pt x="812" y="354"/>
                  </a:lnTo>
                  <a:lnTo>
                    <a:pt x="1019" y="125"/>
                  </a:lnTo>
                  <a:lnTo>
                    <a:pt x="1019" y="125"/>
                  </a:lnTo>
                  <a:lnTo>
                    <a:pt x="1082" y="63"/>
                  </a:lnTo>
                  <a:lnTo>
                    <a:pt x="1165" y="21"/>
                  </a:lnTo>
                  <a:lnTo>
                    <a:pt x="1248" y="0"/>
                  </a:lnTo>
                  <a:lnTo>
                    <a:pt x="1331" y="0"/>
                  </a:lnTo>
                  <a:lnTo>
                    <a:pt x="1331" y="0"/>
                  </a:lnTo>
                  <a:lnTo>
                    <a:pt x="1415" y="0"/>
                  </a:lnTo>
                  <a:lnTo>
                    <a:pt x="1498" y="21"/>
                  </a:lnTo>
                  <a:lnTo>
                    <a:pt x="1581" y="63"/>
                  </a:lnTo>
                  <a:lnTo>
                    <a:pt x="1664" y="104"/>
                  </a:lnTo>
                  <a:lnTo>
                    <a:pt x="1664" y="104"/>
                  </a:lnTo>
                  <a:lnTo>
                    <a:pt x="1747" y="167"/>
                  </a:lnTo>
                  <a:lnTo>
                    <a:pt x="1789" y="229"/>
                  </a:lnTo>
                  <a:lnTo>
                    <a:pt x="1830" y="312"/>
                  </a:lnTo>
                  <a:lnTo>
                    <a:pt x="1872" y="375"/>
                  </a:lnTo>
                  <a:lnTo>
                    <a:pt x="1893" y="458"/>
                  </a:lnTo>
                  <a:lnTo>
                    <a:pt x="1893" y="541"/>
                  </a:lnTo>
                  <a:lnTo>
                    <a:pt x="1872" y="728"/>
                  </a:lnTo>
                  <a:lnTo>
                    <a:pt x="1872" y="728"/>
                  </a:lnTo>
                  <a:lnTo>
                    <a:pt x="1830" y="853"/>
                  </a:lnTo>
                  <a:lnTo>
                    <a:pt x="1768" y="957"/>
                  </a:lnTo>
                  <a:lnTo>
                    <a:pt x="1622" y="1206"/>
                  </a:lnTo>
                  <a:lnTo>
                    <a:pt x="1394" y="1456"/>
                  </a:lnTo>
                  <a:lnTo>
                    <a:pt x="1144" y="1705"/>
                  </a:lnTo>
                  <a:lnTo>
                    <a:pt x="874" y="1913"/>
                  </a:lnTo>
                  <a:lnTo>
                    <a:pt x="583" y="2080"/>
                  </a:lnTo>
                  <a:lnTo>
                    <a:pt x="292" y="2225"/>
                  </a:lnTo>
                  <a:lnTo>
                    <a:pt x="146" y="2267"/>
                  </a:lnTo>
                  <a:lnTo>
                    <a:pt x="1" y="22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6922925" y="3683488"/>
              <a:ext cx="799000" cy="766750"/>
            </a:xfrm>
            <a:custGeom>
              <a:avLst/>
              <a:gdLst/>
              <a:ahLst/>
              <a:cxnLst/>
              <a:rect l="l" t="t" r="r" b="b"/>
              <a:pathLst>
                <a:path w="31960" h="30670" fill="none" extrusionOk="0">
                  <a:moveTo>
                    <a:pt x="23372" y="0"/>
                  </a:moveTo>
                  <a:lnTo>
                    <a:pt x="23372" y="0"/>
                  </a:lnTo>
                  <a:lnTo>
                    <a:pt x="23122" y="21"/>
                  </a:lnTo>
                  <a:lnTo>
                    <a:pt x="22914" y="83"/>
                  </a:lnTo>
                  <a:lnTo>
                    <a:pt x="22685" y="187"/>
                  </a:lnTo>
                  <a:lnTo>
                    <a:pt x="22457" y="354"/>
                  </a:lnTo>
                  <a:lnTo>
                    <a:pt x="22457" y="354"/>
                  </a:lnTo>
                  <a:lnTo>
                    <a:pt x="22103" y="645"/>
                  </a:lnTo>
                  <a:lnTo>
                    <a:pt x="21750" y="957"/>
                  </a:lnTo>
                  <a:lnTo>
                    <a:pt x="21417" y="1289"/>
                  </a:lnTo>
                  <a:lnTo>
                    <a:pt x="21105" y="1643"/>
                  </a:lnTo>
                  <a:lnTo>
                    <a:pt x="21105" y="1643"/>
                  </a:lnTo>
                  <a:lnTo>
                    <a:pt x="20024" y="2911"/>
                  </a:lnTo>
                  <a:lnTo>
                    <a:pt x="18984" y="4200"/>
                  </a:lnTo>
                  <a:lnTo>
                    <a:pt x="16926" y="6799"/>
                  </a:lnTo>
                  <a:lnTo>
                    <a:pt x="16926" y="6799"/>
                  </a:lnTo>
                  <a:lnTo>
                    <a:pt x="16739" y="7007"/>
                  </a:lnTo>
                  <a:lnTo>
                    <a:pt x="16572" y="7194"/>
                  </a:lnTo>
                  <a:lnTo>
                    <a:pt x="16406" y="7361"/>
                  </a:lnTo>
                  <a:lnTo>
                    <a:pt x="16240" y="7486"/>
                  </a:lnTo>
                  <a:lnTo>
                    <a:pt x="16094" y="7569"/>
                  </a:lnTo>
                  <a:lnTo>
                    <a:pt x="15928" y="7652"/>
                  </a:lnTo>
                  <a:lnTo>
                    <a:pt x="15761" y="7694"/>
                  </a:lnTo>
                  <a:lnTo>
                    <a:pt x="15595" y="7694"/>
                  </a:lnTo>
                  <a:lnTo>
                    <a:pt x="15595" y="7694"/>
                  </a:lnTo>
                  <a:lnTo>
                    <a:pt x="15450" y="7694"/>
                  </a:lnTo>
                  <a:lnTo>
                    <a:pt x="15304" y="7673"/>
                  </a:lnTo>
                  <a:lnTo>
                    <a:pt x="15158" y="7631"/>
                  </a:lnTo>
                  <a:lnTo>
                    <a:pt x="15013" y="7548"/>
                  </a:lnTo>
                  <a:lnTo>
                    <a:pt x="14680" y="7382"/>
                  </a:lnTo>
                  <a:lnTo>
                    <a:pt x="14327" y="7132"/>
                  </a:lnTo>
                  <a:lnTo>
                    <a:pt x="14327" y="7132"/>
                  </a:lnTo>
                  <a:lnTo>
                    <a:pt x="13349" y="6342"/>
                  </a:lnTo>
                  <a:lnTo>
                    <a:pt x="12351" y="5552"/>
                  </a:lnTo>
                  <a:lnTo>
                    <a:pt x="10397" y="3972"/>
                  </a:lnTo>
                  <a:lnTo>
                    <a:pt x="10397" y="3972"/>
                  </a:lnTo>
                  <a:lnTo>
                    <a:pt x="9440" y="3223"/>
                  </a:lnTo>
                  <a:lnTo>
                    <a:pt x="8484" y="2495"/>
                  </a:lnTo>
                  <a:lnTo>
                    <a:pt x="8006" y="2142"/>
                  </a:lnTo>
                  <a:lnTo>
                    <a:pt x="7507" y="1809"/>
                  </a:lnTo>
                  <a:lnTo>
                    <a:pt x="6987" y="1497"/>
                  </a:lnTo>
                  <a:lnTo>
                    <a:pt x="6446" y="1206"/>
                  </a:lnTo>
                  <a:lnTo>
                    <a:pt x="6446" y="1206"/>
                  </a:lnTo>
                  <a:lnTo>
                    <a:pt x="6134" y="1061"/>
                  </a:lnTo>
                  <a:lnTo>
                    <a:pt x="5864" y="957"/>
                  </a:lnTo>
                  <a:lnTo>
                    <a:pt x="5635" y="873"/>
                  </a:lnTo>
                  <a:lnTo>
                    <a:pt x="5427" y="853"/>
                  </a:lnTo>
                  <a:lnTo>
                    <a:pt x="5427" y="853"/>
                  </a:lnTo>
                  <a:lnTo>
                    <a:pt x="5282" y="873"/>
                  </a:lnTo>
                  <a:lnTo>
                    <a:pt x="5157" y="915"/>
                  </a:lnTo>
                  <a:lnTo>
                    <a:pt x="5032" y="957"/>
                  </a:lnTo>
                  <a:lnTo>
                    <a:pt x="4908" y="1040"/>
                  </a:lnTo>
                  <a:lnTo>
                    <a:pt x="4762" y="1144"/>
                  </a:lnTo>
                  <a:lnTo>
                    <a:pt x="4637" y="1269"/>
                  </a:lnTo>
                  <a:lnTo>
                    <a:pt x="4325" y="1601"/>
                  </a:lnTo>
                  <a:lnTo>
                    <a:pt x="4325" y="1601"/>
                  </a:lnTo>
                  <a:lnTo>
                    <a:pt x="3826" y="2204"/>
                  </a:lnTo>
                  <a:lnTo>
                    <a:pt x="3327" y="2807"/>
                  </a:lnTo>
                  <a:lnTo>
                    <a:pt x="2870" y="3410"/>
                  </a:lnTo>
                  <a:lnTo>
                    <a:pt x="2412" y="4034"/>
                  </a:lnTo>
                  <a:lnTo>
                    <a:pt x="1976" y="4658"/>
                  </a:lnTo>
                  <a:lnTo>
                    <a:pt x="1539" y="5302"/>
                  </a:lnTo>
                  <a:lnTo>
                    <a:pt x="1144" y="5947"/>
                  </a:lnTo>
                  <a:lnTo>
                    <a:pt x="749" y="6633"/>
                  </a:lnTo>
                  <a:lnTo>
                    <a:pt x="749" y="6633"/>
                  </a:lnTo>
                  <a:lnTo>
                    <a:pt x="437" y="7174"/>
                  </a:lnTo>
                  <a:lnTo>
                    <a:pt x="208" y="7590"/>
                  </a:lnTo>
                  <a:lnTo>
                    <a:pt x="104" y="7756"/>
                  </a:lnTo>
                  <a:lnTo>
                    <a:pt x="42" y="7881"/>
                  </a:lnTo>
                  <a:lnTo>
                    <a:pt x="1" y="8005"/>
                  </a:lnTo>
                  <a:lnTo>
                    <a:pt x="1" y="8130"/>
                  </a:lnTo>
                  <a:lnTo>
                    <a:pt x="1" y="8130"/>
                  </a:lnTo>
                  <a:lnTo>
                    <a:pt x="21" y="8255"/>
                  </a:lnTo>
                  <a:lnTo>
                    <a:pt x="63" y="8380"/>
                  </a:lnTo>
                  <a:lnTo>
                    <a:pt x="167" y="8525"/>
                  </a:lnTo>
                  <a:lnTo>
                    <a:pt x="312" y="8671"/>
                  </a:lnTo>
                  <a:lnTo>
                    <a:pt x="728" y="9066"/>
                  </a:lnTo>
                  <a:lnTo>
                    <a:pt x="1352" y="9606"/>
                  </a:lnTo>
                  <a:lnTo>
                    <a:pt x="1352" y="9606"/>
                  </a:lnTo>
                  <a:lnTo>
                    <a:pt x="2246" y="10376"/>
                  </a:lnTo>
                  <a:lnTo>
                    <a:pt x="3161" y="11124"/>
                  </a:lnTo>
                  <a:lnTo>
                    <a:pt x="4076" y="11852"/>
                  </a:lnTo>
                  <a:lnTo>
                    <a:pt x="5032" y="12559"/>
                  </a:lnTo>
                  <a:lnTo>
                    <a:pt x="6945" y="13952"/>
                  </a:lnTo>
                  <a:lnTo>
                    <a:pt x="8858" y="15345"/>
                  </a:lnTo>
                  <a:lnTo>
                    <a:pt x="8858" y="15345"/>
                  </a:lnTo>
                  <a:lnTo>
                    <a:pt x="9087" y="15532"/>
                  </a:lnTo>
                  <a:lnTo>
                    <a:pt x="9274" y="15720"/>
                  </a:lnTo>
                  <a:lnTo>
                    <a:pt x="9336" y="15782"/>
                  </a:lnTo>
                  <a:lnTo>
                    <a:pt x="9378" y="15865"/>
                  </a:lnTo>
                  <a:lnTo>
                    <a:pt x="9399" y="15948"/>
                  </a:lnTo>
                  <a:lnTo>
                    <a:pt x="9399" y="16052"/>
                  </a:lnTo>
                  <a:lnTo>
                    <a:pt x="9399" y="16052"/>
                  </a:lnTo>
                  <a:lnTo>
                    <a:pt x="9378" y="16177"/>
                  </a:lnTo>
                  <a:lnTo>
                    <a:pt x="9336" y="16343"/>
                  </a:lnTo>
                  <a:lnTo>
                    <a:pt x="9233" y="16530"/>
                  </a:lnTo>
                  <a:lnTo>
                    <a:pt x="9108" y="16759"/>
                  </a:lnTo>
                  <a:lnTo>
                    <a:pt x="9108" y="16759"/>
                  </a:lnTo>
                  <a:lnTo>
                    <a:pt x="8754" y="17300"/>
                  </a:lnTo>
                  <a:lnTo>
                    <a:pt x="8380" y="17840"/>
                  </a:lnTo>
                  <a:lnTo>
                    <a:pt x="8380" y="17840"/>
                  </a:lnTo>
                  <a:lnTo>
                    <a:pt x="7798" y="18631"/>
                  </a:lnTo>
                  <a:lnTo>
                    <a:pt x="7174" y="19379"/>
                  </a:lnTo>
                  <a:lnTo>
                    <a:pt x="6550" y="20128"/>
                  </a:lnTo>
                  <a:lnTo>
                    <a:pt x="5906" y="20876"/>
                  </a:lnTo>
                  <a:lnTo>
                    <a:pt x="5906" y="20876"/>
                  </a:lnTo>
                  <a:lnTo>
                    <a:pt x="5178" y="21749"/>
                  </a:lnTo>
                  <a:lnTo>
                    <a:pt x="4824" y="22186"/>
                  </a:lnTo>
                  <a:lnTo>
                    <a:pt x="4492" y="22623"/>
                  </a:lnTo>
                  <a:lnTo>
                    <a:pt x="4159" y="23080"/>
                  </a:lnTo>
                  <a:lnTo>
                    <a:pt x="3847" y="23558"/>
                  </a:lnTo>
                  <a:lnTo>
                    <a:pt x="3556" y="24057"/>
                  </a:lnTo>
                  <a:lnTo>
                    <a:pt x="3307" y="24556"/>
                  </a:lnTo>
                  <a:lnTo>
                    <a:pt x="3307" y="24556"/>
                  </a:lnTo>
                  <a:lnTo>
                    <a:pt x="3203" y="24764"/>
                  </a:lnTo>
                  <a:lnTo>
                    <a:pt x="3140" y="24972"/>
                  </a:lnTo>
                  <a:lnTo>
                    <a:pt x="3099" y="25180"/>
                  </a:lnTo>
                  <a:lnTo>
                    <a:pt x="3078" y="25388"/>
                  </a:lnTo>
                  <a:lnTo>
                    <a:pt x="3078" y="25388"/>
                  </a:lnTo>
                  <a:lnTo>
                    <a:pt x="3078" y="25513"/>
                  </a:lnTo>
                  <a:lnTo>
                    <a:pt x="3099" y="25658"/>
                  </a:lnTo>
                  <a:lnTo>
                    <a:pt x="3182" y="25908"/>
                  </a:lnTo>
                  <a:lnTo>
                    <a:pt x="3307" y="26158"/>
                  </a:lnTo>
                  <a:lnTo>
                    <a:pt x="3473" y="26407"/>
                  </a:lnTo>
                  <a:lnTo>
                    <a:pt x="3473" y="26407"/>
                  </a:lnTo>
                  <a:lnTo>
                    <a:pt x="3972" y="26989"/>
                  </a:lnTo>
                  <a:lnTo>
                    <a:pt x="4492" y="27551"/>
                  </a:lnTo>
                  <a:lnTo>
                    <a:pt x="5032" y="28091"/>
                  </a:lnTo>
                  <a:lnTo>
                    <a:pt x="5594" y="28611"/>
                  </a:lnTo>
                  <a:lnTo>
                    <a:pt x="6176" y="29089"/>
                  </a:lnTo>
                  <a:lnTo>
                    <a:pt x="6779" y="29547"/>
                  </a:lnTo>
                  <a:lnTo>
                    <a:pt x="7424" y="29983"/>
                  </a:lnTo>
                  <a:lnTo>
                    <a:pt x="8068" y="30399"/>
                  </a:lnTo>
                  <a:lnTo>
                    <a:pt x="8068" y="30399"/>
                  </a:lnTo>
                  <a:lnTo>
                    <a:pt x="8297" y="30524"/>
                  </a:lnTo>
                  <a:lnTo>
                    <a:pt x="8505" y="30607"/>
                  </a:lnTo>
                  <a:lnTo>
                    <a:pt x="8733" y="30649"/>
                  </a:lnTo>
                  <a:lnTo>
                    <a:pt x="8962" y="30670"/>
                  </a:lnTo>
                  <a:lnTo>
                    <a:pt x="8962" y="30670"/>
                  </a:lnTo>
                  <a:lnTo>
                    <a:pt x="9191" y="30649"/>
                  </a:lnTo>
                  <a:lnTo>
                    <a:pt x="9440" y="30586"/>
                  </a:lnTo>
                  <a:lnTo>
                    <a:pt x="9669" y="30503"/>
                  </a:lnTo>
                  <a:lnTo>
                    <a:pt x="9898" y="30378"/>
                  </a:lnTo>
                  <a:lnTo>
                    <a:pt x="9898" y="30378"/>
                  </a:lnTo>
                  <a:lnTo>
                    <a:pt x="10272" y="30150"/>
                  </a:lnTo>
                  <a:lnTo>
                    <a:pt x="10626" y="29879"/>
                  </a:lnTo>
                  <a:lnTo>
                    <a:pt x="10958" y="29609"/>
                  </a:lnTo>
                  <a:lnTo>
                    <a:pt x="11291" y="29297"/>
                  </a:lnTo>
                  <a:lnTo>
                    <a:pt x="11291" y="29297"/>
                  </a:lnTo>
                  <a:lnTo>
                    <a:pt x="11956" y="28673"/>
                  </a:lnTo>
                  <a:lnTo>
                    <a:pt x="12580" y="27987"/>
                  </a:lnTo>
                  <a:lnTo>
                    <a:pt x="13204" y="27322"/>
                  </a:lnTo>
                  <a:lnTo>
                    <a:pt x="13786" y="26615"/>
                  </a:lnTo>
                  <a:lnTo>
                    <a:pt x="14992" y="25222"/>
                  </a:lnTo>
                  <a:lnTo>
                    <a:pt x="15595" y="24536"/>
                  </a:lnTo>
                  <a:lnTo>
                    <a:pt x="16219" y="23870"/>
                  </a:lnTo>
                  <a:lnTo>
                    <a:pt x="16219" y="23870"/>
                  </a:lnTo>
                  <a:lnTo>
                    <a:pt x="16572" y="23517"/>
                  </a:lnTo>
                  <a:lnTo>
                    <a:pt x="16739" y="23371"/>
                  </a:lnTo>
                  <a:lnTo>
                    <a:pt x="16884" y="23267"/>
                  </a:lnTo>
                  <a:lnTo>
                    <a:pt x="17030" y="23163"/>
                  </a:lnTo>
                  <a:lnTo>
                    <a:pt x="17155" y="23101"/>
                  </a:lnTo>
                  <a:lnTo>
                    <a:pt x="17300" y="23080"/>
                  </a:lnTo>
                  <a:lnTo>
                    <a:pt x="17425" y="23059"/>
                  </a:lnTo>
                  <a:lnTo>
                    <a:pt x="17425" y="23059"/>
                  </a:lnTo>
                  <a:lnTo>
                    <a:pt x="17550" y="23059"/>
                  </a:lnTo>
                  <a:lnTo>
                    <a:pt x="17674" y="23101"/>
                  </a:lnTo>
                  <a:lnTo>
                    <a:pt x="17799" y="23143"/>
                  </a:lnTo>
                  <a:lnTo>
                    <a:pt x="17945" y="23205"/>
                  </a:lnTo>
                  <a:lnTo>
                    <a:pt x="18257" y="23413"/>
                  </a:lnTo>
                  <a:lnTo>
                    <a:pt x="18610" y="23683"/>
                  </a:lnTo>
                  <a:lnTo>
                    <a:pt x="18610" y="23683"/>
                  </a:lnTo>
                  <a:lnTo>
                    <a:pt x="18797" y="23850"/>
                  </a:lnTo>
                  <a:lnTo>
                    <a:pt x="18797" y="23850"/>
                  </a:lnTo>
                  <a:lnTo>
                    <a:pt x="20481" y="25222"/>
                  </a:lnTo>
                  <a:lnTo>
                    <a:pt x="22186" y="26594"/>
                  </a:lnTo>
                  <a:lnTo>
                    <a:pt x="23060" y="27260"/>
                  </a:lnTo>
                  <a:lnTo>
                    <a:pt x="23933" y="27925"/>
                  </a:lnTo>
                  <a:lnTo>
                    <a:pt x="24827" y="28549"/>
                  </a:lnTo>
                  <a:lnTo>
                    <a:pt x="25721" y="29193"/>
                  </a:lnTo>
                  <a:lnTo>
                    <a:pt x="25721" y="29193"/>
                  </a:lnTo>
                  <a:lnTo>
                    <a:pt x="26033" y="29380"/>
                  </a:lnTo>
                  <a:lnTo>
                    <a:pt x="26303" y="29547"/>
                  </a:lnTo>
                  <a:lnTo>
                    <a:pt x="26553" y="29630"/>
                  </a:lnTo>
                  <a:lnTo>
                    <a:pt x="26657" y="29651"/>
                  </a:lnTo>
                  <a:lnTo>
                    <a:pt x="26761" y="29651"/>
                  </a:lnTo>
                  <a:lnTo>
                    <a:pt x="26761" y="29651"/>
                  </a:lnTo>
                  <a:lnTo>
                    <a:pt x="26886" y="29651"/>
                  </a:lnTo>
                  <a:lnTo>
                    <a:pt x="27010" y="29609"/>
                  </a:lnTo>
                  <a:lnTo>
                    <a:pt x="27135" y="29568"/>
                  </a:lnTo>
                  <a:lnTo>
                    <a:pt x="27260" y="29484"/>
                  </a:lnTo>
                  <a:lnTo>
                    <a:pt x="27385" y="29380"/>
                  </a:lnTo>
                  <a:lnTo>
                    <a:pt x="27530" y="29256"/>
                  </a:lnTo>
                  <a:lnTo>
                    <a:pt x="27842" y="28965"/>
                  </a:lnTo>
                  <a:lnTo>
                    <a:pt x="27842" y="28965"/>
                  </a:lnTo>
                  <a:lnTo>
                    <a:pt x="28362" y="28382"/>
                  </a:lnTo>
                  <a:lnTo>
                    <a:pt x="28861" y="27779"/>
                  </a:lnTo>
                  <a:lnTo>
                    <a:pt x="29360" y="27176"/>
                  </a:lnTo>
                  <a:lnTo>
                    <a:pt x="29817" y="26553"/>
                  </a:lnTo>
                  <a:lnTo>
                    <a:pt x="30275" y="25929"/>
                  </a:lnTo>
                  <a:lnTo>
                    <a:pt x="30691" y="25284"/>
                  </a:lnTo>
                  <a:lnTo>
                    <a:pt x="31086" y="24619"/>
                  </a:lnTo>
                  <a:lnTo>
                    <a:pt x="31481" y="23933"/>
                  </a:lnTo>
                  <a:lnTo>
                    <a:pt x="31481" y="23933"/>
                  </a:lnTo>
                  <a:lnTo>
                    <a:pt x="31689" y="23517"/>
                  </a:lnTo>
                  <a:lnTo>
                    <a:pt x="31834" y="23163"/>
                  </a:lnTo>
                  <a:lnTo>
                    <a:pt x="31938" y="22851"/>
                  </a:lnTo>
                  <a:lnTo>
                    <a:pt x="31959" y="22706"/>
                  </a:lnTo>
                  <a:lnTo>
                    <a:pt x="31959" y="22560"/>
                  </a:lnTo>
                  <a:lnTo>
                    <a:pt x="31959" y="22560"/>
                  </a:lnTo>
                  <a:lnTo>
                    <a:pt x="31959" y="22394"/>
                  </a:lnTo>
                  <a:lnTo>
                    <a:pt x="31959" y="22394"/>
                  </a:lnTo>
                  <a:lnTo>
                    <a:pt x="31917" y="22228"/>
                  </a:lnTo>
                  <a:lnTo>
                    <a:pt x="31876" y="22082"/>
                  </a:lnTo>
                  <a:lnTo>
                    <a:pt x="31793" y="21937"/>
                  </a:lnTo>
                  <a:lnTo>
                    <a:pt x="31710" y="21770"/>
                  </a:lnTo>
                  <a:lnTo>
                    <a:pt x="31460" y="21438"/>
                  </a:lnTo>
                  <a:lnTo>
                    <a:pt x="31127" y="21042"/>
                  </a:lnTo>
                  <a:lnTo>
                    <a:pt x="31127" y="21042"/>
                  </a:lnTo>
                  <a:lnTo>
                    <a:pt x="30982" y="20897"/>
                  </a:lnTo>
                  <a:lnTo>
                    <a:pt x="30836" y="20751"/>
                  </a:lnTo>
                  <a:lnTo>
                    <a:pt x="30836" y="20751"/>
                  </a:lnTo>
                  <a:lnTo>
                    <a:pt x="30441" y="20398"/>
                  </a:lnTo>
                  <a:lnTo>
                    <a:pt x="30005" y="20044"/>
                  </a:lnTo>
                  <a:lnTo>
                    <a:pt x="29589" y="19691"/>
                  </a:lnTo>
                  <a:lnTo>
                    <a:pt x="29152" y="19358"/>
                  </a:lnTo>
                  <a:lnTo>
                    <a:pt x="28258" y="18693"/>
                  </a:lnTo>
                  <a:lnTo>
                    <a:pt x="27821" y="18360"/>
                  </a:lnTo>
                  <a:lnTo>
                    <a:pt x="27405" y="18028"/>
                  </a:lnTo>
                  <a:lnTo>
                    <a:pt x="27405" y="18028"/>
                  </a:lnTo>
                  <a:lnTo>
                    <a:pt x="25991" y="16863"/>
                  </a:lnTo>
                  <a:lnTo>
                    <a:pt x="24598" y="15699"/>
                  </a:lnTo>
                  <a:lnTo>
                    <a:pt x="24598" y="15699"/>
                  </a:lnTo>
                  <a:lnTo>
                    <a:pt x="24370" y="15491"/>
                  </a:lnTo>
                  <a:lnTo>
                    <a:pt x="24203" y="15304"/>
                  </a:lnTo>
                  <a:lnTo>
                    <a:pt x="24141" y="15221"/>
                  </a:lnTo>
                  <a:lnTo>
                    <a:pt x="24099" y="15137"/>
                  </a:lnTo>
                  <a:lnTo>
                    <a:pt x="24079" y="15054"/>
                  </a:lnTo>
                  <a:lnTo>
                    <a:pt x="24079" y="14950"/>
                  </a:lnTo>
                  <a:lnTo>
                    <a:pt x="24079" y="14950"/>
                  </a:lnTo>
                  <a:lnTo>
                    <a:pt x="24099" y="14805"/>
                  </a:lnTo>
                  <a:lnTo>
                    <a:pt x="24162" y="14638"/>
                  </a:lnTo>
                  <a:lnTo>
                    <a:pt x="24266" y="14451"/>
                  </a:lnTo>
                  <a:lnTo>
                    <a:pt x="24411" y="14243"/>
                  </a:lnTo>
                  <a:lnTo>
                    <a:pt x="24411" y="14243"/>
                  </a:lnTo>
                  <a:lnTo>
                    <a:pt x="24973" y="13474"/>
                  </a:lnTo>
                  <a:lnTo>
                    <a:pt x="25555" y="12725"/>
                  </a:lnTo>
                  <a:lnTo>
                    <a:pt x="26137" y="11956"/>
                  </a:lnTo>
                  <a:lnTo>
                    <a:pt x="26740" y="11228"/>
                  </a:lnTo>
                  <a:lnTo>
                    <a:pt x="26740" y="11228"/>
                  </a:lnTo>
                  <a:lnTo>
                    <a:pt x="27551" y="10251"/>
                  </a:lnTo>
                  <a:lnTo>
                    <a:pt x="28320" y="9253"/>
                  </a:lnTo>
                  <a:lnTo>
                    <a:pt x="28715" y="8754"/>
                  </a:lnTo>
                  <a:lnTo>
                    <a:pt x="29069" y="8234"/>
                  </a:lnTo>
                  <a:lnTo>
                    <a:pt x="29422" y="7714"/>
                  </a:lnTo>
                  <a:lnTo>
                    <a:pt x="29755" y="7174"/>
                  </a:lnTo>
                  <a:lnTo>
                    <a:pt x="29755" y="7174"/>
                  </a:lnTo>
                  <a:lnTo>
                    <a:pt x="29942" y="6841"/>
                  </a:lnTo>
                  <a:lnTo>
                    <a:pt x="30108" y="6508"/>
                  </a:lnTo>
                  <a:lnTo>
                    <a:pt x="30212" y="6196"/>
                  </a:lnTo>
                  <a:lnTo>
                    <a:pt x="30254" y="6051"/>
                  </a:lnTo>
                  <a:lnTo>
                    <a:pt x="30275" y="5905"/>
                  </a:lnTo>
                  <a:lnTo>
                    <a:pt x="30275" y="5905"/>
                  </a:lnTo>
                  <a:lnTo>
                    <a:pt x="30275" y="5864"/>
                  </a:lnTo>
                  <a:lnTo>
                    <a:pt x="30275" y="5864"/>
                  </a:lnTo>
                  <a:lnTo>
                    <a:pt x="30254" y="5635"/>
                  </a:lnTo>
                  <a:lnTo>
                    <a:pt x="30233" y="5427"/>
                  </a:lnTo>
                  <a:lnTo>
                    <a:pt x="30192" y="5240"/>
                  </a:lnTo>
                  <a:lnTo>
                    <a:pt x="30129" y="5074"/>
                  </a:lnTo>
                  <a:lnTo>
                    <a:pt x="30067" y="4907"/>
                  </a:lnTo>
                  <a:lnTo>
                    <a:pt x="29984" y="4762"/>
                  </a:lnTo>
                  <a:lnTo>
                    <a:pt x="29880" y="4616"/>
                  </a:lnTo>
                  <a:lnTo>
                    <a:pt x="29755" y="4491"/>
                  </a:lnTo>
                  <a:lnTo>
                    <a:pt x="29755" y="4491"/>
                  </a:lnTo>
                  <a:lnTo>
                    <a:pt x="29110" y="3847"/>
                  </a:lnTo>
                  <a:lnTo>
                    <a:pt x="28445" y="3265"/>
                  </a:lnTo>
                  <a:lnTo>
                    <a:pt x="27759" y="2682"/>
                  </a:lnTo>
                  <a:lnTo>
                    <a:pt x="27052" y="2121"/>
                  </a:lnTo>
                  <a:lnTo>
                    <a:pt x="26324" y="1601"/>
                  </a:lnTo>
                  <a:lnTo>
                    <a:pt x="25596" y="1102"/>
                  </a:lnTo>
                  <a:lnTo>
                    <a:pt x="24827" y="624"/>
                  </a:lnTo>
                  <a:lnTo>
                    <a:pt x="24058" y="187"/>
                  </a:lnTo>
                  <a:lnTo>
                    <a:pt x="24058" y="187"/>
                  </a:lnTo>
                  <a:lnTo>
                    <a:pt x="23871" y="104"/>
                  </a:lnTo>
                  <a:lnTo>
                    <a:pt x="23704" y="42"/>
                  </a:lnTo>
                  <a:lnTo>
                    <a:pt x="23538" y="0"/>
                  </a:lnTo>
                  <a:lnTo>
                    <a:pt x="23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897450" y="3662163"/>
              <a:ext cx="850450" cy="836425"/>
            </a:xfrm>
            <a:custGeom>
              <a:avLst/>
              <a:gdLst/>
              <a:ahLst/>
              <a:cxnLst/>
              <a:rect l="l" t="t" r="r" b="b"/>
              <a:pathLst>
                <a:path w="34018" h="33457" extrusionOk="0">
                  <a:moveTo>
                    <a:pt x="24557" y="853"/>
                  </a:moveTo>
                  <a:lnTo>
                    <a:pt x="24723" y="895"/>
                  </a:lnTo>
                  <a:lnTo>
                    <a:pt x="24890" y="957"/>
                  </a:lnTo>
                  <a:lnTo>
                    <a:pt x="25077" y="1040"/>
                  </a:lnTo>
                  <a:lnTo>
                    <a:pt x="25846" y="1477"/>
                  </a:lnTo>
                  <a:lnTo>
                    <a:pt x="26615" y="1955"/>
                  </a:lnTo>
                  <a:lnTo>
                    <a:pt x="27343" y="2454"/>
                  </a:lnTo>
                  <a:lnTo>
                    <a:pt x="28071" y="2974"/>
                  </a:lnTo>
                  <a:lnTo>
                    <a:pt x="28778" y="3535"/>
                  </a:lnTo>
                  <a:lnTo>
                    <a:pt x="29464" y="4118"/>
                  </a:lnTo>
                  <a:lnTo>
                    <a:pt x="30129" y="4700"/>
                  </a:lnTo>
                  <a:lnTo>
                    <a:pt x="30774" y="5344"/>
                  </a:lnTo>
                  <a:lnTo>
                    <a:pt x="30899" y="5469"/>
                  </a:lnTo>
                  <a:lnTo>
                    <a:pt x="31003" y="5615"/>
                  </a:lnTo>
                  <a:lnTo>
                    <a:pt x="31086" y="5760"/>
                  </a:lnTo>
                  <a:lnTo>
                    <a:pt x="31148" y="5927"/>
                  </a:lnTo>
                  <a:lnTo>
                    <a:pt x="31211" y="6093"/>
                  </a:lnTo>
                  <a:lnTo>
                    <a:pt x="31252" y="6280"/>
                  </a:lnTo>
                  <a:lnTo>
                    <a:pt x="31273" y="6488"/>
                  </a:lnTo>
                  <a:lnTo>
                    <a:pt x="31294" y="6717"/>
                  </a:lnTo>
                  <a:lnTo>
                    <a:pt x="31294" y="6758"/>
                  </a:lnTo>
                  <a:lnTo>
                    <a:pt x="31273" y="6904"/>
                  </a:lnTo>
                  <a:lnTo>
                    <a:pt x="31231" y="7049"/>
                  </a:lnTo>
                  <a:lnTo>
                    <a:pt x="31127" y="7361"/>
                  </a:lnTo>
                  <a:lnTo>
                    <a:pt x="30961" y="7694"/>
                  </a:lnTo>
                  <a:lnTo>
                    <a:pt x="30774" y="8027"/>
                  </a:lnTo>
                  <a:lnTo>
                    <a:pt x="30441" y="8567"/>
                  </a:lnTo>
                  <a:lnTo>
                    <a:pt x="30088" y="9087"/>
                  </a:lnTo>
                  <a:lnTo>
                    <a:pt x="29734" y="9607"/>
                  </a:lnTo>
                  <a:lnTo>
                    <a:pt x="29339" y="10106"/>
                  </a:lnTo>
                  <a:lnTo>
                    <a:pt x="28570" y="11104"/>
                  </a:lnTo>
                  <a:lnTo>
                    <a:pt x="27759" y="12081"/>
                  </a:lnTo>
                  <a:lnTo>
                    <a:pt x="27156" y="12809"/>
                  </a:lnTo>
                  <a:lnTo>
                    <a:pt x="26574" y="13578"/>
                  </a:lnTo>
                  <a:lnTo>
                    <a:pt x="25992" y="14327"/>
                  </a:lnTo>
                  <a:lnTo>
                    <a:pt x="25430" y="15096"/>
                  </a:lnTo>
                  <a:lnTo>
                    <a:pt x="25285" y="15304"/>
                  </a:lnTo>
                  <a:lnTo>
                    <a:pt x="25181" y="15491"/>
                  </a:lnTo>
                  <a:lnTo>
                    <a:pt x="25118" y="15658"/>
                  </a:lnTo>
                  <a:lnTo>
                    <a:pt x="25098" y="15803"/>
                  </a:lnTo>
                  <a:lnTo>
                    <a:pt x="25098" y="15907"/>
                  </a:lnTo>
                  <a:lnTo>
                    <a:pt x="25118" y="15990"/>
                  </a:lnTo>
                  <a:lnTo>
                    <a:pt x="25160" y="16074"/>
                  </a:lnTo>
                  <a:lnTo>
                    <a:pt x="25222" y="16157"/>
                  </a:lnTo>
                  <a:lnTo>
                    <a:pt x="25389" y="16344"/>
                  </a:lnTo>
                  <a:lnTo>
                    <a:pt x="25617" y="16552"/>
                  </a:lnTo>
                  <a:lnTo>
                    <a:pt x="27010" y="17716"/>
                  </a:lnTo>
                  <a:lnTo>
                    <a:pt x="28424" y="18881"/>
                  </a:lnTo>
                  <a:lnTo>
                    <a:pt x="28840" y="19213"/>
                  </a:lnTo>
                  <a:lnTo>
                    <a:pt x="29277" y="19546"/>
                  </a:lnTo>
                  <a:lnTo>
                    <a:pt x="30171" y="20211"/>
                  </a:lnTo>
                  <a:lnTo>
                    <a:pt x="30608" y="20544"/>
                  </a:lnTo>
                  <a:lnTo>
                    <a:pt x="31024" y="20897"/>
                  </a:lnTo>
                  <a:lnTo>
                    <a:pt x="31460" y="21251"/>
                  </a:lnTo>
                  <a:lnTo>
                    <a:pt x="31855" y="21604"/>
                  </a:lnTo>
                  <a:lnTo>
                    <a:pt x="32001" y="21750"/>
                  </a:lnTo>
                  <a:lnTo>
                    <a:pt x="32146" y="21895"/>
                  </a:lnTo>
                  <a:lnTo>
                    <a:pt x="32479" y="22291"/>
                  </a:lnTo>
                  <a:lnTo>
                    <a:pt x="32729" y="22623"/>
                  </a:lnTo>
                  <a:lnTo>
                    <a:pt x="32812" y="22790"/>
                  </a:lnTo>
                  <a:lnTo>
                    <a:pt x="32895" y="22935"/>
                  </a:lnTo>
                  <a:lnTo>
                    <a:pt x="32936" y="23081"/>
                  </a:lnTo>
                  <a:lnTo>
                    <a:pt x="32978" y="23247"/>
                  </a:lnTo>
                  <a:lnTo>
                    <a:pt x="32978" y="23413"/>
                  </a:lnTo>
                  <a:lnTo>
                    <a:pt x="32978" y="23559"/>
                  </a:lnTo>
                  <a:lnTo>
                    <a:pt x="32957" y="23704"/>
                  </a:lnTo>
                  <a:lnTo>
                    <a:pt x="32853" y="24016"/>
                  </a:lnTo>
                  <a:lnTo>
                    <a:pt x="32708" y="24370"/>
                  </a:lnTo>
                  <a:lnTo>
                    <a:pt x="32500" y="24786"/>
                  </a:lnTo>
                  <a:lnTo>
                    <a:pt x="32105" y="25472"/>
                  </a:lnTo>
                  <a:lnTo>
                    <a:pt x="31710" y="26137"/>
                  </a:lnTo>
                  <a:lnTo>
                    <a:pt x="31294" y="26782"/>
                  </a:lnTo>
                  <a:lnTo>
                    <a:pt x="30836" y="27406"/>
                  </a:lnTo>
                  <a:lnTo>
                    <a:pt x="30379" y="28029"/>
                  </a:lnTo>
                  <a:lnTo>
                    <a:pt x="29880" y="28632"/>
                  </a:lnTo>
                  <a:lnTo>
                    <a:pt x="29381" y="29235"/>
                  </a:lnTo>
                  <a:lnTo>
                    <a:pt x="28861" y="29818"/>
                  </a:lnTo>
                  <a:lnTo>
                    <a:pt x="28549" y="30109"/>
                  </a:lnTo>
                  <a:lnTo>
                    <a:pt x="28404" y="30233"/>
                  </a:lnTo>
                  <a:lnTo>
                    <a:pt x="28279" y="30337"/>
                  </a:lnTo>
                  <a:lnTo>
                    <a:pt x="28154" y="30421"/>
                  </a:lnTo>
                  <a:lnTo>
                    <a:pt x="28029" y="30462"/>
                  </a:lnTo>
                  <a:lnTo>
                    <a:pt x="27905" y="30504"/>
                  </a:lnTo>
                  <a:lnTo>
                    <a:pt x="27676" y="30504"/>
                  </a:lnTo>
                  <a:lnTo>
                    <a:pt x="27572" y="30483"/>
                  </a:lnTo>
                  <a:lnTo>
                    <a:pt x="27322" y="30400"/>
                  </a:lnTo>
                  <a:lnTo>
                    <a:pt x="27052" y="30233"/>
                  </a:lnTo>
                  <a:lnTo>
                    <a:pt x="26740" y="30046"/>
                  </a:lnTo>
                  <a:lnTo>
                    <a:pt x="25846" y="29402"/>
                  </a:lnTo>
                  <a:lnTo>
                    <a:pt x="24952" y="28778"/>
                  </a:lnTo>
                  <a:lnTo>
                    <a:pt x="24079" y="28113"/>
                  </a:lnTo>
                  <a:lnTo>
                    <a:pt x="23205" y="27447"/>
                  </a:lnTo>
                  <a:lnTo>
                    <a:pt x="21500" y="26075"/>
                  </a:lnTo>
                  <a:lnTo>
                    <a:pt x="19816" y="24703"/>
                  </a:lnTo>
                  <a:lnTo>
                    <a:pt x="19629" y="24536"/>
                  </a:lnTo>
                  <a:lnTo>
                    <a:pt x="19276" y="24266"/>
                  </a:lnTo>
                  <a:lnTo>
                    <a:pt x="18964" y="24058"/>
                  </a:lnTo>
                  <a:lnTo>
                    <a:pt x="18818" y="23996"/>
                  </a:lnTo>
                  <a:lnTo>
                    <a:pt x="18693" y="23954"/>
                  </a:lnTo>
                  <a:lnTo>
                    <a:pt x="18569" y="23912"/>
                  </a:lnTo>
                  <a:lnTo>
                    <a:pt x="18444" y="23912"/>
                  </a:lnTo>
                  <a:lnTo>
                    <a:pt x="18319" y="23933"/>
                  </a:lnTo>
                  <a:lnTo>
                    <a:pt x="18174" y="23954"/>
                  </a:lnTo>
                  <a:lnTo>
                    <a:pt x="18049" y="24016"/>
                  </a:lnTo>
                  <a:lnTo>
                    <a:pt x="17903" y="24120"/>
                  </a:lnTo>
                  <a:lnTo>
                    <a:pt x="17758" y="24224"/>
                  </a:lnTo>
                  <a:lnTo>
                    <a:pt x="17591" y="24370"/>
                  </a:lnTo>
                  <a:lnTo>
                    <a:pt x="17238" y="24723"/>
                  </a:lnTo>
                  <a:lnTo>
                    <a:pt x="16614" y="25389"/>
                  </a:lnTo>
                  <a:lnTo>
                    <a:pt x="16011" y="26075"/>
                  </a:lnTo>
                  <a:lnTo>
                    <a:pt x="14805" y="27468"/>
                  </a:lnTo>
                  <a:lnTo>
                    <a:pt x="14223" y="28175"/>
                  </a:lnTo>
                  <a:lnTo>
                    <a:pt x="13599" y="28840"/>
                  </a:lnTo>
                  <a:lnTo>
                    <a:pt x="12975" y="29526"/>
                  </a:lnTo>
                  <a:lnTo>
                    <a:pt x="12310" y="30150"/>
                  </a:lnTo>
                  <a:lnTo>
                    <a:pt x="11977" y="30462"/>
                  </a:lnTo>
                  <a:lnTo>
                    <a:pt x="11645" y="30732"/>
                  </a:lnTo>
                  <a:lnTo>
                    <a:pt x="11291" y="31003"/>
                  </a:lnTo>
                  <a:lnTo>
                    <a:pt x="10917" y="31231"/>
                  </a:lnTo>
                  <a:lnTo>
                    <a:pt x="10688" y="31356"/>
                  </a:lnTo>
                  <a:lnTo>
                    <a:pt x="10459" y="31439"/>
                  </a:lnTo>
                  <a:lnTo>
                    <a:pt x="10210" y="31502"/>
                  </a:lnTo>
                  <a:lnTo>
                    <a:pt x="9981" y="31523"/>
                  </a:lnTo>
                  <a:lnTo>
                    <a:pt x="9752" y="31502"/>
                  </a:lnTo>
                  <a:lnTo>
                    <a:pt x="9524" y="31460"/>
                  </a:lnTo>
                  <a:lnTo>
                    <a:pt x="9316" y="31377"/>
                  </a:lnTo>
                  <a:lnTo>
                    <a:pt x="9087" y="31252"/>
                  </a:lnTo>
                  <a:lnTo>
                    <a:pt x="8443" y="30836"/>
                  </a:lnTo>
                  <a:lnTo>
                    <a:pt x="7798" y="30400"/>
                  </a:lnTo>
                  <a:lnTo>
                    <a:pt x="7195" y="29942"/>
                  </a:lnTo>
                  <a:lnTo>
                    <a:pt x="6613" y="29464"/>
                  </a:lnTo>
                  <a:lnTo>
                    <a:pt x="6051" y="28944"/>
                  </a:lnTo>
                  <a:lnTo>
                    <a:pt x="5511" y="28404"/>
                  </a:lnTo>
                  <a:lnTo>
                    <a:pt x="4991" y="27842"/>
                  </a:lnTo>
                  <a:lnTo>
                    <a:pt x="4492" y="27260"/>
                  </a:lnTo>
                  <a:lnTo>
                    <a:pt x="4326" y="27011"/>
                  </a:lnTo>
                  <a:lnTo>
                    <a:pt x="4201" y="26761"/>
                  </a:lnTo>
                  <a:lnTo>
                    <a:pt x="4118" y="26511"/>
                  </a:lnTo>
                  <a:lnTo>
                    <a:pt x="4097" y="26366"/>
                  </a:lnTo>
                  <a:lnTo>
                    <a:pt x="4097" y="26241"/>
                  </a:lnTo>
                  <a:lnTo>
                    <a:pt x="4118" y="26033"/>
                  </a:lnTo>
                  <a:lnTo>
                    <a:pt x="4159" y="25825"/>
                  </a:lnTo>
                  <a:lnTo>
                    <a:pt x="4222" y="25617"/>
                  </a:lnTo>
                  <a:lnTo>
                    <a:pt x="4326" y="25409"/>
                  </a:lnTo>
                  <a:lnTo>
                    <a:pt x="4575" y="24910"/>
                  </a:lnTo>
                  <a:lnTo>
                    <a:pt x="4866" y="24411"/>
                  </a:lnTo>
                  <a:lnTo>
                    <a:pt x="5178" y="23933"/>
                  </a:lnTo>
                  <a:lnTo>
                    <a:pt x="5511" y="23476"/>
                  </a:lnTo>
                  <a:lnTo>
                    <a:pt x="5843" y="23039"/>
                  </a:lnTo>
                  <a:lnTo>
                    <a:pt x="6197" y="22602"/>
                  </a:lnTo>
                  <a:lnTo>
                    <a:pt x="6925" y="21729"/>
                  </a:lnTo>
                  <a:lnTo>
                    <a:pt x="7569" y="20981"/>
                  </a:lnTo>
                  <a:lnTo>
                    <a:pt x="8193" y="20232"/>
                  </a:lnTo>
                  <a:lnTo>
                    <a:pt x="8817" y="19484"/>
                  </a:lnTo>
                  <a:lnTo>
                    <a:pt x="9399" y="18693"/>
                  </a:lnTo>
                  <a:lnTo>
                    <a:pt x="9773" y="18153"/>
                  </a:lnTo>
                  <a:lnTo>
                    <a:pt x="10127" y="17612"/>
                  </a:lnTo>
                  <a:lnTo>
                    <a:pt x="10252" y="17383"/>
                  </a:lnTo>
                  <a:lnTo>
                    <a:pt x="10355" y="17196"/>
                  </a:lnTo>
                  <a:lnTo>
                    <a:pt x="10397" y="17030"/>
                  </a:lnTo>
                  <a:lnTo>
                    <a:pt x="10418" y="16905"/>
                  </a:lnTo>
                  <a:lnTo>
                    <a:pt x="10418" y="16801"/>
                  </a:lnTo>
                  <a:lnTo>
                    <a:pt x="10397" y="16718"/>
                  </a:lnTo>
                  <a:lnTo>
                    <a:pt x="10355" y="16635"/>
                  </a:lnTo>
                  <a:lnTo>
                    <a:pt x="10293" y="16573"/>
                  </a:lnTo>
                  <a:lnTo>
                    <a:pt x="10106" y="16385"/>
                  </a:lnTo>
                  <a:lnTo>
                    <a:pt x="9877" y="16198"/>
                  </a:lnTo>
                  <a:lnTo>
                    <a:pt x="7964" y="14805"/>
                  </a:lnTo>
                  <a:lnTo>
                    <a:pt x="6051" y="13412"/>
                  </a:lnTo>
                  <a:lnTo>
                    <a:pt x="5095" y="12705"/>
                  </a:lnTo>
                  <a:lnTo>
                    <a:pt x="4180" y="11977"/>
                  </a:lnTo>
                  <a:lnTo>
                    <a:pt x="3265" y="11229"/>
                  </a:lnTo>
                  <a:lnTo>
                    <a:pt x="2371" y="10459"/>
                  </a:lnTo>
                  <a:lnTo>
                    <a:pt x="1747" y="9919"/>
                  </a:lnTo>
                  <a:lnTo>
                    <a:pt x="1331" y="9524"/>
                  </a:lnTo>
                  <a:lnTo>
                    <a:pt x="1186" y="9378"/>
                  </a:lnTo>
                  <a:lnTo>
                    <a:pt x="1082" y="9233"/>
                  </a:lnTo>
                  <a:lnTo>
                    <a:pt x="1040" y="9108"/>
                  </a:lnTo>
                  <a:lnTo>
                    <a:pt x="1020" y="8983"/>
                  </a:lnTo>
                  <a:lnTo>
                    <a:pt x="1020" y="8858"/>
                  </a:lnTo>
                  <a:lnTo>
                    <a:pt x="1061" y="8734"/>
                  </a:lnTo>
                  <a:lnTo>
                    <a:pt x="1123" y="8609"/>
                  </a:lnTo>
                  <a:lnTo>
                    <a:pt x="1227" y="8443"/>
                  </a:lnTo>
                  <a:lnTo>
                    <a:pt x="1456" y="8027"/>
                  </a:lnTo>
                  <a:lnTo>
                    <a:pt x="1768" y="7486"/>
                  </a:lnTo>
                  <a:lnTo>
                    <a:pt x="2163" y="6800"/>
                  </a:lnTo>
                  <a:lnTo>
                    <a:pt x="2558" y="6155"/>
                  </a:lnTo>
                  <a:lnTo>
                    <a:pt x="2995" y="5511"/>
                  </a:lnTo>
                  <a:lnTo>
                    <a:pt x="3431" y="4887"/>
                  </a:lnTo>
                  <a:lnTo>
                    <a:pt x="3889" y="4263"/>
                  </a:lnTo>
                  <a:lnTo>
                    <a:pt x="4346" y="3660"/>
                  </a:lnTo>
                  <a:lnTo>
                    <a:pt x="4845" y="3057"/>
                  </a:lnTo>
                  <a:lnTo>
                    <a:pt x="5344" y="2454"/>
                  </a:lnTo>
                  <a:lnTo>
                    <a:pt x="5656" y="2122"/>
                  </a:lnTo>
                  <a:lnTo>
                    <a:pt x="5781" y="1997"/>
                  </a:lnTo>
                  <a:lnTo>
                    <a:pt x="5927" y="1893"/>
                  </a:lnTo>
                  <a:lnTo>
                    <a:pt x="6051" y="1810"/>
                  </a:lnTo>
                  <a:lnTo>
                    <a:pt x="6176" y="1768"/>
                  </a:lnTo>
                  <a:lnTo>
                    <a:pt x="6301" y="1726"/>
                  </a:lnTo>
                  <a:lnTo>
                    <a:pt x="6446" y="1706"/>
                  </a:lnTo>
                  <a:lnTo>
                    <a:pt x="6654" y="1726"/>
                  </a:lnTo>
                  <a:lnTo>
                    <a:pt x="6883" y="1810"/>
                  </a:lnTo>
                  <a:lnTo>
                    <a:pt x="7153" y="1914"/>
                  </a:lnTo>
                  <a:lnTo>
                    <a:pt x="7465" y="2059"/>
                  </a:lnTo>
                  <a:lnTo>
                    <a:pt x="8006" y="2350"/>
                  </a:lnTo>
                  <a:lnTo>
                    <a:pt x="8526" y="2662"/>
                  </a:lnTo>
                  <a:lnTo>
                    <a:pt x="9025" y="2995"/>
                  </a:lnTo>
                  <a:lnTo>
                    <a:pt x="9503" y="3348"/>
                  </a:lnTo>
                  <a:lnTo>
                    <a:pt x="10459" y="4076"/>
                  </a:lnTo>
                  <a:lnTo>
                    <a:pt x="11416" y="4825"/>
                  </a:lnTo>
                  <a:lnTo>
                    <a:pt x="13370" y="6405"/>
                  </a:lnTo>
                  <a:lnTo>
                    <a:pt x="14368" y="7195"/>
                  </a:lnTo>
                  <a:lnTo>
                    <a:pt x="15346" y="7985"/>
                  </a:lnTo>
                  <a:lnTo>
                    <a:pt x="15699" y="8235"/>
                  </a:lnTo>
                  <a:lnTo>
                    <a:pt x="16032" y="8401"/>
                  </a:lnTo>
                  <a:lnTo>
                    <a:pt x="16177" y="8484"/>
                  </a:lnTo>
                  <a:lnTo>
                    <a:pt x="16323" y="8526"/>
                  </a:lnTo>
                  <a:lnTo>
                    <a:pt x="16469" y="8547"/>
                  </a:lnTo>
                  <a:lnTo>
                    <a:pt x="16780" y="8547"/>
                  </a:lnTo>
                  <a:lnTo>
                    <a:pt x="16947" y="8505"/>
                  </a:lnTo>
                  <a:lnTo>
                    <a:pt x="17113" y="8422"/>
                  </a:lnTo>
                  <a:lnTo>
                    <a:pt x="17259" y="8339"/>
                  </a:lnTo>
                  <a:lnTo>
                    <a:pt x="17425" y="8214"/>
                  </a:lnTo>
                  <a:lnTo>
                    <a:pt x="17591" y="8047"/>
                  </a:lnTo>
                  <a:lnTo>
                    <a:pt x="17758" y="7860"/>
                  </a:lnTo>
                  <a:lnTo>
                    <a:pt x="17945" y="7652"/>
                  </a:lnTo>
                  <a:lnTo>
                    <a:pt x="20003" y="5053"/>
                  </a:lnTo>
                  <a:lnTo>
                    <a:pt x="21043" y="3764"/>
                  </a:lnTo>
                  <a:lnTo>
                    <a:pt x="22124" y="2496"/>
                  </a:lnTo>
                  <a:lnTo>
                    <a:pt x="22436" y="2142"/>
                  </a:lnTo>
                  <a:lnTo>
                    <a:pt x="22769" y="1810"/>
                  </a:lnTo>
                  <a:lnTo>
                    <a:pt x="23122" y="1498"/>
                  </a:lnTo>
                  <a:lnTo>
                    <a:pt x="23476" y="1207"/>
                  </a:lnTo>
                  <a:lnTo>
                    <a:pt x="23704" y="1040"/>
                  </a:lnTo>
                  <a:lnTo>
                    <a:pt x="23933" y="936"/>
                  </a:lnTo>
                  <a:lnTo>
                    <a:pt x="24141" y="874"/>
                  </a:lnTo>
                  <a:lnTo>
                    <a:pt x="24391" y="853"/>
                  </a:lnTo>
                  <a:close/>
                  <a:moveTo>
                    <a:pt x="24120" y="1"/>
                  </a:moveTo>
                  <a:lnTo>
                    <a:pt x="23954" y="21"/>
                  </a:lnTo>
                  <a:lnTo>
                    <a:pt x="23788" y="63"/>
                  </a:lnTo>
                  <a:lnTo>
                    <a:pt x="23621" y="105"/>
                  </a:lnTo>
                  <a:lnTo>
                    <a:pt x="23455" y="167"/>
                  </a:lnTo>
                  <a:lnTo>
                    <a:pt x="23309" y="250"/>
                  </a:lnTo>
                  <a:lnTo>
                    <a:pt x="23143" y="333"/>
                  </a:lnTo>
                  <a:lnTo>
                    <a:pt x="22977" y="437"/>
                  </a:lnTo>
                  <a:lnTo>
                    <a:pt x="22623" y="687"/>
                  </a:lnTo>
                  <a:lnTo>
                    <a:pt x="22291" y="957"/>
                  </a:lnTo>
                  <a:lnTo>
                    <a:pt x="21958" y="1248"/>
                  </a:lnTo>
                  <a:lnTo>
                    <a:pt x="21646" y="1539"/>
                  </a:lnTo>
                  <a:lnTo>
                    <a:pt x="21043" y="2163"/>
                  </a:lnTo>
                  <a:lnTo>
                    <a:pt x="20461" y="2808"/>
                  </a:lnTo>
                  <a:lnTo>
                    <a:pt x="19484" y="3972"/>
                  </a:lnTo>
                  <a:lnTo>
                    <a:pt x="18548" y="5157"/>
                  </a:lnTo>
                  <a:lnTo>
                    <a:pt x="17612" y="6363"/>
                  </a:lnTo>
                  <a:lnTo>
                    <a:pt x="16697" y="7611"/>
                  </a:lnTo>
                  <a:lnTo>
                    <a:pt x="13766" y="5116"/>
                  </a:lnTo>
                  <a:lnTo>
                    <a:pt x="10875" y="2683"/>
                  </a:lnTo>
                  <a:lnTo>
                    <a:pt x="10127" y="2059"/>
                  </a:lnTo>
                  <a:lnTo>
                    <a:pt x="9752" y="1789"/>
                  </a:lnTo>
                  <a:lnTo>
                    <a:pt x="9357" y="1498"/>
                  </a:lnTo>
                  <a:lnTo>
                    <a:pt x="8962" y="1248"/>
                  </a:lnTo>
                  <a:lnTo>
                    <a:pt x="8547" y="1020"/>
                  </a:lnTo>
                  <a:lnTo>
                    <a:pt x="8110" y="832"/>
                  </a:lnTo>
                  <a:lnTo>
                    <a:pt x="7652" y="666"/>
                  </a:lnTo>
                  <a:lnTo>
                    <a:pt x="7361" y="583"/>
                  </a:lnTo>
                  <a:lnTo>
                    <a:pt x="7070" y="520"/>
                  </a:lnTo>
                  <a:lnTo>
                    <a:pt x="6779" y="479"/>
                  </a:lnTo>
                  <a:lnTo>
                    <a:pt x="6509" y="458"/>
                  </a:lnTo>
                  <a:lnTo>
                    <a:pt x="6280" y="479"/>
                  </a:lnTo>
                  <a:lnTo>
                    <a:pt x="6031" y="500"/>
                  </a:lnTo>
                  <a:lnTo>
                    <a:pt x="5802" y="562"/>
                  </a:lnTo>
                  <a:lnTo>
                    <a:pt x="5594" y="645"/>
                  </a:lnTo>
                  <a:lnTo>
                    <a:pt x="5365" y="749"/>
                  </a:lnTo>
                  <a:lnTo>
                    <a:pt x="5157" y="874"/>
                  </a:lnTo>
                  <a:lnTo>
                    <a:pt x="4949" y="1040"/>
                  </a:lnTo>
                  <a:lnTo>
                    <a:pt x="4762" y="1207"/>
                  </a:lnTo>
                  <a:lnTo>
                    <a:pt x="4118" y="1914"/>
                  </a:lnTo>
                  <a:lnTo>
                    <a:pt x="3494" y="2600"/>
                  </a:lnTo>
                  <a:lnTo>
                    <a:pt x="2891" y="3328"/>
                  </a:lnTo>
                  <a:lnTo>
                    <a:pt x="2329" y="4076"/>
                  </a:lnTo>
                  <a:lnTo>
                    <a:pt x="1789" y="4845"/>
                  </a:lnTo>
                  <a:lnTo>
                    <a:pt x="1290" y="5636"/>
                  </a:lnTo>
                  <a:lnTo>
                    <a:pt x="1061" y="6051"/>
                  </a:lnTo>
                  <a:lnTo>
                    <a:pt x="853" y="6467"/>
                  </a:lnTo>
                  <a:lnTo>
                    <a:pt x="624" y="6883"/>
                  </a:lnTo>
                  <a:lnTo>
                    <a:pt x="437" y="7320"/>
                  </a:lnTo>
                  <a:lnTo>
                    <a:pt x="250" y="7736"/>
                  </a:lnTo>
                  <a:lnTo>
                    <a:pt x="167" y="7944"/>
                  </a:lnTo>
                  <a:lnTo>
                    <a:pt x="105" y="8151"/>
                  </a:lnTo>
                  <a:lnTo>
                    <a:pt x="63" y="8380"/>
                  </a:lnTo>
                  <a:lnTo>
                    <a:pt x="21" y="8609"/>
                  </a:lnTo>
                  <a:lnTo>
                    <a:pt x="1" y="8838"/>
                  </a:lnTo>
                  <a:lnTo>
                    <a:pt x="21" y="9066"/>
                  </a:lnTo>
                  <a:lnTo>
                    <a:pt x="84" y="9607"/>
                  </a:lnTo>
                  <a:lnTo>
                    <a:pt x="188" y="10106"/>
                  </a:lnTo>
                  <a:lnTo>
                    <a:pt x="354" y="10605"/>
                  </a:lnTo>
                  <a:lnTo>
                    <a:pt x="458" y="10834"/>
                  </a:lnTo>
                  <a:lnTo>
                    <a:pt x="562" y="11062"/>
                  </a:lnTo>
                  <a:lnTo>
                    <a:pt x="666" y="11291"/>
                  </a:lnTo>
                  <a:lnTo>
                    <a:pt x="812" y="11499"/>
                  </a:lnTo>
                  <a:lnTo>
                    <a:pt x="936" y="11728"/>
                  </a:lnTo>
                  <a:lnTo>
                    <a:pt x="1103" y="11915"/>
                  </a:lnTo>
                  <a:lnTo>
                    <a:pt x="1269" y="12123"/>
                  </a:lnTo>
                  <a:lnTo>
                    <a:pt x="1456" y="12310"/>
                  </a:lnTo>
                  <a:lnTo>
                    <a:pt x="1643" y="12497"/>
                  </a:lnTo>
                  <a:lnTo>
                    <a:pt x="1851" y="12684"/>
                  </a:lnTo>
                  <a:lnTo>
                    <a:pt x="3411" y="13973"/>
                  </a:lnTo>
                  <a:lnTo>
                    <a:pt x="4201" y="14597"/>
                  </a:lnTo>
                  <a:lnTo>
                    <a:pt x="5012" y="15221"/>
                  </a:lnTo>
                  <a:lnTo>
                    <a:pt x="5823" y="15824"/>
                  </a:lnTo>
                  <a:lnTo>
                    <a:pt x="6634" y="16427"/>
                  </a:lnTo>
                  <a:lnTo>
                    <a:pt x="7465" y="17009"/>
                  </a:lnTo>
                  <a:lnTo>
                    <a:pt x="8297" y="17591"/>
                  </a:lnTo>
                  <a:lnTo>
                    <a:pt x="8443" y="17675"/>
                  </a:lnTo>
                  <a:lnTo>
                    <a:pt x="8609" y="17737"/>
                  </a:lnTo>
                  <a:lnTo>
                    <a:pt x="8692" y="17799"/>
                  </a:lnTo>
                  <a:lnTo>
                    <a:pt x="8754" y="17862"/>
                  </a:lnTo>
                  <a:lnTo>
                    <a:pt x="8817" y="17945"/>
                  </a:lnTo>
                  <a:lnTo>
                    <a:pt x="8858" y="18049"/>
                  </a:lnTo>
                  <a:lnTo>
                    <a:pt x="8775" y="18153"/>
                  </a:lnTo>
                  <a:lnTo>
                    <a:pt x="7486" y="19691"/>
                  </a:lnTo>
                  <a:lnTo>
                    <a:pt x="6405" y="20960"/>
                  </a:lnTo>
                  <a:lnTo>
                    <a:pt x="5885" y="21584"/>
                  </a:lnTo>
                  <a:lnTo>
                    <a:pt x="5365" y="22249"/>
                  </a:lnTo>
                  <a:lnTo>
                    <a:pt x="4866" y="22894"/>
                  </a:lnTo>
                  <a:lnTo>
                    <a:pt x="4388" y="23580"/>
                  </a:lnTo>
                  <a:lnTo>
                    <a:pt x="3951" y="24287"/>
                  </a:lnTo>
                  <a:lnTo>
                    <a:pt x="3743" y="24661"/>
                  </a:lnTo>
                  <a:lnTo>
                    <a:pt x="3556" y="25014"/>
                  </a:lnTo>
                  <a:lnTo>
                    <a:pt x="3369" y="25409"/>
                  </a:lnTo>
                  <a:lnTo>
                    <a:pt x="3286" y="25597"/>
                  </a:lnTo>
                  <a:lnTo>
                    <a:pt x="3224" y="25805"/>
                  </a:lnTo>
                  <a:lnTo>
                    <a:pt x="3161" y="26012"/>
                  </a:lnTo>
                  <a:lnTo>
                    <a:pt x="3140" y="26220"/>
                  </a:lnTo>
                  <a:lnTo>
                    <a:pt x="3120" y="26428"/>
                  </a:lnTo>
                  <a:lnTo>
                    <a:pt x="3120" y="26657"/>
                  </a:lnTo>
                  <a:lnTo>
                    <a:pt x="3161" y="27011"/>
                  </a:lnTo>
                  <a:lnTo>
                    <a:pt x="3224" y="27385"/>
                  </a:lnTo>
                  <a:lnTo>
                    <a:pt x="3286" y="27738"/>
                  </a:lnTo>
                  <a:lnTo>
                    <a:pt x="3369" y="28071"/>
                  </a:lnTo>
                  <a:lnTo>
                    <a:pt x="3473" y="28424"/>
                  </a:lnTo>
                  <a:lnTo>
                    <a:pt x="3598" y="28736"/>
                  </a:lnTo>
                  <a:lnTo>
                    <a:pt x="3723" y="29069"/>
                  </a:lnTo>
                  <a:lnTo>
                    <a:pt x="3889" y="29360"/>
                  </a:lnTo>
                  <a:lnTo>
                    <a:pt x="4055" y="29672"/>
                  </a:lnTo>
                  <a:lnTo>
                    <a:pt x="4242" y="29942"/>
                  </a:lnTo>
                  <a:lnTo>
                    <a:pt x="4450" y="30233"/>
                  </a:lnTo>
                  <a:lnTo>
                    <a:pt x="4679" y="30483"/>
                  </a:lnTo>
                  <a:lnTo>
                    <a:pt x="4929" y="30753"/>
                  </a:lnTo>
                  <a:lnTo>
                    <a:pt x="5199" y="30982"/>
                  </a:lnTo>
                  <a:lnTo>
                    <a:pt x="5511" y="31211"/>
                  </a:lnTo>
                  <a:lnTo>
                    <a:pt x="5823" y="31439"/>
                  </a:lnTo>
                  <a:lnTo>
                    <a:pt x="7133" y="32313"/>
                  </a:lnTo>
                  <a:lnTo>
                    <a:pt x="7569" y="32562"/>
                  </a:lnTo>
                  <a:lnTo>
                    <a:pt x="7985" y="32791"/>
                  </a:lnTo>
                  <a:lnTo>
                    <a:pt x="8401" y="32999"/>
                  </a:lnTo>
                  <a:lnTo>
                    <a:pt x="8775" y="33165"/>
                  </a:lnTo>
                  <a:lnTo>
                    <a:pt x="9150" y="33290"/>
                  </a:lnTo>
                  <a:lnTo>
                    <a:pt x="9503" y="33373"/>
                  </a:lnTo>
                  <a:lnTo>
                    <a:pt x="9856" y="33436"/>
                  </a:lnTo>
                  <a:lnTo>
                    <a:pt x="10189" y="33456"/>
                  </a:lnTo>
                  <a:lnTo>
                    <a:pt x="10397" y="33436"/>
                  </a:lnTo>
                  <a:lnTo>
                    <a:pt x="10605" y="33415"/>
                  </a:lnTo>
                  <a:lnTo>
                    <a:pt x="10813" y="33373"/>
                  </a:lnTo>
                  <a:lnTo>
                    <a:pt x="11021" y="33332"/>
                  </a:lnTo>
                  <a:lnTo>
                    <a:pt x="11229" y="33269"/>
                  </a:lnTo>
                  <a:lnTo>
                    <a:pt x="11437" y="33186"/>
                  </a:lnTo>
                  <a:lnTo>
                    <a:pt x="11645" y="33082"/>
                  </a:lnTo>
                  <a:lnTo>
                    <a:pt x="11853" y="32978"/>
                  </a:lnTo>
                  <a:lnTo>
                    <a:pt x="12268" y="32708"/>
                  </a:lnTo>
                  <a:lnTo>
                    <a:pt x="12684" y="32396"/>
                  </a:lnTo>
                  <a:lnTo>
                    <a:pt x="13121" y="32001"/>
                  </a:lnTo>
                  <a:lnTo>
                    <a:pt x="13578" y="31564"/>
                  </a:lnTo>
                  <a:lnTo>
                    <a:pt x="14472" y="30628"/>
                  </a:lnTo>
                  <a:lnTo>
                    <a:pt x="15346" y="29672"/>
                  </a:lnTo>
                  <a:lnTo>
                    <a:pt x="16219" y="28716"/>
                  </a:lnTo>
                  <a:lnTo>
                    <a:pt x="16635" y="28217"/>
                  </a:lnTo>
                  <a:lnTo>
                    <a:pt x="17051" y="27738"/>
                  </a:lnTo>
                  <a:lnTo>
                    <a:pt x="17675" y="26990"/>
                  </a:lnTo>
                  <a:lnTo>
                    <a:pt x="18319" y="26262"/>
                  </a:lnTo>
                  <a:lnTo>
                    <a:pt x="18714" y="26595"/>
                  </a:lnTo>
                  <a:lnTo>
                    <a:pt x="20274" y="27884"/>
                  </a:lnTo>
                  <a:lnTo>
                    <a:pt x="21064" y="28528"/>
                  </a:lnTo>
                  <a:lnTo>
                    <a:pt x="21854" y="29152"/>
                  </a:lnTo>
                  <a:lnTo>
                    <a:pt x="22665" y="29755"/>
                  </a:lnTo>
                  <a:lnTo>
                    <a:pt x="23497" y="30337"/>
                  </a:lnTo>
                  <a:lnTo>
                    <a:pt x="24349" y="30899"/>
                  </a:lnTo>
                  <a:lnTo>
                    <a:pt x="25222" y="31419"/>
                  </a:lnTo>
                  <a:lnTo>
                    <a:pt x="25576" y="31627"/>
                  </a:lnTo>
                  <a:lnTo>
                    <a:pt x="25929" y="31793"/>
                  </a:lnTo>
                  <a:lnTo>
                    <a:pt x="26262" y="31938"/>
                  </a:lnTo>
                  <a:lnTo>
                    <a:pt x="26615" y="32042"/>
                  </a:lnTo>
                  <a:lnTo>
                    <a:pt x="26948" y="32146"/>
                  </a:lnTo>
                  <a:lnTo>
                    <a:pt x="27281" y="32209"/>
                  </a:lnTo>
                  <a:lnTo>
                    <a:pt x="27593" y="32250"/>
                  </a:lnTo>
                  <a:lnTo>
                    <a:pt x="27905" y="32271"/>
                  </a:lnTo>
                  <a:lnTo>
                    <a:pt x="28154" y="32250"/>
                  </a:lnTo>
                  <a:lnTo>
                    <a:pt x="28383" y="32230"/>
                  </a:lnTo>
                  <a:lnTo>
                    <a:pt x="28612" y="32188"/>
                  </a:lnTo>
                  <a:lnTo>
                    <a:pt x="28840" y="32126"/>
                  </a:lnTo>
                  <a:lnTo>
                    <a:pt x="29069" y="32063"/>
                  </a:lnTo>
                  <a:lnTo>
                    <a:pt x="29298" y="31959"/>
                  </a:lnTo>
                  <a:lnTo>
                    <a:pt x="29506" y="31855"/>
                  </a:lnTo>
                  <a:lnTo>
                    <a:pt x="29734" y="31730"/>
                  </a:lnTo>
                  <a:lnTo>
                    <a:pt x="29942" y="31606"/>
                  </a:lnTo>
                  <a:lnTo>
                    <a:pt x="30150" y="31439"/>
                  </a:lnTo>
                  <a:lnTo>
                    <a:pt x="30358" y="31273"/>
                  </a:lnTo>
                  <a:lnTo>
                    <a:pt x="30545" y="31086"/>
                  </a:lnTo>
                  <a:lnTo>
                    <a:pt x="30753" y="30878"/>
                  </a:lnTo>
                  <a:lnTo>
                    <a:pt x="30940" y="30649"/>
                  </a:lnTo>
                  <a:lnTo>
                    <a:pt x="31127" y="30400"/>
                  </a:lnTo>
                  <a:lnTo>
                    <a:pt x="31315" y="30150"/>
                  </a:lnTo>
                  <a:lnTo>
                    <a:pt x="31751" y="29568"/>
                  </a:lnTo>
                  <a:lnTo>
                    <a:pt x="32188" y="28986"/>
                  </a:lnTo>
                  <a:lnTo>
                    <a:pt x="33082" y="27884"/>
                  </a:lnTo>
                  <a:lnTo>
                    <a:pt x="33248" y="27655"/>
                  </a:lnTo>
                  <a:lnTo>
                    <a:pt x="33394" y="27406"/>
                  </a:lnTo>
                  <a:lnTo>
                    <a:pt x="33519" y="27156"/>
                  </a:lnTo>
                  <a:lnTo>
                    <a:pt x="33623" y="26865"/>
                  </a:lnTo>
                  <a:lnTo>
                    <a:pt x="33727" y="26574"/>
                  </a:lnTo>
                  <a:lnTo>
                    <a:pt x="33810" y="26262"/>
                  </a:lnTo>
                  <a:lnTo>
                    <a:pt x="33893" y="25950"/>
                  </a:lnTo>
                  <a:lnTo>
                    <a:pt x="33934" y="25617"/>
                  </a:lnTo>
                  <a:lnTo>
                    <a:pt x="33976" y="25285"/>
                  </a:lnTo>
                  <a:lnTo>
                    <a:pt x="34018" y="24952"/>
                  </a:lnTo>
                  <a:lnTo>
                    <a:pt x="34018" y="24599"/>
                  </a:lnTo>
                  <a:lnTo>
                    <a:pt x="34018" y="24266"/>
                  </a:lnTo>
                  <a:lnTo>
                    <a:pt x="33997" y="23954"/>
                  </a:lnTo>
                  <a:lnTo>
                    <a:pt x="33955" y="23621"/>
                  </a:lnTo>
                  <a:lnTo>
                    <a:pt x="33893" y="23309"/>
                  </a:lnTo>
                  <a:lnTo>
                    <a:pt x="33831" y="23018"/>
                  </a:lnTo>
                  <a:lnTo>
                    <a:pt x="33768" y="22810"/>
                  </a:lnTo>
                  <a:lnTo>
                    <a:pt x="33685" y="22602"/>
                  </a:lnTo>
                  <a:lnTo>
                    <a:pt x="33602" y="22395"/>
                  </a:lnTo>
                  <a:lnTo>
                    <a:pt x="33498" y="22207"/>
                  </a:lnTo>
                  <a:lnTo>
                    <a:pt x="33207" y="21771"/>
                  </a:lnTo>
                  <a:lnTo>
                    <a:pt x="32895" y="21355"/>
                  </a:lnTo>
                  <a:lnTo>
                    <a:pt x="32541" y="20981"/>
                  </a:lnTo>
                  <a:lnTo>
                    <a:pt x="32188" y="20606"/>
                  </a:lnTo>
                  <a:lnTo>
                    <a:pt x="31793" y="20253"/>
                  </a:lnTo>
                  <a:lnTo>
                    <a:pt x="31398" y="19920"/>
                  </a:lnTo>
                  <a:lnTo>
                    <a:pt x="30587" y="19255"/>
                  </a:lnTo>
                  <a:lnTo>
                    <a:pt x="26990" y="16406"/>
                  </a:lnTo>
                  <a:lnTo>
                    <a:pt x="27551" y="15803"/>
                  </a:lnTo>
                  <a:lnTo>
                    <a:pt x="28113" y="15200"/>
                  </a:lnTo>
                  <a:lnTo>
                    <a:pt x="28632" y="14576"/>
                  </a:lnTo>
                  <a:lnTo>
                    <a:pt x="29173" y="13953"/>
                  </a:lnTo>
                  <a:lnTo>
                    <a:pt x="29672" y="13308"/>
                  </a:lnTo>
                  <a:lnTo>
                    <a:pt x="30171" y="12663"/>
                  </a:lnTo>
                  <a:lnTo>
                    <a:pt x="30670" y="12019"/>
                  </a:lnTo>
                  <a:lnTo>
                    <a:pt x="31127" y="11354"/>
                  </a:lnTo>
                  <a:lnTo>
                    <a:pt x="31626" y="10626"/>
                  </a:lnTo>
                  <a:lnTo>
                    <a:pt x="31855" y="10272"/>
                  </a:lnTo>
                  <a:lnTo>
                    <a:pt x="32063" y="9877"/>
                  </a:lnTo>
                  <a:lnTo>
                    <a:pt x="32250" y="9503"/>
                  </a:lnTo>
                  <a:lnTo>
                    <a:pt x="32417" y="9108"/>
                  </a:lnTo>
                  <a:lnTo>
                    <a:pt x="32562" y="8692"/>
                  </a:lnTo>
                  <a:lnTo>
                    <a:pt x="32666" y="8255"/>
                  </a:lnTo>
                  <a:lnTo>
                    <a:pt x="32708" y="7944"/>
                  </a:lnTo>
                  <a:lnTo>
                    <a:pt x="32729" y="7652"/>
                  </a:lnTo>
                  <a:lnTo>
                    <a:pt x="32729" y="7361"/>
                  </a:lnTo>
                  <a:lnTo>
                    <a:pt x="32708" y="7070"/>
                  </a:lnTo>
                  <a:lnTo>
                    <a:pt x="32666" y="6800"/>
                  </a:lnTo>
                  <a:lnTo>
                    <a:pt x="32583" y="6530"/>
                  </a:lnTo>
                  <a:lnTo>
                    <a:pt x="32500" y="6259"/>
                  </a:lnTo>
                  <a:lnTo>
                    <a:pt x="32417" y="6010"/>
                  </a:lnTo>
                  <a:lnTo>
                    <a:pt x="32292" y="5760"/>
                  </a:lnTo>
                  <a:lnTo>
                    <a:pt x="32146" y="5511"/>
                  </a:lnTo>
                  <a:lnTo>
                    <a:pt x="32001" y="5282"/>
                  </a:lnTo>
                  <a:lnTo>
                    <a:pt x="31834" y="5053"/>
                  </a:lnTo>
                  <a:lnTo>
                    <a:pt x="31647" y="4825"/>
                  </a:lnTo>
                  <a:lnTo>
                    <a:pt x="31460" y="4617"/>
                  </a:lnTo>
                  <a:lnTo>
                    <a:pt x="31044" y="4201"/>
                  </a:lnTo>
                  <a:lnTo>
                    <a:pt x="30379" y="3619"/>
                  </a:lnTo>
                  <a:lnTo>
                    <a:pt x="29734" y="3078"/>
                  </a:lnTo>
                  <a:lnTo>
                    <a:pt x="29048" y="2537"/>
                  </a:lnTo>
                  <a:lnTo>
                    <a:pt x="28362" y="2038"/>
                  </a:lnTo>
                  <a:lnTo>
                    <a:pt x="27655" y="1560"/>
                  </a:lnTo>
                  <a:lnTo>
                    <a:pt x="26927" y="1103"/>
                  </a:lnTo>
                  <a:lnTo>
                    <a:pt x="26179" y="666"/>
                  </a:lnTo>
                  <a:lnTo>
                    <a:pt x="25409" y="271"/>
                  </a:lnTo>
                  <a:lnTo>
                    <a:pt x="25160" y="167"/>
                  </a:lnTo>
                  <a:lnTo>
                    <a:pt x="24910" y="84"/>
                  </a:lnTo>
                  <a:lnTo>
                    <a:pt x="24682" y="21"/>
                  </a:lnTo>
                  <a:lnTo>
                    <a:pt x="24432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922925" y="3683488"/>
              <a:ext cx="799000" cy="766750"/>
            </a:xfrm>
            <a:custGeom>
              <a:avLst/>
              <a:gdLst/>
              <a:ahLst/>
              <a:cxnLst/>
              <a:rect l="l" t="t" r="r" b="b"/>
              <a:pathLst>
                <a:path w="31960" h="30670" fill="none" extrusionOk="0">
                  <a:moveTo>
                    <a:pt x="15595" y="7694"/>
                  </a:moveTo>
                  <a:lnTo>
                    <a:pt x="15595" y="7694"/>
                  </a:lnTo>
                  <a:lnTo>
                    <a:pt x="15761" y="7694"/>
                  </a:lnTo>
                  <a:lnTo>
                    <a:pt x="15928" y="7652"/>
                  </a:lnTo>
                  <a:lnTo>
                    <a:pt x="16094" y="7569"/>
                  </a:lnTo>
                  <a:lnTo>
                    <a:pt x="16240" y="7486"/>
                  </a:lnTo>
                  <a:lnTo>
                    <a:pt x="16406" y="7361"/>
                  </a:lnTo>
                  <a:lnTo>
                    <a:pt x="16572" y="7194"/>
                  </a:lnTo>
                  <a:lnTo>
                    <a:pt x="16739" y="7007"/>
                  </a:lnTo>
                  <a:lnTo>
                    <a:pt x="16926" y="6799"/>
                  </a:lnTo>
                  <a:lnTo>
                    <a:pt x="16926" y="6799"/>
                  </a:lnTo>
                  <a:lnTo>
                    <a:pt x="18984" y="4200"/>
                  </a:lnTo>
                  <a:lnTo>
                    <a:pt x="20024" y="2911"/>
                  </a:lnTo>
                  <a:lnTo>
                    <a:pt x="21105" y="1643"/>
                  </a:lnTo>
                  <a:lnTo>
                    <a:pt x="21105" y="1643"/>
                  </a:lnTo>
                  <a:lnTo>
                    <a:pt x="21417" y="1289"/>
                  </a:lnTo>
                  <a:lnTo>
                    <a:pt x="21750" y="957"/>
                  </a:lnTo>
                  <a:lnTo>
                    <a:pt x="22103" y="645"/>
                  </a:lnTo>
                  <a:lnTo>
                    <a:pt x="22457" y="354"/>
                  </a:lnTo>
                  <a:lnTo>
                    <a:pt x="22457" y="354"/>
                  </a:lnTo>
                  <a:lnTo>
                    <a:pt x="22685" y="187"/>
                  </a:lnTo>
                  <a:lnTo>
                    <a:pt x="22914" y="83"/>
                  </a:lnTo>
                  <a:lnTo>
                    <a:pt x="23122" y="21"/>
                  </a:lnTo>
                  <a:lnTo>
                    <a:pt x="23372" y="0"/>
                  </a:lnTo>
                  <a:lnTo>
                    <a:pt x="23372" y="0"/>
                  </a:lnTo>
                  <a:lnTo>
                    <a:pt x="23538" y="0"/>
                  </a:lnTo>
                  <a:lnTo>
                    <a:pt x="23704" y="42"/>
                  </a:lnTo>
                  <a:lnTo>
                    <a:pt x="23871" y="104"/>
                  </a:lnTo>
                  <a:lnTo>
                    <a:pt x="24058" y="187"/>
                  </a:lnTo>
                  <a:lnTo>
                    <a:pt x="24058" y="187"/>
                  </a:lnTo>
                  <a:lnTo>
                    <a:pt x="24827" y="624"/>
                  </a:lnTo>
                  <a:lnTo>
                    <a:pt x="25596" y="1102"/>
                  </a:lnTo>
                  <a:lnTo>
                    <a:pt x="26324" y="1601"/>
                  </a:lnTo>
                  <a:lnTo>
                    <a:pt x="27052" y="2121"/>
                  </a:lnTo>
                  <a:lnTo>
                    <a:pt x="27759" y="2682"/>
                  </a:lnTo>
                  <a:lnTo>
                    <a:pt x="28445" y="3265"/>
                  </a:lnTo>
                  <a:lnTo>
                    <a:pt x="29110" y="3847"/>
                  </a:lnTo>
                  <a:lnTo>
                    <a:pt x="29755" y="4491"/>
                  </a:lnTo>
                  <a:lnTo>
                    <a:pt x="29755" y="4491"/>
                  </a:lnTo>
                  <a:lnTo>
                    <a:pt x="29880" y="4616"/>
                  </a:lnTo>
                  <a:lnTo>
                    <a:pt x="29984" y="4762"/>
                  </a:lnTo>
                  <a:lnTo>
                    <a:pt x="30067" y="4907"/>
                  </a:lnTo>
                  <a:lnTo>
                    <a:pt x="30129" y="5074"/>
                  </a:lnTo>
                  <a:lnTo>
                    <a:pt x="30192" y="5240"/>
                  </a:lnTo>
                  <a:lnTo>
                    <a:pt x="30233" y="5427"/>
                  </a:lnTo>
                  <a:lnTo>
                    <a:pt x="30254" y="5635"/>
                  </a:lnTo>
                  <a:lnTo>
                    <a:pt x="30275" y="5864"/>
                  </a:lnTo>
                  <a:lnTo>
                    <a:pt x="30275" y="5864"/>
                  </a:lnTo>
                  <a:lnTo>
                    <a:pt x="30275" y="5905"/>
                  </a:lnTo>
                  <a:lnTo>
                    <a:pt x="30275" y="5905"/>
                  </a:lnTo>
                  <a:lnTo>
                    <a:pt x="30254" y="6051"/>
                  </a:lnTo>
                  <a:lnTo>
                    <a:pt x="30212" y="6196"/>
                  </a:lnTo>
                  <a:lnTo>
                    <a:pt x="30108" y="6508"/>
                  </a:lnTo>
                  <a:lnTo>
                    <a:pt x="29942" y="6841"/>
                  </a:lnTo>
                  <a:lnTo>
                    <a:pt x="29755" y="7174"/>
                  </a:lnTo>
                  <a:lnTo>
                    <a:pt x="29755" y="7174"/>
                  </a:lnTo>
                  <a:lnTo>
                    <a:pt x="29422" y="7714"/>
                  </a:lnTo>
                  <a:lnTo>
                    <a:pt x="29069" y="8234"/>
                  </a:lnTo>
                  <a:lnTo>
                    <a:pt x="28715" y="8754"/>
                  </a:lnTo>
                  <a:lnTo>
                    <a:pt x="28320" y="9253"/>
                  </a:lnTo>
                  <a:lnTo>
                    <a:pt x="27551" y="10251"/>
                  </a:lnTo>
                  <a:lnTo>
                    <a:pt x="26740" y="11228"/>
                  </a:lnTo>
                  <a:lnTo>
                    <a:pt x="26740" y="11228"/>
                  </a:lnTo>
                  <a:lnTo>
                    <a:pt x="26137" y="11956"/>
                  </a:lnTo>
                  <a:lnTo>
                    <a:pt x="25555" y="12725"/>
                  </a:lnTo>
                  <a:lnTo>
                    <a:pt x="24973" y="13474"/>
                  </a:lnTo>
                  <a:lnTo>
                    <a:pt x="24411" y="14243"/>
                  </a:lnTo>
                  <a:lnTo>
                    <a:pt x="24411" y="14243"/>
                  </a:lnTo>
                  <a:lnTo>
                    <a:pt x="24266" y="14451"/>
                  </a:lnTo>
                  <a:lnTo>
                    <a:pt x="24162" y="14638"/>
                  </a:lnTo>
                  <a:lnTo>
                    <a:pt x="24099" y="14805"/>
                  </a:lnTo>
                  <a:lnTo>
                    <a:pt x="24079" y="14950"/>
                  </a:lnTo>
                  <a:lnTo>
                    <a:pt x="24079" y="14950"/>
                  </a:lnTo>
                  <a:lnTo>
                    <a:pt x="24079" y="15054"/>
                  </a:lnTo>
                  <a:lnTo>
                    <a:pt x="24099" y="15137"/>
                  </a:lnTo>
                  <a:lnTo>
                    <a:pt x="24141" y="15221"/>
                  </a:lnTo>
                  <a:lnTo>
                    <a:pt x="24203" y="15304"/>
                  </a:lnTo>
                  <a:lnTo>
                    <a:pt x="24370" y="15491"/>
                  </a:lnTo>
                  <a:lnTo>
                    <a:pt x="24598" y="15699"/>
                  </a:lnTo>
                  <a:lnTo>
                    <a:pt x="24598" y="15699"/>
                  </a:lnTo>
                  <a:lnTo>
                    <a:pt x="25991" y="16863"/>
                  </a:lnTo>
                  <a:lnTo>
                    <a:pt x="27405" y="18028"/>
                  </a:lnTo>
                  <a:lnTo>
                    <a:pt x="27405" y="18028"/>
                  </a:lnTo>
                  <a:lnTo>
                    <a:pt x="27821" y="18360"/>
                  </a:lnTo>
                  <a:lnTo>
                    <a:pt x="28258" y="18693"/>
                  </a:lnTo>
                  <a:lnTo>
                    <a:pt x="29152" y="19358"/>
                  </a:lnTo>
                  <a:lnTo>
                    <a:pt x="29589" y="19691"/>
                  </a:lnTo>
                  <a:lnTo>
                    <a:pt x="30005" y="20044"/>
                  </a:lnTo>
                  <a:lnTo>
                    <a:pt x="30441" y="20398"/>
                  </a:lnTo>
                  <a:lnTo>
                    <a:pt x="30836" y="20751"/>
                  </a:lnTo>
                  <a:lnTo>
                    <a:pt x="30836" y="20751"/>
                  </a:lnTo>
                  <a:lnTo>
                    <a:pt x="30982" y="20897"/>
                  </a:lnTo>
                  <a:lnTo>
                    <a:pt x="31127" y="21042"/>
                  </a:lnTo>
                  <a:lnTo>
                    <a:pt x="31127" y="21042"/>
                  </a:lnTo>
                  <a:lnTo>
                    <a:pt x="31460" y="21438"/>
                  </a:lnTo>
                  <a:lnTo>
                    <a:pt x="31710" y="21770"/>
                  </a:lnTo>
                  <a:lnTo>
                    <a:pt x="31793" y="21937"/>
                  </a:lnTo>
                  <a:lnTo>
                    <a:pt x="31876" y="22082"/>
                  </a:lnTo>
                  <a:lnTo>
                    <a:pt x="31917" y="22228"/>
                  </a:lnTo>
                  <a:lnTo>
                    <a:pt x="31959" y="22394"/>
                  </a:lnTo>
                  <a:lnTo>
                    <a:pt x="31959" y="22394"/>
                  </a:lnTo>
                  <a:lnTo>
                    <a:pt x="31959" y="22560"/>
                  </a:lnTo>
                  <a:lnTo>
                    <a:pt x="31959" y="22560"/>
                  </a:lnTo>
                  <a:lnTo>
                    <a:pt x="31959" y="22706"/>
                  </a:lnTo>
                  <a:lnTo>
                    <a:pt x="31938" y="22851"/>
                  </a:lnTo>
                  <a:lnTo>
                    <a:pt x="31834" y="23163"/>
                  </a:lnTo>
                  <a:lnTo>
                    <a:pt x="31689" y="23517"/>
                  </a:lnTo>
                  <a:lnTo>
                    <a:pt x="31481" y="23933"/>
                  </a:lnTo>
                  <a:lnTo>
                    <a:pt x="31481" y="23933"/>
                  </a:lnTo>
                  <a:lnTo>
                    <a:pt x="31086" y="24619"/>
                  </a:lnTo>
                  <a:lnTo>
                    <a:pt x="30691" y="25284"/>
                  </a:lnTo>
                  <a:lnTo>
                    <a:pt x="30275" y="25929"/>
                  </a:lnTo>
                  <a:lnTo>
                    <a:pt x="29817" y="26553"/>
                  </a:lnTo>
                  <a:lnTo>
                    <a:pt x="29360" y="27176"/>
                  </a:lnTo>
                  <a:lnTo>
                    <a:pt x="28861" y="27779"/>
                  </a:lnTo>
                  <a:lnTo>
                    <a:pt x="28362" y="28382"/>
                  </a:lnTo>
                  <a:lnTo>
                    <a:pt x="27842" y="28965"/>
                  </a:lnTo>
                  <a:lnTo>
                    <a:pt x="27842" y="28965"/>
                  </a:lnTo>
                  <a:lnTo>
                    <a:pt x="27530" y="29256"/>
                  </a:lnTo>
                  <a:lnTo>
                    <a:pt x="27385" y="29380"/>
                  </a:lnTo>
                  <a:lnTo>
                    <a:pt x="27260" y="29484"/>
                  </a:lnTo>
                  <a:lnTo>
                    <a:pt x="27135" y="29568"/>
                  </a:lnTo>
                  <a:lnTo>
                    <a:pt x="27010" y="29609"/>
                  </a:lnTo>
                  <a:lnTo>
                    <a:pt x="26886" y="29651"/>
                  </a:lnTo>
                  <a:lnTo>
                    <a:pt x="26761" y="29651"/>
                  </a:lnTo>
                  <a:lnTo>
                    <a:pt x="26761" y="29651"/>
                  </a:lnTo>
                  <a:lnTo>
                    <a:pt x="26657" y="29651"/>
                  </a:lnTo>
                  <a:lnTo>
                    <a:pt x="26553" y="29630"/>
                  </a:lnTo>
                  <a:lnTo>
                    <a:pt x="26303" y="29547"/>
                  </a:lnTo>
                  <a:lnTo>
                    <a:pt x="26033" y="29380"/>
                  </a:lnTo>
                  <a:lnTo>
                    <a:pt x="25721" y="29193"/>
                  </a:lnTo>
                  <a:lnTo>
                    <a:pt x="25721" y="29193"/>
                  </a:lnTo>
                  <a:lnTo>
                    <a:pt x="24827" y="28549"/>
                  </a:lnTo>
                  <a:lnTo>
                    <a:pt x="23933" y="27925"/>
                  </a:lnTo>
                  <a:lnTo>
                    <a:pt x="23060" y="27260"/>
                  </a:lnTo>
                  <a:lnTo>
                    <a:pt x="22186" y="26594"/>
                  </a:lnTo>
                  <a:lnTo>
                    <a:pt x="20481" y="25222"/>
                  </a:lnTo>
                  <a:lnTo>
                    <a:pt x="18797" y="23850"/>
                  </a:lnTo>
                  <a:lnTo>
                    <a:pt x="18797" y="23850"/>
                  </a:lnTo>
                  <a:lnTo>
                    <a:pt x="18610" y="23683"/>
                  </a:lnTo>
                  <a:lnTo>
                    <a:pt x="18610" y="23683"/>
                  </a:lnTo>
                  <a:lnTo>
                    <a:pt x="18257" y="23413"/>
                  </a:lnTo>
                  <a:lnTo>
                    <a:pt x="17945" y="23205"/>
                  </a:lnTo>
                  <a:lnTo>
                    <a:pt x="17799" y="23143"/>
                  </a:lnTo>
                  <a:lnTo>
                    <a:pt x="17674" y="23101"/>
                  </a:lnTo>
                  <a:lnTo>
                    <a:pt x="17550" y="23059"/>
                  </a:lnTo>
                  <a:lnTo>
                    <a:pt x="17425" y="23059"/>
                  </a:lnTo>
                  <a:lnTo>
                    <a:pt x="17425" y="23059"/>
                  </a:lnTo>
                  <a:lnTo>
                    <a:pt x="17300" y="23080"/>
                  </a:lnTo>
                  <a:lnTo>
                    <a:pt x="17155" y="23101"/>
                  </a:lnTo>
                  <a:lnTo>
                    <a:pt x="17030" y="23163"/>
                  </a:lnTo>
                  <a:lnTo>
                    <a:pt x="16884" y="23267"/>
                  </a:lnTo>
                  <a:lnTo>
                    <a:pt x="16739" y="23371"/>
                  </a:lnTo>
                  <a:lnTo>
                    <a:pt x="16572" y="23517"/>
                  </a:lnTo>
                  <a:lnTo>
                    <a:pt x="16219" y="23870"/>
                  </a:lnTo>
                  <a:lnTo>
                    <a:pt x="16219" y="23870"/>
                  </a:lnTo>
                  <a:lnTo>
                    <a:pt x="15595" y="24536"/>
                  </a:lnTo>
                  <a:lnTo>
                    <a:pt x="14992" y="25222"/>
                  </a:lnTo>
                  <a:lnTo>
                    <a:pt x="13786" y="26615"/>
                  </a:lnTo>
                  <a:lnTo>
                    <a:pt x="13204" y="27322"/>
                  </a:lnTo>
                  <a:lnTo>
                    <a:pt x="12580" y="27987"/>
                  </a:lnTo>
                  <a:lnTo>
                    <a:pt x="11956" y="28673"/>
                  </a:lnTo>
                  <a:lnTo>
                    <a:pt x="11291" y="29297"/>
                  </a:lnTo>
                  <a:lnTo>
                    <a:pt x="11291" y="29297"/>
                  </a:lnTo>
                  <a:lnTo>
                    <a:pt x="10958" y="29609"/>
                  </a:lnTo>
                  <a:lnTo>
                    <a:pt x="10626" y="29879"/>
                  </a:lnTo>
                  <a:lnTo>
                    <a:pt x="10272" y="30150"/>
                  </a:lnTo>
                  <a:lnTo>
                    <a:pt x="9898" y="30378"/>
                  </a:lnTo>
                  <a:lnTo>
                    <a:pt x="9898" y="30378"/>
                  </a:lnTo>
                  <a:lnTo>
                    <a:pt x="9669" y="30503"/>
                  </a:lnTo>
                  <a:lnTo>
                    <a:pt x="9440" y="30586"/>
                  </a:lnTo>
                  <a:lnTo>
                    <a:pt x="9191" y="30649"/>
                  </a:lnTo>
                  <a:lnTo>
                    <a:pt x="8962" y="30670"/>
                  </a:lnTo>
                  <a:lnTo>
                    <a:pt x="8962" y="30670"/>
                  </a:lnTo>
                  <a:lnTo>
                    <a:pt x="8733" y="30649"/>
                  </a:lnTo>
                  <a:lnTo>
                    <a:pt x="8505" y="30607"/>
                  </a:lnTo>
                  <a:lnTo>
                    <a:pt x="8297" y="30524"/>
                  </a:lnTo>
                  <a:lnTo>
                    <a:pt x="8068" y="30399"/>
                  </a:lnTo>
                  <a:lnTo>
                    <a:pt x="8068" y="30399"/>
                  </a:lnTo>
                  <a:lnTo>
                    <a:pt x="7424" y="29983"/>
                  </a:lnTo>
                  <a:lnTo>
                    <a:pt x="6779" y="29547"/>
                  </a:lnTo>
                  <a:lnTo>
                    <a:pt x="6176" y="29089"/>
                  </a:lnTo>
                  <a:lnTo>
                    <a:pt x="5594" y="28611"/>
                  </a:lnTo>
                  <a:lnTo>
                    <a:pt x="5032" y="28091"/>
                  </a:lnTo>
                  <a:lnTo>
                    <a:pt x="4492" y="27551"/>
                  </a:lnTo>
                  <a:lnTo>
                    <a:pt x="3972" y="26989"/>
                  </a:lnTo>
                  <a:lnTo>
                    <a:pt x="3473" y="26407"/>
                  </a:lnTo>
                  <a:lnTo>
                    <a:pt x="3473" y="26407"/>
                  </a:lnTo>
                  <a:lnTo>
                    <a:pt x="3307" y="26158"/>
                  </a:lnTo>
                  <a:lnTo>
                    <a:pt x="3182" y="25908"/>
                  </a:lnTo>
                  <a:lnTo>
                    <a:pt x="3099" y="25658"/>
                  </a:lnTo>
                  <a:lnTo>
                    <a:pt x="3078" y="25513"/>
                  </a:lnTo>
                  <a:lnTo>
                    <a:pt x="3078" y="25388"/>
                  </a:lnTo>
                  <a:lnTo>
                    <a:pt x="3078" y="25388"/>
                  </a:lnTo>
                  <a:lnTo>
                    <a:pt x="3099" y="25180"/>
                  </a:lnTo>
                  <a:lnTo>
                    <a:pt x="3140" y="24972"/>
                  </a:lnTo>
                  <a:lnTo>
                    <a:pt x="3203" y="24764"/>
                  </a:lnTo>
                  <a:lnTo>
                    <a:pt x="3307" y="24556"/>
                  </a:lnTo>
                  <a:lnTo>
                    <a:pt x="3307" y="24556"/>
                  </a:lnTo>
                  <a:lnTo>
                    <a:pt x="3556" y="24057"/>
                  </a:lnTo>
                  <a:lnTo>
                    <a:pt x="3847" y="23558"/>
                  </a:lnTo>
                  <a:lnTo>
                    <a:pt x="4159" y="23080"/>
                  </a:lnTo>
                  <a:lnTo>
                    <a:pt x="4492" y="22623"/>
                  </a:lnTo>
                  <a:lnTo>
                    <a:pt x="4824" y="22186"/>
                  </a:lnTo>
                  <a:lnTo>
                    <a:pt x="5178" y="21749"/>
                  </a:lnTo>
                  <a:lnTo>
                    <a:pt x="5906" y="20876"/>
                  </a:lnTo>
                  <a:lnTo>
                    <a:pt x="5906" y="20876"/>
                  </a:lnTo>
                  <a:lnTo>
                    <a:pt x="6550" y="20128"/>
                  </a:lnTo>
                  <a:lnTo>
                    <a:pt x="7174" y="19379"/>
                  </a:lnTo>
                  <a:lnTo>
                    <a:pt x="7798" y="18631"/>
                  </a:lnTo>
                  <a:lnTo>
                    <a:pt x="8380" y="17840"/>
                  </a:lnTo>
                  <a:lnTo>
                    <a:pt x="8380" y="17840"/>
                  </a:lnTo>
                  <a:lnTo>
                    <a:pt x="8754" y="17300"/>
                  </a:lnTo>
                  <a:lnTo>
                    <a:pt x="9108" y="16759"/>
                  </a:lnTo>
                  <a:lnTo>
                    <a:pt x="9108" y="16759"/>
                  </a:lnTo>
                  <a:lnTo>
                    <a:pt x="9233" y="16530"/>
                  </a:lnTo>
                  <a:lnTo>
                    <a:pt x="9336" y="16343"/>
                  </a:lnTo>
                  <a:lnTo>
                    <a:pt x="9378" y="16177"/>
                  </a:lnTo>
                  <a:lnTo>
                    <a:pt x="9399" y="16052"/>
                  </a:lnTo>
                  <a:lnTo>
                    <a:pt x="9399" y="16052"/>
                  </a:lnTo>
                  <a:lnTo>
                    <a:pt x="9399" y="15948"/>
                  </a:lnTo>
                  <a:lnTo>
                    <a:pt x="9378" y="15865"/>
                  </a:lnTo>
                  <a:lnTo>
                    <a:pt x="9336" y="15782"/>
                  </a:lnTo>
                  <a:lnTo>
                    <a:pt x="9274" y="15720"/>
                  </a:lnTo>
                  <a:lnTo>
                    <a:pt x="9087" y="15532"/>
                  </a:lnTo>
                  <a:lnTo>
                    <a:pt x="8858" y="15345"/>
                  </a:lnTo>
                  <a:lnTo>
                    <a:pt x="8858" y="15345"/>
                  </a:lnTo>
                  <a:lnTo>
                    <a:pt x="6945" y="13952"/>
                  </a:lnTo>
                  <a:lnTo>
                    <a:pt x="5032" y="12559"/>
                  </a:lnTo>
                  <a:lnTo>
                    <a:pt x="4076" y="11852"/>
                  </a:lnTo>
                  <a:lnTo>
                    <a:pt x="3161" y="11124"/>
                  </a:lnTo>
                  <a:lnTo>
                    <a:pt x="2246" y="10376"/>
                  </a:lnTo>
                  <a:lnTo>
                    <a:pt x="1352" y="9606"/>
                  </a:lnTo>
                  <a:lnTo>
                    <a:pt x="1352" y="9606"/>
                  </a:lnTo>
                  <a:lnTo>
                    <a:pt x="728" y="9066"/>
                  </a:lnTo>
                  <a:lnTo>
                    <a:pt x="312" y="8671"/>
                  </a:lnTo>
                  <a:lnTo>
                    <a:pt x="167" y="8525"/>
                  </a:lnTo>
                  <a:lnTo>
                    <a:pt x="63" y="8380"/>
                  </a:lnTo>
                  <a:lnTo>
                    <a:pt x="21" y="8255"/>
                  </a:lnTo>
                  <a:lnTo>
                    <a:pt x="1" y="8130"/>
                  </a:lnTo>
                  <a:lnTo>
                    <a:pt x="1" y="8130"/>
                  </a:lnTo>
                  <a:lnTo>
                    <a:pt x="1" y="8005"/>
                  </a:lnTo>
                  <a:lnTo>
                    <a:pt x="42" y="7881"/>
                  </a:lnTo>
                  <a:lnTo>
                    <a:pt x="104" y="7756"/>
                  </a:lnTo>
                  <a:lnTo>
                    <a:pt x="208" y="7590"/>
                  </a:lnTo>
                  <a:lnTo>
                    <a:pt x="437" y="7174"/>
                  </a:lnTo>
                  <a:lnTo>
                    <a:pt x="749" y="6633"/>
                  </a:lnTo>
                  <a:lnTo>
                    <a:pt x="749" y="6633"/>
                  </a:lnTo>
                  <a:lnTo>
                    <a:pt x="1144" y="5947"/>
                  </a:lnTo>
                  <a:lnTo>
                    <a:pt x="1539" y="5302"/>
                  </a:lnTo>
                  <a:lnTo>
                    <a:pt x="1976" y="4658"/>
                  </a:lnTo>
                  <a:lnTo>
                    <a:pt x="2412" y="4034"/>
                  </a:lnTo>
                  <a:lnTo>
                    <a:pt x="2870" y="3410"/>
                  </a:lnTo>
                  <a:lnTo>
                    <a:pt x="3327" y="2807"/>
                  </a:lnTo>
                  <a:lnTo>
                    <a:pt x="3826" y="2204"/>
                  </a:lnTo>
                  <a:lnTo>
                    <a:pt x="4325" y="1601"/>
                  </a:lnTo>
                  <a:lnTo>
                    <a:pt x="4325" y="1601"/>
                  </a:lnTo>
                  <a:lnTo>
                    <a:pt x="4637" y="1269"/>
                  </a:lnTo>
                  <a:lnTo>
                    <a:pt x="4762" y="1144"/>
                  </a:lnTo>
                  <a:lnTo>
                    <a:pt x="4908" y="1040"/>
                  </a:lnTo>
                  <a:lnTo>
                    <a:pt x="5032" y="957"/>
                  </a:lnTo>
                  <a:lnTo>
                    <a:pt x="5157" y="915"/>
                  </a:lnTo>
                  <a:lnTo>
                    <a:pt x="5282" y="873"/>
                  </a:lnTo>
                  <a:lnTo>
                    <a:pt x="5427" y="853"/>
                  </a:lnTo>
                  <a:lnTo>
                    <a:pt x="5427" y="853"/>
                  </a:lnTo>
                  <a:lnTo>
                    <a:pt x="5635" y="873"/>
                  </a:lnTo>
                  <a:lnTo>
                    <a:pt x="5864" y="957"/>
                  </a:lnTo>
                  <a:lnTo>
                    <a:pt x="6134" y="1061"/>
                  </a:lnTo>
                  <a:lnTo>
                    <a:pt x="6446" y="1206"/>
                  </a:lnTo>
                  <a:lnTo>
                    <a:pt x="6446" y="1206"/>
                  </a:lnTo>
                  <a:lnTo>
                    <a:pt x="6987" y="1497"/>
                  </a:lnTo>
                  <a:lnTo>
                    <a:pt x="7507" y="1809"/>
                  </a:lnTo>
                  <a:lnTo>
                    <a:pt x="8006" y="2142"/>
                  </a:lnTo>
                  <a:lnTo>
                    <a:pt x="8484" y="2495"/>
                  </a:lnTo>
                  <a:lnTo>
                    <a:pt x="9440" y="3223"/>
                  </a:lnTo>
                  <a:lnTo>
                    <a:pt x="10397" y="3972"/>
                  </a:lnTo>
                  <a:lnTo>
                    <a:pt x="10397" y="3972"/>
                  </a:lnTo>
                  <a:lnTo>
                    <a:pt x="12351" y="5552"/>
                  </a:lnTo>
                  <a:lnTo>
                    <a:pt x="13349" y="6342"/>
                  </a:lnTo>
                  <a:lnTo>
                    <a:pt x="14327" y="7132"/>
                  </a:lnTo>
                  <a:lnTo>
                    <a:pt x="14327" y="7132"/>
                  </a:lnTo>
                  <a:lnTo>
                    <a:pt x="14680" y="7382"/>
                  </a:lnTo>
                  <a:lnTo>
                    <a:pt x="15013" y="7548"/>
                  </a:lnTo>
                  <a:lnTo>
                    <a:pt x="15158" y="7631"/>
                  </a:lnTo>
                  <a:lnTo>
                    <a:pt x="15304" y="7673"/>
                  </a:lnTo>
                  <a:lnTo>
                    <a:pt x="15450" y="7694"/>
                  </a:lnTo>
                  <a:lnTo>
                    <a:pt x="15595" y="76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897450" y="3662163"/>
              <a:ext cx="850450" cy="836425"/>
            </a:xfrm>
            <a:custGeom>
              <a:avLst/>
              <a:gdLst/>
              <a:ahLst/>
              <a:cxnLst/>
              <a:rect l="l" t="t" r="r" b="b"/>
              <a:pathLst>
                <a:path w="34018" h="33457" fill="none" extrusionOk="0">
                  <a:moveTo>
                    <a:pt x="24287" y="1"/>
                  </a:moveTo>
                  <a:lnTo>
                    <a:pt x="24287" y="1"/>
                  </a:lnTo>
                  <a:lnTo>
                    <a:pt x="24120" y="1"/>
                  </a:lnTo>
                  <a:lnTo>
                    <a:pt x="23954" y="21"/>
                  </a:lnTo>
                  <a:lnTo>
                    <a:pt x="23788" y="63"/>
                  </a:lnTo>
                  <a:lnTo>
                    <a:pt x="23621" y="105"/>
                  </a:lnTo>
                  <a:lnTo>
                    <a:pt x="23455" y="167"/>
                  </a:lnTo>
                  <a:lnTo>
                    <a:pt x="23309" y="250"/>
                  </a:lnTo>
                  <a:lnTo>
                    <a:pt x="23143" y="333"/>
                  </a:lnTo>
                  <a:lnTo>
                    <a:pt x="22977" y="437"/>
                  </a:lnTo>
                  <a:lnTo>
                    <a:pt x="22977" y="437"/>
                  </a:lnTo>
                  <a:lnTo>
                    <a:pt x="22623" y="687"/>
                  </a:lnTo>
                  <a:lnTo>
                    <a:pt x="22291" y="957"/>
                  </a:lnTo>
                  <a:lnTo>
                    <a:pt x="21958" y="1248"/>
                  </a:lnTo>
                  <a:lnTo>
                    <a:pt x="21646" y="1539"/>
                  </a:lnTo>
                  <a:lnTo>
                    <a:pt x="21043" y="2163"/>
                  </a:lnTo>
                  <a:lnTo>
                    <a:pt x="20461" y="2808"/>
                  </a:lnTo>
                  <a:lnTo>
                    <a:pt x="20461" y="2808"/>
                  </a:lnTo>
                  <a:lnTo>
                    <a:pt x="19484" y="3972"/>
                  </a:lnTo>
                  <a:lnTo>
                    <a:pt x="18548" y="5157"/>
                  </a:lnTo>
                  <a:lnTo>
                    <a:pt x="17612" y="6363"/>
                  </a:lnTo>
                  <a:lnTo>
                    <a:pt x="16697" y="7611"/>
                  </a:lnTo>
                  <a:lnTo>
                    <a:pt x="16697" y="7611"/>
                  </a:lnTo>
                  <a:lnTo>
                    <a:pt x="13766" y="5116"/>
                  </a:lnTo>
                  <a:lnTo>
                    <a:pt x="10875" y="2683"/>
                  </a:lnTo>
                  <a:lnTo>
                    <a:pt x="10875" y="2683"/>
                  </a:lnTo>
                  <a:lnTo>
                    <a:pt x="10127" y="2059"/>
                  </a:lnTo>
                  <a:lnTo>
                    <a:pt x="9752" y="1789"/>
                  </a:lnTo>
                  <a:lnTo>
                    <a:pt x="9357" y="1498"/>
                  </a:lnTo>
                  <a:lnTo>
                    <a:pt x="8962" y="1248"/>
                  </a:lnTo>
                  <a:lnTo>
                    <a:pt x="8547" y="1020"/>
                  </a:lnTo>
                  <a:lnTo>
                    <a:pt x="8110" y="832"/>
                  </a:lnTo>
                  <a:lnTo>
                    <a:pt x="7652" y="666"/>
                  </a:lnTo>
                  <a:lnTo>
                    <a:pt x="7652" y="666"/>
                  </a:lnTo>
                  <a:lnTo>
                    <a:pt x="7361" y="583"/>
                  </a:lnTo>
                  <a:lnTo>
                    <a:pt x="7070" y="520"/>
                  </a:lnTo>
                  <a:lnTo>
                    <a:pt x="6779" y="479"/>
                  </a:lnTo>
                  <a:lnTo>
                    <a:pt x="6509" y="458"/>
                  </a:lnTo>
                  <a:lnTo>
                    <a:pt x="6509" y="458"/>
                  </a:lnTo>
                  <a:lnTo>
                    <a:pt x="6280" y="479"/>
                  </a:lnTo>
                  <a:lnTo>
                    <a:pt x="6031" y="500"/>
                  </a:lnTo>
                  <a:lnTo>
                    <a:pt x="5802" y="562"/>
                  </a:lnTo>
                  <a:lnTo>
                    <a:pt x="5594" y="645"/>
                  </a:lnTo>
                  <a:lnTo>
                    <a:pt x="5365" y="749"/>
                  </a:lnTo>
                  <a:lnTo>
                    <a:pt x="5157" y="874"/>
                  </a:lnTo>
                  <a:lnTo>
                    <a:pt x="4949" y="1040"/>
                  </a:lnTo>
                  <a:lnTo>
                    <a:pt x="4762" y="1207"/>
                  </a:lnTo>
                  <a:lnTo>
                    <a:pt x="4762" y="1207"/>
                  </a:lnTo>
                  <a:lnTo>
                    <a:pt x="4118" y="1914"/>
                  </a:lnTo>
                  <a:lnTo>
                    <a:pt x="3494" y="2600"/>
                  </a:lnTo>
                  <a:lnTo>
                    <a:pt x="2891" y="3328"/>
                  </a:lnTo>
                  <a:lnTo>
                    <a:pt x="2329" y="4076"/>
                  </a:lnTo>
                  <a:lnTo>
                    <a:pt x="1789" y="4845"/>
                  </a:lnTo>
                  <a:lnTo>
                    <a:pt x="1290" y="5636"/>
                  </a:lnTo>
                  <a:lnTo>
                    <a:pt x="1061" y="6051"/>
                  </a:lnTo>
                  <a:lnTo>
                    <a:pt x="853" y="6467"/>
                  </a:lnTo>
                  <a:lnTo>
                    <a:pt x="624" y="6883"/>
                  </a:lnTo>
                  <a:lnTo>
                    <a:pt x="437" y="7320"/>
                  </a:lnTo>
                  <a:lnTo>
                    <a:pt x="437" y="7320"/>
                  </a:lnTo>
                  <a:lnTo>
                    <a:pt x="250" y="7736"/>
                  </a:lnTo>
                  <a:lnTo>
                    <a:pt x="167" y="7944"/>
                  </a:lnTo>
                  <a:lnTo>
                    <a:pt x="105" y="8151"/>
                  </a:lnTo>
                  <a:lnTo>
                    <a:pt x="63" y="8380"/>
                  </a:lnTo>
                  <a:lnTo>
                    <a:pt x="21" y="8609"/>
                  </a:lnTo>
                  <a:lnTo>
                    <a:pt x="1" y="8838"/>
                  </a:lnTo>
                  <a:lnTo>
                    <a:pt x="21" y="9066"/>
                  </a:lnTo>
                  <a:lnTo>
                    <a:pt x="21" y="9066"/>
                  </a:lnTo>
                  <a:lnTo>
                    <a:pt x="84" y="9607"/>
                  </a:lnTo>
                  <a:lnTo>
                    <a:pt x="188" y="10106"/>
                  </a:lnTo>
                  <a:lnTo>
                    <a:pt x="354" y="10605"/>
                  </a:lnTo>
                  <a:lnTo>
                    <a:pt x="458" y="10834"/>
                  </a:lnTo>
                  <a:lnTo>
                    <a:pt x="562" y="11062"/>
                  </a:lnTo>
                  <a:lnTo>
                    <a:pt x="666" y="11291"/>
                  </a:lnTo>
                  <a:lnTo>
                    <a:pt x="812" y="11499"/>
                  </a:lnTo>
                  <a:lnTo>
                    <a:pt x="936" y="11728"/>
                  </a:lnTo>
                  <a:lnTo>
                    <a:pt x="1103" y="11915"/>
                  </a:lnTo>
                  <a:lnTo>
                    <a:pt x="1269" y="12123"/>
                  </a:lnTo>
                  <a:lnTo>
                    <a:pt x="1456" y="12310"/>
                  </a:lnTo>
                  <a:lnTo>
                    <a:pt x="1643" y="12497"/>
                  </a:lnTo>
                  <a:lnTo>
                    <a:pt x="1851" y="12684"/>
                  </a:lnTo>
                  <a:lnTo>
                    <a:pt x="1851" y="12684"/>
                  </a:lnTo>
                  <a:lnTo>
                    <a:pt x="3411" y="13973"/>
                  </a:lnTo>
                  <a:lnTo>
                    <a:pt x="4201" y="14597"/>
                  </a:lnTo>
                  <a:lnTo>
                    <a:pt x="5012" y="15221"/>
                  </a:lnTo>
                  <a:lnTo>
                    <a:pt x="5823" y="15824"/>
                  </a:lnTo>
                  <a:lnTo>
                    <a:pt x="6634" y="16427"/>
                  </a:lnTo>
                  <a:lnTo>
                    <a:pt x="7465" y="17009"/>
                  </a:lnTo>
                  <a:lnTo>
                    <a:pt x="8297" y="17591"/>
                  </a:lnTo>
                  <a:lnTo>
                    <a:pt x="8297" y="17591"/>
                  </a:lnTo>
                  <a:lnTo>
                    <a:pt x="8443" y="17675"/>
                  </a:lnTo>
                  <a:lnTo>
                    <a:pt x="8609" y="17737"/>
                  </a:lnTo>
                  <a:lnTo>
                    <a:pt x="8692" y="17799"/>
                  </a:lnTo>
                  <a:lnTo>
                    <a:pt x="8754" y="17862"/>
                  </a:lnTo>
                  <a:lnTo>
                    <a:pt x="8817" y="17945"/>
                  </a:lnTo>
                  <a:lnTo>
                    <a:pt x="8858" y="18049"/>
                  </a:lnTo>
                  <a:lnTo>
                    <a:pt x="8858" y="18049"/>
                  </a:lnTo>
                  <a:lnTo>
                    <a:pt x="8775" y="18153"/>
                  </a:lnTo>
                  <a:lnTo>
                    <a:pt x="8775" y="18153"/>
                  </a:lnTo>
                  <a:lnTo>
                    <a:pt x="7486" y="19691"/>
                  </a:lnTo>
                  <a:lnTo>
                    <a:pt x="7486" y="19691"/>
                  </a:lnTo>
                  <a:lnTo>
                    <a:pt x="6405" y="20960"/>
                  </a:lnTo>
                  <a:lnTo>
                    <a:pt x="5885" y="21584"/>
                  </a:lnTo>
                  <a:lnTo>
                    <a:pt x="5365" y="22249"/>
                  </a:lnTo>
                  <a:lnTo>
                    <a:pt x="4866" y="22894"/>
                  </a:lnTo>
                  <a:lnTo>
                    <a:pt x="4388" y="23580"/>
                  </a:lnTo>
                  <a:lnTo>
                    <a:pt x="3951" y="24287"/>
                  </a:lnTo>
                  <a:lnTo>
                    <a:pt x="3743" y="24661"/>
                  </a:lnTo>
                  <a:lnTo>
                    <a:pt x="3556" y="25014"/>
                  </a:lnTo>
                  <a:lnTo>
                    <a:pt x="3556" y="25014"/>
                  </a:lnTo>
                  <a:lnTo>
                    <a:pt x="3369" y="25409"/>
                  </a:lnTo>
                  <a:lnTo>
                    <a:pt x="3286" y="25597"/>
                  </a:lnTo>
                  <a:lnTo>
                    <a:pt x="3224" y="25805"/>
                  </a:lnTo>
                  <a:lnTo>
                    <a:pt x="3161" y="26012"/>
                  </a:lnTo>
                  <a:lnTo>
                    <a:pt x="3140" y="26220"/>
                  </a:lnTo>
                  <a:lnTo>
                    <a:pt x="3120" y="26428"/>
                  </a:lnTo>
                  <a:lnTo>
                    <a:pt x="3120" y="26657"/>
                  </a:lnTo>
                  <a:lnTo>
                    <a:pt x="3120" y="26657"/>
                  </a:lnTo>
                  <a:lnTo>
                    <a:pt x="3161" y="27011"/>
                  </a:lnTo>
                  <a:lnTo>
                    <a:pt x="3224" y="27385"/>
                  </a:lnTo>
                  <a:lnTo>
                    <a:pt x="3286" y="27738"/>
                  </a:lnTo>
                  <a:lnTo>
                    <a:pt x="3369" y="28071"/>
                  </a:lnTo>
                  <a:lnTo>
                    <a:pt x="3473" y="28424"/>
                  </a:lnTo>
                  <a:lnTo>
                    <a:pt x="3598" y="28736"/>
                  </a:lnTo>
                  <a:lnTo>
                    <a:pt x="3723" y="29069"/>
                  </a:lnTo>
                  <a:lnTo>
                    <a:pt x="3889" y="29360"/>
                  </a:lnTo>
                  <a:lnTo>
                    <a:pt x="4055" y="29672"/>
                  </a:lnTo>
                  <a:lnTo>
                    <a:pt x="4242" y="29942"/>
                  </a:lnTo>
                  <a:lnTo>
                    <a:pt x="4450" y="30233"/>
                  </a:lnTo>
                  <a:lnTo>
                    <a:pt x="4679" y="30483"/>
                  </a:lnTo>
                  <a:lnTo>
                    <a:pt x="4929" y="30753"/>
                  </a:lnTo>
                  <a:lnTo>
                    <a:pt x="5199" y="30982"/>
                  </a:lnTo>
                  <a:lnTo>
                    <a:pt x="5511" y="31211"/>
                  </a:lnTo>
                  <a:lnTo>
                    <a:pt x="5823" y="31439"/>
                  </a:lnTo>
                  <a:lnTo>
                    <a:pt x="5823" y="31439"/>
                  </a:lnTo>
                  <a:lnTo>
                    <a:pt x="7133" y="32313"/>
                  </a:lnTo>
                  <a:lnTo>
                    <a:pt x="7133" y="32313"/>
                  </a:lnTo>
                  <a:lnTo>
                    <a:pt x="7569" y="32562"/>
                  </a:lnTo>
                  <a:lnTo>
                    <a:pt x="7985" y="32791"/>
                  </a:lnTo>
                  <a:lnTo>
                    <a:pt x="8401" y="32999"/>
                  </a:lnTo>
                  <a:lnTo>
                    <a:pt x="8775" y="33165"/>
                  </a:lnTo>
                  <a:lnTo>
                    <a:pt x="9150" y="33290"/>
                  </a:lnTo>
                  <a:lnTo>
                    <a:pt x="9503" y="33373"/>
                  </a:lnTo>
                  <a:lnTo>
                    <a:pt x="9856" y="33436"/>
                  </a:lnTo>
                  <a:lnTo>
                    <a:pt x="10189" y="33456"/>
                  </a:lnTo>
                  <a:lnTo>
                    <a:pt x="10189" y="33456"/>
                  </a:lnTo>
                  <a:lnTo>
                    <a:pt x="10397" y="33436"/>
                  </a:lnTo>
                  <a:lnTo>
                    <a:pt x="10605" y="33415"/>
                  </a:lnTo>
                  <a:lnTo>
                    <a:pt x="10813" y="33373"/>
                  </a:lnTo>
                  <a:lnTo>
                    <a:pt x="11021" y="33332"/>
                  </a:lnTo>
                  <a:lnTo>
                    <a:pt x="11229" y="33269"/>
                  </a:lnTo>
                  <a:lnTo>
                    <a:pt x="11437" y="33186"/>
                  </a:lnTo>
                  <a:lnTo>
                    <a:pt x="11645" y="33082"/>
                  </a:lnTo>
                  <a:lnTo>
                    <a:pt x="11853" y="32978"/>
                  </a:lnTo>
                  <a:lnTo>
                    <a:pt x="12268" y="32708"/>
                  </a:lnTo>
                  <a:lnTo>
                    <a:pt x="12684" y="32396"/>
                  </a:lnTo>
                  <a:lnTo>
                    <a:pt x="13121" y="32001"/>
                  </a:lnTo>
                  <a:lnTo>
                    <a:pt x="13578" y="31564"/>
                  </a:lnTo>
                  <a:lnTo>
                    <a:pt x="13578" y="31564"/>
                  </a:lnTo>
                  <a:lnTo>
                    <a:pt x="14472" y="30628"/>
                  </a:lnTo>
                  <a:lnTo>
                    <a:pt x="15346" y="29672"/>
                  </a:lnTo>
                  <a:lnTo>
                    <a:pt x="16219" y="28716"/>
                  </a:lnTo>
                  <a:lnTo>
                    <a:pt x="16635" y="28217"/>
                  </a:lnTo>
                  <a:lnTo>
                    <a:pt x="17051" y="27738"/>
                  </a:lnTo>
                  <a:lnTo>
                    <a:pt x="17051" y="27738"/>
                  </a:lnTo>
                  <a:lnTo>
                    <a:pt x="17675" y="26990"/>
                  </a:lnTo>
                  <a:lnTo>
                    <a:pt x="18319" y="26262"/>
                  </a:lnTo>
                  <a:lnTo>
                    <a:pt x="18319" y="26262"/>
                  </a:lnTo>
                  <a:lnTo>
                    <a:pt x="18714" y="26595"/>
                  </a:lnTo>
                  <a:lnTo>
                    <a:pt x="18714" y="26595"/>
                  </a:lnTo>
                  <a:lnTo>
                    <a:pt x="20274" y="27884"/>
                  </a:lnTo>
                  <a:lnTo>
                    <a:pt x="21064" y="28528"/>
                  </a:lnTo>
                  <a:lnTo>
                    <a:pt x="21854" y="29152"/>
                  </a:lnTo>
                  <a:lnTo>
                    <a:pt x="22665" y="29755"/>
                  </a:lnTo>
                  <a:lnTo>
                    <a:pt x="23497" y="30337"/>
                  </a:lnTo>
                  <a:lnTo>
                    <a:pt x="24349" y="30899"/>
                  </a:lnTo>
                  <a:lnTo>
                    <a:pt x="25222" y="31419"/>
                  </a:lnTo>
                  <a:lnTo>
                    <a:pt x="25222" y="31419"/>
                  </a:lnTo>
                  <a:lnTo>
                    <a:pt x="25576" y="31627"/>
                  </a:lnTo>
                  <a:lnTo>
                    <a:pt x="25929" y="31793"/>
                  </a:lnTo>
                  <a:lnTo>
                    <a:pt x="26262" y="31938"/>
                  </a:lnTo>
                  <a:lnTo>
                    <a:pt x="26615" y="32042"/>
                  </a:lnTo>
                  <a:lnTo>
                    <a:pt x="26948" y="32146"/>
                  </a:lnTo>
                  <a:lnTo>
                    <a:pt x="27281" y="32209"/>
                  </a:lnTo>
                  <a:lnTo>
                    <a:pt x="27593" y="32250"/>
                  </a:lnTo>
                  <a:lnTo>
                    <a:pt x="27905" y="32271"/>
                  </a:lnTo>
                  <a:lnTo>
                    <a:pt x="27905" y="32271"/>
                  </a:lnTo>
                  <a:lnTo>
                    <a:pt x="28154" y="32250"/>
                  </a:lnTo>
                  <a:lnTo>
                    <a:pt x="28383" y="32230"/>
                  </a:lnTo>
                  <a:lnTo>
                    <a:pt x="28612" y="32188"/>
                  </a:lnTo>
                  <a:lnTo>
                    <a:pt x="28840" y="32126"/>
                  </a:lnTo>
                  <a:lnTo>
                    <a:pt x="29069" y="32063"/>
                  </a:lnTo>
                  <a:lnTo>
                    <a:pt x="29298" y="31959"/>
                  </a:lnTo>
                  <a:lnTo>
                    <a:pt x="29506" y="31855"/>
                  </a:lnTo>
                  <a:lnTo>
                    <a:pt x="29734" y="31730"/>
                  </a:lnTo>
                  <a:lnTo>
                    <a:pt x="29942" y="31606"/>
                  </a:lnTo>
                  <a:lnTo>
                    <a:pt x="30150" y="31439"/>
                  </a:lnTo>
                  <a:lnTo>
                    <a:pt x="30358" y="31273"/>
                  </a:lnTo>
                  <a:lnTo>
                    <a:pt x="30545" y="31086"/>
                  </a:lnTo>
                  <a:lnTo>
                    <a:pt x="30753" y="30878"/>
                  </a:lnTo>
                  <a:lnTo>
                    <a:pt x="30940" y="30649"/>
                  </a:lnTo>
                  <a:lnTo>
                    <a:pt x="31127" y="30400"/>
                  </a:lnTo>
                  <a:lnTo>
                    <a:pt x="31315" y="30150"/>
                  </a:lnTo>
                  <a:lnTo>
                    <a:pt x="31315" y="30150"/>
                  </a:lnTo>
                  <a:lnTo>
                    <a:pt x="31751" y="29568"/>
                  </a:lnTo>
                  <a:lnTo>
                    <a:pt x="32188" y="28986"/>
                  </a:lnTo>
                  <a:lnTo>
                    <a:pt x="33082" y="27884"/>
                  </a:lnTo>
                  <a:lnTo>
                    <a:pt x="33082" y="27884"/>
                  </a:lnTo>
                  <a:lnTo>
                    <a:pt x="33248" y="27655"/>
                  </a:lnTo>
                  <a:lnTo>
                    <a:pt x="33394" y="27406"/>
                  </a:lnTo>
                  <a:lnTo>
                    <a:pt x="33519" y="27156"/>
                  </a:lnTo>
                  <a:lnTo>
                    <a:pt x="33623" y="26865"/>
                  </a:lnTo>
                  <a:lnTo>
                    <a:pt x="33727" y="26574"/>
                  </a:lnTo>
                  <a:lnTo>
                    <a:pt x="33810" y="26262"/>
                  </a:lnTo>
                  <a:lnTo>
                    <a:pt x="33893" y="25950"/>
                  </a:lnTo>
                  <a:lnTo>
                    <a:pt x="33934" y="25617"/>
                  </a:lnTo>
                  <a:lnTo>
                    <a:pt x="33976" y="25285"/>
                  </a:lnTo>
                  <a:lnTo>
                    <a:pt x="34018" y="24952"/>
                  </a:lnTo>
                  <a:lnTo>
                    <a:pt x="34018" y="24599"/>
                  </a:lnTo>
                  <a:lnTo>
                    <a:pt x="34018" y="24266"/>
                  </a:lnTo>
                  <a:lnTo>
                    <a:pt x="33997" y="23954"/>
                  </a:lnTo>
                  <a:lnTo>
                    <a:pt x="33955" y="23621"/>
                  </a:lnTo>
                  <a:lnTo>
                    <a:pt x="33893" y="23309"/>
                  </a:lnTo>
                  <a:lnTo>
                    <a:pt x="33831" y="23018"/>
                  </a:lnTo>
                  <a:lnTo>
                    <a:pt x="33831" y="23018"/>
                  </a:lnTo>
                  <a:lnTo>
                    <a:pt x="33768" y="22810"/>
                  </a:lnTo>
                  <a:lnTo>
                    <a:pt x="33685" y="22602"/>
                  </a:lnTo>
                  <a:lnTo>
                    <a:pt x="33602" y="22395"/>
                  </a:lnTo>
                  <a:lnTo>
                    <a:pt x="33498" y="22207"/>
                  </a:lnTo>
                  <a:lnTo>
                    <a:pt x="33498" y="22207"/>
                  </a:lnTo>
                  <a:lnTo>
                    <a:pt x="33207" y="21771"/>
                  </a:lnTo>
                  <a:lnTo>
                    <a:pt x="32895" y="21355"/>
                  </a:lnTo>
                  <a:lnTo>
                    <a:pt x="32541" y="20981"/>
                  </a:lnTo>
                  <a:lnTo>
                    <a:pt x="32188" y="20606"/>
                  </a:lnTo>
                  <a:lnTo>
                    <a:pt x="31793" y="20253"/>
                  </a:lnTo>
                  <a:lnTo>
                    <a:pt x="31398" y="19920"/>
                  </a:lnTo>
                  <a:lnTo>
                    <a:pt x="30587" y="19255"/>
                  </a:lnTo>
                  <a:lnTo>
                    <a:pt x="30587" y="19255"/>
                  </a:lnTo>
                  <a:lnTo>
                    <a:pt x="26990" y="16406"/>
                  </a:lnTo>
                  <a:lnTo>
                    <a:pt x="26990" y="16406"/>
                  </a:lnTo>
                  <a:lnTo>
                    <a:pt x="27551" y="15803"/>
                  </a:lnTo>
                  <a:lnTo>
                    <a:pt x="28113" y="15200"/>
                  </a:lnTo>
                  <a:lnTo>
                    <a:pt x="28632" y="14576"/>
                  </a:lnTo>
                  <a:lnTo>
                    <a:pt x="29173" y="13953"/>
                  </a:lnTo>
                  <a:lnTo>
                    <a:pt x="29672" y="13308"/>
                  </a:lnTo>
                  <a:lnTo>
                    <a:pt x="30171" y="12663"/>
                  </a:lnTo>
                  <a:lnTo>
                    <a:pt x="30670" y="12019"/>
                  </a:lnTo>
                  <a:lnTo>
                    <a:pt x="31127" y="11354"/>
                  </a:lnTo>
                  <a:lnTo>
                    <a:pt x="31127" y="11354"/>
                  </a:lnTo>
                  <a:lnTo>
                    <a:pt x="31626" y="10626"/>
                  </a:lnTo>
                  <a:lnTo>
                    <a:pt x="31855" y="10272"/>
                  </a:lnTo>
                  <a:lnTo>
                    <a:pt x="32063" y="9877"/>
                  </a:lnTo>
                  <a:lnTo>
                    <a:pt x="32250" y="9503"/>
                  </a:lnTo>
                  <a:lnTo>
                    <a:pt x="32417" y="9108"/>
                  </a:lnTo>
                  <a:lnTo>
                    <a:pt x="32562" y="8692"/>
                  </a:lnTo>
                  <a:lnTo>
                    <a:pt x="32666" y="8255"/>
                  </a:lnTo>
                  <a:lnTo>
                    <a:pt x="32666" y="8255"/>
                  </a:lnTo>
                  <a:lnTo>
                    <a:pt x="32708" y="7944"/>
                  </a:lnTo>
                  <a:lnTo>
                    <a:pt x="32729" y="7652"/>
                  </a:lnTo>
                  <a:lnTo>
                    <a:pt x="32729" y="7361"/>
                  </a:lnTo>
                  <a:lnTo>
                    <a:pt x="32708" y="7070"/>
                  </a:lnTo>
                  <a:lnTo>
                    <a:pt x="32666" y="6800"/>
                  </a:lnTo>
                  <a:lnTo>
                    <a:pt x="32583" y="6530"/>
                  </a:lnTo>
                  <a:lnTo>
                    <a:pt x="32500" y="6259"/>
                  </a:lnTo>
                  <a:lnTo>
                    <a:pt x="32417" y="6010"/>
                  </a:lnTo>
                  <a:lnTo>
                    <a:pt x="32292" y="5760"/>
                  </a:lnTo>
                  <a:lnTo>
                    <a:pt x="32146" y="5511"/>
                  </a:lnTo>
                  <a:lnTo>
                    <a:pt x="32001" y="5282"/>
                  </a:lnTo>
                  <a:lnTo>
                    <a:pt x="31834" y="5053"/>
                  </a:lnTo>
                  <a:lnTo>
                    <a:pt x="31647" y="4825"/>
                  </a:lnTo>
                  <a:lnTo>
                    <a:pt x="31460" y="4617"/>
                  </a:lnTo>
                  <a:lnTo>
                    <a:pt x="31044" y="4201"/>
                  </a:lnTo>
                  <a:lnTo>
                    <a:pt x="31044" y="4201"/>
                  </a:lnTo>
                  <a:lnTo>
                    <a:pt x="30379" y="3619"/>
                  </a:lnTo>
                  <a:lnTo>
                    <a:pt x="29734" y="3078"/>
                  </a:lnTo>
                  <a:lnTo>
                    <a:pt x="29048" y="2537"/>
                  </a:lnTo>
                  <a:lnTo>
                    <a:pt x="28362" y="2038"/>
                  </a:lnTo>
                  <a:lnTo>
                    <a:pt x="27655" y="1560"/>
                  </a:lnTo>
                  <a:lnTo>
                    <a:pt x="26927" y="1103"/>
                  </a:lnTo>
                  <a:lnTo>
                    <a:pt x="26179" y="666"/>
                  </a:lnTo>
                  <a:lnTo>
                    <a:pt x="25409" y="271"/>
                  </a:lnTo>
                  <a:lnTo>
                    <a:pt x="25409" y="271"/>
                  </a:lnTo>
                  <a:lnTo>
                    <a:pt x="25160" y="167"/>
                  </a:lnTo>
                  <a:lnTo>
                    <a:pt x="24910" y="84"/>
                  </a:lnTo>
                  <a:lnTo>
                    <a:pt x="24682" y="21"/>
                  </a:lnTo>
                  <a:lnTo>
                    <a:pt x="24432" y="1"/>
                  </a:lnTo>
                  <a:lnTo>
                    <a:pt x="24432" y="1"/>
                  </a:lnTo>
                  <a:lnTo>
                    <a:pt x="242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979075" y="3781213"/>
              <a:ext cx="83700" cy="97225"/>
            </a:xfrm>
            <a:custGeom>
              <a:avLst/>
              <a:gdLst/>
              <a:ahLst/>
              <a:cxnLst/>
              <a:rect l="l" t="t" r="r" b="b"/>
              <a:pathLst>
                <a:path w="3348" h="3889" extrusionOk="0">
                  <a:moveTo>
                    <a:pt x="2974" y="0"/>
                  </a:moveTo>
                  <a:lnTo>
                    <a:pt x="2870" y="42"/>
                  </a:lnTo>
                  <a:lnTo>
                    <a:pt x="2662" y="146"/>
                  </a:lnTo>
                  <a:lnTo>
                    <a:pt x="2287" y="333"/>
                  </a:lnTo>
                  <a:lnTo>
                    <a:pt x="1934" y="562"/>
                  </a:lnTo>
                  <a:lnTo>
                    <a:pt x="1601" y="790"/>
                  </a:lnTo>
                  <a:lnTo>
                    <a:pt x="1289" y="1040"/>
                  </a:lnTo>
                  <a:lnTo>
                    <a:pt x="998" y="1331"/>
                  </a:lnTo>
                  <a:lnTo>
                    <a:pt x="728" y="1622"/>
                  </a:lnTo>
                  <a:lnTo>
                    <a:pt x="458" y="1955"/>
                  </a:lnTo>
                  <a:lnTo>
                    <a:pt x="229" y="2287"/>
                  </a:lnTo>
                  <a:lnTo>
                    <a:pt x="125" y="2495"/>
                  </a:lnTo>
                  <a:lnTo>
                    <a:pt x="42" y="2703"/>
                  </a:lnTo>
                  <a:lnTo>
                    <a:pt x="0" y="2911"/>
                  </a:lnTo>
                  <a:lnTo>
                    <a:pt x="0" y="3098"/>
                  </a:lnTo>
                  <a:lnTo>
                    <a:pt x="42" y="3265"/>
                  </a:lnTo>
                  <a:lnTo>
                    <a:pt x="125" y="3431"/>
                  </a:lnTo>
                  <a:lnTo>
                    <a:pt x="229" y="3597"/>
                  </a:lnTo>
                  <a:lnTo>
                    <a:pt x="354" y="3722"/>
                  </a:lnTo>
                  <a:lnTo>
                    <a:pt x="478" y="3785"/>
                  </a:lnTo>
                  <a:lnTo>
                    <a:pt x="603" y="3847"/>
                  </a:lnTo>
                  <a:lnTo>
                    <a:pt x="749" y="3868"/>
                  </a:lnTo>
                  <a:lnTo>
                    <a:pt x="873" y="3888"/>
                  </a:lnTo>
                  <a:lnTo>
                    <a:pt x="977" y="3888"/>
                  </a:lnTo>
                  <a:lnTo>
                    <a:pt x="1102" y="3868"/>
                  </a:lnTo>
                  <a:lnTo>
                    <a:pt x="1206" y="3826"/>
                  </a:lnTo>
                  <a:lnTo>
                    <a:pt x="1310" y="3764"/>
                  </a:lnTo>
                  <a:lnTo>
                    <a:pt x="1435" y="3701"/>
                  </a:lnTo>
                  <a:lnTo>
                    <a:pt x="1539" y="3618"/>
                  </a:lnTo>
                  <a:lnTo>
                    <a:pt x="1747" y="3410"/>
                  </a:lnTo>
                  <a:lnTo>
                    <a:pt x="2017" y="3098"/>
                  </a:lnTo>
                  <a:lnTo>
                    <a:pt x="2246" y="2766"/>
                  </a:lnTo>
                  <a:lnTo>
                    <a:pt x="2474" y="2433"/>
                  </a:lnTo>
                  <a:lnTo>
                    <a:pt x="2682" y="2079"/>
                  </a:lnTo>
                  <a:lnTo>
                    <a:pt x="2849" y="1726"/>
                  </a:lnTo>
                  <a:lnTo>
                    <a:pt x="3015" y="1373"/>
                  </a:lnTo>
                  <a:lnTo>
                    <a:pt x="3161" y="977"/>
                  </a:lnTo>
                  <a:lnTo>
                    <a:pt x="3285" y="603"/>
                  </a:lnTo>
                  <a:lnTo>
                    <a:pt x="3327" y="458"/>
                  </a:lnTo>
                  <a:lnTo>
                    <a:pt x="3348" y="312"/>
                  </a:lnTo>
                  <a:lnTo>
                    <a:pt x="3327" y="187"/>
                  </a:lnTo>
                  <a:lnTo>
                    <a:pt x="3265" y="42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6979075" y="3781213"/>
              <a:ext cx="83700" cy="97225"/>
            </a:xfrm>
            <a:custGeom>
              <a:avLst/>
              <a:gdLst/>
              <a:ahLst/>
              <a:cxnLst/>
              <a:rect l="l" t="t" r="r" b="b"/>
              <a:pathLst>
                <a:path w="3348" h="3889" fill="none" extrusionOk="0">
                  <a:moveTo>
                    <a:pt x="3077" y="0"/>
                  </a:moveTo>
                  <a:lnTo>
                    <a:pt x="3077" y="0"/>
                  </a:lnTo>
                  <a:lnTo>
                    <a:pt x="2974" y="0"/>
                  </a:lnTo>
                  <a:lnTo>
                    <a:pt x="2870" y="42"/>
                  </a:lnTo>
                  <a:lnTo>
                    <a:pt x="2662" y="146"/>
                  </a:lnTo>
                  <a:lnTo>
                    <a:pt x="2662" y="146"/>
                  </a:lnTo>
                  <a:lnTo>
                    <a:pt x="2287" y="333"/>
                  </a:lnTo>
                  <a:lnTo>
                    <a:pt x="1934" y="562"/>
                  </a:lnTo>
                  <a:lnTo>
                    <a:pt x="1601" y="790"/>
                  </a:lnTo>
                  <a:lnTo>
                    <a:pt x="1289" y="1040"/>
                  </a:lnTo>
                  <a:lnTo>
                    <a:pt x="998" y="1331"/>
                  </a:lnTo>
                  <a:lnTo>
                    <a:pt x="728" y="1622"/>
                  </a:lnTo>
                  <a:lnTo>
                    <a:pt x="458" y="1955"/>
                  </a:lnTo>
                  <a:lnTo>
                    <a:pt x="229" y="2287"/>
                  </a:lnTo>
                  <a:lnTo>
                    <a:pt x="229" y="2287"/>
                  </a:lnTo>
                  <a:lnTo>
                    <a:pt x="125" y="2495"/>
                  </a:lnTo>
                  <a:lnTo>
                    <a:pt x="42" y="2703"/>
                  </a:lnTo>
                  <a:lnTo>
                    <a:pt x="0" y="2911"/>
                  </a:lnTo>
                  <a:lnTo>
                    <a:pt x="0" y="3098"/>
                  </a:lnTo>
                  <a:lnTo>
                    <a:pt x="42" y="3265"/>
                  </a:lnTo>
                  <a:lnTo>
                    <a:pt x="125" y="3431"/>
                  </a:lnTo>
                  <a:lnTo>
                    <a:pt x="229" y="3597"/>
                  </a:lnTo>
                  <a:lnTo>
                    <a:pt x="354" y="3722"/>
                  </a:lnTo>
                  <a:lnTo>
                    <a:pt x="354" y="3722"/>
                  </a:lnTo>
                  <a:lnTo>
                    <a:pt x="478" y="3785"/>
                  </a:lnTo>
                  <a:lnTo>
                    <a:pt x="603" y="3847"/>
                  </a:lnTo>
                  <a:lnTo>
                    <a:pt x="749" y="3868"/>
                  </a:lnTo>
                  <a:lnTo>
                    <a:pt x="873" y="3888"/>
                  </a:lnTo>
                  <a:lnTo>
                    <a:pt x="873" y="3888"/>
                  </a:lnTo>
                  <a:lnTo>
                    <a:pt x="977" y="3888"/>
                  </a:lnTo>
                  <a:lnTo>
                    <a:pt x="1102" y="3868"/>
                  </a:lnTo>
                  <a:lnTo>
                    <a:pt x="1206" y="3826"/>
                  </a:lnTo>
                  <a:lnTo>
                    <a:pt x="1310" y="3764"/>
                  </a:lnTo>
                  <a:lnTo>
                    <a:pt x="1435" y="3701"/>
                  </a:lnTo>
                  <a:lnTo>
                    <a:pt x="1539" y="3618"/>
                  </a:lnTo>
                  <a:lnTo>
                    <a:pt x="1747" y="3410"/>
                  </a:lnTo>
                  <a:lnTo>
                    <a:pt x="1747" y="3410"/>
                  </a:lnTo>
                  <a:lnTo>
                    <a:pt x="2017" y="3098"/>
                  </a:lnTo>
                  <a:lnTo>
                    <a:pt x="2246" y="2766"/>
                  </a:lnTo>
                  <a:lnTo>
                    <a:pt x="2474" y="2433"/>
                  </a:lnTo>
                  <a:lnTo>
                    <a:pt x="2682" y="2079"/>
                  </a:lnTo>
                  <a:lnTo>
                    <a:pt x="2849" y="1726"/>
                  </a:lnTo>
                  <a:lnTo>
                    <a:pt x="3015" y="1373"/>
                  </a:lnTo>
                  <a:lnTo>
                    <a:pt x="3161" y="977"/>
                  </a:lnTo>
                  <a:lnTo>
                    <a:pt x="3285" y="603"/>
                  </a:lnTo>
                  <a:lnTo>
                    <a:pt x="3285" y="603"/>
                  </a:lnTo>
                  <a:lnTo>
                    <a:pt x="3327" y="458"/>
                  </a:lnTo>
                  <a:lnTo>
                    <a:pt x="3348" y="312"/>
                  </a:lnTo>
                  <a:lnTo>
                    <a:pt x="3327" y="187"/>
                  </a:lnTo>
                  <a:lnTo>
                    <a:pt x="3265" y="42"/>
                  </a:lnTo>
                  <a:lnTo>
                    <a:pt x="3265" y="42"/>
                  </a:lnTo>
                  <a:lnTo>
                    <a:pt x="3181" y="0"/>
                  </a:lnTo>
                  <a:lnTo>
                    <a:pt x="30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7461975" y="3720388"/>
              <a:ext cx="47325" cy="57200"/>
            </a:xfrm>
            <a:custGeom>
              <a:avLst/>
              <a:gdLst/>
              <a:ahLst/>
              <a:cxnLst/>
              <a:rect l="l" t="t" r="r" b="b"/>
              <a:pathLst>
                <a:path w="1893" h="2288" extrusionOk="0">
                  <a:moveTo>
                    <a:pt x="1248" y="0"/>
                  </a:moveTo>
                  <a:lnTo>
                    <a:pt x="1165" y="21"/>
                  </a:lnTo>
                  <a:lnTo>
                    <a:pt x="1082" y="63"/>
                  </a:lnTo>
                  <a:lnTo>
                    <a:pt x="1019" y="125"/>
                  </a:lnTo>
                  <a:lnTo>
                    <a:pt x="812" y="354"/>
                  </a:lnTo>
                  <a:lnTo>
                    <a:pt x="624" y="603"/>
                  </a:lnTo>
                  <a:lnTo>
                    <a:pt x="458" y="853"/>
                  </a:lnTo>
                  <a:lnTo>
                    <a:pt x="313" y="1102"/>
                  </a:lnTo>
                  <a:lnTo>
                    <a:pt x="209" y="1394"/>
                  </a:lnTo>
                  <a:lnTo>
                    <a:pt x="105" y="1685"/>
                  </a:lnTo>
                  <a:lnTo>
                    <a:pt x="42" y="1976"/>
                  </a:lnTo>
                  <a:lnTo>
                    <a:pt x="1" y="2288"/>
                  </a:lnTo>
                  <a:lnTo>
                    <a:pt x="146" y="2267"/>
                  </a:lnTo>
                  <a:lnTo>
                    <a:pt x="292" y="2225"/>
                  </a:lnTo>
                  <a:lnTo>
                    <a:pt x="583" y="2080"/>
                  </a:lnTo>
                  <a:lnTo>
                    <a:pt x="874" y="1913"/>
                  </a:lnTo>
                  <a:lnTo>
                    <a:pt x="1144" y="1705"/>
                  </a:lnTo>
                  <a:lnTo>
                    <a:pt x="1394" y="1456"/>
                  </a:lnTo>
                  <a:lnTo>
                    <a:pt x="1622" y="1206"/>
                  </a:lnTo>
                  <a:lnTo>
                    <a:pt x="1768" y="957"/>
                  </a:lnTo>
                  <a:lnTo>
                    <a:pt x="1830" y="853"/>
                  </a:lnTo>
                  <a:lnTo>
                    <a:pt x="1872" y="728"/>
                  </a:lnTo>
                  <a:lnTo>
                    <a:pt x="1893" y="541"/>
                  </a:lnTo>
                  <a:lnTo>
                    <a:pt x="1893" y="458"/>
                  </a:lnTo>
                  <a:lnTo>
                    <a:pt x="1872" y="375"/>
                  </a:lnTo>
                  <a:lnTo>
                    <a:pt x="1830" y="312"/>
                  </a:lnTo>
                  <a:lnTo>
                    <a:pt x="1789" y="229"/>
                  </a:lnTo>
                  <a:lnTo>
                    <a:pt x="1747" y="167"/>
                  </a:lnTo>
                  <a:lnTo>
                    <a:pt x="1664" y="104"/>
                  </a:lnTo>
                  <a:lnTo>
                    <a:pt x="1581" y="63"/>
                  </a:lnTo>
                  <a:lnTo>
                    <a:pt x="1498" y="21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7461975" y="3720388"/>
              <a:ext cx="47325" cy="57200"/>
            </a:xfrm>
            <a:custGeom>
              <a:avLst/>
              <a:gdLst/>
              <a:ahLst/>
              <a:cxnLst/>
              <a:rect l="l" t="t" r="r" b="b"/>
              <a:pathLst>
                <a:path w="1893" h="2288" fill="none" extrusionOk="0">
                  <a:moveTo>
                    <a:pt x="1331" y="0"/>
                  </a:moveTo>
                  <a:lnTo>
                    <a:pt x="1331" y="0"/>
                  </a:lnTo>
                  <a:lnTo>
                    <a:pt x="1248" y="0"/>
                  </a:lnTo>
                  <a:lnTo>
                    <a:pt x="1165" y="21"/>
                  </a:lnTo>
                  <a:lnTo>
                    <a:pt x="1082" y="63"/>
                  </a:lnTo>
                  <a:lnTo>
                    <a:pt x="1019" y="125"/>
                  </a:lnTo>
                  <a:lnTo>
                    <a:pt x="1019" y="125"/>
                  </a:lnTo>
                  <a:lnTo>
                    <a:pt x="812" y="354"/>
                  </a:lnTo>
                  <a:lnTo>
                    <a:pt x="624" y="603"/>
                  </a:lnTo>
                  <a:lnTo>
                    <a:pt x="458" y="853"/>
                  </a:lnTo>
                  <a:lnTo>
                    <a:pt x="313" y="1102"/>
                  </a:lnTo>
                  <a:lnTo>
                    <a:pt x="209" y="1394"/>
                  </a:lnTo>
                  <a:lnTo>
                    <a:pt x="105" y="1685"/>
                  </a:lnTo>
                  <a:lnTo>
                    <a:pt x="42" y="1976"/>
                  </a:lnTo>
                  <a:lnTo>
                    <a:pt x="1" y="2288"/>
                  </a:lnTo>
                  <a:lnTo>
                    <a:pt x="1" y="2288"/>
                  </a:lnTo>
                  <a:lnTo>
                    <a:pt x="146" y="2267"/>
                  </a:lnTo>
                  <a:lnTo>
                    <a:pt x="292" y="2225"/>
                  </a:lnTo>
                  <a:lnTo>
                    <a:pt x="583" y="2080"/>
                  </a:lnTo>
                  <a:lnTo>
                    <a:pt x="874" y="1913"/>
                  </a:lnTo>
                  <a:lnTo>
                    <a:pt x="1144" y="1705"/>
                  </a:lnTo>
                  <a:lnTo>
                    <a:pt x="1394" y="1456"/>
                  </a:lnTo>
                  <a:lnTo>
                    <a:pt x="1622" y="1206"/>
                  </a:lnTo>
                  <a:lnTo>
                    <a:pt x="1768" y="957"/>
                  </a:lnTo>
                  <a:lnTo>
                    <a:pt x="1830" y="853"/>
                  </a:lnTo>
                  <a:lnTo>
                    <a:pt x="1872" y="728"/>
                  </a:lnTo>
                  <a:lnTo>
                    <a:pt x="1872" y="728"/>
                  </a:lnTo>
                  <a:lnTo>
                    <a:pt x="1893" y="541"/>
                  </a:lnTo>
                  <a:lnTo>
                    <a:pt x="1893" y="458"/>
                  </a:lnTo>
                  <a:lnTo>
                    <a:pt x="1872" y="375"/>
                  </a:lnTo>
                  <a:lnTo>
                    <a:pt x="1830" y="312"/>
                  </a:lnTo>
                  <a:lnTo>
                    <a:pt x="1789" y="229"/>
                  </a:lnTo>
                  <a:lnTo>
                    <a:pt x="1747" y="167"/>
                  </a:lnTo>
                  <a:lnTo>
                    <a:pt x="1664" y="104"/>
                  </a:lnTo>
                  <a:lnTo>
                    <a:pt x="1664" y="104"/>
                  </a:lnTo>
                  <a:lnTo>
                    <a:pt x="1581" y="63"/>
                  </a:lnTo>
                  <a:lnTo>
                    <a:pt x="1498" y="21"/>
                  </a:lnTo>
                  <a:lnTo>
                    <a:pt x="1415" y="0"/>
                  </a:lnTo>
                  <a:lnTo>
                    <a:pt x="13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927075" y="3677238"/>
              <a:ext cx="799000" cy="766775"/>
            </a:xfrm>
            <a:custGeom>
              <a:avLst/>
              <a:gdLst/>
              <a:ahLst/>
              <a:cxnLst/>
              <a:rect l="l" t="t" r="r" b="b"/>
              <a:pathLst>
                <a:path w="31960" h="30671" extrusionOk="0">
                  <a:moveTo>
                    <a:pt x="23372" y="1"/>
                  </a:moveTo>
                  <a:lnTo>
                    <a:pt x="23122" y="21"/>
                  </a:lnTo>
                  <a:lnTo>
                    <a:pt x="22915" y="84"/>
                  </a:lnTo>
                  <a:lnTo>
                    <a:pt x="22686" y="188"/>
                  </a:lnTo>
                  <a:lnTo>
                    <a:pt x="22457" y="354"/>
                  </a:lnTo>
                  <a:lnTo>
                    <a:pt x="22104" y="645"/>
                  </a:lnTo>
                  <a:lnTo>
                    <a:pt x="21750" y="957"/>
                  </a:lnTo>
                  <a:lnTo>
                    <a:pt x="21417" y="1290"/>
                  </a:lnTo>
                  <a:lnTo>
                    <a:pt x="21106" y="1643"/>
                  </a:lnTo>
                  <a:lnTo>
                    <a:pt x="20024" y="2912"/>
                  </a:lnTo>
                  <a:lnTo>
                    <a:pt x="18985" y="4201"/>
                  </a:lnTo>
                  <a:lnTo>
                    <a:pt x="16926" y="6800"/>
                  </a:lnTo>
                  <a:lnTo>
                    <a:pt x="16614" y="7174"/>
                  </a:lnTo>
                  <a:lnTo>
                    <a:pt x="16448" y="7320"/>
                  </a:lnTo>
                  <a:lnTo>
                    <a:pt x="16302" y="7444"/>
                  </a:lnTo>
                  <a:lnTo>
                    <a:pt x="16157" y="7528"/>
                  </a:lnTo>
                  <a:lnTo>
                    <a:pt x="16011" y="7611"/>
                  </a:lnTo>
                  <a:lnTo>
                    <a:pt x="15866" y="7673"/>
                  </a:lnTo>
                  <a:lnTo>
                    <a:pt x="15720" y="7694"/>
                  </a:lnTo>
                  <a:lnTo>
                    <a:pt x="15408" y="7694"/>
                  </a:lnTo>
                  <a:lnTo>
                    <a:pt x="15242" y="7652"/>
                  </a:lnTo>
                  <a:lnTo>
                    <a:pt x="15076" y="7590"/>
                  </a:lnTo>
                  <a:lnTo>
                    <a:pt x="14909" y="7507"/>
                  </a:lnTo>
                  <a:lnTo>
                    <a:pt x="14722" y="7403"/>
                  </a:lnTo>
                  <a:lnTo>
                    <a:pt x="14327" y="7133"/>
                  </a:lnTo>
                  <a:lnTo>
                    <a:pt x="13350" y="6342"/>
                  </a:lnTo>
                  <a:lnTo>
                    <a:pt x="12352" y="5552"/>
                  </a:lnTo>
                  <a:lnTo>
                    <a:pt x="10397" y="3972"/>
                  </a:lnTo>
                  <a:lnTo>
                    <a:pt x="9441" y="3224"/>
                  </a:lnTo>
                  <a:lnTo>
                    <a:pt x="8484" y="2496"/>
                  </a:lnTo>
                  <a:lnTo>
                    <a:pt x="8006" y="2142"/>
                  </a:lnTo>
                  <a:lnTo>
                    <a:pt x="7507" y="1810"/>
                  </a:lnTo>
                  <a:lnTo>
                    <a:pt x="6987" y="1498"/>
                  </a:lnTo>
                  <a:lnTo>
                    <a:pt x="6447" y="1207"/>
                  </a:lnTo>
                  <a:lnTo>
                    <a:pt x="6093" y="1040"/>
                  </a:lnTo>
                  <a:lnTo>
                    <a:pt x="5781" y="916"/>
                  </a:lnTo>
                  <a:lnTo>
                    <a:pt x="5636" y="895"/>
                  </a:lnTo>
                  <a:lnTo>
                    <a:pt x="5511" y="874"/>
                  </a:lnTo>
                  <a:lnTo>
                    <a:pt x="5386" y="853"/>
                  </a:lnTo>
                  <a:lnTo>
                    <a:pt x="5282" y="874"/>
                  </a:lnTo>
                  <a:lnTo>
                    <a:pt x="5157" y="895"/>
                  </a:lnTo>
                  <a:lnTo>
                    <a:pt x="5054" y="957"/>
                  </a:lnTo>
                  <a:lnTo>
                    <a:pt x="4950" y="1019"/>
                  </a:lnTo>
                  <a:lnTo>
                    <a:pt x="4825" y="1103"/>
                  </a:lnTo>
                  <a:lnTo>
                    <a:pt x="4596" y="1311"/>
                  </a:lnTo>
                  <a:lnTo>
                    <a:pt x="4326" y="1602"/>
                  </a:lnTo>
                  <a:lnTo>
                    <a:pt x="3827" y="2205"/>
                  </a:lnTo>
                  <a:lnTo>
                    <a:pt x="3328" y="2808"/>
                  </a:lnTo>
                  <a:lnTo>
                    <a:pt x="2870" y="3411"/>
                  </a:lnTo>
                  <a:lnTo>
                    <a:pt x="2413" y="4034"/>
                  </a:lnTo>
                  <a:lnTo>
                    <a:pt x="1976" y="4658"/>
                  </a:lnTo>
                  <a:lnTo>
                    <a:pt x="1540" y="5303"/>
                  </a:lnTo>
                  <a:lnTo>
                    <a:pt x="1144" y="5947"/>
                  </a:lnTo>
                  <a:lnTo>
                    <a:pt x="749" y="6634"/>
                  </a:lnTo>
                  <a:lnTo>
                    <a:pt x="417" y="7216"/>
                  </a:lnTo>
                  <a:lnTo>
                    <a:pt x="167" y="7652"/>
                  </a:lnTo>
                  <a:lnTo>
                    <a:pt x="84" y="7819"/>
                  </a:lnTo>
                  <a:lnTo>
                    <a:pt x="22" y="7964"/>
                  </a:lnTo>
                  <a:lnTo>
                    <a:pt x="1" y="8089"/>
                  </a:lnTo>
                  <a:lnTo>
                    <a:pt x="1" y="8214"/>
                  </a:lnTo>
                  <a:lnTo>
                    <a:pt x="42" y="8318"/>
                  </a:lnTo>
                  <a:lnTo>
                    <a:pt x="105" y="8443"/>
                  </a:lnTo>
                  <a:lnTo>
                    <a:pt x="209" y="8567"/>
                  </a:lnTo>
                  <a:lnTo>
                    <a:pt x="354" y="8713"/>
                  </a:lnTo>
                  <a:lnTo>
                    <a:pt x="770" y="9087"/>
                  </a:lnTo>
                  <a:lnTo>
                    <a:pt x="1352" y="9607"/>
                  </a:lnTo>
                  <a:lnTo>
                    <a:pt x="2246" y="10376"/>
                  </a:lnTo>
                  <a:lnTo>
                    <a:pt x="3161" y="11125"/>
                  </a:lnTo>
                  <a:lnTo>
                    <a:pt x="4076" y="11853"/>
                  </a:lnTo>
                  <a:lnTo>
                    <a:pt x="5033" y="12560"/>
                  </a:lnTo>
                  <a:lnTo>
                    <a:pt x="6946" y="13953"/>
                  </a:lnTo>
                  <a:lnTo>
                    <a:pt x="8859" y="15346"/>
                  </a:lnTo>
                  <a:lnTo>
                    <a:pt x="9067" y="15512"/>
                  </a:lnTo>
                  <a:lnTo>
                    <a:pt x="9233" y="15678"/>
                  </a:lnTo>
                  <a:lnTo>
                    <a:pt x="9337" y="15824"/>
                  </a:lnTo>
                  <a:lnTo>
                    <a:pt x="9378" y="15886"/>
                  </a:lnTo>
                  <a:lnTo>
                    <a:pt x="9399" y="15970"/>
                  </a:lnTo>
                  <a:lnTo>
                    <a:pt x="9399" y="16032"/>
                  </a:lnTo>
                  <a:lnTo>
                    <a:pt x="9399" y="16115"/>
                  </a:lnTo>
                  <a:lnTo>
                    <a:pt x="9358" y="16302"/>
                  </a:lnTo>
                  <a:lnTo>
                    <a:pt x="9254" y="16510"/>
                  </a:lnTo>
                  <a:lnTo>
                    <a:pt x="9108" y="16760"/>
                  </a:lnTo>
                  <a:lnTo>
                    <a:pt x="8755" y="17300"/>
                  </a:lnTo>
                  <a:lnTo>
                    <a:pt x="8380" y="17841"/>
                  </a:lnTo>
                  <a:lnTo>
                    <a:pt x="7798" y="18631"/>
                  </a:lnTo>
                  <a:lnTo>
                    <a:pt x="7174" y="19380"/>
                  </a:lnTo>
                  <a:lnTo>
                    <a:pt x="6551" y="20128"/>
                  </a:lnTo>
                  <a:lnTo>
                    <a:pt x="5906" y="20877"/>
                  </a:lnTo>
                  <a:lnTo>
                    <a:pt x="5178" y="21750"/>
                  </a:lnTo>
                  <a:lnTo>
                    <a:pt x="4825" y="22187"/>
                  </a:lnTo>
                  <a:lnTo>
                    <a:pt x="4492" y="22623"/>
                  </a:lnTo>
                  <a:lnTo>
                    <a:pt x="4159" y="23081"/>
                  </a:lnTo>
                  <a:lnTo>
                    <a:pt x="3848" y="23559"/>
                  </a:lnTo>
                  <a:lnTo>
                    <a:pt x="3556" y="24058"/>
                  </a:lnTo>
                  <a:lnTo>
                    <a:pt x="3307" y="24557"/>
                  </a:lnTo>
                  <a:lnTo>
                    <a:pt x="3182" y="24806"/>
                  </a:lnTo>
                  <a:lnTo>
                    <a:pt x="3120" y="25056"/>
                  </a:lnTo>
                  <a:lnTo>
                    <a:pt x="3078" y="25285"/>
                  </a:lnTo>
                  <a:lnTo>
                    <a:pt x="3078" y="25534"/>
                  </a:lnTo>
                  <a:lnTo>
                    <a:pt x="3120" y="25742"/>
                  </a:lnTo>
                  <a:lnTo>
                    <a:pt x="3203" y="25971"/>
                  </a:lnTo>
                  <a:lnTo>
                    <a:pt x="3328" y="26200"/>
                  </a:lnTo>
                  <a:lnTo>
                    <a:pt x="3473" y="26408"/>
                  </a:lnTo>
                  <a:lnTo>
                    <a:pt x="3972" y="26990"/>
                  </a:lnTo>
                  <a:lnTo>
                    <a:pt x="4492" y="27551"/>
                  </a:lnTo>
                  <a:lnTo>
                    <a:pt x="5033" y="28092"/>
                  </a:lnTo>
                  <a:lnTo>
                    <a:pt x="5594" y="28612"/>
                  </a:lnTo>
                  <a:lnTo>
                    <a:pt x="6176" y="29090"/>
                  </a:lnTo>
                  <a:lnTo>
                    <a:pt x="6779" y="29547"/>
                  </a:lnTo>
                  <a:lnTo>
                    <a:pt x="7424" y="29984"/>
                  </a:lnTo>
                  <a:lnTo>
                    <a:pt x="8068" y="30400"/>
                  </a:lnTo>
                  <a:lnTo>
                    <a:pt x="8297" y="30525"/>
                  </a:lnTo>
                  <a:lnTo>
                    <a:pt x="8526" y="30608"/>
                  </a:lnTo>
                  <a:lnTo>
                    <a:pt x="8755" y="30649"/>
                  </a:lnTo>
                  <a:lnTo>
                    <a:pt x="8983" y="30670"/>
                  </a:lnTo>
                  <a:lnTo>
                    <a:pt x="9212" y="30649"/>
                  </a:lnTo>
                  <a:lnTo>
                    <a:pt x="9441" y="30587"/>
                  </a:lnTo>
                  <a:lnTo>
                    <a:pt x="9670" y="30504"/>
                  </a:lnTo>
                  <a:lnTo>
                    <a:pt x="9898" y="30379"/>
                  </a:lnTo>
                  <a:lnTo>
                    <a:pt x="10273" y="30150"/>
                  </a:lnTo>
                  <a:lnTo>
                    <a:pt x="10626" y="29880"/>
                  </a:lnTo>
                  <a:lnTo>
                    <a:pt x="10959" y="29610"/>
                  </a:lnTo>
                  <a:lnTo>
                    <a:pt x="11291" y="29298"/>
                  </a:lnTo>
                  <a:lnTo>
                    <a:pt x="11957" y="28674"/>
                  </a:lnTo>
                  <a:lnTo>
                    <a:pt x="12581" y="27988"/>
                  </a:lnTo>
                  <a:lnTo>
                    <a:pt x="13204" y="27322"/>
                  </a:lnTo>
                  <a:lnTo>
                    <a:pt x="13786" y="26615"/>
                  </a:lnTo>
                  <a:lnTo>
                    <a:pt x="14992" y="25222"/>
                  </a:lnTo>
                  <a:lnTo>
                    <a:pt x="15595" y="24536"/>
                  </a:lnTo>
                  <a:lnTo>
                    <a:pt x="16219" y="23871"/>
                  </a:lnTo>
                  <a:lnTo>
                    <a:pt x="16552" y="23538"/>
                  </a:lnTo>
                  <a:lnTo>
                    <a:pt x="16843" y="23289"/>
                  </a:lnTo>
                  <a:lnTo>
                    <a:pt x="16989" y="23185"/>
                  </a:lnTo>
                  <a:lnTo>
                    <a:pt x="17113" y="23122"/>
                  </a:lnTo>
                  <a:lnTo>
                    <a:pt x="17238" y="23081"/>
                  </a:lnTo>
                  <a:lnTo>
                    <a:pt x="17363" y="23060"/>
                  </a:lnTo>
                  <a:lnTo>
                    <a:pt x="17488" y="23060"/>
                  </a:lnTo>
                  <a:lnTo>
                    <a:pt x="17633" y="23081"/>
                  </a:lnTo>
                  <a:lnTo>
                    <a:pt x="17758" y="23122"/>
                  </a:lnTo>
                  <a:lnTo>
                    <a:pt x="17903" y="23185"/>
                  </a:lnTo>
                  <a:lnTo>
                    <a:pt x="18070" y="23289"/>
                  </a:lnTo>
                  <a:lnTo>
                    <a:pt x="18236" y="23393"/>
                  </a:lnTo>
                  <a:lnTo>
                    <a:pt x="18610" y="23684"/>
                  </a:lnTo>
                  <a:lnTo>
                    <a:pt x="18798" y="23850"/>
                  </a:lnTo>
                  <a:lnTo>
                    <a:pt x="20482" y="25222"/>
                  </a:lnTo>
                  <a:lnTo>
                    <a:pt x="22187" y="26595"/>
                  </a:lnTo>
                  <a:lnTo>
                    <a:pt x="23060" y="27260"/>
                  </a:lnTo>
                  <a:lnTo>
                    <a:pt x="23933" y="27925"/>
                  </a:lnTo>
                  <a:lnTo>
                    <a:pt x="24827" y="28549"/>
                  </a:lnTo>
                  <a:lnTo>
                    <a:pt x="25722" y="29194"/>
                  </a:lnTo>
                  <a:lnTo>
                    <a:pt x="26075" y="29402"/>
                  </a:lnTo>
                  <a:lnTo>
                    <a:pt x="26366" y="29568"/>
                  </a:lnTo>
                  <a:lnTo>
                    <a:pt x="26491" y="29610"/>
                  </a:lnTo>
                  <a:lnTo>
                    <a:pt x="26616" y="29651"/>
                  </a:lnTo>
                  <a:lnTo>
                    <a:pt x="26844" y="29651"/>
                  </a:lnTo>
                  <a:lnTo>
                    <a:pt x="26948" y="29630"/>
                  </a:lnTo>
                  <a:lnTo>
                    <a:pt x="27073" y="29589"/>
                  </a:lnTo>
                  <a:lnTo>
                    <a:pt x="27177" y="29526"/>
                  </a:lnTo>
                  <a:lnTo>
                    <a:pt x="27302" y="29464"/>
                  </a:lnTo>
                  <a:lnTo>
                    <a:pt x="27551" y="29235"/>
                  </a:lnTo>
                  <a:lnTo>
                    <a:pt x="27842" y="28965"/>
                  </a:lnTo>
                  <a:lnTo>
                    <a:pt x="28362" y="28383"/>
                  </a:lnTo>
                  <a:lnTo>
                    <a:pt x="28861" y="27780"/>
                  </a:lnTo>
                  <a:lnTo>
                    <a:pt x="29360" y="27177"/>
                  </a:lnTo>
                  <a:lnTo>
                    <a:pt x="29818" y="26553"/>
                  </a:lnTo>
                  <a:lnTo>
                    <a:pt x="30275" y="25929"/>
                  </a:lnTo>
                  <a:lnTo>
                    <a:pt x="30691" y="25285"/>
                  </a:lnTo>
                  <a:lnTo>
                    <a:pt x="31086" y="24619"/>
                  </a:lnTo>
                  <a:lnTo>
                    <a:pt x="31481" y="23933"/>
                  </a:lnTo>
                  <a:lnTo>
                    <a:pt x="31710" y="23455"/>
                  </a:lnTo>
                  <a:lnTo>
                    <a:pt x="31814" y="23247"/>
                  </a:lnTo>
                  <a:lnTo>
                    <a:pt x="31876" y="23060"/>
                  </a:lnTo>
                  <a:lnTo>
                    <a:pt x="31939" y="22873"/>
                  </a:lnTo>
                  <a:lnTo>
                    <a:pt x="31959" y="22706"/>
                  </a:lnTo>
                  <a:lnTo>
                    <a:pt x="31959" y="22540"/>
                  </a:lnTo>
                  <a:lnTo>
                    <a:pt x="31959" y="22395"/>
                  </a:lnTo>
                  <a:lnTo>
                    <a:pt x="31918" y="22228"/>
                  </a:lnTo>
                  <a:lnTo>
                    <a:pt x="31876" y="22083"/>
                  </a:lnTo>
                  <a:lnTo>
                    <a:pt x="31793" y="21937"/>
                  </a:lnTo>
                  <a:lnTo>
                    <a:pt x="31710" y="21771"/>
                  </a:lnTo>
                  <a:lnTo>
                    <a:pt x="31460" y="21438"/>
                  </a:lnTo>
                  <a:lnTo>
                    <a:pt x="31128" y="21043"/>
                  </a:lnTo>
                  <a:lnTo>
                    <a:pt x="30982" y="20897"/>
                  </a:lnTo>
                  <a:lnTo>
                    <a:pt x="30837" y="20752"/>
                  </a:lnTo>
                  <a:lnTo>
                    <a:pt x="30441" y="20398"/>
                  </a:lnTo>
                  <a:lnTo>
                    <a:pt x="30005" y="20045"/>
                  </a:lnTo>
                  <a:lnTo>
                    <a:pt x="29589" y="19691"/>
                  </a:lnTo>
                  <a:lnTo>
                    <a:pt x="29152" y="19359"/>
                  </a:lnTo>
                  <a:lnTo>
                    <a:pt x="28258" y="18693"/>
                  </a:lnTo>
                  <a:lnTo>
                    <a:pt x="27822" y="18361"/>
                  </a:lnTo>
                  <a:lnTo>
                    <a:pt x="27406" y="18028"/>
                  </a:lnTo>
                  <a:lnTo>
                    <a:pt x="25992" y="16864"/>
                  </a:lnTo>
                  <a:lnTo>
                    <a:pt x="24599" y="15699"/>
                  </a:lnTo>
                  <a:lnTo>
                    <a:pt x="24370" y="15512"/>
                  </a:lnTo>
                  <a:lnTo>
                    <a:pt x="24224" y="15346"/>
                  </a:lnTo>
                  <a:lnTo>
                    <a:pt x="24120" y="15179"/>
                  </a:lnTo>
                  <a:lnTo>
                    <a:pt x="24100" y="15096"/>
                  </a:lnTo>
                  <a:lnTo>
                    <a:pt x="24079" y="15013"/>
                  </a:lnTo>
                  <a:lnTo>
                    <a:pt x="24079" y="14930"/>
                  </a:lnTo>
                  <a:lnTo>
                    <a:pt x="24079" y="14847"/>
                  </a:lnTo>
                  <a:lnTo>
                    <a:pt x="24141" y="14680"/>
                  </a:lnTo>
                  <a:lnTo>
                    <a:pt x="24245" y="14472"/>
                  </a:lnTo>
                  <a:lnTo>
                    <a:pt x="24412" y="14244"/>
                  </a:lnTo>
                  <a:lnTo>
                    <a:pt x="24973" y="13474"/>
                  </a:lnTo>
                  <a:lnTo>
                    <a:pt x="25555" y="12726"/>
                  </a:lnTo>
                  <a:lnTo>
                    <a:pt x="26137" y="11957"/>
                  </a:lnTo>
                  <a:lnTo>
                    <a:pt x="26740" y="11229"/>
                  </a:lnTo>
                  <a:lnTo>
                    <a:pt x="27551" y="10252"/>
                  </a:lnTo>
                  <a:lnTo>
                    <a:pt x="28321" y="9253"/>
                  </a:lnTo>
                  <a:lnTo>
                    <a:pt x="28716" y="8754"/>
                  </a:lnTo>
                  <a:lnTo>
                    <a:pt x="29069" y="8235"/>
                  </a:lnTo>
                  <a:lnTo>
                    <a:pt x="29423" y="7715"/>
                  </a:lnTo>
                  <a:lnTo>
                    <a:pt x="29755" y="7174"/>
                  </a:lnTo>
                  <a:lnTo>
                    <a:pt x="29942" y="6841"/>
                  </a:lnTo>
                  <a:lnTo>
                    <a:pt x="30109" y="6509"/>
                  </a:lnTo>
                  <a:lnTo>
                    <a:pt x="30213" y="6197"/>
                  </a:lnTo>
                  <a:lnTo>
                    <a:pt x="30254" y="6051"/>
                  </a:lnTo>
                  <a:lnTo>
                    <a:pt x="30275" y="5906"/>
                  </a:lnTo>
                  <a:lnTo>
                    <a:pt x="30275" y="5677"/>
                  </a:lnTo>
                  <a:lnTo>
                    <a:pt x="30234" y="5448"/>
                  </a:lnTo>
                  <a:lnTo>
                    <a:pt x="30192" y="5261"/>
                  </a:lnTo>
                  <a:lnTo>
                    <a:pt x="30150" y="5074"/>
                  </a:lnTo>
                  <a:lnTo>
                    <a:pt x="30067" y="4908"/>
                  </a:lnTo>
                  <a:lnTo>
                    <a:pt x="29984" y="4762"/>
                  </a:lnTo>
                  <a:lnTo>
                    <a:pt x="29880" y="4617"/>
                  </a:lnTo>
                  <a:lnTo>
                    <a:pt x="29755" y="4492"/>
                  </a:lnTo>
                  <a:lnTo>
                    <a:pt x="29111" y="3847"/>
                  </a:lnTo>
                  <a:lnTo>
                    <a:pt x="28445" y="3265"/>
                  </a:lnTo>
                  <a:lnTo>
                    <a:pt x="27759" y="2683"/>
                  </a:lnTo>
                  <a:lnTo>
                    <a:pt x="27052" y="2122"/>
                  </a:lnTo>
                  <a:lnTo>
                    <a:pt x="26325" y="1602"/>
                  </a:lnTo>
                  <a:lnTo>
                    <a:pt x="25597" y="1103"/>
                  </a:lnTo>
                  <a:lnTo>
                    <a:pt x="24827" y="624"/>
                  </a:lnTo>
                  <a:lnTo>
                    <a:pt x="24058" y="188"/>
                  </a:lnTo>
                  <a:lnTo>
                    <a:pt x="23871" y="105"/>
                  </a:lnTo>
                  <a:lnTo>
                    <a:pt x="23705" y="42"/>
                  </a:lnTo>
                  <a:lnTo>
                    <a:pt x="23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901625" y="3655938"/>
              <a:ext cx="850425" cy="836400"/>
            </a:xfrm>
            <a:custGeom>
              <a:avLst/>
              <a:gdLst/>
              <a:ahLst/>
              <a:cxnLst/>
              <a:rect l="l" t="t" r="r" b="b"/>
              <a:pathLst>
                <a:path w="34017" h="33456" extrusionOk="0">
                  <a:moveTo>
                    <a:pt x="24556" y="853"/>
                  </a:moveTo>
                  <a:lnTo>
                    <a:pt x="24723" y="894"/>
                  </a:lnTo>
                  <a:lnTo>
                    <a:pt x="24889" y="957"/>
                  </a:lnTo>
                  <a:lnTo>
                    <a:pt x="25076" y="1040"/>
                  </a:lnTo>
                  <a:lnTo>
                    <a:pt x="25845" y="1476"/>
                  </a:lnTo>
                  <a:lnTo>
                    <a:pt x="26615" y="1955"/>
                  </a:lnTo>
                  <a:lnTo>
                    <a:pt x="27343" y="2454"/>
                  </a:lnTo>
                  <a:lnTo>
                    <a:pt x="28070" y="2974"/>
                  </a:lnTo>
                  <a:lnTo>
                    <a:pt x="28777" y="3535"/>
                  </a:lnTo>
                  <a:lnTo>
                    <a:pt x="29463" y="4117"/>
                  </a:lnTo>
                  <a:lnTo>
                    <a:pt x="30129" y="4699"/>
                  </a:lnTo>
                  <a:lnTo>
                    <a:pt x="30773" y="5344"/>
                  </a:lnTo>
                  <a:lnTo>
                    <a:pt x="30898" y="5469"/>
                  </a:lnTo>
                  <a:lnTo>
                    <a:pt x="31002" y="5614"/>
                  </a:lnTo>
                  <a:lnTo>
                    <a:pt x="31085" y="5760"/>
                  </a:lnTo>
                  <a:lnTo>
                    <a:pt x="31168" y="5926"/>
                  </a:lnTo>
                  <a:lnTo>
                    <a:pt x="31210" y="6113"/>
                  </a:lnTo>
                  <a:lnTo>
                    <a:pt x="31252" y="6300"/>
                  </a:lnTo>
                  <a:lnTo>
                    <a:pt x="31293" y="6529"/>
                  </a:lnTo>
                  <a:lnTo>
                    <a:pt x="31293" y="6758"/>
                  </a:lnTo>
                  <a:lnTo>
                    <a:pt x="31272" y="6903"/>
                  </a:lnTo>
                  <a:lnTo>
                    <a:pt x="31231" y="7049"/>
                  </a:lnTo>
                  <a:lnTo>
                    <a:pt x="31127" y="7361"/>
                  </a:lnTo>
                  <a:lnTo>
                    <a:pt x="30960" y="7693"/>
                  </a:lnTo>
                  <a:lnTo>
                    <a:pt x="30773" y="8026"/>
                  </a:lnTo>
                  <a:lnTo>
                    <a:pt x="30441" y="8567"/>
                  </a:lnTo>
                  <a:lnTo>
                    <a:pt x="30087" y="9087"/>
                  </a:lnTo>
                  <a:lnTo>
                    <a:pt x="29734" y="9606"/>
                  </a:lnTo>
                  <a:lnTo>
                    <a:pt x="29339" y="10105"/>
                  </a:lnTo>
                  <a:lnTo>
                    <a:pt x="28569" y="11104"/>
                  </a:lnTo>
                  <a:lnTo>
                    <a:pt x="27758" y="12081"/>
                  </a:lnTo>
                  <a:lnTo>
                    <a:pt x="27155" y="12809"/>
                  </a:lnTo>
                  <a:lnTo>
                    <a:pt x="26573" y="13578"/>
                  </a:lnTo>
                  <a:lnTo>
                    <a:pt x="25991" y="14326"/>
                  </a:lnTo>
                  <a:lnTo>
                    <a:pt x="25430" y="15096"/>
                  </a:lnTo>
                  <a:lnTo>
                    <a:pt x="25263" y="15324"/>
                  </a:lnTo>
                  <a:lnTo>
                    <a:pt x="25159" y="15532"/>
                  </a:lnTo>
                  <a:lnTo>
                    <a:pt x="25097" y="15699"/>
                  </a:lnTo>
                  <a:lnTo>
                    <a:pt x="25097" y="15782"/>
                  </a:lnTo>
                  <a:lnTo>
                    <a:pt x="25097" y="15865"/>
                  </a:lnTo>
                  <a:lnTo>
                    <a:pt x="25118" y="15948"/>
                  </a:lnTo>
                  <a:lnTo>
                    <a:pt x="25138" y="16031"/>
                  </a:lnTo>
                  <a:lnTo>
                    <a:pt x="25242" y="16198"/>
                  </a:lnTo>
                  <a:lnTo>
                    <a:pt x="25388" y="16364"/>
                  </a:lnTo>
                  <a:lnTo>
                    <a:pt x="25617" y="16551"/>
                  </a:lnTo>
                  <a:lnTo>
                    <a:pt x="27010" y="17716"/>
                  </a:lnTo>
                  <a:lnTo>
                    <a:pt x="28424" y="18880"/>
                  </a:lnTo>
                  <a:lnTo>
                    <a:pt x="28840" y="19213"/>
                  </a:lnTo>
                  <a:lnTo>
                    <a:pt x="29276" y="19545"/>
                  </a:lnTo>
                  <a:lnTo>
                    <a:pt x="30170" y="20211"/>
                  </a:lnTo>
                  <a:lnTo>
                    <a:pt x="30607" y="20543"/>
                  </a:lnTo>
                  <a:lnTo>
                    <a:pt x="31023" y="20897"/>
                  </a:lnTo>
                  <a:lnTo>
                    <a:pt x="31459" y="21250"/>
                  </a:lnTo>
                  <a:lnTo>
                    <a:pt x="31855" y="21604"/>
                  </a:lnTo>
                  <a:lnTo>
                    <a:pt x="32000" y="21749"/>
                  </a:lnTo>
                  <a:lnTo>
                    <a:pt x="32146" y="21895"/>
                  </a:lnTo>
                  <a:lnTo>
                    <a:pt x="32478" y="22290"/>
                  </a:lnTo>
                  <a:lnTo>
                    <a:pt x="32728" y="22623"/>
                  </a:lnTo>
                  <a:lnTo>
                    <a:pt x="32811" y="22789"/>
                  </a:lnTo>
                  <a:lnTo>
                    <a:pt x="32894" y="22935"/>
                  </a:lnTo>
                  <a:lnTo>
                    <a:pt x="32936" y="23080"/>
                  </a:lnTo>
                  <a:lnTo>
                    <a:pt x="32977" y="23247"/>
                  </a:lnTo>
                  <a:lnTo>
                    <a:pt x="32977" y="23392"/>
                  </a:lnTo>
                  <a:lnTo>
                    <a:pt x="32977" y="23558"/>
                  </a:lnTo>
                  <a:lnTo>
                    <a:pt x="32957" y="23725"/>
                  </a:lnTo>
                  <a:lnTo>
                    <a:pt x="32894" y="23912"/>
                  </a:lnTo>
                  <a:lnTo>
                    <a:pt x="32832" y="24099"/>
                  </a:lnTo>
                  <a:lnTo>
                    <a:pt x="32728" y="24307"/>
                  </a:lnTo>
                  <a:lnTo>
                    <a:pt x="32499" y="24785"/>
                  </a:lnTo>
                  <a:lnTo>
                    <a:pt x="32104" y="25471"/>
                  </a:lnTo>
                  <a:lnTo>
                    <a:pt x="31709" y="26137"/>
                  </a:lnTo>
                  <a:lnTo>
                    <a:pt x="31293" y="26781"/>
                  </a:lnTo>
                  <a:lnTo>
                    <a:pt x="30836" y="27405"/>
                  </a:lnTo>
                  <a:lnTo>
                    <a:pt x="30378" y="28029"/>
                  </a:lnTo>
                  <a:lnTo>
                    <a:pt x="29879" y="28632"/>
                  </a:lnTo>
                  <a:lnTo>
                    <a:pt x="29380" y="29235"/>
                  </a:lnTo>
                  <a:lnTo>
                    <a:pt x="28860" y="29817"/>
                  </a:lnTo>
                  <a:lnTo>
                    <a:pt x="28569" y="30087"/>
                  </a:lnTo>
                  <a:lnTo>
                    <a:pt x="28320" y="30316"/>
                  </a:lnTo>
                  <a:lnTo>
                    <a:pt x="28195" y="30378"/>
                  </a:lnTo>
                  <a:lnTo>
                    <a:pt x="28091" y="30441"/>
                  </a:lnTo>
                  <a:lnTo>
                    <a:pt x="27966" y="30482"/>
                  </a:lnTo>
                  <a:lnTo>
                    <a:pt x="27862" y="30503"/>
                  </a:lnTo>
                  <a:lnTo>
                    <a:pt x="27634" y="30503"/>
                  </a:lnTo>
                  <a:lnTo>
                    <a:pt x="27509" y="30462"/>
                  </a:lnTo>
                  <a:lnTo>
                    <a:pt x="27384" y="30420"/>
                  </a:lnTo>
                  <a:lnTo>
                    <a:pt x="27093" y="30254"/>
                  </a:lnTo>
                  <a:lnTo>
                    <a:pt x="26740" y="30046"/>
                  </a:lnTo>
                  <a:lnTo>
                    <a:pt x="25845" y="29401"/>
                  </a:lnTo>
                  <a:lnTo>
                    <a:pt x="24951" y="28777"/>
                  </a:lnTo>
                  <a:lnTo>
                    <a:pt x="24078" y="28112"/>
                  </a:lnTo>
                  <a:lnTo>
                    <a:pt x="23205" y="27447"/>
                  </a:lnTo>
                  <a:lnTo>
                    <a:pt x="21500" y="26074"/>
                  </a:lnTo>
                  <a:lnTo>
                    <a:pt x="19816" y="24702"/>
                  </a:lnTo>
                  <a:lnTo>
                    <a:pt x="19628" y="24536"/>
                  </a:lnTo>
                  <a:lnTo>
                    <a:pt x="19254" y="24245"/>
                  </a:lnTo>
                  <a:lnTo>
                    <a:pt x="19088" y="24141"/>
                  </a:lnTo>
                  <a:lnTo>
                    <a:pt x="18921" y="24037"/>
                  </a:lnTo>
                  <a:lnTo>
                    <a:pt x="18776" y="23974"/>
                  </a:lnTo>
                  <a:lnTo>
                    <a:pt x="18651" y="23933"/>
                  </a:lnTo>
                  <a:lnTo>
                    <a:pt x="18506" y="23912"/>
                  </a:lnTo>
                  <a:lnTo>
                    <a:pt x="18381" y="23912"/>
                  </a:lnTo>
                  <a:lnTo>
                    <a:pt x="18256" y="23933"/>
                  </a:lnTo>
                  <a:lnTo>
                    <a:pt x="18131" y="23974"/>
                  </a:lnTo>
                  <a:lnTo>
                    <a:pt x="18007" y="24037"/>
                  </a:lnTo>
                  <a:lnTo>
                    <a:pt x="17861" y="24141"/>
                  </a:lnTo>
                  <a:lnTo>
                    <a:pt x="17570" y="24390"/>
                  </a:lnTo>
                  <a:lnTo>
                    <a:pt x="17237" y="24723"/>
                  </a:lnTo>
                  <a:lnTo>
                    <a:pt x="16613" y="25388"/>
                  </a:lnTo>
                  <a:lnTo>
                    <a:pt x="16010" y="26074"/>
                  </a:lnTo>
                  <a:lnTo>
                    <a:pt x="14804" y="27467"/>
                  </a:lnTo>
                  <a:lnTo>
                    <a:pt x="14222" y="28174"/>
                  </a:lnTo>
                  <a:lnTo>
                    <a:pt x="13599" y="28840"/>
                  </a:lnTo>
                  <a:lnTo>
                    <a:pt x="12975" y="29526"/>
                  </a:lnTo>
                  <a:lnTo>
                    <a:pt x="12309" y="30150"/>
                  </a:lnTo>
                  <a:lnTo>
                    <a:pt x="11977" y="30462"/>
                  </a:lnTo>
                  <a:lnTo>
                    <a:pt x="11644" y="30732"/>
                  </a:lnTo>
                  <a:lnTo>
                    <a:pt x="11291" y="31002"/>
                  </a:lnTo>
                  <a:lnTo>
                    <a:pt x="10916" y="31231"/>
                  </a:lnTo>
                  <a:lnTo>
                    <a:pt x="10688" y="31356"/>
                  </a:lnTo>
                  <a:lnTo>
                    <a:pt x="10459" y="31439"/>
                  </a:lnTo>
                  <a:lnTo>
                    <a:pt x="10230" y="31501"/>
                  </a:lnTo>
                  <a:lnTo>
                    <a:pt x="10001" y="31522"/>
                  </a:lnTo>
                  <a:lnTo>
                    <a:pt x="9773" y="31501"/>
                  </a:lnTo>
                  <a:lnTo>
                    <a:pt x="9544" y="31460"/>
                  </a:lnTo>
                  <a:lnTo>
                    <a:pt x="9315" y="31377"/>
                  </a:lnTo>
                  <a:lnTo>
                    <a:pt x="9086" y="31252"/>
                  </a:lnTo>
                  <a:lnTo>
                    <a:pt x="8442" y="30836"/>
                  </a:lnTo>
                  <a:lnTo>
                    <a:pt x="7797" y="30399"/>
                  </a:lnTo>
                  <a:lnTo>
                    <a:pt x="7194" y="29942"/>
                  </a:lnTo>
                  <a:lnTo>
                    <a:pt x="6612" y="29464"/>
                  </a:lnTo>
                  <a:lnTo>
                    <a:pt x="6051" y="28944"/>
                  </a:lnTo>
                  <a:lnTo>
                    <a:pt x="5510" y="28403"/>
                  </a:lnTo>
                  <a:lnTo>
                    <a:pt x="4990" y="27842"/>
                  </a:lnTo>
                  <a:lnTo>
                    <a:pt x="4491" y="27260"/>
                  </a:lnTo>
                  <a:lnTo>
                    <a:pt x="4346" y="27052"/>
                  </a:lnTo>
                  <a:lnTo>
                    <a:pt x="4221" y="26823"/>
                  </a:lnTo>
                  <a:lnTo>
                    <a:pt x="4138" y="26594"/>
                  </a:lnTo>
                  <a:lnTo>
                    <a:pt x="4096" y="26386"/>
                  </a:lnTo>
                  <a:lnTo>
                    <a:pt x="4096" y="26137"/>
                  </a:lnTo>
                  <a:lnTo>
                    <a:pt x="4138" y="25908"/>
                  </a:lnTo>
                  <a:lnTo>
                    <a:pt x="4200" y="25658"/>
                  </a:lnTo>
                  <a:lnTo>
                    <a:pt x="4325" y="25409"/>
                  </a:lnTo>
                  <a:lnTo>
                    <a:pt x="4574" y="24910"/>
                  </a:lnTo>
                  <a:lnTo>
                    <a:pt x="4866" y="24411"/>
                  </a:lnTo>
                  <a:lnTo>
                    <a:pt x="5177" y="23933"/>
                  </a:lnTo>
                  <a:lnTo>
                    <a:pt x="5510" y="23475"/>
                  </a:lnTo>
                  <a:lnTo>
                    <a:pt x="5843" y="23039"/>
                  </a:lnTo>
                  <a:lnTo>
                    <a:pt x="6196" y="22602"/>
                  </a:lnTo>
                  <a:lnTo>
                    <a:pt x="6924" y="21729"/>
                  </a:lnTo>
                  <a:lnTo>
                    <a:pt x="7569" y="20980"/>
                  </a:lnTo>
                  <a:lnTo>
                    <a:pt x="8192" y="20232"/>
                  </a:lnTo>
                  <a:lnTo>
                    <a:pt x="8816" y="19483"/>
                  </a:lnTo>
                  <a:lnTo>
                    <a:pt x="9398" y="18693"/>
                  </a:lnTo>
                  <a:lnTo>
                    <a:pt x="9773" y="18152"/>
                  </a:lnTo>
                  <a:lnTo>
                    <a:pt x="10126" y="17612"/>
                  </a:lnTo>
                  <a:lnTo>
                    <a:pt x="10272" y="17362"/>
                  </a:lnTo>
                  <a:lnTo>
                    <a:pt x="10376" y="17154"/>
                  </a:lnTo>
                  <a:lnTo>
                    <a:pt x="10417" y="16967"/>
                  </a:lnTo>
                  <a:lnTo>
                    <a:pt x="10417" y="16884"/>
                  </a:lnTo>
                  <a:lnTo>
                    <a:pt x="10417" y="16822"/>
                  </a:lnTo>
                  <a:lnTo>
                    <a:pt x="10396" y="16738"/>
                  </a:lnTo>
                  <a:lnTo>
                    <a:pt x="10355" y="16676"/>
                  </a:lnTo>
                  <a:lnTo>
                    <a:pt x="10251" y="16530"/>
                  </a:lnTo>
                  <a:lnTo>
                    <a:pt x="10085" y="16364"/>
                  </a:lnTo>
                  <a:lnTo>
                    <a:pt x="9877" y="16198"/>
                  </a:lnTo>
                  <a:lnTo>
                    <a:pt x="7964" y="14805"/>
                  </a:lnTo>
                  <a:lnTo>
                    <a:pt x="6051" y="13412"/>
                  </a:lnTo>
                  <a:lnTo>
                    <a:pt x="5094" y="12705"/>
                  </a:lnTo>
                  <a:lnTo>
                    <a:pt x="4179" y="11977"/>
                  </a:lnTo>
                  <a:lnTo>
                    <a:pt x="3264" y="11228"/>
                  </a:lnTo>
                  <a:lnTo>
                    <a:pt x="2370" y="10459"/>
                  </a:lnTo>
                  <a:lnTo>
                    <a:pt x="1788" y="9939"/>
                  </a:lnTo>
                  <a:lnTo>
                    <a:pt x="1372" y="9565"/>
                  </a:lnTo>
                  <a:lnTo>
                    <a:pt x="1227" y="9419"/>
                  </a:lnTo>
                  <a:lnTo>
                    <a:pt x="1123" y="9295"/>
                  </a:lnTo>
                  <a:lnTo>
                    <a:pt x="1060" y="9170"/>
                  </a:lnTo>
                  <a:lnTo>
                    <a:pt x="1019" y="9066"/>
                  </a:lnTo>
                  <a:lnTo>
                    <a:pt x="1019" y="8941"/>
                  </a:lnTo>
                  <a:lnTo>
                    <a:pt x="1040" y="8816"/>
                  </a:lnTo>
                  <a:lnTo>
                    <a:pt x="1102" y="8671"/>
                  </a:lnTo>
                  <a:lnTo>
                    <a:pt x="1185" y="8504"/>
                  </a:lnTo>
                  <a:lnTo>
                    <a:pt x="1435" y="8068"/>
                  </a:lnTo>
                  <a:lnTo>
                    <a:pt x="1767" y="7486"/>
                  </a:lnTo>
                  <a:lnTo>
                    <a:pt x="2162" y="6799"/>
                  </a:lnTo>
                  <a:lnTo>
                    <a:pt x="2558" y="6155"/>
                  </a:lnTo>
                  <a:lnTo>
                    <a:pt x="2994" y="5510"/>
                  </a:lnTo>
                  <a:lnTo>
                    <a:pt x="3431" y="4886"/>
                  </a:lnTo>
                  <a:lnTo>
                    <a:pt x="3888" y="4263"/>
                  </a:lnTo>
                  <a:lnTo>
                    <a:pt x="4346" y="3660"/>
                  </a:lnTo>
                  <a:lnTo>
                    <a:pt x="4845" y="3057"/>
                  </a:lnTo>
                  <a:lnTo>
                    <a:pt x="5344" y="2454"/>
                  </a:lnTo>
                  <a:lnTo>
                    <a:pt x="5614" y="2163"/>
                  </a:lnTo>
                  <a:lnTo>
                    <a:pt x="5843" y="1955"/>
                  </a:lnTo>
                  <a:lnTo>
                    <a:pt x="5968" y="1871"/>
                  </a:lnTo>
                  <a:lnTo>
                    <a:pt x="6072" y="1809"/>
                  </a:lnTo>
                  <a:lnTo>
                    <a:pt x="6175" y="1747"/>
                  </a:lnTo>
                  <a:lnTo>
                    <a:pt x="6300" y="1726"/>
                  </a:lnTo>
                  <a:lnTo>
                    <a:pt x="6404" y="1705"/>
                  </a:lnTo>
                  <a:lnTo>
                    <a:pt x="6529" y="1726"/>
                  </a:lnTo>
                  <a:lnTo>
                    <a:pt x="6654" y="1747"/>
                  </a:lnTo>
                  <a:lnTo>
                    <a:pt x="6799" y="1768"/>
                  </a:lnTo>
                  <a:lnTo>
                    <a:pt x="7111" y="1892"/>
                  </a:lnTo>
                  <a:lnTo>
                    <a:pt x="7465" y="2059"/>
                  </a:lnTo>
                  <a:lnTo>
                    <a:pt x="8005" y="2350"/>
                  </a:lnTo>
                  <a:lnTo>
                    <a:pt x="8525" y="2662"/>
                  </a:lnTo>
                  <a:lnTo>
                    <a:pt x="9024" y="2994"/>
                  </a:lnTo>
                  <a:lnTo>
                    <a:pt x="9502" y="3348"/>
                  </a:lnTo>
                  <a:lnTo>
                    <a:pt x="10459" y="4076"/>
                  </a:lnTo>
                  <a:lnTo>
                    <a:pt x="11415" y="4824"/>
                  </a:lnTo>
                  <a:lnTo>
                    <a:pt x="13370" y="6404"/>
                  </a:lnTo>
                  <a:lnTo>
                    <a:pt x="14368" y="7194"/>
                  </a:lnTo>
                  <a:lnTo>
                    <a:pt x="15345" y="7985"/>
                  </a:lnTo>
                  <a:lnTo>
                    <a:pt x="15740" y="8255"/>
                  </a:lnTo>
                  <a:lnTo>
                    <a:pt x="15927" y="8359"/>
                  </a:lnTo>
                  <a:lnTo>
                    <a:pt x="16094" y="8442"/>
                  </a:lnTo>
                  <a:lnTo>
                    <a:pt x="16260" y="8504"/>
                  </a:lnTo>
                  <a:lnTo>
                    <a:pt x="16426" y="8546"/>
                  </a:lnTo>
                  <a:lnTo>
                    <a:pt x="16738" y="8546"/>
                  </a:lnTo>
                  <a:lnTo>
                    <a:pt x="16884" y="8525"/>
                  </a:lnTo>
                  <a:lnTo>
                    <a:pt x="17029" y="8463"/>
                  </a:lnTo>
                  <a:lnTo>
                    <a:pt x="17175" y="8380"/>
                  </a:lnTo>
                  <a:lnTo>
                    <a:pt x="17320" y="8296"/>
                  </a:lnTo>
                  <a:lnTo>
                    <a:pt x="17466" y="8172"/>
                  </a:lnTo>
                  <a:lnTo>
                    <a:pt x="17632" y="8026"/>
                  </a:lnTo>
                  <a:lnTo>
                    <a:pt x="17944" y="7652"/>
                  </a:lnTo>
                  <a:lnTo>
                    <a:pt x="20003" y="5053"/>
                  </a:lnTo>
                  <a:lnTo>
                    <a:pt x="21042" y="3764"/>
                  </a:lnTo>
                  <a:lnTo>
                    <a:pt x="22124" y="2495"/>
                  </a:lnTo>
                  <a:lnTo>
                    <a:pt x="22435" y="2142"/>
                  </a:lnTo>
                  <a:lnTo>
                    <a:pt x="22768" y="1809"/>
                  </a:lnTo>
                  <a:lnTo>
                    <a:pt x="23122" y="1497"/>
                  </a:lnTo>
                  <a:lnTo>
                    <a:pt x="23475" y="1206"/>
                  </a:lnTo>
                  <a:lnTo>
                    <a:pt x="23704" y="1040"/>
                  </a:lnTo>
                  <a:lnTo>
                    <a:pt x="23933" y="936"/>
                  </a:lnTo>
                  <a:lnTo>
                    <a:pt x="24140" y="873"/>
                  </a:lnTo>
                  <a:lnTo>
                    <a:pt x="24390" y="853"/>
                  </a:lnTo>
                  <a:close/>
                  <a:moveTo>
                    <a:pt x="24078" y="0"/>
                  </a:moveTo>
                  <a:lnTo>
                    <a:pt x="23891" y="42"/>
                  </a:lnTo>
                  <a:lnTo>
                    <a:pt x="23704" y="83"/>
                  </a:lnTo>
                  <a:lnTo>
                    <a:pt x="23517" y="146"/>
                  </a:lnTo>
                  <a:lnTo>
                    <a:pt x="23350" y="229"/>
                  </a:lnTo>
                  <a:lnTo>
                    <a:pt x="23163" y="312"/>
                  </a:lnTo>
                  <a:lnTo>
                    <a:pt x="22976" y="437"/>
                  </a:lnTo>
                  <a:lnTo>
                    <a:pt x="22623" y="686"/>
                  </a:lnTo>
                  <a:lnTo>
                    <a:pt x="22290" y="957"/>
                  </a:lnTo>
                  <a:lnTo>
                    <a:pt x="21957" y="1248"/>
                  </a:lnTo>
                  <a:lnTo>
                    <a:pt x="21645" y="1539"/>
                  </a:lnTo>
                  <a:lnTo>
                    <a:pt x="21042" y="2163"/>
                  </a:lnTo>
                  <a:lnTo>
                    <a:pt x="20460" y="2807"/>
                  </a:lnTo>
                  <a:lnTo>
                    <a:pt x="19483" y="3972"/>
                  </a:lnTo>
                  <a:lnTo>
                    <a:pt x="18547" y="5157"/>
                  </a:lnTo>
                  <a:lnTo>
                    <a:pt x="17612" y="6363"/>
                  </a:lnTo>
                  <a:lnTo>
                    <a:pt x="16697" y="7610"/>
                  </a:lnTo>
                  <a:lnTo>
                    <a:pt x="13765" y="5115"/>
                  </a:lnTo>
                  <a:lnTo>
                    <a:pt x="10875" y="2682"/>
                  </a:lnTo>
                  <a:lnTo>
                    <a:pt x="10126" y="2059"/>
                  </a:lnTo>
                  <a:lnTo>
                    <a:pt x="9752" y="1788"/>
                  </a:lnTo>
                  <a:lnTo>
                    <a:pt x="9357" y="1497"/>
                  </a:lnTo>
                  <a:lnTo>
                    <a:pt x="8962" y="1248"/>
                  </a:lnTo>
                  <a:lnTo>
                    <a:pt x="8546" y="1019"/>
                  </a:lnTo>
                  <a:lnTo>
                    <a:pt x="8109" y="832"/>
                  </a:lnTo>
                  <a:lnTo>
                    <a:pt x="7652" y="666"/>
                  </a:lnTo>
                  <a:lnTo>
                    <a:pt x="7257" y="562"/>
                  </a:lnTo>
                  <a:lnTo>
                    <a:pt x="6882" y="499"/>
                  </a:lnTo>
                  <a:lnTo>
                    <a:pt x="6487" y="458"/>
                  </a:lnTo>
                  <a:lnTo>
                    <a:pt x="6300" y="478"/>
                  </a:lnTo>
                  <a:lnTo>
                    <a:pt x="6113" y="499"/>
                  </a:lnTo>
                  <a:lnTo>
                    <a:pt x="5947" y="520"/>
                  </a:lnTo>
                  <a:lnTo>
                    <a:pt x="5760" y="582"/>
                  </a:lnTo>
                  <a:lnTo>
                    <a:pt x="5572" y="645"/>
                  </a:lnTo>
                  <a:lnTo>
                    <a:pt x="5406" y="728"/>
                  </a:lnTo>
                  <a:lnTo>
                    <a:pt x="5240" y="811"/>
                  </a:lnTo>
                  <a:lnTo>
                    <a:pt x="5073" y="936"/>
                  </a:lnTo>
                  <a:lnTo>
                    <a:pt x="4907" y="1061"/>
                  </a:lnTo>
                  <a:lnTo>
                    <a:pt x="4762" y="1206"/>
                  </a:lnTo>
                  <a:lnTo>
                    <a:pt x="4117" y="1913"/>
                  </a:lnTo>
                  <a:lnTo>
                    <a:pt x="3493" y="2599"/>
                  </a:lnTo>
                  <a:lnTo>
                    <a:pt x="2890" y="3327"/>
                  </a:lnTo>
                  <a:lnTo>
                    <a:pt x="2329" y="4076"/>
                  </a:lnTo>
                  <a:lnTo>
                    <a:pt x="1788" y="4845"/>
                  </a:lnTo>
                  <a:lnTo>
                    <a:pt x="1289" y="5635"/>
                  </a:lnTo>
                  <a:lnTo>
                    <a:pt x="1060" y="6051"/>
                  </a:lnTo>
                  <a:lnTo>
                    <a:pt x="853" y="6467"/>
                  </a:lnTo>
                  <a:lnTo>
                    <a:pt x="624" y="6883"/>
                  </a:lnTo>
                  <a:lnTo>
                    <a:pt x="437" y="7319"/>
                  </a:lnTo>
                  <a:lnTo>
                    <a:pt x="250" y="7735"/>
                  </a:lnTo>
                  <a:lnTo>
                    <a:pt x="166" y="7943"/>
                  </a:lnTo>
                  <a:lnTo>
                    <a:pt x="104" y="8151"/>
                  </a:lnTo>
                  <a:lnTo>
                    <a:pt x="62" y="8380"/>
                  </a:lnTo>
                  <a:lnTo>
                    <a:pt x="21" y="8608"/>
                  </a:lnTo>
                  <a:lnTo>
                    <a:pt x="0" y="8837"/>
                  </a:lnTo>
                  <a:lnTo>
                    <a:pt x="21" y="9066"/>
                  </a:lnTo>
                  <a:lnTo>
                    <a:pt x="83" y="9606"/>
                  </a:lnTo>
                  <a:lnTo>
                    <a:pt x="187" y="10105"/>
                  </a:lnTo>
                  <a:lnTo>
                    <a:pt x="354" y="10604"/>
                  </a:lnTo>
                  <a:lnTo>
                    <a:pt x="457" y="10833"/>
                  </a:lnTo>
                  <a:lnTo>
                    <a:pt x="561" y="11062"/>
                  </a:lnTo>
                  <a:lnTo>
                    <a:pt x="665" y="11291"/>
                  </a:lnTo>
                  <a:lnTo>
                    <a:pt x="811" y="11499"/>
                  </a:lnTo>
                  <a:lnTo>
                    <a:pt x="936" y="11727"/>
                  </a:lnTo>
                  <a:lnTo>
                    <a:pt x="1102" y="11914"/>
                  </a:lnTo>
                  <a:lnTo>
                    <a:pt x="1268" y="12122"/>
                  </a:lnTo>
                  <a:lnTo>
                    <a:pt x="1456" y="12309"/>
                  </a:lnTo>
                  <a:lnTo>
                    <a:pt x="1643" y="12497"/>
                  </a:lnTo>
                  <a:lnTo>
                    <a:pt x="1851" y="12684"/>
                  </a:lnTo>
                  <a:lnTo>
                    <a:pt x="3410" y="13973"/>
                  </a:lnTo>
                  <a:lnTo>
                    <a:pt x="4200" y="14597"/>
                  </a:lnTo>
                  <a:lnTo>
                    <a:pt x="5011" y="15220"/>
                  </a:lnTo>
                  <a:lnTo>
                    <a:pt x="5822" y="15823"/>
                  </a:lnTo>
                  <a:lnTo>
                    <a:pt x="6633" y="16426"/>
                  </a:lnTo>
                  <a:lnTo>
                    <a:pt x="7465" y="17009"/>
                  </a:lnTo>
                  <a:lnTo>
                    <a:pt x="8296" y="17591"/>
                  </a:lnTo>
                  <a:lnTo>
                    <a:pt x="8442" y="17674"/>
                  </a:lnTo>
                  <a:lnTo>
                    <a:pt x="8608" y="17736"/>
                  </a:lnTo>
                  <a:lnTo>
                    <a:pt x="8691" y="17799"/>
                  </a:lnTo>
                  <a:lnTo>
                    <a:pt x="8754" y="17861"/>
                  </a:lnTo>
                  <a:lnTo>
                    <a:pt x="8816" y="17944"/>
                  </a:lnTo>
                  <a:lnTo>
                    <a:pt x="8858" y="18048"/>
                  </a:lnTo>
                  <a:lnTo>
                    <a:pt x="8775" y="18152"/>
                  </a:lnTo>
                  <a:lnTo>
                    <a:pt x="7485" y="19691"/>
                  </a:lnTo>
                  <a:lnTo>
                    <a:pt x="6404" y="20959"/>
                  </a:lnTo>
                  <a:lnTo>
                    <a:pt x="5884" y="21583"/>
                  </a:lnTo>
                  <a:lnTo>
                    <a:pt x="5365" y="22248"/>
                  </a:lnTo>
                  <a:lnTo>
                    <a:pt x="4866" y="22893"/>
                  </a:lnTo>
                  <a:lnTo>
                    <a:pt x="4387" y="23579"/>
                  </a:lnTo>
                  <a:lnTo>
                    <a:pt x="3951" y="24286"/>
                  </a:lnTo>
                  <a:lnTo>
                    <a:pt x="3743" y="24660"/>
                  </a:lnTo>
                  <a:lnTo>
                    <a:pt x="3556" y="25014"/>
                  </a:lnTo>
                  <a:lnTo>
                    <a:pt x="3368" y="25409"/>
                  </a:lnTo>
                  <a:lnTo>
                    <a:pt x="3285" y="25596"/>
                  </a:lnTo>
                  <a:lnTo>
                    <a:pt x="3223" y="25804"/>
                  </a:lnTo>
                  <a:lnTo>
                    <a:pt x="3161" y="26012"/>
                  </a:lnTo>
                  <a:lnTo>
                    <a:pt x="3140" y="26220"/>
                  </a:lnTo>
                  <a:lnTo>
                    <a:pt x="3119" y="26428"/>
                  </a:lnTo>
                  <a:lnTo>
                    <a:pt x="3119" y="26657"/>
                  </a:lnTo>
                  <a:lnTo>
                    <a:pt x="3161" y="27010"/>
                  </a:lnTo>
                  <a:lnTo>
                    <a:pt x="3223" y="27384"/>
                  </a:lnTo>
                  <a:lnTo>
                    <a:pt x="3285" y="27738"/>
                  </a:lnTo>
                  <a:lnTo>
                    <a:pt x="3368" y="28070"/>
                  </a:lnTo>
                  <a:lnTo>
                    <a:pt x="3472" y="28424"/>
                  </a:lnTo>
                  <a:lnTo>
                    <a:pt x="3597" y="28736"/>
                  </a:lnTo>
                  <a:lnTo>
                    <a:pt x="3722" y="29068"/>
                  </a:lnTo>
                  <a:lnTo>
                    <a:pt x="3888" y="29360"/>
                  </a:lnTo>
                  <a:lnTo>
                    <a:pt x="4055" y="29671"/>
                  </a:lnTo>
                  <a:lnTo>
                    <a:pt x="4242" y="29942"/>
                  </a:lnTo>
                  <a:lnTo>
                    <a:pt x="4450" y="30233"/>
                  </a:lnTo>
                  <a:lnTo>
                    <a:pt x="4678" y="30482"/>
                  </a:lnTo>
                  <a:lnTo>
                    <a:pt x="4928" y="30753"/>
                  </a:lnTo>
                  <a:lnTo>
                    <a:pt x="5198" y="30981"/>
                  </a:lnTo>
                  <a:lnTo>
                    <a:pt x="5510" y="31210"/>
                  </a:lnTo>
                  <a:lnTo>
                    <a:pt x="5822" y="31439"/>
                  </a:lnTo>
                  <a:lnTo>
                    <a:pt x="7132" y="32312"/>
                  </a:lnTo>
                  <a:lnTo>
                    <a:pt x="7631" y="32603"/>
                  </a:lnTo>
                  <a:lnTo>
                    <a:pt x="8088" y="32853"/>
                  </a:lnTo>
                  <a:lnTo>
                    <a:pt x="8546" y="33061"/>
                  </a:lnTo>
                  <a:lnTo>
                    <a:pt x="8962" y="33227"/>
                  </a:lnTo>
                  <a:lnTo>
                    <a:pt x="9378" y="33352"/>
                  </a:lnTo>
                  <a:lnTo>
                    <a:pt x="9773" y="33414"/>
                  </a:lnTo>
                  <a:lnTo>
                    <a:pt x="10168" y="33456"/>
                  </a:lnTo>
                  <a:lnTo>
                    <a:pt x="10542" y="33435"/>
                  </a:lnTo>
                  <a:lnTo>
                    <a:pt x="10916" y="33352"/>
                  </a:lnTo>
                  <a:lnTo>
                    <a:pt x="11291" y="33248"/>
                  </a:lnTo>
                  <a:lnTo>
                    <a:pt x="11644" y="33082"/>
                  </a:lnTo>
                  <a:lnTo>
                    <a:pt x="12018" y="32874"/>
                  </a:lnTo>
                  <a:lnTo>
                    <a:pt x="12393" y="32624"/>
                  </a:lnTo>
                  <a:lnTo>
                    <a:pt x="12767" y="32312"/>
                  </a:lnTo>
                  <a:lnTo>
                    <a:pt x="13162" y="31959"/>
                  </a:lnTo>
                  <a:lnTo>
                    <a:pt x="13578" y="31564"/>
                  </a:lnTo>
                  <a:lnTo>
                    <a:pt x="14472" y="30628"/>
                  </a:lnTo>
                  <a:lnTo>
                    <a:pt x="15345" y="29671"/>
                  </a:lnTo>
                  <a:lnTo>
                    <a:pt x="16218" y="28715"/>
                  </a:lnTo>
                  <a:lnTo>
                    <a:pt x="16634" y="28216"/>
                  </a:lnTo>
                  <a:lnTo>
                    <a:pt x="17050" y="27738"/>
                  </a:lnTo>
                  <a:lnTo>
                    <a:pt x="17674" y="26989"/>
                  </a:lnTo>
                  <a:lnTo>
                    <a:pt x="18318" y="26261"/>
                  </a:lnTo>
                  <a:lnTo>
                    <a:pt x="18714" y="26594"/>
                  </a:lnTo>
                  <a:lnTo>
                    <a:pt x="20273" y="27883"/>
                  </a:lnTo>
                  <a:lnTo>
                    <a:pt x="21063" y="28528"/>
                  </a:lnTo>
                  <a:lnTo>
                    <a:pt x="21853" y="29152"/>
                  </a:lnTo>
                  <a:lnTo>
                    <a:pt x="22664" y="29755"/>
                  </a:lnTo>
                  <a:lnTo>
                    <a:pt x="23496" y="30337"/>
                  </a:lnTo>
                  <a:lnTo>
                    <a:pt x="24348" y="30898"/>
                  </a:lnTo>
                  <a:lnTo>
                    <a:pt x="25222" y="31418"/>
                  </a:lnTo>
                  <a:lnTo>
                    <a:pt x="25679" y="31668"/>
                  </a:lnTo>
                  <a:lnTo>
                    <a:pt x="26116" y="31876"/>
                  </a:lnTo>
                  <a:lnTo>
                    <a:pt x="26552" y="32042"/>
                  </a:lnTo>
                  <a:lnTo>
                    <a:pt x="26989" y="32146"/>
                  </a:lnTo>
                  <a:lnTo>
                    <a:pt x="27405" y="32229"/>
                  </a:lnTo>
                  <a:lnTo>
                    <a:pt x="27800" y="32271"/>
                  </a:lnTo>
                  <a:lnTo>
                    <a:pt x="28195" y="32250"/>
                  </a:lnTo>
                  <a:lnTo>
                    <a:pt x="28590" y="32187"/>
                  </a:lnTo>
                  <a:lnTo>
                    <a:pt x="28964" y="32104"/>
                  </a:lnTo>
                  <a:lnTo>
                    <a:pt x="29318" y="31959"/>
                  </a:lnTo>
                  <a:lnTo>
                    <a:pt x="29692" y="31772"/>
                  </a:lnTo>
                  <a:lnTo>
                    <a:pt x="30025" y="31522"/>
                  </a:lnTo>
                  <a:lnTo>
                    <a:pt x="30357" y="31252"/>
                  </a:lnTo>
                  <a:lnTo>
                    <a:pt x="30690" y="30940"/>
                  </a:lnTo>
                  <a:lnTo>
                    <a:pt x="31002" y="30566"/>
                  </a:lnTo>
                  <a:lnTo>
                    <a:pt x="31314" y="30150"/>
                  </a:lnTo>
                  <a:lnTo>
                    <a:pt x="31751" y="29568"/>
                  </a:lnTo>
                  <a:lnTo>
                    <a:pt x="32187" y="28985"/>
                  </a:lnTo>
                  <a:lnTo>
                    <a:pt x="33081" y="27883"/>
                  </a:lnTo>
                  <a:lnTo>
                    <a:pt x="33248" y="27655"/>
                  </a:lnTo>
                  <a:lnTo>
                    <a:pt x="33393" y="27405"/>
                  </a:lnTo>
                  <a:lnTo>
                    <a:pt x="33518" y="27156"/>
                  </a:lnTo>
                  <a:lnTo>
                    <a:pt x="33622" y="26864"/>
                  </a:lnTo>
                  <a:lnTo>
                    <a:pt x="33726" y="26573"/>
                  </a:lnTo>
                  <a:lnTo>
                    <a:pt x="33809" y="26261"/>
                  </a:lnTo>
                  <a:lnTo>
                    <a:pt x="33892" y="25950"/>
                  </a:lnTo>
                  <a:lnTo>
                    <a:pt x="33934" y="25617"/>
                  </a:lnTo>
                  <a:lnTo>
                    <a:pt x="33975" y="25284"/>
                  </a:lnTo>
                  <a:lnTo>
                    <a:pt x="34017" y="24952"/>
                  </a:lnTo>
                  <a:lnTo>
                    <a:pt x="34017" y="24598"/>
                  </a:lnTo>
                  <a:lnTo>
                    <a:pt x="34017" y="24265"/>
                  </a:lnTo>
                  <a:lnTo>
                    <a:pt x="33996" y="23953"/>
                  </a:lnTo>
                  <a:lnTo>
                    <a:pt x="33955" y="23621"/>
                  </a:lnTo>
                  <a:lnTo>
                    <a:pt x="33892" y="23309"/>
                  </a:lnTo>
                  <a:lnTo>
                    <a:pt x="33830" y="23018"/>
                  </a:lnTo>
                  <a:lnTo>
                    <a:pt x="33767" y="22810"/>
                  </a:lnTo>
                  <a:lnTo>
                    <a:pt x="33684" y="22602"/>
                  </a:lnTo>
                  <a:lnTo>
                    <a:pt x="33601" y="22394"/>
                  </a:lnTo>
                  <a:lnTo>
                    <a:pt x="33497" y="22207"/>
                  </a:lnTo>
                  <a:lnTo>
                    <a:pt x="33206" y="21770"/>
                  </a:lnTo>
                  <a:lnTo>
                    <a:pt x="32894" y="21354"/>
                  </a:lnTo>
                  <a:lnTo>
                    <a:pt x="32541" y="20980"/>
                  </a:lnTo>
                  <a:lnTo>
                    <a:pt x="32187" y="20606"/>
                  </a:lnTo>
                  <a:lnTo>
                    <a:pt x="31792" y="20252"/>
                  </a:lnTo>
                  <a:lnTo>
                    <a:pt x="31397" y="19920"/>
                  </a:lnTo>
                  <a:lnTo>
                    <a:pt x="30586" y="19254"/>
                  </a:lnTo>
                  <a:lnTo>
                    <a:pt x="26989" y="16406"/>
                  </a:lnTo>
                  <a:lnTo>
                    <a:pt x="27550" y="15803"/>
                  </a:lnTo>
                  <a:lnTo>
                    <a:pt x="28112" y="15200"/>
                  </a:lnTo>
                  <a:lnTo>
                    <a:pt x="28632" y="14576"/>
                  </a:lnTo>
                  <a:lnTo>
                    <a:pt x="29172" y="13952"/>
                  </a:lnTo>
                  <a:lnTo>
                    <a:pt x="29671" y="13308"/>
                  </a:lnTo>
                  <a:lnTo>
                    <a:pt x="30170" y="12663"/>
                  </a:lnTo>
                  <a:lnTo>
                    <a:pt x="30669" y="12018"/>
                  </a:lnTo>
                  <a:lnTo>
                    <a:pt x="31127" y="11353"/>
                  </a:lnTo>
                  <a:lnTo>
                    <a:pt x="31626" y="10625"/>
                  </a:lnTo>
                  <a:lnTo>
                    <a:pt x="31855" y="10272"/>
                  </a:lnTo>
                  <a:lnTo>
                    <a:pt x="32062" y="9877"/>
                  </a:lnTo>
                  <a:lnTo>
                    <a:pt x="32250" y="9502"/>
                  </a:lnTo>
                  <a:lnTo>
                    <a:pt x="32416" y="9107"/>
                  </a:lnTo>
                  <a:lnTo>
                    <a:pt x="32562" y="8692"/>
                  </a:lnTo>
                  <a:lnTo>
                    <a:pt x="32665" y="8255"/>
                  </a:lnTo>
                  <a:lnTo>
                    <a:pt x="32707" y="7943"/>
                  </a:lnTo>
                  <a:lnTo>
                    <a:pt x="32728" y="7652"/>
                  </a:lnTo>
                  <a:lnTo>
                    <a:pt x="32728" y="7361"/>
                  </a:lnTo>
                  <a:lnTo>
                    <a:pt x="32707" y="7070"/>
                  </a:lnTo>
                  <a:lnTo>
                    <a:pt x="32665" y="6799"/>
                  </a:lnTo>
                  <a:lnTo>
                    <a:pt x="32582" y="6529"/>
                  </a:lnTo>
                  <a:lnTo>
                    <a:pt x="32499" y="6259"/>
                  </a:lnTo>
                  <a:lnTo>
                    <a:pt x="32416" y="6009"/>
                  </a:lnTo>
                  <a:lnTo>
                    <a:pt x="32291" y="5760"/>
                  </a:lnTo>
                  <a:lnTo>
                    <a:pt x="32146" y="5510"/>
                  </a:lnTo>
                  <a:lnTo>
                    <a:pt x="32000" y="5282"/>
                  </a:lnTo>
                  <a:lnTo>
                    <a:pt x="31834" y="5053"/>
                  </a:lnTo>
                  <a:lnTo>
                    <a:pt x="31647" y="4824"/>
                  </a:lnTo>
                  <a:lnTo>
                    <a:pt x="31459" y="4616"/>
                  </a:lnTo>
                  <a:lnTo>
                    <a:pt x="31044" y="4200"/>
                  </a:lnTo>
                  <a:lnTo>
                    <a:pt x="30378" y="3618"/>
                  </a:lnTo>
                  <a:lnTo>
                    <a:pt x="29734" y="3077"/>
                  </a:lnTo>
                  <a:lnTo>
                    <a:pt x="29048" y="2537"/>
                  </a:lnTo>
                  <a:lnTo>
                    <a:pt x="28361" y="2038"/>
                  </a:lnTo>
                  <a:lnTo>
                    <a:pt x="27654" y="1560"/>
                  </a:lnTo>
                  <a:lnTo>
                    <a:pt x="26927" y="1102"/>
                  </a:lnTo>
                  <a:lnTo>
                    <a:pt x="26178" y="666"/>
                  </a:lnTo>
                  <a:lnTo>
                    <a:pt x="25409" y="270"/>
                  </a:lnTo>
                  <a:lnTo>
                    <a:pt x="25159" y="166"/>
                  </a:lnTo>
                  <a:lnTo>
                    <a:pt x="24910" y="83"/>
                  </a:lnTo>
                  <a:lnTo>
                    <a:pt x="24681" y="21"/>
                  </a:lnTo>
                  <a:lnTo>
                    <a:pt x="24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983225" y="3774963"/>
              <a:ext cx="83725" cy="97225"/>
            </a:xfrm>
            <a:custGeom>
              <a:avLst/>
              <a:gdLst/>
              <a:ahLst/>
              <a:cxnLst/>
              <a:rect l="l" t="t" r="r" b="b"/>
              <a:pathLst>
                <a:path w="3349" h="3889" extrusionOk="0">
                  <a:moveTo>
                    <a:pt x="3015" y="1"/>
                  </a:moveTo>
                  <a:lnTo>
                    <a:pt x="2953" y="21"/>
                  </a:lnTo>
                  <a:lnTo>
                    <a:pt x="2808" y="63"/>
                  </a:lnTo>
                  <a:lnTo>
                    <a:pt x="2662" y="146"/>
                  </a:lnTo>
                  <a:lnTo>
                    <a:pt x="2288" y="333"/>
                  </a:lnTo>
                  <a:lnTo>
                    <a:pt x="1934" y="562"/>
                  </a:lnTo>
                  <a:lnTo>
                    <a:pt x="1602" y="791"/>
                  </a:lnTo>
                  <a:lnTo>
                    <a:pt x="1290" y="1040"/>
                  </a:lnTo>
                  <a:lnTo>
                    <a:pt x="999" y="1331"/>
                  </a:lnTo>
                  <a:lnTo>
                    <a:pt x="728" y="1623"/>
                  </a:lnTo>
                  <a:lnTo>
                    <a:pt x="458" y="1955"/>
                  </a:lnTo>
                  <a:lnTo>
                    <a:pt x="229" y="2288"/>
                  </a:lnTo>
                  <a:lnTo>
                    <a:pt x="125" y="2496"/>
                  </a:lnTo>
                  <a:lnTo>
                    <a:pt x="42" y="2704"/>
                  </a:lnTo>
                  <a:lnTo>
                    <a:pt x="0" y="2912"/>
                  </a:lnTo>
                  <a:lnTo>
                    <a:pt x="0" y="3099"/>
                  </a:lnTo>
                  <a:lnTo>
                    <a:pt x="42" y="3265"/>
                  </a:lnTo>
                  <a:lnTo>
                    <a:pt x="125" y="3432"/>
                  </a:lnTo>
                  <a:lnTo>
                    <a:pt x="229" y="3598"/>
                  </a:lnTo>
                  <a:lnTo>
                    <a:pt x="354" y="3723"/>
                  </a:lnTo>
                  <a:lnTo>
                    <a:pt x="520" y="3806"/>
                  </a:lnTo>
                  <a:lnTo>
                    <a:pt x="687" y="3868"/>
                  </a:lnTo>
                  <a:lnTo>
                    <a:pt x="874" y="3889"/>
                  </a:lnTo>
                  <a:lnTo>
                    <a:pt x="1040" y="3868"/>
                  </a:lnTo>
                  <a:lnTo>
                    <a:pt x="1227" y="3806"/>
                  </a:lnTo>
                  <a:lnTo>
                    <a:pt x="1414" y="3723"/>
                  </a:lnTo>
                  <a:lnTo>
                    <a:pt x="1581" y="3577"/>
                  </a:lnTo>
                  <a:lnTo>
                    <a:pt x="1747" y="3411"/>
                  </a:lnTo>
                  <a:lnTo>
                    <a:pt x="2017" y="3099"/>
                  </a:lnTo>
                  <a:lnTo>
                    <a:pt x="2246" y="2766"/>
                  </a:lnTo>
                  <a:lnTo>
                    <a:pt x="2475" y="2433"/>
                  </a:lnTo>
                  <a:lnTo>
                    <a:pt x="2683" y="2080"/>
                  </a:lnTo>
                  <a:lnTo>
                    <a:pt x="2849" y="1726"/>
                  </a:lnTo>
                  <a:lnTo>
                    <a:pt x="3015" y="1373"/>
                  </a:lnTo>
                  <a:lnTo>
                    <a:pt x="3161" y="978"/>
                  </a:lnTo>
                  <a:lnTo>
                    <a:pt x="3286" y="604"/>
                  </a:lnTo>
                  <a:lnTo>
                    <a:pt x="3327" y="458"/>
                  </a:lnTo>
                  <a:lnTo>
                    <a:pt x="3348" y="313"/>
                  </a:lnTo>
                  <a:lnTo>
                    <a:pt x="3327" y="188"/>
                  </a:lnTo>
                  <a:lnTo>
                    <a:pt x="3265" y="42"/>
                  </a:lnTo>
                  <a:lnTo>
                    <a:pt x="31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7466125" y="3714138"/>
              <a:ext cx="47350" cy="57225"/>
            </a:xfrm>
            <a:custGeom>
              <a:avLst/>
              <a:gdLst/>
              <a:ahLst/>
              <a:cxnLst/>
              <a:rect l="l" t="t" r="r" b="b"/>
              <a:pathLst>
                <a:path w="1894" h="2289" extrusionOk="0">
                  <a:moveTo>
                    <a:pt x="1249" y="1"/>
                  </a:moveTo>
                  <a:lnTo>
                    <a:pt x="1165" y="22"/>
                  </a:lnTo>
                  <a:lnTo>
                    <a:pt x="1082" y="63"/>
                  </a:lnTo>
                  <a:lnTo>
                    <a:pt x="1020" y="126"/>
                  </a:lnTo>
                  <a:lnTo>
                    <a:pt x="812" y="354"/>
                  </a:lnTo>
                  <a:lnTo>
                    <a:pt x="625" y="604"/>
                  </a:lnTo>
                  <a:lnTo>
                    <a:pt x="458" y="853"/>
                  </a:lnTo>
                  <a:lnTo>
                    <a:pt x="313" y="1103"/>
                  </a:lnTo>
                  <a:lnTo>
                    <a:pt x="209" y="1394"/>
                  </a:lnTo>
                  <a:lnTo>
                    <a:pt x="105" y="1685"/>
                  </a:lnTo>
                  <a:lnTo>
                    <a:pt x="43" y="1976"/>
                  </a:lnTo>
                  <a:lnTo>
                    <a:pt x="1" y="2288"/>
                  </a:lnTo>
                  <a:lnTo>
                    <a:pt x="147" y="2267"/>
                  </a:lnTo>
                  <a:lnTo>
                    <a:pt x="292" y="2226"/>
                  </a:lnTo>
                  <a:lnTo>
                    <a:pt x="583" y="2080"/>
                  </a:lnTo>
                  <a:lnTo>
                    <a:pt x="874" y="1914"/>
                  </a:lnTo>
                  <a:lnTo>
                    <a:pt x="1145" y="1706"/>
                  </a:lnTo>
                  <a:lnTo>
                    <a:pt x="1394" y="1456"/>
                  </a:lnTo>
                  <a:lnTo>
                    <a:pt x="1623" y="1207"/>
                  </a:lnTo>
                  <a:lnTo>
                    <a:pt x="1768" y="957"/>
                  </a:lnTo>
                  <a:lnTo>
                    <a:pt x="1831" y="853"/>
                  </a:lnTo>
                  <a:lnTo>
                    <a:pt x="1872" y="729"/>
                  </a:lnTo>
                  <a:lnTo>
                    <a:pt x="1893" y="542"/>
                  </a:lnTo>
                  <a:lnTo>
                    <a:pt x="1893" y="458"/>
                  </a:lnTo>
                  <a:lnTo>
                    <a:pt x="1872" y="375"/>
                  </a:lnTo>
                  <a:lnTo>
                    <a:pt x="1831" y="313"/>
                  </a:lnTo>
                  <a:lnTo>
                    <a:pt x="1789" y="230"/>
                  </a:lnTo>
                  <a:lnTo>
                    <a:pt x="1748" y="167"/>
                  </a:lnTo>
                  <a:lnTo>
                    <a:pt x="1664" y="105"/>
                  </a:lnTo>
                  <a:lnTo>
                    <a:pt x="1581" y="63"/>
                  </a:lnTo>
                  <a:lnTo>
                    <a:pt x="1498" y="22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7" name="Google Shape;567;p4"/>
          <p:cNvGrpSpPr/>
          <p:nvPr/>
        </p:nvGrpSpPr>
        <p:grpSpPr>
          <a:xfrm>
            <a:off x="649193" y="6329637"/>
            <a:ext cx="468707" cy="348392"/>
            <a:chOff x="3953200" y="4761600"/>
            <a:chExt cx="866050" cy="642000"/>
          </a:xfrm>
        </p:grpSpPr>
        <p:sp>
          <p:nvSpPr>
            <p:cNvPr id="568" name="Google Shape;568;p4"/>
            <p:cNvSpPr/>
            <p:nvPr/>
          </p:nvSpPr>
          <p:spPr>
            <a:xfrm>
              <a:off x="3953200" y="4767825"/>
              <a:ext cx="861875" cy="297375"/>
            </a:xfrm>
            <a:custGeom>
              <a:avLst/>
              <a:gdLst/>
              <a:ahLst/>
              <a:cxnLst/>
              <a:rect l="l" t="t" r="r" b="b"/>
              <a:pathLst>
                <a:path w="34475" h="11895" extrusionOk="0">
                  <a:moveTo>
                    <a:pt x="18984" y="1103"/>
                  </a:moveTo>
                  <a:lnTo>
                    <a:pt x="20939" y="1144"/>
                  </a:lnTo>
                  <a:lnTo>
                    <a:pt x="22893" y="1207"/>
                  </a:lnTo>
                  <a:lnTo>
                    <a:pt x="24848" y="1311"/>
                  </a:lnTo>
                  <a:lnTo>
                    <a:pt x="26470" y="1435"/>
                  </a:lnTo>
                  <a:lnTo>
                    <a:pt x="27281" y="1498"/>
                  </a:lnTo>
                  <a:lnTo>
                    <a:pt x="28091" y="1602"/>
                  </a:lnTo>
                  <a:lnTo>
                    <a:pt x="28902" y="1706"/>
                  </a:lnTo>
                  <a:lnTo>
                    <a:pt x="29693" y="1851"/>
                  </a:lnTo>
                  <a:lnTo>
                    <a:pt x="30503" y="2018"/>
                  </a:lnTo>
                  <a:lnTo>
                    <a:pt x="31294" y="2225"/>
                  </a:lnTo>
                  <a:lnTo>
                    <a:pt x="31626" y="2329"/>
                  </a:lnTo>
                  <a:lnTo>
                    <a:pt x="31917" y="2433"/>
                  </a:lnTo>
                  <a:lnTo>
                    <a:pt x="32146" y="2558"/>
                  </a:lnTo>
                  <a:lnTo>
                    <a:pt x="32229" y="2621"/>
                  </a:lnTo>
                  <a:lnTo>
                    <a:pt x="32312" y="2704"/>
                  </a:lnTo>
                  <a:lnTo>
                    <a:pt x="32375" y="2766"/>
                  </a:lnTo>
                  <a:lnTo>
                    <a:pt x="32437" y="2849"/>
                  </a:lnTo>
                  <a:lnTo>
                    <a:pt x="32479" y="2953"/>
                  </a:lnTo>
                  <a:lnTo>
                    <a:pt x="32520" y="3057"/>
                  </a:lnTo>
                  <a:lnTo>
                    <a:pt x="32562" y="3307"/>
                  </a:lnTo>
                  <a:lnTo>
                    <a:pt x="32583" y="3619"/>
                  </a:lnTo>
                  <a:lnTo>
                    <a:pt x="32562" y="3910"/>
                  </a:lnTo>
                  <a:lnTo>
                    <a:pt x="32520" y="4866"/>
                  </a:lnTo>
                  <a:lnTo>
                    <a:pt x="32479" y="5843"/>
                  </a:lnTo>
                  <a:lnTo>
                    <a:pt x="32396" y="6800"/>
                  </a:lnTo>
                  <a:lnTo>
                    <a:pt x="32333" y="7278"/>
                  </a:lnTo>
                  <a:lnTo>
                    <a:pt x="32271" y="7756"/>
                  </a:lnTo>
                  <a:lnTo>
                    <a:pt x="32208" y="8047"/>
                  </a:lnTo>
                  <a:lnTo>
                    <a:pt x="32104" y="8297"/>
                  </a:lnTo>
                  <a:lnTo>
                    <a:pt x="31980" y="8526"/>
                  </a:lnTo>
                  <a:lnTo>
                    <a:pt x="31834" y="8713"/>
                  </a:lnTo>
                  <a:lnTo>
                    <a:pt x="31647" y="8858"/>
                  </a:lnTo>
                  <a:lnTo>
                    <a:pt x="31439" y="9004"/>
                  </a:lnTo>
                  <a:lnTo>
                    <a:pt x="31190" y="9108"/>
                  </a:lnTo>
                  <a:lnTo>
                    <a:pt x="30919" y="9191"/>
                  </a:lnTo>
                  <a:lnTo>
                    <a:pt x="30462" y="9295"/>
                  </a:lnTo>
                  <a:lnTo>
                    <a:pt x="30004" y="9378"/>
                  </a:lnTo>
                  <a:lnTo>
                    <a:pt x="29526" y="9441"/>
                  </a:lnTo>
                  <a:lnTo>
                    <a:pt x="29069" y="9482"/>
                  </a:lnTo>
                  <a:lnTo>
                    <a:pt x="28590" y="9524"/>
                  </a:lnTo>
                  <a:lnTo>
                    <a:pt x="28133" y="9545"/>
                  </a:lnTo>
                  <a:lnTo>
                    <a:pt x="4076" y="9545"/>
                  </a:lnTo>
                  <a:lnTo>
                    <a:pt x="3660" y="9524"/>
                  </a:lnTo>
                  <a:lnTo>
                    <a:pt x="3223" y="9482"/>
                  </a:lnTo>
                  <a:lnTo>
                    <a:pt x="2807" y="9441"/>
                  </a:lnTo>
                  <a:lnTo>
                    <a:pt x="2496" y="9378"/>
                  </a:lnTo>
                  <a:lnTo>
                    <a:pt x="2204" y="9295"/>
                  </a:lnTo>
                  <a:lnTo>
                    <a:pt x="1955" y="9170"/>
                  </a:lnTo>
                  <a:lnTo>
                    <a:pt x="1747" y="9025"/>
                  </a:lnTo>
                  <a:lnTo>
                    <a:pt x="1664" y="8921"/>
                  </a:lnTo>
                  <a:lnTo>
                    <a:pt x="1581" y="8838"/>
                  </a:lnTo>
                  <a:lnTo>
                    <a:pt x="1435" y="8609"/>
                  </a:lnTo>
                  <a:lnTo>
                    <a:pt x="1310" y="8339"/>
                  </a:lnTo>
                  <a:lnTo>
                    <a:pt x="1227" y="8027"/>
                  </a:lnTo>
                  <a:lnTo>
                    <a:pt x="1165" y="7611"/>
                  </a:lnTo>
                  <a:lnTo>
                    <a:pt x="1123" y="7195"/>
                  </a:lnTo>
                  <a:lnTo>
                    <a:pt x="1102" y="6800"/>
                  </a:lnTo>
                  <a:lnTo>
                    <a:pt x="1082" y="6384"/>
                  </a:lnTo>
                  <a:lnTo>
                    <a:pt x="1082" y="6010"/>
                  </a:lnTo>
                  <a:lnTo>
                    <a:pt x="1123" y="5635"/>
                  </a:lnTo>
                  <a:lnTo>
                    <a:pt x="1165" y="5261"/>
                  </a:lnTo>
                  <a:lnTo>
                    <a:pt x="1227" y="4887"/>
                  </a:lnTo>
                  <a:lnTo>
                    <a:pt x="1310" y="4513"/>
                  </a:lnTo>
                  <a:lnTo>
                    <a:pt x="1414" y="4138"/>
                  </a:lnTo>
                  <a:lnTo>
                    <a:pt x="1518" y="3785"/>
                  </a:lnTo>
                  <a:lnTo>
                    <a:pt x="1664" y="3411"/>
                  </a:lnTo>
                  <a:lnTo>
                    <a:pt x="1768" y="3203"/>
                  </a:lnTo>
                  <a:lnTo>
                    <a:pt x="1893" y="2995"/>
                  </a:lnTo>
                  <a:lnTo>
                    <a:pt x="2038" y="2808"/>
                  </a:lnTo>
                  <a:lnTo>
                    <a:pt x="2204" y="2662"/>
                  </a:lnTo>
                  <a:lnTo>
                    <a:pt x="2392" y="2517"/>
                  </a:lnTo>
                  <a:lnTo>
                    <a:pt x="2579" y="2392"/>
                  </a:lnTo>
                  <a:lnTo>
                    <a:pt x="2787" y="2288"/>
                  </a:lnTo>
                  <a:lnTo>
                    <a:pt x="3015" y="2205"/>
                  </a:lnTo>
                  <a:lnTo>
                    <a:pt x="3494" y="2038"/>
                  </a:lnTo>
                  <a:lnTo>
                    <a:pt x="3993" y="1934"/>
                  </a:lnTo>
                  <a:lnTo>
                    <a:pt x="4492" y="1830"/>
                  </a:lnTo>
                  <a:lnTo>
                    <a:pt x="4991" y="1747"/>
                  </a:lnTo>
                  <a:lnTo>
                    <a:pt x="5989" y="1643"/>
                  </a:lnTo>
                  <a:lnTo>
                    <a:pt x="7008" y="1539"/>
                  </a:lnTo>
                  <a:lnTo>
                    <a:pt x="9087" y="1373"/>
                  </a:lnTo>
                  <a:lnTo>
                    <a:pt x="11166" y="1227"/>
                  </a:lnTo>
                  <a:lnTo>
                    <a:pt x="13245" y="1144"/>
                  </a:lnTo>
                  <a:lnTo>
                    <a:pt x="14285" y="1123"/>
                  </a:lnTo>
                  <a:lnTo>
                    <a:pt x="15325" y="1103"/>
                  </a:lnTo>
                  <a:close/>
                  <a:moveTo>
                    <a:pt x="16510" y="1"/>
                  </a:moveTo>
                  <a:lnTo>
                    <a:pt x="14431" y="21"/>
                  </a:lnTo>
                  <a:lnTo>
                    <a:pt x="12622" y="84"/>
                  </a:lnTo>
                  <a:lnTo>
                    <a:pt x="11000" y="167"/>
                  </a:lnTo>
                  <a:lnTo>
                    <a:pt x="9461" y="271"/>
                  </a:lnTo>
                  <a:lnTo>
                    <a:pt x="7860" y="396"/>
                  </a:lnTo>
                  <a:lnTo>
                    <a:pt x="7070" y="479"/>
                  </a:lnTo>
                  <a:lnTo>
                    <a:pt x="6259" y="562"/>
                  </a:lnTo>
                  <a:lnTo>
                    <a:pt x="5469" y="687"/>
                  </a:lnTo>
                  <a:lnTo>
                    <a:pt x="4679" y="812"/>
                  </a:lnTo>
                  <a:lnTo>
                    <a:pt x="3909" y="957"/>
                  </a:lnTo>
                  <a:lnTo>
                    <a:pt x="3119" y="1144"/>
                  </a:lnTo>
                  <a:lnTo>
                    <a:pt x="2787" y="1248"/>
                  </a:lnTo>
                  <a:lnTo>
                    <a:pt x="2475" y="1373"/>
                  </a:lnTo>
                  <a:lnTo>
                    <a:pt x="2184" y="1498"/>
                  </a:lnTo>
                  <a:lnTo>
                    <a:pt x="1913" y="1643"/>
                  </a:lnTo>
                  <a:lnTo>
                    <a:pt x="1664" y="1810"/>
                  </a:lnTo>
                  <a:lnTo>
                    <a:pt x="1435" y="1997"/>
                  </a:lnTo>
                  <a:lnTo>
                    <a:pt x="1227" y="2184"/>
                  </a:lnTo>
                  <a:lnTo>
                    <a:pt x="1019" y="2392"/>
                  </a:lnTo>
                  <a:lnTo>
                    <a:pt x="853" y="2621"/>
                  </a:lnTo>
                  <a:lnTo>
                    <a:pt x="687" y="2870"/>
                  </a:lnTo>
                  <a:lnTo>
                    <a:pt x="541" y="3120"/>
                  </a:lnTo>
                  <a:lnTo>
                    <a:pt x="416" y="3411"/>
                  </a:lnTo>
                  <a:lnTo>
                    <a:pt x="312" y="3681"/>
                  </a:lnTo>
                  <a:lnTo>
                    <a:pt x="229" y="3993"/>
                  </a:lnTo>
                  <a:lnTo>
                    <a:pt x="146" y="4305"/>
                  </a:lnTo>
                  <a:lnTo>
                    <a:pt x="104" y="4637"/>
                  </a:lnTo>
                  <a:lnTo>
                    <a:pt x="42" y="5157"/>
                  </a:lnTo>
                  <a:lnTo>
                    <a:pt x="0" y="5677"/>
                  </a:lnTo>
                  <a:lnTo>
                    <a:pt x="0" y="6176"/>
                  </a:lnTo>
                  <a:lnTo>
                    <a:pt x="42" y="6696"/>
                  </a:lnTo>
                  <a:lnTo>
                    <a:pt x="84" y="7195"/>
                  </a:lnTo>
                  <a:lnTo>
                    <a:pt x="167" y="7715"/>
                  </a:lnTo>
                  <a:lnTo>
                    <a:pt x="250" y="8214"/>
                  </a:lnTo>
                  <a:lnTo>
                    <a:pt x="375" y="8713"/>
                  </a:lnTo>
                  <a:lnTo>
                    <a:pt x="458" y="9045"/>
                  </a:lnTo>
                  <a:lnTo>
                    <a:pt x="562" y="9357"/>
                  </a:lnTo>
                  <a:lnTo>
                    <a:pt x="666" y="9628"/>
                  </a:lnTo>
                  <a:lnTo>
                    <a:pt x="811" y="9877"/>
                  </a:lnTo>
                  <a:lnTo>
                    <a:pt x="957" y="10127"/>
                  </a:lnTo>
                  <a:lnTo>
                    <a:pt x="1102" y="10335"/>
                  </a:lnTo>
                  <a:lnTo>
                    <a:pt x="1290" y="10522"/>
                  </a:lnTo>
                  <a:lnTo>
                    <a:pt x="1477" y="10688"/>
                  </a:lnTo>
                  <a:lnTo>
                    <a:pt x="1685" y="10854"/>
                  </a:lnTo>
                  <a:lnTo>
                    <a:pt x="1913" y="10979"/>
                  </a:lnTo>
                  <a:lnTo>
                    <a:pt x="2163" y="11104"/>
                  </a:lnTo>
                  <a:lnTo>
                    <a:pt x="2412" y="11208"/>
                  </a:lnTo>
                  <a:lnTo>
                    <a:pt x="2703" y="11291"/>
                  </a:lnTo>
                  <a:lnTo>
                    <a:pt x="2995" y="11353"/>
                  </a:lnTo>
                  <a:lnTo>
                    <a:pt x="3306" y="11395"/>
                  </a:lnTo>
                  <a:lnTo>
                    <a:pt x="3639" y="11437"/>
                  </a:lnTo>
                  <a:lnTo>
                    <a:pt x="3909" y="11457"/>
                  </a:lnTo>
                  <a:lnTo>
                    <a:pt x="4824" y="11457"/>
                  </a:lnTo>
                  <a:lnTo>
                    <a:pt x="5469" y="11437"/>
                  </a:lnTo>
                  <a:lnTo>
                    <a:pt x="5822" y="11437"/>
                  </a:lnTo>
                  <a:lnTo>
                    <a:pt x="7153" y="11499"/>
                  </a:lnTo>
                  <a:lnTo>
                    <a:pt x="8505" y="11541"/>
                  </a:lnTo>
                  <a:lnTo>
                    <a:pt x="9835" y="11561"/>
                  </a:lnTo>
                  <a:lnTo>
                    <a:pt x="11187" y="11561"/>
                  </a:lnTo>
                  <a:lnTo>
                    <a:pt x="13869" y="11582"/>
                  </a:lnTo>
                  <a:lnTo>
                    <a:pt x="15221" y="11582"/>
                  </a:lnTo>
                  <a:lnTo>
                    <a:pt x="16572" y="11603"/>
                  </a:lnTo>
                  <a:lnTo>
                    <a:pt x="17591" y="11624"/>
                  </a:lnTo>
                  <a:lnTo>
                    <a:pt x="18631" y="11624"/>
                  </a:lnTo>
                  <a:lnTo>
                    <a:pt x="20689" y="11645"/>
                  </a:lnTo>
                  <a:lnTo>
                    <a:pt x="21708" y="11645"/>
                  </a:lnTo>
                  <a:lnTo>
                    <a:pt x="22748" y="11665"/>
                  </a:lnTo>
                  <a:lnTo>
                    <a:pt x="23767" y="11686"/>
                  </a:lnTo>
                  <a:lnTo>
                    <a:pt x="24785" y="11749"/>
                  </a:lnTo>
                  <a:lnTo>
                    <a:pt x="26511" y="11853"/>
                  </a:lnTo>
                  <a:lnTo>
                    <a:pt x="27364" y="11894"/>
                  </a:lnTo>
                  <a:lnTo>
                    <a:pt x="29027" y="11894"/>
                  </a:lnTo>
                  <a:lnTo>
                    <a:pt x="29817" y="11853"/>
                  </a:lnTo>
                  <a:lnTo>
                    <a:pt x="30607" y="11769"/>
                  </a:lnTo>
                  <a:lnTo>
                    <a:pt x="31418" y="11665"/>
                  </a:lnTo>
                  <a:lnTo>
                    <a:pt x="31709" y="11624"/>
                  </a:lnTo>
                  <a:lnTo>
                    <a:pt x="31980" y="11561"/>
                  </a:lnTo>
                  <a:lnTo>
                    <a:pt x="32229" y="11478"/>
                  </a:lnTo>
                  <a:lnTo>
                    <a:pt x="32458" y="11374"/>
                  </a:lnTo>
                  <a:lnTo>
                    <a:pt x="32687" y="11250"/>
                  </a:lnTo>
                  <a:lnTo>
                    <a:pt x="32895" y="11125"/>
                  </a:lnTo>
                  <a:lnTo>
                    <a:pt x="33082" y="10979"/>
                  </a:lnTo>
                  <a:lnTo>
                    <a:pt x="33269" y="10834"/>
                  </a:lnTo>
                  <a:lnTo>
                    <a:pt x="33435" y="10667"/>
                  </a:lnTo>
                  <a:lnTo>
                    <a:pt x="33581" y="10480"/>
                  </a:lnTo>
                  <a:lnTo>
                    <a:pt x="33726" y="10272"/>
                  </a:lnTo>
                  <a:lnTo>
                    <a:pt x="33851" y="10064"/>
                  </a:lnTo>
                  <a:lnTo>
                    <a:pt x="33955" y="9836"/>
                  </a:lnTo>
                  <a:lnTo>
                    <a:pt x="34059" y="9586"/>
                  </a:lnTo>
                  <a:lnTo>
                    <a:pt x="34142" y="9337"/>
                  </a:lnTo>
                  <a:lnTo>
                    <a:pt x="34225" y="9066"/>
                  </a:lnTo>
                  <a:lnTo>
                    <a:pt x="34329" y="8505"/>
                  </a:lnTo>
                  <a:lnTo>
                    <a:pt x="34412" y="7964"/>
                  </a:lnTo>
                  <a:lnTo>
                    <a:pt x="34454" y="7424"/>
                  </a:lnTo>
                  <a:lnTo>
                    <a:pt x="34475" y="6883"/>
                  </a:lnTo>
                  <a:lnTo>
                    <a:pt x="34475" y="6322"/>
                  </a:lnTo>
                  <a:lnTo>
                    <a:pt x="34454" y="5781"/>
                  </a:lnTo>
                  <a:lnTo>
                    <a:pt x="34412" y="5220"/>
                  </a:lnTo>
                  <a:lnTo>
                    <a:pt x="34371" y="4679"/>
                  </a:lnTo>
                  <a:lnTo>
                    <a:pt x="34329" y="4367"/>
                  </a:lnTo>
                  <a:lnTo>
                    <a:pt x="34267" y="4076"/>
                  </a:lnTo>
                  <a:lnTo>
                    <a:pt x="34184" y="3785"/>
                  </a:lnTo>
                  <a:lnTo>
                    <a:pt x="34101" y="3515"/>
                  </a:lnTo>
                  <a:lnTo>
                    <a:pt x="33976" y="3244"/>
                  </a:lnTo>
                  <a:lnTo>
                    <a:pt x="33851" y="2995"/>
                  </a:lnTo>
                  <a:lnTo>
                    <a:pt x="33706" y="2745"/>
                  </a:lnTo>
                  <a:lnTo>
                    <a:pt x="33539" y="2517"/>
                  </a:lnTo>
                  <a:lnTo>
                    <a:pt x="33352" y="2288"/>
                  </a:lnTo>
                  <a:lnTo>
                    <a:pt x="33144" y="2101"/>
                  </a:lnTo>
                  <a:lnTo>
                    <a:pt x="32936" y="1914"/>
                  </a:lnTo>
                  <a:lnTo>
                    <a:pt x="32707" y="1726"/>
                  </a:lnTo>
                  <a:lnTo>
                    <a:pt x="32458" y="1581"/>
                  </a:lnTo>
                  <a:lnTo>
                    <a:pt x="32188" y="1435"/>
                  </a:lnTo>
                  <a:lnTo>
                    <a:pt x="31917" y="1311"/>
                  </a:lnTo>
                  <a:lnTo>
                    <a:pt x="31626" y="1207"/>
                  </a:lnTo>
                  <a:lnTo>
                    <a:pt x="30898" y="999"/>
                  </a:lnTo>
                  <a:lnTo>
                    <a:pt x="30150" y="832"/>
                  </a:lnTo>
                  <a:lnTo>
                    <a:pt x="29401" y="708"/>
                  </a:lnTo>
                  <a:lnTo>
                    <a:pt x="28653" y="604"/>
                  </a:lnTo>
                  <a:lnTo>
                    <a:pt x="27821" y="500"/>
                  </a:lnTo>
                  <a:lnTo>
                    <a:pt x="27010" y="416"/>
                  </a:lnTo>
                  <a:lnTo>
                    <a:pt x="25388" y="292"/>
                  </a:lnTo>
                  <a:lnTo>
                    <a:pt x="23787" y="209"/>
                  </a:lnTo>
                  <a:lnTo>
                    <a:pt x="22228" y="146"/>
                  </a:lnTo>
                  <a:lnTo>
                    <a:pt x="19234" y="63"/>
                  </a:lnTo>
                  <a:lnTo>
                    <a:pt x="17820" y="42"/>
                  </a:lnTo>
                  <a:lnTo>
                    <a:pt x="16510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980225" y="4795375"/>
              <a:ext cx="787550" cy="211075"/>
            </a:xfrm>
            <a:custGeom>
              <a:avLst/>
              <a:gdLst/>
              <a:ahLst/>
              <a:cxnLst/>
              <a:rect l="l" t="t" r="r" b="b"/>
              <a:pathLst>
                <a:path w="31502" h="8443" fill="none" extrusionOk="0">
                  <a:moveTo>
                    <a:pt x="1" y="5282"/>
                  </a:moveTo>
                  <a:lnTo>
                    <a:pt x="1" y="5282"/>
                  </a:lnTo>
                  <a:lnTo>
                    <a:pt x="1" y="4908"/>
                  </a:lnTo>
                  <a:lnTo>
                    <a:pt x="42" y="4533"/>
                  </a:lnTo>
                  <a:lnTo>
                    <a:pt x="84" y="4159"/>
                  </a:lnTo>
                  <a:lnTo>
                    <a:pt x="146" y="3785"/>
                  </a:lnTo>
                  <a:lnTo>
                    <a:pt x="229" y="3411"/>
                  </a:lnTo>
                  <a:lnTo>
                    <a:pt x="333" y="3036"/>
                  </a:lnTo>
                  <a:lnTo>
                    <a:pt x="437" y="2683"/>
                  </a:lnTo>
                  <a:lnTo>
                    <a:pt x="583" y="2309"/>
                  </a:lnTo>
                  <a:lnTo>
                    <a:pt x="583" y="2309"/>
                  </a:lnTo>
                  <a:lnTo>
                    <a:pt x="687" y="2101"/>
                  </a:lnTo>
                  <a:lnTo>
                    <a:pt x="812" y="1893"/>
                  </a:lnTo>
                  <a:lnTo>
                    <a:pt x="957" y="1706"/>
                  </a:lnTo>
                  <a:lnTo>
                    <a:pt x="1123" y="1560"/>
                  </a:lnTo>
                  <a:lnTo>
                    <a:pt x="1311" y="1415"/>
                  </a:lnTo>
                  <a:lnTo>
                    <a:pt x="1498" y="1290"/>
                  </a:lnTo>
                  <a:lnTo>
                    <a:pt x="1706" y="1186"/>
                  </a:lnTo>
                  <a:lnTo>
                    <a:pt x="1934" y="1103"/>
                  </a:lnTo>
                  <a:lnTo>
                    <a:pt x="1934" y="1103"/>
                  </a:lnTo>
                  <a:lnTo>
                    <a:pt x="2413" y="936"/>
                  </a:lnTo>
                  <a:lnTo>
                    <a:pt x="2912" y="832"/>
                  </a:lnTo>
                  <a:lnTo>
                    <a:pt x="3411" y="728"/>
                  </a:lnTo>
                  <a:lnTo>
                    <a:pt x="3910" y="645"/>
                  </a:lnTo>
                  <a:lnTo>
                    <a:pt x="4908" y="541"/>
                  </a:lnTo>
                  <a:lnTo>
                    <a:pt x="5927" y="437"/>
                  </a:lnTo>
                  <a:lnTo>
                    <a:pt x="5927" y="437"/>
                  </a:lnTo>
                  <a:lnTo>
                    <a:pt x="8006" y="271"/>
                  </a:lnTo>
                  <a:lnTo>
                    <a:pt x="10085" y="125"/>
                  </a:lnTo>
                  <a:lnTo>
                    <a:pt x="12164" y="42"/>
                  </a:lnTo>
                  <a:lnTo>
                    <a:pt x="13204" y="21"/>
                  </a:lnTo>
                  <a:lnTo>
                    <a:pt x="14244" y="1"/>
                  </a:lnTo>
                  <a:lnTo>
                    <a:pt x="14244" y="1"/>
                  </a:lnTo>
                  <a:lnTo>
                    <a:pt x="15949" y="1"/>
                  </a:lnTo>
                  <a:lnTo>
                    <a:pt x="15949" y="1"/>
                  </a:lnTo>
                  <a:lnTo>
                    <a:pt x="17903" y="1"/>
                  </a:lnTo>
                  <a:lnTo>
                    <a:pt x="19858" y="42"/>
                  </a:lnTo>
                  <a:lnTo>
                    <a:pt x="21812" y="105"/>
                  </a:lnTo>
                  <a:lnTo>
                    <a:pt x="23767" y="209"/>
                  </a:lnTo>
                  <a:lnTo>
                    <a:pt x="23767" y="209"/>
                  </a:lnTo>
                  <a:lnTo>
                    <a:pt x="25389" y="333"/>
                  </a:lnTo>
                  <a:lnTo>
                    <a:pt x="26200" y="396"/>
                  </a:lnTo>
                  <a:lnTo>
                    <a:pt x="27010" y="500"/>
                  </a:lnTo>
                  <a:lnTo>
                    <a:pt x="27821" y="604"/>
                  </a:lnTo>
                  <a:lnTo>
                    <a:pt x="28612" y="749"/>
                  </a:lnTo>
                  <a:lnTo>
                    <a:pt x="29422" y="916"/>
                  </a:lnTo>
                  <a:lnTo>
                    <a:pt x="30213" y="1123"/>
                  </a:lnTo>
                  <a:lnTo>
                    <a:pt x="30213" y="1123"/>
                  </a:lnTo>
                  <a:lnTo>
                    <a:pt x="30545" y="1227"/>
                  </a:lnTo>
                  <a:lnTo>
                    <a:pt x="30836" y="1331"/>
                  </a:lnTo>
                  <a:lnTo>
                    <a:pt x="31065" y="1456"/>
                  </a:lnTo>
                  <a:lnTo>
                    <a:pt x="31148" y="1519"/>
                  </a:lnTo>
                  <a:lnTo>
                    <a:pt x="31231" y="1602"/>
                  </a:lnTo>
                  <a:lnTo>
                    <a:pt x="31294" y="1664"/>
                  </a:lnTo>
                  <a:lnTo>
                    <a:pt x="31356" y="1747"/>
                  </a:lnTo>
                  <a:lnTo>
                    <a:pt x="31398" y="1851"/>
                  </a:lnTo>
                  <a:lnTo>
                    <a:pt x="31439" y="1955"/>
                  </a:lnTo>
                  <a:lnTo>
                    <a:pt x="31481" y="2205"/>
                  </a:lnTo>
                  <a:lnTo>
                    <a:pt x="31502" y="2517"/>
                  </a:lnTo>
                  <a:lnTo>
                    <a:pt x="31502" y="2517"/>
                  </a:lnTo>
                  <a:lnTo>
                    <a:pt x="31481" y="2808"/>
                  </a:lnTo>
                  <a:lnTo>
                    <a:pt x="31481" y="2808"/>
                  </a:lnTo>
                  <a:lnTo>
                    <a:pt x="31439" y="3764"/>
                  </a:lnTo>
                  <a:lnTo>
                    <a:pt x="31398" y="4741"/>
                  </a:lnTo>
                  <a:lnTo>
                    <a:pt x="31315" y="5698"/>
                  </a:lnTo>
                  <a:lnTo>
                    <a:pt x="31252" y="6176"/>
                  </a:lnTo>
                  <a:lnTo>
                    <a:pt x="31190" y="6654"/>
                  </a:lnTo>
                  <a:lnTo>
                    <a:pt x="31190" y="6654"/>
                  </a:lnTo>
                  <a:lnTo>
                    <a:pt x="31127" y="6945"/>
                  </a:lnTo>
                  <a:lnTo>
                    <a:pt x="31023" y="7195"/>
                  </a:lnTo>
                  <a:lnTo>
                    <a:pt x="30899" y="7424"/>
                  </a:lnTo>
                  <a:lnTo>
                    <a:pt x="30753" y="7611"/>
                  </a:lnTo>
                  <a:lnTo>
                    <a:pt x="30566" y="7756"/>
                  </a:lnTo>
                  <a:lnTo>
                    <a:pt x="30358" y="7902"/>
                  </a:lnTo>
                  <a:lnTo>
                    <a:pt x="30109" y="8006"/>
                  </a:lnTo>
                  <a:lnTo>
                    <a:pt x="29838" y="8089"/>
                  </a:lnTo>
                  <a:lnTo>
                    <a:pt x="29838" y="8089"/>
                  </a:lnTo>
                  <a:lnTo>
                    <a:pt x="29381" y="8193"/>
                  </a:lnTo>
                  <a:lnTo>
                    <a:pt x="28923" y="8276"/>
                  </a:lnTo>
                  <a:lnTo>
                    <a:pt x="28445" y="8339"/>
                  </a:lnTo>
                  <a:lnTo>
                    <a:pt x="27988" y="8380"/>
                  </a:lnTo>
                  <a:lnTo>
                    <a:pt x="27509" y="8422"/>
                  </a:lnTo>
                  <a:lnTo>
                    <a:pt x="27052" y="8443"/>
                  </a:lnTo>
                  <a:lnTo>
                    <a:pt x="26116" y="8443"/>
                  </a:lnTo>
                  <a:lnTo>
                    <a:pt x="26116" y="8443"/>
                  </a:lnTo>
                  <a:lnTo>
                    <a:pt x="25222" y="8443"/>
                  </a:lnTo>
                  <a:lnTo>
                    <a:pt x="25222" y="8443"/>
                  </a:lnTo>
                  <a:lnTo>
                    <a:pt x="22686" y="8443"/>
                  </a:lnTo>
                  <a:lnTo>
                    <a:pt x="22686" y="8443"/>
                  </a:lnTo>
                  <a:lnTo>
                    <a:pt x="19712" y="8443"/>
                  </a:lnTo>
                  <a:lnTo>
                    <a:pt x="19712" y="8443"/>
                  </a:lnTo>
                  <a:lnTo>
                    <a:pt x="16760" y="8443"/>
                  </a:lnTo>
                  <a:lnTo>
                    <a:pt x="16760" y="8443"/>
                  </a:lnTo>
                  <a:lnTo>
                    <a:pt x="15055" y="8443"/>
                  </a:lnTo>
                  <a:lnTo>
                    <a:pt x="15055" y="8443"/>
                  </a:lnTo>
                  <a:lnTo>
                    <a:pt x="3431" y="8443"/>
                  </a:lnTo>
                  <a:lnTo>
                    <a:pt x="3431" y="8443"/>
                  </a:lnTo>
                  <a:lnTo>
                    <a:pt x="2995" y="8443"/>
                  </a:lnTo>
                  <a:lnTo>
                    <a:pt x="2579" y="8422"/>
                  </a:lnTo>
                  <a:lnTo>
                    <a:pt x="2142" y="8380"/>
                  </a:lnTo>
                  <a:lnTo>
                    <a:pt x="1726" y="8339"/>
                  </a:lnTo>
                  <a:lnTo>
                    <a:pt x="1726" y="8339"/>
                  </a:lnTo>
                  <a:lnTo>
                    <a:pt x="1415" y="8276"/>
                  </a:lnTo>
                  <a:lnTo>
                    <a:pt x="1123" y="8193"/>
                  </a:lnTo>
                  <a:lnTo>
                    <a:pt x="874" y="8068"/>
                  </a:lnTo>
                  <a:lnTo>
                    <a:pt x="666" y="7923"/>
                  </a:lnTo>
                  <a:lnTo>
                    <a:pt x="583" y="7819"/>
                  </a:lnTo>
                  <a:lnTo>
                    <a:pt x="500" y="7736"/>
                  </a:lnTo>
                  <a:lnTo>
                    <a:pt x="354" y="7507"/>
                  </a:lnTo>
                  <a:lnTo>
                    <a:pt x="229" y="7237"/>
                  </a:lnTo>
                  <a:lnTo>
                    <a:pt x="146" y="6925"/>
                  </a:lnTo>
                  <a:lnTo>
                    <a:pt x="146" y="6925"/>
                  </a:lnTo>
                  <a:lnTo>
                    <a:pt x="84" y="6509"/>
                  </a:lnTo>
                  <a:lnTo>
                    <a:pt x="42" y="6093"/>
                  </a:lnTo>
                  <a:lnTo>
                    <a:pt x="21" y="5698"/>
                  </a:lnTo>
                  <a:lnTo>
                    <a:pt x="1" y="5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3953200" y="4767825"/>
              <a:ext cx="861875" cy="297375"/>
            </a:xfrm>
            <a:custGeom>
              <a:avLst/>
              <a:gdLst/>
              <a:ahLst/>
              <a:cxnLst/>
              <a:rect l="l" t="t" r="r" b="b"/>
              <a:pathLst>
                <a:path w="34475" h="11895" fill="none" extrusionOk="0">
                  <a:moveTo>
                    <a:pt x="16510" y="1"/>
                  </a:moveTo>
                  <a:lnTo>
                    <a:pt x="16510" y="1"/>
                  </a:lnTo>
                  <a:lnTo>
                    <a:pt x="14431" y="21"/>
                  </a:lnTo>
                  <a:lnTo>
                    <a:pt x="12622" y="84"/>
                  </a:lnTo>
                  <a:lnTo>
                    <a:pt x="11000" y="167"/>
                  </a:lnTo>
                  <a:lnTo>
                    <a:pt x="9461" y="271"/>
                  </a:lnTo>
                  <a:lnTo>
                    <a:pt x="9461" y="271"/>
                  </a:lnTo>
                  <a:lnTo>
                    <a:pt x="7860" y="396"/>
                  </a:lnTo>
                  <a:lnTo>
                    <a:pt x="7070" y="479"/>
                  </a:lnTo>
                  <a:lnTo>
                    <a:pt x="6259" y="562"/>
                  </a:lnTo>
                  <a:lnTo>
                    <a:pt x="5469" y="687"/>
                  </a:lnTo>
                  <a:lnTo>
                    <a:pt x="4679" y="812"/>
                  </a:lnTo>
                  <a:lnTo>
                    <a:pt x="3909" y="957"/>
                  </a:lnTo>
                  <a:lnTo>
                    <a:pt x="3119" y="1144"/>
                  </a:lnTo>
                  <a:lnTo>
                    <a:pt x="3119" y="1144"/>
                  </a:lnTo>
                  <a:lnTo>
                    <a:pt x="2787" y="1248"/>
                  </a:lnTo>
                  <a:lnTo>
                    <a:pt x="2475" y="1373"/>
                  </a:lnTo>
                  <a:lnTo>
                    <a:pt x="2184" y="1498"/>
                  </a:lnTo>
                  <a:lnTo>
                    <a:pt x="1913" y="1643"/>
                  </a:lnTo>
                  <a:lnTo>
                    <a:pt x="1664" y="1810"/>
                  </a:lnTo>
                  <a:lnTo>
                    <a:pt x="1435" y="1997"/>
                  </a:lnTo>
                  <a:lnTo>
                    <a:pt x="1227" y="2184"/>
                  </a:lnTo>
                  <a:lnTo>
                    <a:pt x="1019" y="2392"/>
                  </a:lnTo>
                  <a:lnTo>
                    <a:pt x="853" y="2621"/>
                  </a:lnTo>
                  <a:lnTo>
                    <a:pt x="687" y="2870"/>
                  </a:lnTo>
                  <a:lnTo>
                    <a:pt x="541" y="3120"/>
                  </a:lnTo>
                  <a:lnTo>
                    <a:pt x="416" y="3411"/>
                  </a:lnTo>
                  <a:lnTo>
                    <a:pt x="312" y="3681"/>
                  </a:lnTo>
                  <a:lnTo>
                    <a:pt x="229" y="3993"/>
                  </a:lnTo>
                  <a:lnTo>
                    <a:pt x="146" y="4305"/>
                  </a:lnTo>
                  <a:lnTo>
                    <a:pt x="104" y="4637"/>
                  </a:lnTo>
                  <a:lnTo>
                    <a:pt x="104" y="4637"/>
                  </a:lnTo>
                  <a:lnTo>
                    <a:pt x="42" y="5157"/>
                  </a:lnTo>
                  <a:lnTo>
                    <a:pt x="0" y="5677"/>
                  </a:lnTo>
                  <a:lnTo>
                    <a:pt x="0" y="6176"/>
                  </a:lnTo>
                  <a:lnTo>
                    <a:pt x="42" y="6696"/>
                  </a:lnTo>
                  <a:lnTo>
                    <a:pt x="84" y="7195"/>
                  </a:lnTo>
                  <a:lnTo>
                    <a:pt x="167" y="7715"/>
                  </a:lnTo>
                  <a:lnTo>
                    <a:pt x="250" y="8214"/>
                  </a:lnTo>
                  <a:lnTo>
                    <a:pt x="375" y="8713"/>
                  </a:lnTo>
                  <a:lnTo>
                    <a:pt x="375" y="8713"/>
                  </a:lnTo>
                  <a:lnTo>
                    <a:pt x="458" y="9045"/>
                  </a:lnTo>
                  <a:lnTo>
                    <a:pt x="562" y="9357"/>
                  </a:lnTo>
                  <a:lnTo>
                    <a:pt x="666" y="9628"/>
                  </a:lnTo>
                  <a:lnTo>
                    <a:pt x="811" y="9877"/>
                  </a:lnTo>
                  <a:lnTo>
                    <a:pt x="957" y="10127"/>
                  </a:lnTo>
                  <a:lnTo>
                    <a:pt x="1102" y="10335"/>
                  </a:lnTo>
                  <a:lnTo>
                    <a:pt x="1290" y="10522"/>
                  </a:lnTo>
                  <a:lnTo>
                    <a:pt x="1477" y="10688"/>
                  </a:lnTo>
                  <a:lnTo>
                    <a:pt x="1685" y="10854"/>
                  </a:lnTo>
                  <a:lnTo>
                    <a:pt x="1913" y="10979"/>
                  </a:lnTo>
                  <a:lnTo>
                    <a:pt x="2163" y="11104"/>
                  </a:lnTo>
                  <a:lnTo>
                    <a:pt x="2412" y="11208"/>
                  </a:lnTo>
                  <a:lnTo>
                    <a:pt x="2703" y="11291"/>
                  </a:lnTo>
                  <a:lnTo>
                    <a:pt x="2995" y="11353"/>
                  </a:lnTo>
                  <a:lnTo>
                    <a:pt x="3306" y="11395"/>
                  </a:lnTo>
                  <a:lnTo>
                    <a:pt x="3639" y="11437"/>
                  </a:lnTo>
                  <a:lnTo>
                    <a:pt x="3639" y="11437"/>
                  </a:lnTo>
                  <a:lnTo>
                    <a:pt x="3909" y="11457"/>
                  </a:lnTo>
                  <a:lnTo>
                    <a:pt x="4201" y="11457"/>
                  </a:lnTo>
                  <a:lnTo>
                    <a:pt x="4201" y="11457"/>
                  </a:lnTo>
                  <a:lnTo>
                    <a:pt x="4824" y="11457"/>
                  </a:lnTo>
                  <a:lnTo>
                    <a:pt x="4824" y="11457"/>
                  </a:lnTo>
                  <a:lnTo>
                    <a:pt x="5469" y="11437"/>
                  </a:lnTo>
                  <a:lnTo>
                    <a:pt x="5469" y="11437"/>
                  </a:lnTo>
                  <a:lnTo>
                    <a:pt x="5822" y="11437"/>
                  </a:lnTo>
                  <a:lnTo>
                    <a:pt x="5822" y="11437"/>
                  </a:lnTo>
                  <a:lnTo>
                    <a:pt x="7153" y="11499"/>
                  </a:lnTo>
                  <a:lnTo>
                    <a:pt x="8505" y="11541"/>
                  </a:lnTo>
                  <a:lnTo>
                    <a:pt x="9835" y="11561"/>
                  </a:lnTo>
                  <a:lnTo>
                    <a:pt x="11187" y="11561"/>
                  </a:lnTo>
                  <a:lnTo>
                    <a:pt x="13869" y="11582"/>
                  </a:lnTo>
                  <a:lnTo>
                    <a:pt x="15221" y="11582"/>
                  </a:lnTo>
                  <a:lnTo>
                    <a:pt x="16572" y="11603"/>
                  </a:lnTo>
                  <a:lnTo>
                    <a:pt x="16572" y="11603"/>
                  </a:lnTo>
                  <a:lnTo>
                    <a:pt x="17591" y="11624"/>
                  </a:lnTo>
                  <a:lnTo>
                    <a:pt x="18631" y="11624"/>
                  </a:lnTo>
                  <a:lnTo>
                    <a:pt x="20689" y="11645"/>
                  </a:lnTo>
                  <a:lnTo>
                    <a:pt x="21708" y="11645"/>
                  </a:lnTo>
                  <a:lnTo>
                    <a:pt x="22748" y="11665"/>
                  </a:lnTo>
                  <a:lnTo>
                    <a:pt x="23767" y="11686"/>
                  </a:lnTo>
                  <a:lnTo>
                    <a:pt x="24785" y="11749"/>
                  </a:lnTo>
                  <a:lnTo>
                    <a:pt x="24785" y="11749"/>
                  </a:lnTo>
                  <a:lnTo>
                    <a:pt x="26511" y="11853"/>
                  </a:lnTo>
                  <a:lnTo>
                    <a:pt x="27364" y="11894"/>
                  </a:lnTo>
                  <a:lnTo>
                    <a:pt x="28216" y="11894"/>
                  </a:lnTo>
                  <a:lnTo>
                    <a:pt x="28216" y="11894"/>
                  </a:lnTo>
                  <a:lnTo>
                    <a:pt x="29027" y="11894"/>
                  </a:lnTo>
                  <a:lnTo>
                    <a:pt x="29817" y="11853"/>
                  </a:lnTo>
                  <a:lnTo>
                    <a:pt x="30607" y="11769"/>
                  </a:lnTo>
                  <a:lnTo>
                    <a:pt x="31418" y="11665"/>
                  </a:lnTo>
                  <a:lnTo>
                    <a:pt x="31418" y="11665"/>
                  </a:lnTo>
                  <a:lnTo>
                    <a:pt x="31709" y="11624"/>
                  </a:lnTo>
                  <a:lnTo>
                    <a:pt x="31980" y="11561"/>
                  </a:lnTo>
                  <a:lnTo>
                    <a:pt x="32229" y="11478"/>
                  </a:lnTo>
                  <a:lnTo>
                    <a:pt x="32458" y="11374"/>
                  </a:lnTo>
                  <a:lnTo>
                    <a:pt x="32687" y="11250"/>
                  </a:lnTo>
                  <a:lnTo>
                    <a:pt x="32895" y="11125"/>
                  </a:lnTo>
                  <a:lnTo>
                    <a:pt x="33082" y="10979"/>
                  </a:lnTo>
                  <a:lnTo>
                    <a:pt x="33269" y="10834"/>
                  </a:lnTo>
                  <a:lnTo>
                    <a:pt x="33435" y="10667"/>
                  </a:lnTo>
                  <a:lnTo>
                    <a:pt x="33581" y="10480"/>
                  </a:lnTo>
                  <a:lnTo>
                    <a:pt x="33726" y="10272"/>
                  </a:lnTo>
                  <a:lnTo>
                    <a:pt x="33851" y="10064"/>
                  </a:lnTo>
                  <a:lnTo>
                    <a:pt x="33955" y="9836"/>
                  </a:lnTo>
                  <a:lnTo>
                    <a:pt x="34059" y="9586"/>
                  </a:lnTo>
                  <a:lnTo>
                    <a:pt x="34142" y="9337"/>
                  </a:lnTo>
                  <a:lnTo>
                    <a:pt x="34225" y="9066"/>
                  </a:lnTo>
                  <a:lnTo>
                    <a:pt x="34225" y="9066"/>
                  </a:lnTo>
                  <a:lnTo>
                    <a:pt x="34329" y="8505"/>
                  </a:lnTo>
                  <a:lnTo>
                    <a:pt x="34412" y="7964"/>
                  </a:lnTo>
                  <a:lnTo>
                    <a:pt x="34454" y="7424"/>
                  </a:lnTo>
                  <a:lnTo>
                    <a:pt x="34475" y="6883"/>
                  </a:lnTo>
                  <a:lnTo>
                    <a:pt x="34475" y="6322"/>
                  </a:lnTo>
                  <a:lnTo>
                    <a:pt x="34454" y="5781"/>
                  </a:lnTo>
                  <a:lnTo>
                    <a:pt x="34412" y="5220"/>
                  </a:lnTo>
                  <a:lnTo>
                    <a:pt x="34371" y="4679"/>
                  </a:lnTo>
                  <a:lnTo>
                    <a:pt x="34371" y="4679"/>
                  </a:lnTo>
                  <a:lnTo>
                    <a:pt x="34329" y="4367"/>
                  </a:lnTo>
                  <a:lnTo>
                    <a:pt x="34267" y="4076"/>
                  </a:lnTo>
                  <a:lnTo>
                    <a:pt x="34184" y="3785"/>
                  </a:lnTo>
                  <a:lnTo>
                    <a:pt x="34101" y="3515"/>
                  </a:lnTo>
                  <a:lnTo>
                    <a:pt x="33976" y="3244"/>
                  </a:lnTo>
                  <a:lnTo>
                    <a:pt x="33851" y="2995"/>
                  </a:lnTo>
                  <a:lnTo>
                    <a:pt x="33706" y="2745"/>
                  </a:lnTo>
                  <a:lnTo>
                    <a:pt x="33539" y="2517"/>
                  </a:lnTo>
                  <a:lnTo>
                    <a:pt x="33352" y="2288"/>
                  </a:lnTo>
                  <a:lnTo>
                    <a:pt x="33144" y="2101"/>
                  </a:lnTo>
                  <a:lnTo>
                    <a:pt x="32936" y="1914"/>
                  </a:lnTo>
                  <a:lnTo>
                    <a:pt x="32707" y="1726"/>
                  </a:lnTo>
                  <a:lnTo>
                    <a:pt x="32458" y="1581"/>
                  </a:lnTo>
                  <a:lnTo>
                    <a:pt x="32188" y="1435"/>
                  </a:lnTo>
                  <a:lnTo>
                    <a:pt x="31917" y="1311"/>
                  </a:lnTo>
                  <a:lnTo>
                    <a:pt x="31626" y="1207"/>
                  </a:lnTo>
                  <a:lnTo>
                    <a:pt x="31626" y="1207"/>
                  </a:lnTo>
                  <a:lnTo>
                    <a:pt x="30898" y="999"/>
                  </a:lnTo>
                  <a:lnTo>
                    <a:pt x="30150" y="832"/>
                  </a:lnTo>
                  <a:lnTo>
                    <a:pt x="29401" y="708"/>
                  </a:lnTo>
                  <a:lnTo>
                    <a:pt x="28653" y="604"/>
                  </a:lnTo>
                  <a:lnTo>
                    <a:pt x="28653" y="604"/>
                  </a:lnTo>
                  <a:lnTo>
                    <a:pt x="27821" y="500"/>
                  </a:lnTo>
                  <a:lnTo>
                    <a:pt x="27010" y="416"/>
                  </a:lnTo>
                  <a:lnTo>
                    <a:pt x="25388" y="292"/>
                  </a:lnTo>
                  <a:lnTo>
                    <a:pt x="23787" y="209"/>
                  </a:lnTo>
                  <a:lnTo>
                    <a:pt x="22228" y="146"/>
                  </a:lnTo>
                  <a:lnTo>
                    <a:pt x="19234" y="63"/>
                  </a:lnTo>
                  <a:lnTo>
                    <a:pt x="17820" y="42"/>
                  </a:lnTo>
                  <a:lnTo>
                    <a:pt x="165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965150" y="5097400"/>
              <a:ext cx="834850" cy="306200"/>
            </a:xfrm>
            <a:custGeom>
              <a:avLst/>
              <a:gdLst/>
              <a:ahLst/>
              <a:cxnLst/>
              <a:rect l="l" t="t" r="r" b="b"/>
              <a:pathLst>
                <a:path w="33394" h="12248" extrusionOk="0">
                  <a:moveTo>
                    <a:pt x="18174" y="998"/>
                  </a:moveTo>
                  <a:lnTo>
                    <a:pt x="19629" y="1019"/>
                  </a:lnTo>
                  <a:lnTo>
                    <a:pt x="21105" y="1061"/>
                  </a:lnTo>
                  <a:lnTo>
                    <a:pt x="22561" y="1144"/>
                  </a:lnTo>
                  <a:lnTo>
                    <a:pt x="24016" y="1248"/>
                  </a:lnTo>
                  <a:lnTo>
                    <a:pt x="25472" y="1393"/>
                  </a:lnTo>
                  <a:lnTo>
                    <a:pt x="26948" y="1539"/>
                  </a:lnTo>
                  <a:lnTo>
                    <a:pt x="29859" y="1851"/>
                  </a:lnTo>
                  <a:lnTo>
                    <a:pt x="30171" y="1892"/>
                  </a:lnTo>
                  <a:lnTo>
                    <a:pt x="30441" y="1955"/>
                  </a:lnTo>
                  <a:lnTo>
                    <a:pt x="30628" y="2038"/>
                  </a:lnTo>
                  <a:lnTo>
                    <a:pt x="30712" y="2100"/>
                  </a:lnTo>
                  <a:lnTo>
                    <a:pt x="30795" y="2142"/>
                  </a:lnTo>
                  <a:lnTo>
                    <a:pt x="30857" y="2225"/>
                  </a:lnTo>
                  <a:lnTo>
                    <a:pt x="30899" y="2308"/>
                  </a:lnTo>
                  <a:lnTo>
                    <a:pt x="30982" y="2495"/>
                  </a:lnTo>
                  <a:lnTo>
                    <a:pt x="31044" y="2766"/>
                  </a:lnTo>
                  <a:lnTo>
                    <a:pt x="31107" y="3078"/>
                  </a:lnTo>
                  <a:lnTo>
                    <a:pt x="31190" y="3805"/>
                  </a:lnTo>
                  <a:lnTo>
                    <a:pt x="31273" y="4533"/>
                  </a:lnTo>
                  <a:lnTo>
                    <a:pt x="31315" y="5240"/>
                  </a:lnTo>
                  <a:lnTo>
                    <a:pt x="31335" y="5968"/>
                  </a:lnTo>
                  <a:lnTo>
                    <a:pt x="31315" y="6654"/>
                  </a:lnTo>
                  <a:lnTo>
                    <a:pt x="31252" y="7340"/>
                  </a:lnTo>
                  <a:lnTo>
                    <a:pt x="31190" y="7756"/>
                  </a:lnTo>
                  <a:lnTo>
                    <a:pt x="31107" y="8109"/>
                  </a:lnTo>
                  <a:lnTo>
                    <a:pt x="31044" y="8255"/>
                  </a:lnTo>
                  <a:lnTo>
                    <a:pt x="30982" y="8380"/>
                  </a:lnTo>
                  <a:lnTo>
                    <a:pt x="30899" y="8505"/>
                  </a:lnTo>
                  <a:lnTo>
                    <a:pt x="30816" y="8608"/>
                  </a:lnTo>
                  <a:lnTo>
                    <a:pt x="30712" y="8692"/>
                  </a:lnTo>
                  <a:lnTo>
                    <a:pt x="30608" y="8796"/>
                  </a:lnTo>
                  <a:lnTo>
                    <a:pt x="30483" y="8858"/>
                  </a:lnTo>
                  <a:lnTo>
                    <a:pt x="30337" y="8941"/>
                  </a:lnTo>
                  <a:lnTo>
                    <a:pt x="30005" y="9045"/>
                  </a:lnTo>
                  <a:lnTo>
                    <a:pt x="29610" y="9149"/>
                  </a:lnTo>
                  <a:lnTo>
                    <a:pt x="28965" y="9295"/>
                  </a:lnTo>
                  <a:lnTo>
                    <a:pt x="28300" y="9378"/>
                  </a:lnTo>
                  <a:lnTo>
                    <a:pt x="27634" y="9461"/>
                  </a:lnTo>
                  <a:lnTo>
                    <a:pt x="26990" y="9503"/>
                  </a:lnTo>
                  <a:lnTo>
                    <a:pt x="25659" y="9565"/>
                  </a:lnTo>
                  <a:lnTo>
                    <a:pt x="24349" y="9627"/>
                  </a:lnTo>
                  <a:lnTo>
                    <a:pt x="21064" y="9773"/>
                  </a:lnTo>
                  <a:lnTo>
                    <a:pt x="17778" y="9877"/>
                  </a:lnTo>
                  <a:lnTo>
                    <a:pt x="14493" y="10002"/>
                  </a:lnTo>
                  <a:lnTo>
                    <a:pt x="11187" y="10126"/>
                  </a:lnTo>
                  <a:lnTo>
                    <a:pt x="9337" y="10230"/>
                  </a:lnTo>
                  <a:lnTo>
                    <a:pt x="7465" y="10355"/>
                  </a:lnTo>
                  <a:lnTo>
                    <a:pt x="5594" y="10438"/>
                  </a:lnTo>
                  <a:lnTo>
                    <a:pt x="4658" y="10480"/>
                  </a:lnTo>
                  <a:lnTo>
                    <a:pt x="2974" y="10480"/>
                  </a:lnTo>
                  <a:lnTo>
                    <a:pt x="2745" y="10459"/>
                  </a:lnTo>
                  <a:lnTo>
                    <a:pt x="2537" y="10417"/>
                  </a:lnTo>
                  <a:lnTo>
                    <a:pt x="2350" y="10376"/>
                  </a:lnTo>
                  <a:lnTo>
                    <a:pt x="2184" y="10313"/>
                  </a:lnTo>
                  <a:lnTo>
                    <a:pt x="2038" y="10251"/>
                  </a:lnTo>
                  <a:lnTo>
                    <a:pt x="1914" y="10168"/>
                  </a:lnTo>
                  <a:lnTo>
                    <a:pt x="1789" y="10064"/>
                  </a:lnTo>
                  <a:lnTo>
                    <a:pt x="1706" y="9939"/>
                  </a:lnTo>
                  <a:lnTo>
                    <a:pt x="1622" y="9794"/>
                  </a:lnTo>
                  <a:lnTo>
                    <a:pt x="1539" y="9627"/>
                  </a:lnTo>
                  <a:lnTo>
                    <a:pt x="1477" y="9419"/>
                  </a:lnTo>
                  <a:lnTo>
                    <a:pt x="1415" y="9211"/>
                  </a:lnTo>
                  <a:lnTo>
                    <a:pt x="1331" y="8692"/>
                  </a:lnTo>
                  <a:lnTo>
                    <a:pt x="1227" y="8047"/>
                  </a:lnTo>
                  <a:lnTo>
                    <a:pt x="1165" y="7402"/>
                  </a:lnTo>
                  <a:lnTo>
                    <a:pt x="1103" y="6758"/>
                  </a:lnTo>
                  <a:lnTo>
                    <a:pt x="1103" y="6113"/>
                  </a:lnTo>
                  <a:lnTo>
                    <a:pt x="1123" y="5448"/>
                  </a:lnTo>
                  <a:lnTo>
                    <a:pt x="1144" y="5094"/>
                  </a:lnTo>
                  <a:lnTo>
                    <a:pt x="1186" y="4762"/>
                  </a:lnTo>
                  <a:lnTo>
                    <a:pt x="1227" y="4492"/>
                  </a:lnTo>
                  <a:lnTo>
                    <a:pt x="1290" y="4221"/>
                  </a:lnTo>
                  <a:lnTo>
                    <a:pt x="1373" y="3951"/>
                  </a:lnTo>
                  <a:lnTo>
                    <a:pt x="1477" y="3681"/>
                  </a:lnTo>
                  <a:lnTo>
                    <a:pt x="1602" y="3431"/>
                  </a:lnTo>
                  <a:lnTo>
                    <a:pt x="1726" y="3202"/>
                  </a:lnTo>
                  <a:lnTo>
                    <a:pt x="1872" y="2974"/>
                  </a:lnTo>
                  <a:lnTo>
                    <a:pt x="2038" y="2766"/>
                  </a:lnTo>
                  <a:lnTo>
                    <a:pt x="2225" y="2558"/>
                  </a:lnTo>
                  <a:lnTo>
                    <a:pt x="2433" y="2371"/>
                  </a:lnTo>
                  <a:lnTo>
                    <a:pt x="2641" y="2204"/>
                  </a:lnTo>
                  <a:lnTo>
                    <a:pt x="2891" y="2059"/>
                  </a:lnTo>
                  <a:lnTo>
                    <a:pt x="3140" y="1934"/>
                  </a:lnTo>
                  <a:lnTo>
                    <a:pt x="3411" y="1830"/>
                  </a:lnTo>
                  <a:lnTo>
                    <a:pt x="3702" y="1747"/>
                  </a:lnTo>
                  <a:lnTo>
                    <a:pt x="4014" y="1684"/>
                  </a:lnTo>
                  <a:lnTo>
                    <a:pt x="5033" y="1539"/>
                  </a:lnTo>
                  <a:lnTo>
                    <a:pt x="6051" y="1435"/>
                  </a:lnTo>
                  <a:lnTo>
                    <a:pt x="7070" y="1352"/>
                  </a:lnTo>
                  <a:lnTo>
                    <a:pt x="8110" y="1289"/>
                  </a:lnTo>
                  <a:lnTo>
                    <a:pt x="9129" y="1227"/>
                  </a:lnTo>
                  <a:lnTo>
                    <a:pt x="10148" y="1206"/>
                  </a:lnTo>
                  <a:lnTo>
                    <a:pt x="12206" y="1144"/>
                  </a:lnTo>
                  <a:lnTo>
                    <a:pt x="13079" y="1123"/>
                  </a:lnTo>
                  <a:lnTo>
                    <a:pt x="14389" y="1144"/>
                  </a:lnTo>
                  <a:lnTo>
                    <a:pt x="15325" y="1061"/>
                  </a:lnTo>
                  <a:lnTo>
                    <a:pt x="16281" y="1019"/>
                  </a:lnTo>
                  <a:lnTo>
                    <a:pt x="17217" y="998"/>
                  </a:lnTo>
                  <a:close/>
                  <a:moveTo>
                    <a:pt x="20211" y="0"/>
                  </a:moveTo>
                  <a:lnTo>
                    <a:pt x="19109" y="21"/>
                  </a:lnTo>
                  <a:lnTo>
                    <a:pt x="18007" y="83"/>
                  </a:lnTo>
                  <a:lnTo>
                    <a:pt x="16385" y="167"/>
                  </a:lnTo>
                  <a:lnTo>
                    <a:pt x="14743" y="271"/>
                  </a:lnTo>
                  <a:lnTo>
                    <a:pt x="11478" y="437"/>
                  </a:lnTo>
                  <a:lnTo>
                    <a:pt x="8193" y="603"/>
                  </a:lnTo>
                  <a:lnTo>
                    <a:pt x="6571" y="707"/>
                  </a:lnTo>
                  <a:lnTo>
                    <a:pt x="4929" y="832"/>
                  </a:lnTo>
                  <a:lnTo>
                    <a:pt x="4430" y="874"/>
                  </a:lnTo>
                  <a:lnTo>
                    <a:pt x="3930" y="957"/>
                  </a:lnTo>
                  <a:lnTo>
                    <a:pt x="3431" y="1040"/>
                  </a:lnTo>
                  <a:lnTo>
                    <a:pt x="2953" y="1185"/>
                  </a:lnTo>
                  <a:lnTo>
                    <a:pt x="2725" y="1269"/>
                  </a:lnTo>
                  <a:lnTo>
                    <a:pt x="2496" y="1352"/>
                  </a:lnTo>
                  <a:lnTo>
                    <a:pt x="2267" y="1477"/>
                  </a:lnTo>
                  <a:lnTo>
                    <a:pt x="2059" y="1601"/>
                  </a:lnTo>
                  <a:lnTo>
                    <a:pt x="1851" y="1747"/>
                  </a:lnTo>
                  <a:lnTo>
                    <a:pt x="1664" y="1913"/>
                  </a:lnTo>
                  <a:lnTo>
                    <a:pt x="1477" y="2100"/>
                  </a:lnTo>
                  <a:lnTo>
                    <a:pt x="1290" y="2308"/>
                  </a:lnTo>
                  <a:lnTo>
                    <a:pt x="1040" y="2662"/>
                  </a:lnTo>
                  <a:lnTo>
                    <a:pt x="812" y="3015"/>
                  </a:lnTo>
                  <a:lnTo>
                    <a:pt x="624" y="3389"/>
                  </a:lnTo>
                  <a:lnTo>
                    <a:pt x="479" y="3785"/>
                  </a:lnTo>
                  <a:lnTo>
                    <a:pt x="354" y="4200"/>
                  </a:lnTo>
                  <a:lnTo>
                    <a:pt x="250" y="4595"/>
                  </a:lnTo>
                  <a:lnTo>
                    <a:pt x="167" y="5011"/>
                  </a:lnTo>
                  <a:lnTo>
                    <a:pt x="105" y="5448"/>
                  </a:lnTo>
                  <a:lnTo>
                    <a:pt x="42" y="6051"/>
                  </a:lnTo>
                  <a:lnTo>
                    <a:pt x="1" y="6675"/>
                  </a:lnTo>
                  <a:lnTo>
                    <a:pt x="1" y="7278"/>
                  </a:lnTo>
                  <a:lnTo>
                    <a:pt x="21" y="7881"/>
                  </a:lnTo>
                  <a:lnTo>
                    <a:pt x="105" y="8484"/>
                  </a:lnTo>
                  <a:lnTo>
                    <a:pt x="209" y="9066"/>
                  </a:lnTo>
                  <a:lnTo>
                    <a:pt x="375" y="9648"/>
                  </a:lnTo>
                  <a:lnTo>
                    <a:pt x="479" y="9939"/>
                  </a:lnTo>
                  <a:lnTo>
                    <a:pt x="604" y="10230"/>
                  </a:lnTo>
                  <a:lnTo>
                    <a:pt x="749" y="10584"/>
                  </a:lnTo>
                  <a:lnTo>
                    <a:pt x="916" y="10896"/>
                  </a:lnTo>
                  <a:lnTo>
                    <a:pt x="1123" y="11208"/>
                  </a:lnTo>
                  <a:lnTo>
                    <a:pt x="1227" y="11353"/>
                  </a:lnTo>
                  <a:lnTo>
                    <a:pt x="1352" y="11478"/>
                  </a:lnTo>
                  <a:lnTo>
                    <a:pt x="1477" y="11603"/>
                  </a:lnTo>
                  <a:lnTo>
                    <a:pt x="1622" y="11707"/>
                  </a:lnTo>
                  <a:lnTo>
                    <a:pt x="1768" y="11811"/>
                  </a:lnTo>
                  <a:lnTo>
                    <a:pt x="1934" y="11894"/>
                  </a:lnTo>
                  <a:lnTo>
                    <a:pt x="2101" y="11977"/>
                  </a:lnTo>
                  <a:lnTo>
                    <a:pt x="2288" y="12018"/>
                  </a:lnTo>
                  <a:lnTo>
                    <a:pt x="2496" y="12060"/>
                  </a:lnTo>
                  <a:lnTo>
                    <a:pt x="2725" y="12081"/>
                  </a:lnTo>
                  <a:lnTo>
                    <a:pt x="3806" y="12164"/>
                  </a:lnTo>
                  <a:lnTo>
                    <a:pt x="4887" y="12206"/>
                  </a:lnTo>
                  <a:lnTo>
                    <a:pt x="5968" y="12226"/>
                  </a:lnTo>
                  <a:lnTo>
                    <a:pt x="7049" y="12247"/>
                  </a:lnTo>
                  <a:lnTo>
                    <a:pt x="8339" y="12226"/>
                  </a:lnTo>
                  <a:lnTo>
                    <a:pt x="9649" y="12185"/>
                  </a:lnTo>
                  <a:lnTo>
                    <a:pt x="10938" y="12122"/>
                  </a:lnTo>
                  <a:lnTo>
                    <a:pt x="12227" y="12039"/>
                  </a:lnTo>
                  <a:lnTo>
                    <a:pt x="13890" y="11935"/>
                  </a:lnTo>
                  <a:lnTo>
                    <a:pt x="15554" y="11852"/>
                  </a:lnTo>
                  <a:lnTo>
                    <a:pt x="18880" y="11727"/>
                  </a:lnTo>
                  <a:lnTo>
                    <a:pt x="22228" y="11603"/>
                  </a:lnTo>
                  <a:lnTo>
                    <a:pt x="23892" y="11540"/>
                  </a:lnTo>
                  <a:lnTo>
                    <a:pt x="25555" y="11436"/>
                  </a:lnTo>
                  <a:lnTo>
                    <a:pt x="25846" y="11436"/>
                  </a:lnTo>
                  <a:lnTo>
                    <a:pt x="26927" y="11416"/>
                  </a:lnTo>
                  <a:lnTo>
                    <a:pt x="27468" y="11395"/>
                  </a:lnTo>
                  <a:lnTo>
                    <a:pt x="28009" y="11374"/>
                  </a:lnTo>
                  <a:lnTo>
                    <a:pt x="28549" y="11353"/>
                  </a:lnTo>
                  <a:lnTo>
                    <a:pt x="29090" y="11291"/>
                  </a:lnTo>
                  <a:lnTo>
                    <a:pt x="29630" y="11187"/>
                  </a:lnTo>
                  <a:lnTo>
                    <a:pt x="30150" y="11041"/>
                  </a:lnTo>
                  <a:lnTo>
                    <a:pt x="30587" y="10896"/>
                  </a:lnTo>
                  <a:lnTo>
                    <a:pt x="31003" y="10729"/>
                  </a:lnTo>
                  <a:lnTo>
                    <a:pt x="31419" y="10542"/>
                  </a:lnTo>
                  <a:lnTo>
                    <a:pt x="31606" y="10438"/>
                  </a:lnTo>
                  <a:lnTo>
                    <a:pt x="31793" y="10313"/>
                  </a:lnTo>
                  <a:lnTo>
                    <a:pt x="31959" y="10168"/>
                  </a:lnTo>
                  <a:lnTo>
                    <a:pt x="32125" y="10043"/>
                  </a:lnTo>
                  <a:lnTo>
                    <a:pt x="32271" y="9877"/>
                  </a:lnTo>
                  <a:lnTo>
                    <a:pt x="32417" y="9710"/>
                  </a:lnTo>
                  <a:lnTo>
                    <a:pt x="32541" y="9523"/>
                  </a:lnTo>
                  <a:lnTo>
                    <a:pt x="32666" y="9336"/>
                  </a:lnTo>
                  <a:lnTo>
                    <a:pt x="32770" y="9128"/>
                  </a:lnTo>
                  <a:lnTo>
                    <a:pt x="32853" y="8900"/>
                  </a:lnTo>
                  <a:lnTo>
                    <a:pt x="33040" y="8276"/>
                  </a:lnTo>
                  <a:lnTo>
                    <a:pt x="33186" y="7652"/>
                  </a:lnTo>
                  <a:lnTo>
                    <a:pt x="33290" y="7028"/>
                  </a:lnTo>
                  <a:lnTo>
                    <a:pt x="33373" y="6384"/>
                  </a:lnTo>
                  <a:lnTo>
                    <a:pt x="33394" y="6072"/>
                  </a:lnTo>
                  <a:lnTo>
                    <a:pt x="33394" y="5760"/>
                  </a:lnTo>
                  <a:lnTo>
                    <a:pt x="33373" y="5427"/>
                  </a:lnTo>
                  <a:lnTo>
                    <a:pt x="33352" y="5115"/>
                  </a:lnTo>
                  <a:lnTo>
                    <a:pt x="33311" y="4783"/>
                  </a:lnTo>
                  <a:lnTo>
                    <a:pt x="33248" y="4471"/>
                  </a:lnTo>
                  <a:lnTo>
                    <a:pt x="33165" y="4159"/>
                  </a:lnTo>
                  <a:lnTo>
                    <a:pt x="33082" y="3826"/>
                  </a:lnTo>
                  <a:lnTo>
                    <a:pt x="32957" y="3514"/>
                  </a:lnTo>
                  <a:lnTo>
                    <a:pt x="32853" y="3223"/>
                  </a:lnTo>
                  <a:lnTo>
                    <a:pt x="32728" y="2932"/>
                  </a:lnTo>
                  <a:lnTo>
                    <a:pt x="32583" y="2662"/>
                  </a:lnTo>
                  <a:lnTo>
                    <a:pt x="32417" y="2391"/>
                  </a:lnTo>
                  <a:lnTo>
                    <a:pt x="32250" y="2163"/>
                  </a:lnTo>
                  <a:lnTo>
                    <a:pt x="32084" y="1934"/>
                  </a:lnTo>
                  <a:lnTo>
                    <a:pt x="31876" y="1726"/>
                  </a:lnTo>
                  <a:lnTo>
                    <a:pt x="31668" y="1518"/>
                  </a:lnTo>
                  <a:lnTo>
                    <a:pt x="31439" y="1352"/>
                  </a:lnTo>
                  <a:lnTo>
                    <a:pt x="31190" y="1206"/>
                  </a:lnTo>
                  <a:lnTo>
                    <a:pt x="30920" y="1061"/>
                  </a:lnTo>
                  <a:lnTo>
                    <a:pt x="30649" y="936"/>
                  </a:lnTo>
                  <a:lnTo>
                    <a:pt x="30337" y="853"/>
                  </a:lnTo>
                  <a:lnTo>
                    <a:pt x="30005" y="770"/>
                  </a:lnTo>
                  <a:lnTo>
                    <a:pt x="29672" y="728"/>
                  </a:lnTo>
                  <a:lnTo>
                    <a:pt x="27302" y="478"/>
                  </a:lnTo>
                  <a:lnTo>
                    <a:pt x="24952" y="250"/>
                  </a:lnTo>
                  <a:lnTo>
                    <a:pt x="23767" y="146"/>
                  </a:lnTo>
                  <a:lnTo>
                    <a:pt x="22582" y="83"/>
                  </a:lnTo>
                  <a:lnTo>
                    <a:pt x="21396" y="21"/>
                  </a:lnTo>
                  <a:lnTo>
                    <a:pt x="20211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3992700" y="5122350"/>
              <a:ext cx="755850" cy="237050"/>
            </a:xfrm>
            <a:custGeom>
              <a:avLst/>
              <a:gdLst/>
              <a:ahLst/>
              <a:cxnLst/>
              <a:rect l="l" t="t" r="r" b="b"/>
              <a:pathLst>
                <a:path w="30234" h="9482" fill="none" extrusionOk="0">
                  <a:moveTo>
                    <a:pt x="13287" y="146"/>
                  </a:moveTo>
                  <a:lnTo>
                    <a:pt x="13287" y="146"/>
                  </a:lnTo>
                  <a:lnTo>
                    <a:pt x="14223" y="63"/>
                  </a:lnTo>
                  <a:lnTo>
                    <a:pt x="15179" y="21"/>
                  </a:lnTo>
                  <a:lnTo>
                    <a:pt x="16115" y="0"/>
                  </a:lnTo>
                  <a:lnTo>
                    <a:pt x="17072" y="0"/>
                  </a:lnTo>
                  <a:lnTo>
                    <a:pt x="17072" y="0"/>
                  </a:lnTo>
                  <a:lnTo>
                    <a:pt x="18527" y="21"/>
                  </a:lnTo>
                  <a:lnTo>
                    <a:pt x="20003" y="63"/>
                  </a:lnTo>
                  <a:lnTo>
                    <a:pt x="21459" y="146"/>
                  </a:lnTo>
                  <a:lnTo>
                    <a:pt x="22914" y="250"/>
                  </a:lnTo>
                  <a:lnTo>
                    <a:pt x="24370" y="395"/>
                  </a:lnTo>
                  <a:lnTo>
                    <a:pt x="25846" y="541"/>
                  </a:lnTo>
                  <a:lnTo>
                    <a:pt x="28757" y="853"/>
                  </a:lnTo>
                  <a:lnTo>
                    <a:pt x="28757" y="853"/>
                  </a:lnTo>
                  <a:lnTo>
                    <a:pt x="29069" y="894"/>
                  </a:lnTo>
                  <a:lnTo>
                    <a:pt x="29339" y="957"/>
                  </a:lnTo>
                  <a:lnTo>
                    <a:pt x="29526" y="1040"/>
                  </a:lnTo>
                  <a:lnTo>
                    <a:pt x="29610" y="1102"/>
                  </a:lnTo>
                  <a:lnTo>
                    <a:pt x="29693" y="1144"/>
                  </a:lnTo>
                  <a:lnTo>
                    <a:pt x="29755" y="1227"/>
                  </a:lnTo>
                  <a:lnTo>
                    <a:pt x="29797" y="1310"/>
                  </a:lnTo>
                  <a:lnTo>
                    <a:pt x="29880" y="1497"/>
                  </a:lnTo>
                  <a:lnTo>
                    <a:pt x="29942" y="1768"/>
                  </a:lnTo>
                  <a:lnTo>
                    <a:pt x="30005" y="2080"/>
                  </a:lnTo>
                  <a:lnTo>
                    <a:pt x="30005" y="2080"/>
                  </a:lnTo>
                  <a:lnTo>
                    <a:pt x="30088" y="2807"/>
                  </a:lnTo>
                  <a:lnTo>
                    <a:pt x="30171" y="3535"/>
                  </a:lnTo>
                  <a:lnTo>
                    <a:pt x="30213" y="4242"/>
                  </a:lnTo>
                  <a:lnTo>
                    <a:pt x="30233" y="4970"/>
                  </a:lnTo>
                  <a:lnTo>
                    <a:pt x="30233" y="4970"/>
                  </a:lnTo>
                  <a:lnTo>
                    <a:pt x="30213" y="5656"/>
                  </a:lnTo>
                  <a:lnTo>
                    <a:pt x="30150" y="6342"/>
                  </a:lnTo>
                  <a:lnTo>
                    <a:pt x="30150" y="6342"/>
                  </a:lnTo>
                  <a:lnTo>
                    <a:pt x="30088" y="6758"/>
                  </a:lnTo>
                  <a:lnTo>
                    <a:pt x="30005" y="7111"/>
                  </a:lnTo>
                  <a:lnTo>
                    <a:pt x="29942" y="7257"/>
                  </a:lnTo>
                  <a:lnTo>
                    <a:pt x="29880" y="7382"/>
                  </a:lnTo>
                  <a:lnTo>
                    <a:pt x="29797" y="7507"/>
                  </a:lnTo>
                  <a:lnTo>
                    <a:pt x="29714" y="7610"/>
                  </a:lnTo>
                  <a:lnTo>
                    <a:pt x="29610" y="7694"/>
                  </a:lnTo>
                  <a:lnTo>
                    <a:pt x="29506" y="7798"/>
                  </a:lnTo>
                  <a:lnTo>
                    <a:pt x="29381" y="7860"/>
                  </a:lnTo>
                  <a:lnTo>
                    <a:pt x="29235" y="7943"/>
                  </a:lnTo>
                  <a:lnTo>
                    <a:pt x="28903" y="8047"/>
                  </a:lnTo>
                  <a:lnTo>
                    <a:pt x="28508" y="8151"/>
                  </a:lnTo>
                  <a:lnTo>
                    <a:pt x="28508" y="8151"/>
                  </a:lnTo>
                  <a:lnTo>
                    <a:pt x="27863" y="8297"/>
                  </a:lnTo>
                  <a:lnTo>
                    <a:pt x="27198" y="8380"/>
                  </a:lnTo>
                  <a:lnTo>
                    <a:pt x="26532" y="8463"/>
                  </a:lnTo>
                  <a:lnTo>
                    <a:pt x="25888" y="8505"/>
                  </a:lnTo>
                  <a:lnTo>
                    <a:pt x="24557" y="8567"/>
                  </a:lnTo>
                  <a:lnTo>
                    <a:pt x="23247" y="8629"/>
                  </a:lnTo>
                  <a:lnTo>
                    <a:pt x="23247" y="8629"/>
                  </a:lnTo>
                  <a:lnTo>
                    <a:pt x="19962" y="8775"/>
                  </a:lnTo>
                  <a:lnTo>
                    <a:pt x="16676" y="8879"/>
                  </a:lnTo>
                  <a:lnTo>
                    <a:pt x="13391" y="9004"/>
                  </a:lnTo>
                  <a:lnTo>
                    <a:pt x="10085" y="9128"/>
                  </a:lnTo>
                  <a:lnTo>
                    <a:pt x="10085" y="9128"/>
                  </a:lnTo>
                  <a:lnTo>
                    <a:pt x="8235" y="9232"/>
                  </a:lnTo>
                  <a:lnTo>
                    <a:pt x="6363" y="9357"/>
                  </a:lnTo>
                  <a:lnTo>
                    <a:pt x="4492" y="9440"/>
                  </a:lnTo>
                  <a:lnTo>
                    <a:pt x="3556" y="9482"/>
                  </a:lnTo>
                  <a:lnTo>
                    <a:pt x="2621" y="9482"/>
                  </a:lnTo>
                  <a:lnTo>
                    <a:pt x="2621" y="9482"/>
                  </a:lnTo>
                  <a:lnTo>
                    <a:pt x="2413" y="9482"/>
                  </a:lnTo>
                  <a:lnTo>
                    <a:pt x="2413" y="9482"/>
                  </a:lnTo>
                  <a:lnTo>
                    <a:pt x="1872" y="9482"/>
                  </a:lnTo>
                  <a:lnTo>
                    <a:pt x="1643" y="9461"/>
                  </a:lnTo>
                  <a:lnTo>
                    <a:pt x="1435" y="9419"/>
                  </a:lnTo>
                  <a:lnTo>
                    <a:pt x="1248" y="9378"/>
                  </a:lnTo>
                  <a:lnTo>
                    <a:pt x="1082" y="9315"/>
                  </a:lnTo>
                  <a:lnTo>
                    <a:pt x="936" y="9253"/>
                  </a:lnTo>
                  <a:lnTo>
                    <a:pt x="812" y="9170"/>
                  </a:lnTo>
                  <a:lnTo>
                    <a:pt x="687" y="9066"/>
                  </a:lnTo>
                  <a:lnTo>
                    <a:pt x="604" y="8941"/>
                  </a:lnTo>
                  <a:lnTo>
                    <a:pt x="520" y="8796"/>
                  </a:lnTo>
                  <a:lnTo>
                    <a:pt x="437" y="8629"/>
                  </a:lnTo>
                  <a:lnTo>
                    <a:pt x="375" y="8421"/>
                  </a:lnTo>
                  <a:lnTo>
                    <a:pt x="313" y="8213"/>
                  </a:lnTo>
                  <a:lnTo>
                    <a:pt x="229" y="7694"/>
                  </a:lnTo>
                  <a:lnTo>
                    <a:pt x="229" y="7694"/>
                  </a:lnTo>
                  <a:lnTo>
                    <a:pt x="125" y="7049"/>
                  </a:lnTo>
                  <a:lnTo>
                    <a:pt x="63" y="6404"/>
                  </a:lnTo>
                  <a:lnTo>
                    <a:pt x="1" y="5760"/>
                  </a:lnTo>
                  <a:lnTo>
                    <a:pt x="1" y="5115"/>
                  </a:lnTo>
                  <a:lnTo>
                    <a:pt x="1" y="5115"/>
                  </a:lnTo>
                  <a:lnTo>
                    <a:pt x="21" y="4450"/>
                  </a:lnTo>
                  <a:lnTo>
                    <a:pt x="42" y="4096"/>
                  </a:lnTo>
                  <a:lnTo>
                    <a:pt x="84" y="3764"/>
                  </a:lnTo>
                  <a:lnTo>
                    <a:pt x="84" y="3764"/>
                  </a:lnTo>
                  <a:lnTo>
                    <a:pt x="125" y="3494"/>
                  </a:lnTo>
                  <a:lnTo>
                    <a:pt x="188" y="3223"/>
                  </a:lnTo>
                  <a:lnTo>
                    <a:pt x="271" y="2953"/>
                  </a:lnTo>
                  <a:lnTo>
                    <a:pt x="375" y="2683"/>
                  </a:lnTo>
                  <a:lnTo>
                    <a:pt x="500" y="2433"/>
                  </a:lnTo>
                  <a:lnTo>
                    <a:pt x="624" y="2204"/>
                  </a:lnTo>
                  <a:lnTo>
                    <a:pt x="770" y="1976"/>
                  </a:lnTo>
                  <a:lnTo>
                    <a:pt x="936" y="1768"/>
                  </a:lnTo>
                  <a:lnTo>
                    <a:pt x="1123" y="1560"/>
                  </a:lnTo>
                  <a:lnTo>
                    <a:pt x="1331" y="1373"/>
                  </a:lnTo>
                  <a:lnTo>
                    <a:pt x="1539" y="1206"/>
                  </a:lnTo>
                  <a:lnTo>
                    <a:pt x="1789" y="1061"/>
                  </a:lnTo>
                  <a:lnTo>
                    <a:pt x="2038" y="936"/>
                  </a:lnTo>
                  <a:lnTo>
                    <a:pt x="2309" y="832"/>
                  </a:lnTo>
                  <a:lnTo>
                    <a:pt x="2600" y="749"/>
                  </a:lnTo>
                  <a:lnTo>
                    <a:pt x="2912" y="686"/>
                  </a:lnTo>
                  <a:lnTo>
                    <a:pt x="2912" y="686"/>
                  </a:lnTo>
                  <a:lnTo>
                    <a:pt x="3931" y="541"/>
                  </a:lnTo>
                  <a:lnTo>
                    <a:pt x="4949" y="437"/>
                  </a:lnTo>
                  <a:lnTo>
                    <a:pt x="5968" y="354"/>
                  </a:lnTo>
                  <a:lnTo>
                    <a:pt x="7008" y="291"/>
                  </a:lnTo>
                  <a:lnTo>
                    <a:pt x="8027" y="229"/>
                  </a:lnTo>
                  <a:lnTo>
                    <a:pt x="9046" y="208"/>
                  </a:lnTo>
                  <a:lnTo>
                    <a:pt x="11104" y="146"/>
                  </a:lnTo>
                  <a:lnTo>
                    <a:pt x="11104" y="146"/>
                  </a:lnTo>
                  <a:lnTo>
                    <a:pt x="11977" y="125"/>
                  </a:lnTo>
                  <a:lnTo>
                    <a:pt x="11977" y="125"/>
                  </a:lnTo>
                  <a:lnTo>
                    <a:pt x="13287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965150" y="5097400"/>
              <a:ext cx="834850" cy="306200"/>
            </a:xfrm>
            <a:custGeom>
              <a:avLst/>
              <a:gdLst/>
              <a:ahLst/>
              <a:cxnLst/>
              <a:rect l="l" t="t" r="r" b="b"/>
              <a:pathLst>
                <a:path w="33394" h="12248" fill="none" extrusionOk="0">
                  <a:moveTo>
                    <a:pt x="20211" y="0"/>
                  </a:moveTo>
                  <a:lnTo>
                    <a:pt x="20211" y="0"/>
                  </a:lnTo>
                  <a:lnTo>
                    <a:pt x="19109" y="21"/>
                  </a:lnTo>
                  <a:lnTo>
                    <a:pt x="18007" y="83"/>
                  </a:lnTo>
                  <a:lnTo>
                    <a:pt x="18007" y="83"/>
                  </a:lnTo>
                  <a:lnTo>
                    <a:pt x="16385" y="167"/>
                  </a:lnTo>
                  <a:lnTo>
                    <a:pt x="14743" y="271"/>
                  </a:lnTo>
                  <a:lnTo>
                    <a:pt x="11478" y="437"/>
                  </a:lnTo>
                  <a:lnTo>
                    <a:pt x="8193" y="603"/>
                  </a:lnTo>
                  <a:lnTo>
                    <a:pt x="6571" y="707"/>
                  </a:lnTo>
                  <a:lnTo>
                    <a:pt x="4929" y="832"/>
                  </a:lnTo>
                  <a:lnTo>
                    <a:pt x="4929" y="832"/>
                  </a:lnTo>
                  <a:lnTo>
                    <a:pt x="4430" y="874"/>
                  </a:lnTo>
                  <a:lnTo>
                    <a:pt x="3930" y="957"/>
                  </a:lnTo>
                  <a:lnTo>
                    <a:pt x="3431" y="1040"/>
                  </a:lnTo>
                  <a:lnTo>
                    <a:pt x="2953" y="1185"/>
                  </a:lnTo>
                  <a:lnTo>
                    <a:pt x="2725" y="1269"/>
                  </a:lnTo>
                  <a:lnTo>
                    <a:pt x="2496" y="1352"/>
                  </a:lnTo>
                  <a:lnTo>
                    <a:pt x="2267" y="1477"/>
                  </a:lnTo>
                  <a:lnTo>
                    <a:pt x="2059" y="1601"/>
                  </a:lnTo>
                  <a:lnTo>
                    <a:pt x="1851" y="1747"/>
                  </a:lnTo>
                  <a:lnTo>
                    <a:pt x="1664" y="1913"/>
                  </a:lnTo>
                  <a:lnTo>
                    <a:pt x="1477" y="2100"/>
                  </a:lnTo>
                  <a:lnTo>
                    <a:pt x="1290" y="2308"/>
                  </a:lnTo>
                  <a:lnTo>
                    <a:pt x="1290" y="2308"/>
                  </a:lnTo>
                  <a:lnTo>
                    <a:pt x="1040" y="2662"/>
                  </a:lnTo>
                  <a:lnTo>
                    <a:pt x="812" y="3015"/>
                  </a:lnTo>
                  <a:lnTo>
                    <a:pt x="624" y="3389"/>
                  </a:lnTo>
                  <a:lnTo>
                    <a:pt x="479" y="3785"/>
                  </a:lnTo>
                  <a:lnTo>
                    <a:pt x="354" y="4200"/>
                  </a:lnTo>
                  <a:lnTo>
                    <a:pt x="250" y="4595"/>
                  </a:lnTo>
                  <a:lnTo>
                    <a:pt x="167" y="5011"/>
                  </a:lnTo>
                  <a:lnTo>
                    <a:pt x="105" y="5448"/>
                  </a:lnTo>
                  <a:lnTo>
                    <a:pt x="105" y="5448"/>
                  </a:lnTo>
                  <a:lnTo>
                    <a:pt x="42" y="6051"/>
                  </a:lnTo>
                  <a:lnTo>
                    <a:pt x="1" y="6675"/>
                  </a:lnTo>
                  <a:lnTo>
                    <a:pt x="1" y="7278"/>
                  </a:lnTo>
                  <a:lnTo>
                    <a:pt x="21" y="7881"/>
                  </a:lnTo>
                  <a:lnTo>
                    <a:pt x="105" y="8484"/>
                  </a:lnTo>
                  <a:lnTo>
                    <a:pt x="209" y="9066"/>
                  </a:lnTo>
                  <a:lnTo>
                    <a:pt x="375" y="9648"/>
                  </a:lnTo>
                  <a:lnTo>
                    <a:pt x="479" y="9939"/>
                  </a:lnTo>
                  <a:lnTo>
                    <a:pt x="604" y="10230"/>
                  </a:lnTo>
                  <a:lnTo>
                    <a:pt x="604" y="10230"/>
                  </a:lnTo>
                  <a:lnTo>
                    <a:pt x="749" y="10584"/>
                  </a:lnTo>
                  <a:lnTo>
                    <a:pt x="916" y="10896"/>
                  </a:lnTo>
                  <a:lnTo>
                    <a:pt x="1123" y="11208"/>
                  </a:lnTo>
                  <a:lnTo>
                    <a:pt x="1227" y="11353"/>
                  </a:lnTo>
                  <a:lnTo>
                    <a:pt x="1352" y="11478"/>
                  </a:lnTo>
                  <a:lnTo>
                    <a:pt x="1477" y="11603"/>
                  </a:lnTo>
                  <a:lnTo>
                    <a:pt x="1622" y="11707"/>
                  </a:lnTo>
                  <a:lnTo>
                    <a:pt x="1768" y="11811"/>
                  </a:lnTo>
                  <a:lnTo>
                    <a:pt x="1934" y="11894"/>
                  </a:lnTo>
                  <a:lnTo>
                    <a:pt x="2101" y="11977"/>
                  </a:lnTo>
                  <a:lnTo>
                    <a:pt x="2288" y="12018"/>
                  </a:lnTo>
                  <a:lnTo>
                    <a:pt x="2496" y="12060"/>
                  </a:lnTo>
                  <a:lnTo>
                    <a:pt x="2725" y="12081"/>
                  </a:lnTo>
                  <a:lnTo>
                    <a:pt x="2725" y="12081"/>
                  </a:lnTo>
                  <a:lnTo>
                    <a:pt x="3806" y="12164"/>
                  </a:lnTo>
                  <a:lnTo>
                    <a:pt x="4887" y="12206"/>
                  </a:lnTo>
                  <a:lnTo>
                    <a:pt x="5968" y="12226"/>
                  </a:lnTo>
                  <a:lnTo>
                    <a:pt x="7049" y="12247"/>
                  </a:lnTo>
                  <a:lnTo>
                    <a:pt x="7049" y="12247"/>
                  </a:lnTo>
                  <a:lnTo>
                    <a:pt x="8339" y="12226"/>
                  </a:lnTo>
                  <a:lnTo>
                    <a:pt x="9649" y="12185"/>
                  </a:lnTo>
                  <a:lnTo>
                    <a:pt x="10938" y="12122"/>
                  </a:lnTo>
                  <a:lnTo>
                    <a:pt x="12227" y="12039"/>
                  </a:lnTo>
                  <a:lnTo>
                    <a:pt x="12227" y="12039"/>
                  </a:lnTo>
                  <a:lnTo>
                    <a:pt x="13890" y="11935"/>
                  </a:lnTo>
                  <a:lnTo>
                    <a:pt x="15554" y="11852"/>
                  </a:lnTo>
                  <a:lnTo>
                    <a:pt x="18880" y="11727"/>
                  </a:lnTo>
                  <a:lnTo>
                    <a:pt x="22228" y="11603"/>
                  </a:lnTo>
                  <a:lnTo>
                    <a:pt x="23892" y="11540"/>
                  </a:lnTo>
                  <a:lnTo>
                    <a:pt x="25555" y="11436"/>
                  </a:lnTo>
                  <a:lnTo>
                    <a:pt x="25555" y="11436"/>
                  </a:lnTo>
                  <a:lnTo>
                    <a:pt x="25742" y="11436"/>
                  </a:lnTo>
                  <a:lnTo>
                    <a:pt x="25742" y="11436"/>
                  </a:lnTo>
                  <a:lnTo>
                    <a:pt x="25846" y="11436"/>
                  </a:lnTo>
                  <a:lnTo>
                    <a:pt x="25846" y="11436"/>
                  </a:lnTo>
                  <a:lnTo>
                    <a:pt x="26927" y="11416"/>
                  </a:lnTo>
                  <a:lnTo>
                    <a:pt x="27468" y="11395"/>
                  </a:lnTo>
                  <a:lnTo>
                    <a:pt x="28009" y="11374"/>
                  </a:lnTo>
                  <a:lnTo>
                    <a:pt x="28549" y="11353"/>
                  </a:lnTo>
                  <a:lnTo>
                    <a:pt x="29090" y="11291"/>
                  </a:lnTo>
                  <a:lnTo>
                    <a:pt x="29630" y="11187"/>
                  </a:lnTo>
                  <a:lnTo>
                    <a:pt x="30150" y="11041"/>
                  </a:lnTo>
                  <a:lnTo>
                    <a:pt x="30150" y="11041"/>
                  </a:lnTo>
                  <a:lnTo>
                    <a:pt x="30587" y="10896"/>
                  </a:lnTo>
                  <a:lnTo>
                    <a:pt x="31003" y="10729"/>
                  </a:lnTo>
                  <a:lnTo>
                    <a:pt x="31419" y="10542"/>
                  </a:lnTo>
                  <a:lnTo>
                    <a:pt x="31606" y="10438"/>
                  </a:lnTo>
                  <a:lnTo>
                    <a:pt x="31793" y="10313"/>
                  </a:lnTo>
                  <a:lnTo>
                    <a:pt x="31959" y="10168"/>
                  </a:lnTo>
                  <a:lnTo>
                    <a:pt x="32125" y="10043"/>
                  </a:lnTo>
                  <a:lnTo>
                    <a:pt x="32271" y="9877"/>
                  </a:lnTo>
                  <a:lnTo>
                    <a:pt x="32417" y="9710"/>
                  </a:lnTo>
                  <a:lnTo>
                    <a:pt x="32541" y="9523"/>
                  </a:lnTo>
                  <a:lnTo>
                    <a:pt x="32666" y="9336"/>
                  </a:lnTo>
                  <a:lnTo>
                    <a:pt x="32770" y="9128"/>
                  </a:lnTo>
                  <a:lnTo>
                    <a:pt x="32853" y="8900"/>
                  </a:lnTo>
                  <a:lnTo>
                    <a:pt x="32853" y="8900"/>
                  </a:lnTo>
                  <a:lnTo>
                    <a:pt x="33040" y="8276"/>
                  </a:lnTo>
                  <a:lnTo>
                    <a:pt x="33186" y="7652"/>
                  </a:lnTo>
                  <a:lnTo>
                    <a:pt x="33290" y="7028"/>
                  </a:lnTo>
                  <a:lnTo>
                    <a:pt x="33373" y="6384"/>
                  </a:lnTo>
                  <a:lnTo>
                    <a:pt x="33394" y="6072"/>
                  </a:lnTo>
                  <a:lnTo>
                    <a:pt x="33394" y="5760"/>
                  </a:lnTo>
                  <a:lnTo>
                    <a:pt x="33373" y="5427"/>
                  </a:lnTo>
                  <a:lnTo>
                    <a:pt x="33352" y="5115"/>
                  </a:lnTo>
                  <a:lnTo>
                    <a:pt x="33311" y="4783"/>
                  </a:lnTo>
                  <a:lnTo>
                    <a:pt x="33248" y="4471"/>
                  </a:lnTo>
                  <a:lnTo>
                    <a:pt x="33165" y="4159"/>
                  </a:lnTo>
                  <a:lnTo>
                    <a:pt x="33082" y="3826"/>
                  </a:lnTo>
                  <a:lnTo>
                    <a:pt x="33082" y="3826"/>
                  </a:lnTo>
                  <a:lnTo>
                    <a:pt x="32957" y="3514"/>
                  </a:lnTo>
                  <a:lnTo>
                    <a:pt x="32853" y="3223"/>
                  </a:lnTo>
                  <a:lnTo>
                    <a:pt x="32728" y="2932"/>
                  </a:lnTo>
                  <a:lnTo>
                    <a:pt x="32583" y="2662"/>
                  </a:lnTo>
                  <a:lnTo>
                    <a:pt x="32417" y="2391"/>
                  </a:lnTo>
                  <a:lnTo>
                    <a:pt x="32250" y="2163"/>
                  </a:lnTo>
                  <a:lnTo>
                    <a:pt x="32084" y="1934"/>
                  </a:lnTo>
                  <a:lnTo>
                    <a:pt x="31876" y="1726"/>
                  </a:lnTo>
                  <a:lnTo>
                    <a:pt x="31668" y="1518"/>
                  </a:lnTo>
                  <a:lnTo>
                    <a:pt x="31439" y="1352"/>
                  </a:lnTo>
                  <a:lnTo>
                    <a:pt x="31190" y="1206"/>
                  </a:lnTo>
                  <a:lnTo>
                    <a:pt x="30920" y="1061"/>
                  </a:lnTo>
                  <a:lnTo>
                    <a:pt x="30649" y="936"/>
                  </a:lnTo>
                  <a:lnTo>
                    <a:pt x="30337" y="853"/>
                  </a:lnTo>
                  <a:lnTo>
                    <a:pt x="30005" y="770"/>
                  </a:lnTo>
                  <a:lnTo>
                    <a:pt x="29672" y="728"/>
                  </a:lnTo>
                  <a:lnTo>
                    <a:pt x="29672" y="728"/>
                  </a:lnTo>
                  <a:lnTo>
                    <a:pt x="27302" y="478"/>
                  </a:lnTo>
                  <a:lnTo>
                    <a:pt x="24952" y="250"/>
                  </a:lnTo>
                  <a:lnTo>
                    <a:pt x="23767" y="146"/>
                  </a:lnTo>
                  <a:lnTo>
                    <a:pt x="22582" y="83"/>
                  </a:lnTo>
                  <a:lnTo>
                    <a:pt x="21396" y="21"/>
                  </a:lnTo>
                  <a:lnTo>
                    <a:pt x="20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80225" y="4795375"/>
              <a:ext cx="787550" cy="211075"/>
            </a:xfrm>
            <a:custGeom>
              <a:avLst/>
              <a:gdLst/>
              <a:ahLst/>
              <a:cxnLst/>
              <a:rect l="l" t="t" r="r" b="b"/>
              <a:pathLst>
                <a:path w="31502" h="8443" extrusionOk="0">
                  <a:moveTo>
                    <a:pt x="18298" y="1352"/>
                  </a:moveTo>
                  <a:lnTo>
                    <a:pt x="18569" y="1373"/>
                  </a:lnTo>
                  <a:lnTo>
                    <a:pt x="18839" y="1415"/>
                  </a:lnTo>
                  <a:lnTo>
                    <a:pt x="19088" y="1477"/>
                  </a:lnTo>
                  <a:lnTo>
                    <a:pt x="19359" y="1560"/>
                  </a:lnTo>
                  <a:lnTo>
                    <a:pt x="19587" y="1664"/>
                  </a:lnTo>
                  <a:lnTo>
                    <a:pt x="19816" y="1789"/>
                  </a:lnTo>
                  <a:lnTo>
                    <a:pt x="20003" y="1955"/>
                  </a:lnTo>
                  <a:lnTo>
                    <a:pt x="20170" y="2121"/>
                  </a:lnTo>
                  <a:lnTo>
                    <a:pt x="19879" y="2288"/>
                  </a:lnTo>
                  <a:lnTo>
                    <a:pt x="19587" y="2413"/>
                  </a:lnTo>
                  <a:lnTo>
                    <a:pt x="19296" y="2517"/>
                  </a:lnTo>
                  <a:lnTo>
                    <a:pt x="18984" y="2579"/>
                  </a:lnTo>
                  <a:lnTo>
                    <a:pt x="18693" y="2641"/>
                  </a:lnTo>
                  <a:lnTo>
                    <a:pt x="18381" y="2683"/>
                  </a:lnTo>
                  <a:lnTo>
                    <a:pt x="18070" y="2704"/>
                  </a:lnTo>
                  <a:lnTo>
                    <a:pt x="17778" y="2724"/>
                  </a:lnTo>
                  <a:lnTo>
                    <a:pt x="17654" y="2724"/>
                  </a:lnTo>
                  <a:lnTo>
                    <a:pt x="17550" y="2704"/>
                  </a:lnTo>
                  <a:lnTo>
                    <a:pt x="17446" y="2683"/>
                  </a:lnTo>
                  <a:lnTo>
                    <a:pt x="17363" y="2641"/>
                  </a:lnTo>
                  <a:lnTo>
                    <a:pt x="17279" y="2600"/>
                  </a:lnTo>
                  <a:lnTo>
                    <a:pt x="17196" y="2537"/>
                  </a:lnTo>
                  <a:lnTo>
                    <a:pt x="17134" y="2454"/>
                  </a:lnTo>
                  <a:lnTo>
                    <a:pt x="17092" y="2371"/>
                  </a:lnTo>
                  <a:lnTo>
                    <a:pt x="17051" y="2246"/>
                  </a:lnTo>
                  <a:lnTo>
                    <a:pt x="17030" y="2163"/>
                  </a:lnTo>
                  <a:lnTo>
                    <a:pt x="17030" y="2080"/>
                  </a:lnTo>
                  <a:lnTo>
                    <a:pt x="17051" y="1997"/>
                  </a:lnTo>
                  <a:lnTo>
                    <a:pt x="17072" y="1914"/>
                  </a:lnTo>
                  <a:lnTo>
                    <a:pt x="17155" y="1768"/>
                  </a:lnTo>
                  <a:lnTo>
                    <a:pt x="17300" y="1643"/>
                  </a:lnTo>
                  <a:lnTo>
                    <a:pt x="17383" y="1581"/>
                  </a:lnTo>
                  <a:lnTo>
                    <a:pt x="17487" y="1519"/>
                  </a:lnTo>
                  <a:lnTo>
                    <a:pt x="17737" y="1435"/>
                  </a:lnTo>
                  <a:lnTo>
                    <a:pt x="18007" y="1373"/>
                  </a:lnTo>
                  <a:lnTo>
                    <a:pt x="18298" y="1352"/>
                  </a:lnTo>
                  <a:close/>
                  <a:moveTo>
                    <a:pt x="8858" y="1456"/>
                  </a:moveTo>
                  <a:lnTo>
                    <a:pt x="10272" y="1477"/>
                  </a:lnTo>
                  <a:lnTo>
                    <a:pt x="11686" y="1539"/>
                  </a:lnTo>
                  <a:lnTo>
                    <a:pt x="12393" y="1602"/>
                  </a:lnTo>
                  <a:lnTo>
                    <a:pt x="13100" y="1664"/>
                  </a:lnTo>
                  <a:lnTo>
                    <a:pt x="13807" y="1747"/>
                  </a:lnTo>
                  <a:lnTo>
                    <a:pt x="14514" y="1830"/>
                  </a:lnTo>
                  <a:lnTo>
                    <a:pt x="14618" y="1851"/>
                  </a:lnTo>
                  <a:lnTo>
                    <a:pt x="14722" y="1893"/>
                  </a:lnTo>
                  <a:lnTo>
                    <a:pt x="14826" y="1976"/>
                  </a:lnTo>
                  <a:lnTo>
                    <a:pt x="15013" y="2121"/>
                  </a:lnTo>
                  <a:lnTo>
                    <a:pt x="14680" y="2225"/>
                  </a:lnTo>
                  <a:lnTo>
                    <a:pt x="14348" y="2309"/>
                  </a:lnTo>
                  <a:lnTo>
                    <a:pt x="14015" y="2392"/>
                  </a:lnTo>
                  <a:lnTo>
                    <a:pt x="13682" y="2454"/>
                  </a:lnTo>
                  <a:lnTo>
                    <a:pt x="13017" y="2558"/>
                  </a:lnTo>
                  <a:lnTo>
                    <a:pt x="12372" y="2641"/>
                  </a:lnTo>
                  <a:lnTo>
                    <a:pt x="11353" y="2787"/>
                  </a:lnTo>
                  <a:lnTo>
                    <a:pt x="10335" y="2912"/>
                  </a:lnTo>
                  <a:lnTo>
                    <a:pt x="9316" y="3036"/>
                  </a:lnTo>
                  <a:lnTo>
                    <a:pt x="8297" y="3120"/>
                  </a:lnTo>
                  <a:lnTo>
                    <a:pt x="4201" y="3452"/>
                  </a:lnTo>
                  <a:lnTo>
                    <a:pt x="3868" y="3473"/>
                  </a:lnTo>
                  <a:lnTo>
                    <a:pt x="3619" y="3473"/>
                  </a:lnTo>
                  <a:lnTo>
                    <a:pt x="3369" y="3431"/>
                  </a:lnTo>
                  <a:lnTo>
                    <a:pt x="3120" y="3369"/>
                  </a:lnTo>
                  <a:lnTo>
                    <a:pt x="2870" y="3265"/>
                  </a:lnTo>
                  <a:lnTo>
                    <a:pt x="2683" y="3161"/>
                  </a:lnTo>
                  <a:lnTo>
                    <a:pt x="2600" y="3099"/>
                  </a:lnTo>
                  <a:lnTo>
                    <a:pt x="2517" y="3016"/>
                  </a:lnTo>
                  <a:lnTo>
                    <a:pt x="2454" y="2932"/>
                  </a:lnTo>
                  <a:lnTo>
                    <a:pt x="2413" y="2828"/>
                  </a:lnTo>
                  <a:lnTo>
                    <a:pt x="2392" y="2724"/>
                  </a:lnTo>
                  <a:lnTo>
                    <a:pt x="2371" y="2600"/>
                  </a:lnTo>
                  <a:lnTo>
                    <a:pt x="2371" y="2475"/>
                  </a:lnTo>
                  <a:lnTo>
                    <a:pt x="2392" y="2350"/>
                  </a:lnTo>
                  <a:lnTo>
                    <a:pt x="2433" y="2246"/>
                  </a:lnTo>
                  <a:lnTo>
                    <a:pt x="2475" y="2163"/>
                  </a:lnTo>
                  <a:lnTo>
                    <a:pt x="2537" y="2059"/>
                  </a:lnTo>
                  <a:lnTo>
                    <a:pt x="2621" y="1976"/>
                  </a:lnTo>
                  <a:lnTo>
                    <a:pt x="2724" y="1914"/>
                  </a:lnTo>
                  <a:lnTo>
                    <a:pt x="2828" y="1851"/>
                  </a:lnTo>
                  <a:lnTo>
                    <a:pt x="3057" y="1726"/>
                  </a:lnTo>
                  <a:lnTo>
                    <a:pt x="3286" y="1664"/>
                  </a:lnTo>
                  <a:lnTo>
                    <a:pt x="3535" y="1602"/>
                  </a:lnTo>
                  <a:lnTo>
                    <a:pt x="3785" y="1581"/>
                  </a:lnTo>
                  <a:lnTo>
                    <a:pt x="6322" y="1498"/>
                  </a:lnTo>
                  <a:lnTo>
                    <a:pt x="7590" y="1477"/>
                  </a:lnTo>
                  <a:lnTo>
                    <a:pt x="8858" y="1456"/>
                  </a:lnTo>
                  <a:close/>
                  <a:moveTo>
                    <a:pt x="14244" y="1"/>
                  </a:moveTo>
                  <a:lnTo>
                    <a:pt x="13204" y="21"/>
                  </a:lnTo>
                  <a:lnTo>
                    <a:pt x="12164" y="42"/>
                  </a:lnTo>
                  <a:lnTo>
                    <a:pt x="10085" y="125"/>
                  </a:lnTo>
                  <a:lnTo>
                    <a:pt x="8006" y="271"/>
                  </a:lnTo>
                  <a:lnTo>
                    <a:pt x="5927" y="437"/>
                  </a:lnTo>
                  <a:lnTo>
                    <a:pt x="4908" y="541"/>
                  </a:lnTo>
                  <a:lnTo>
                    <a:pt x="3910" y="645"/>
                  </a:lnTo>
                  <a:lnTo>
                    <a:pt x="3411" y="728"/>
                  </a:lnTo>
                  <a:lnTo>
                    <a:pt x="2912" y="832"/>
                  </a:lnTo>
                  <a:lnTo>
                    <a:pt x="2413" y="936"/>
                  </a:lnTo>
                  <a:lnTo>
                    <a:pt x="1934" y="1103"/>
                  </a:lnTo>
                  <a:lnTo>
                    <a:pt x="1706" y="1186"/>
                  </a:lnTo>
                  <a:lnTo>
                    <a:pt x="1498" y="1290"/>
                  </a:lnTo>
                  <a:lnTo>
                    <a:pt x="1311" y="1415"/>
                  </a:lnTo>
                  <a:lnTo>
                    <a:pt x="1123" y="1560"/>
                  </a:lnTo>
                  <a:lnTo>
                    <a:pt x="957" y="1706"/>
                  </a:lnTo>
                  <a:lnTo>
                    <a:pt x="812" y="1893"/>
                  </a:lnTo>
                  <a:lnTo>
                    <a:pt x="687" y="2101"/>
                  </a:lnTo>
                  <a:lnTo>
                    <a:pt x="583" y="2309"/>
                  </a:lnTo>
                  <a:lnTo>
                    <a:pt x="437" y="2683"/>
                  </a:lnTo>
                  <a:lnTo>
                    <a:pt x="333" y="3036"/>
                  </a:lnTo>
                  <a:lnTo>
                    <a:pt x="229" y="3411"/>
                  </a:lnTo>
                  <a:lnTo>
                    <a:pt x="146" y="3785"/>
                  </a:lnTo>
                  <a:lnTo>
                    <a:pt x="84" y="4159"/>
                  </a:lnTo>
                  <a:lnTo>
                    <a:pt x="42" y="4533"/>
                  </a:lnTo>
                  <a:lnTo>
                    <a:pt x="1" y="4908"/>
                  </a:lnTo>
                  <a:lnTo>
                    <a:pt x="1" y="5282"/>
                  </a:lnTo>
                  <a:lnTo>
                    <a:pt x="21" y="5698"/>
                  </a:lnTo>
                  <a:lnTo>
                    <a:pt x="42" y="6093"/>
                  </a:lnTo>
                  <a:lnTo>
                    <a:pt x="84" y="6509"/>
                  </a:lnTo>
                  <a:lnTo>
                    <a:pt x="146" y="6925"/>
                  </a:lnTo>
                  <a:lnTo>
                    <a:pt x="229" y="7237"/>
                  </a:lnTo>
                  <a:lnTo>
                    <a:pt x="354" y="7507"/>
                  </a:lnTo>
                  <a:lnTo>
                    <a:pt x="500" y="7736"/>
                  </a:lnTo>
                  <a:lnTo>
                    <a:pt x="583" y="7819"/>
                  </a:lnTo>
                  <a:lnTo>
                    <a:pt x="666" y="7923"/>
                  </a:lnTo>
                  <a:lnTo>
                    <a:pt x="874" y="8068"/>
                  </a:lnTo>
                  <a:lnTo>
                    <a:pt x="1123" y="8193"/>
                  </a:lnTo>
                  <a:lnTo>
                    <a:pt x="1415" y="8276"/>
                  </a:lnTo>
                  <a:lnTo>
                    <a:pt x="1726" y="8339"/>
                  </a:lnTo>
                  <a:lnTo>
                    <a:pt x="2142" y="8380"/>
                  </a:lnTo>
                  <a:lnTo>
                    <a:pt x="2579" y="8422"/>
                  </a:lnTo>
                  <a:lnTo>
                    <a:pt x="2995" y="8443"/>
                  </a:lnTo>
                  <a:lnTo>
                    <a:pt x="27052" y="8443"/>
                  </a:lnTo>
                  <a:lnTo>
                    <a:pt x="27509" y="8422"/>
                  </a:lnTo>
                  <a:lnTo>
                    <a:pt x="27988" y="8380"/>
                  </a:lnTo>
                  <a:lnTo>
                    <a:pt x="28445" y="8339"/>
                  </a:lnTo>
                  <a:lnTo>
                    <a:pt x="28923" y="8276"/>
                  </a:lnTo>
                  <a:lnTo>
                    <a:pt x="29381" y="8193"/>
                  </a:lnTo>
                  <a:lnTo>
                    <a:pt x="29838" y="8089"/>
                  </a:lnTo>
                  <a:lnTo>
                    <a:pt x="30109" y="8006"/>
                  </a:lnTo>
                  <a:lnTo>
                    <a:pt x="30358" y="7902"/>
                  </a:lnTo>
                  <a:lnTo>
                    <a:pt x="30566" y="7756"/>
                  </a:lnTo>
                  <a:lnTo>
                    <a:pt x="30753" y="7611"/>
                  </a:lnTo>
                  <a:lnTo>
                    <a:pt x="30899" y="7424"/>
                  </a:lnTo>
                  <a:lnTo>
                    <a:pt x="31023" y="7195"/>
                  </a:lnTo>
                  <a:lnTo>
                    <a:pt x="31127" y="6945"/>
                  </a:lnTo>
                  <a:lnTo>
                    <a:pt x="31190" y="6654"/>
                  </a:lnTo>
                  <a:lnTo>
                    <a:pt x="31252" y="6176"/>
                  </a:lnTo>
                  <a:lnTo>
                    <a:pt x="31315" y="5698"/>
                  </a:lnTo>
                  <a:lnTo>
                    <a:pt x="31398" y="4741"/>
                  </a:lnTo>
                  <a:lnTo>
                    <a:pt x="31439" y="3764"/>
                  </a:lnTo>
                  <a:lnTo>
                    <a:pt x="31481" y="2808"/>
                  </a:lnTo>
                  <a:lnTo>
                    <a:pt x="31502" y="2517"/>
                  </a:lnTo>
                  <a:lnTo>
                    <a:pt x="31481" y="2205"/>
                  </a:lnTo>
                  <a:lnTo>
                    <a:pt x="31439" y="1955"/>
                  </a:lnTo>
                  <a:lnTo>
                    <a:pt x="31398" y="1851"/>
                  </a:lnTo>
                  <a:lnTo>
                    <a:pt x="31356" y="1747"/>
                  </a:lnTo>
                  <a:lnTo>
                    <a:pt x="31294" y="1664"/>
                  </a:lnTo>
                  <a:lnTo>
                    <a:pt x="31231" y="1602"/>
                  </a:lnTo>
                  <a:lnTo>
                    <a:pt x="31148" y="1519"/>
                  </a:lnTo>
                  <a:lnTo>
                    <a:pt x="31065" y="1456"/>
                  </a:lnTo>
                  <a:lnTo>
                    <a:pt x="30836" y="1331"/>
                  </a:lnTo>
                  <a:lnTo>
                    <a:pt x="30545" y="1227"/>
                  </a:lnTo>
                  <a:lnTo>
                    <a:pt x="30213" y="1123"/>
                  </a:lnTo>
                  <a:lnTo>
                    <a:pt x="29422" y="916"/>
                  </a:lnTo>
                  <a:lnTo>
                    <a:pt x="28612" y="749"/>
                  </a:lnTo>
                  <a:lnTo>
                    <a:pt x="27821" y="604"/>
                  </a:lnTo>
                  <a:lnTo>
                    <a:pt x="27010" y="500"/>
                  </a:lnTo>
                  <a:lnTo>
                    <a:pt x="26200" y="396"/>
                  </a:lnTo>
                  <a:lnTo>
                    <a:pt x="25389" y="333"/>
                  </a:lnTo>
                  <a:lnTo>
                    <a:pt x="23767" y="209"/>
                  </a:lnTo>
                  <a:lnTo>
                    <a:pt x="21812" y="105"/>
                  </a:lnTo>
                  <a:lnTo>
                    <a:pt x="19858" y="42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039500" y="483177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fill="none" extrusionOk="0">
                  <a:moveTo>
                    <a:pt x="1497" y="2017"/>
                  </a:moveTo>
                  <a:lnTo>
                    <a:pt x="1497" y="2017"/>
                  </a:lnTo>
                  <a:lnTo>
                    <a:pt x="1248" y="2017"/>
                  </a:lnTo>
                  <a:lnTo>
                    <a:pt x="998" y="1975"/>
                  </a:lnTo>
                  <a:lnTo>
                    <a:pt x="749" y="1913"/>
                  </a:lnTo>
                  <a:lnTo>
                    <a:pt x="499" y="1809"/>
                  </a:lnTo>
                  <a:lnTo>
                    <a:pt x="499" y="1809"/>
                  </a:lnTo>
                  <a:lnTo>
                    <a:pt x="312" y="1705"/>
                  </a:lnTo>
                  <a:lnTo>
                    <a:pt x="229" y="1643"/>
                  </a:lnTo>
                  <a:lnTo>
                    <a:pt x="146" y="1560"/>
                  </a:lnTo>
                  <a:lnTo>
                    <a:pt x="83" y="1476"/>
                  </a:lnTo>
                  <a:lnTo>
                    <a:pt x="42" y="1372"/>
                  </a:lnTo>
                  <a:lnTo>
                    <a:pt x="21" y="1268"/>
                  </a:lnTo>
                  <a:lnTo>
                    <a:pt x="0" y="1144"/>
                  </a:lnTo>
                  <a:lnTo>
                    <a:pt x="0" y="1144"/>
                  </a:lnTo>
                  <a:lnTo>
                    <a:pt x="0" y="1019"/>
                  </a:lnTo>
                  <a:lnTo>
                    <a:pt x="21" y="894"/>
                  </a:lnTo>
                  <a:lnTo>
                    <a:pt x="62" y="790"/>
                  </a:lnTo>
                  <a:lnTo>
                    <a:pt x="104" y="707"/>
                  </a:lnTo>
                  <a:lnTo>
                    <a:pt x="166" y="603"/>
                  </a:lnTo>
                  <a:lnTo>
                    <a:pt x="250" y="520"/>
                  </a:lnTo>
                  <a:lnTo>
                    <a:pt x="353" y="458"/>
                  </a:lnTo>
                  <a:lnTo>
                    <a:pt x="457" y="395"/>
                  </a:lnTo>
                  <a:lnTo>
                    <a:pt x="457" y="395"/>
                  </a:lnTo>
                  <a:lnTo>
                    <a:pt x="686" y="270"/>
                  </a:lnTo>
                  <a:lnTo>
                    <a:pt x="915" y="208"/>
                  </a:lnTo>
                  <a:lnTo>
                    <a:pt x="1164" y="146"/>
                  </a:lnTo>
                  <a:lnTo>
                    <a:pt x="1414" y="125"/>
                  </a:lnTo>
                  <a:lnTo>
                    <a:pt x="1414" y="125"/>
                  </a:lnTo>
                  <a:lnTo>
                    <a:pt x="3951" y="42"/>
                  </a:lnTo>
                  <a:lnTo>
                    <a:pt x="5219" y="21"/>
                  </a:lnTo>
                  <a:lnTo>
                    <a:pt x="6487" y="0"/>
                  </a:lnTo>
                  <a:lnTo>
                    <a:pt x="6487" y="0"/>
                  </a:lnTo>
                  <a:lnTo>
                    <a:pt x="7901" y="21"/>
                  </a:lnTo>
                  <a:lnTo>
                    <a:pt x="9315" y="83"/>
                  </a:lnTo>
                  <a:lnTo>
                    <a:pt x="10022" y="146"/>
                  </a:lnTo>
                  <a:lnTo>
                    <a:pt x="10729" y="208"/>
                  </a:lnTo>
                  <a:lnTo>
                    <a:pt x="11436" y="291"/>
                  </a:lnTo>
                  <a:lnTo>
                    <a:pt x="12143" y="374"/>
                  </a:lnTo>
                  <a:lnTo>
                    <a:pt x="12143" y="374"/>
                  </a:lnTo>
                  <a:lnTo>
                    <a:pt x="12247" y="395"/>
                  </a:lnTo>
                  <a:lnTo>
                    <a:pt x="12351" y="437"/>
                  </a:lnTo>
                  <a:lnTo>
                    <a:pt x="12455" y="520"/>
                  </a:lnTo>
                  <a:lnTo>
                    <a:pt x="12642" y="665"/>
                  </a:lnTo>
                  <a:lnTo>
                    <a:pt x="12642" y="665"/>
                  </a:lnTo>
                  <a:lnTo>
                    <a:pt x="12309" y="769"/>
                  </a:lnTo>
                  <a:lnTo>
                    <a:pt x="11977" y="853"/>
                  </a:lnTo>
                  <a:lnTo>
                    <a:pt x="11644" y="936"/>
                  </a:lnTo>
                  <a:lnTo>
                    <a:pt x="11311" y="998"/>
                  </a:lnTo>
                  <a:lnTo>
                    <a:pt x="10646" y="1102"/>
                  </a:lnTo>
                  <a:lnTo>
                    <a:pt x="10001" y="1185"/>
                  </a:lnTo>
                  <a:lnTo>
                    <a:pt x="10001" y="1185"/>
                  </a:lnTo>
                  <a:lnTo>
                    <a:pt x="8982" y="1331"/>
                  </a:lnTo>
                  <a:lnTo>
                    <a:pt x="7964" y="1456"/>
                  </a:lnTo>
                  <a:lnTo>
                    <a:pt x="6945" y="1580"/>
                  </a:lnTo>
                  <a:lnTo>
                    <a:pt x="5926" y="1664"/>
                  </a:lnTo>
                  <a:lnTo>
                    <a:pt x="1830" y="1996"/>
                  </a:lnTo>
                  <a:lnTo>
                    <a:pt x="1830" y="1996"/>
                  </a:lnTo>
                  <a:lnTo>
                    <a:pt x="1497" y="2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405950" y="4829175"/>
              <a:ext cx="78525" cy="34325"/>
            </a:xfrm>
            <a:custGeom>
              <a:avLst/>
              <a:gdLst/>
              <a:ahLst/>
              <a:cxnLst/>
              <a:rect l="l" t="t" r="r" b="b"/>
              <a:pathLst>
                <a:path w="3141" h="1373" fill="none" extrusionOk="0">
                  <a:moveTo>
                    <a:pt x="749" y="1372"/>
                  </a:moveTo>
                  <a:lnTo>
                    <a:pt x="749" y="1372"/>
                  </a:lnTo>
                  <a:lnTo>
                    <a:pt x="625" y="1372"/>
                  </a:lnTo>
                  <a:lnTo>
                    <a:pt x="625" y="1372"/>
                  </a:lnTo>
                  <a:lnTo>
                    <a:pt x="521" y="1352"/>
                  </a:lnTo>
                  <a:lnTo>
                    <a:pt x="417" y="1331"/>
                  </a:lnTo>
                  <a:lnTo>
                    <a:pt x="334" y="1289"/>
                  </a:lnTo>
                  <a:lnTo>
                    <a:pt x="250" y="1248"/>
                  </a:lnTo>
                  <a:lnTo>
                    <a:pt x="167" y="1185"/>
                  </a:lnTo>
                  <a:lnTo>
                    <a:pt x="105" y="1102"/>
                  </a:lnTo>
                  <a:lnTo>
                    <a:pt x="63" y="1019"/>
                  </a:lnTo>
                  <a:lnTo>
                    <a:pt x="22" y="894"/>
                  </a:lnTo>
                  <a:lnTo>
                    <a:pt x="22" y="894"/>
                  </a:lnTo>
                  <a:lnTo>
                    <a:pt x="1" y="811"/>
                  </a:lnTo>
                  <a:lnTo>
                    <a:pt x="1" y="728"/>
                  </a:lnTo>
                  <a:lnTo>
                    <a:pt x="22" y="645"/>
                  </a:lnTo>
                  <a:lnTo>
                    <a:pt x="43" y="562"/>
                  </a:lnTo>
                  <a:lnTo>
                    <a:pt x="126" y="416"/>
                  </a:lnTo>
                  <a:lnTo>
                    <a:pt x="271" y="291"/>
                  </a:lnTo>
                  <a:lnTo>
                    <a:pt x="271" y="291"/>
                  </a:lnTo>
                  <a:lnTo>
                    <a:pt x="354" y="229"/>
                  </a:lnTo>
                  <a:lnTo>
                    <a:pt x="458" y="167"/>
                  </a:lnTo>
                  <a:lnTo>
                    <a:pt x="708" y="83"/>
                  </a:lnTo>
                  <a:lnTo>
                    <a:pt x="978" y="21"/>
                  </a:lnTo>
                  <a:lnTo>
                    <a:pt x="1269" y="0"/>
                  </a:lnTo>
                  <a:lnTo>
                    <a:pt x="1269" y="0"/>
                  </a:lnTo>
                  <a:lnTo>
                    <a:pt x="1540" y="21"/>
                  </a:lnTo>
                  <a:lnTo>
                    <a:pt x="1810" y="63"/>
                  </a:lnTo>
                  <a:lnTo>
                    <a:pt x="2059" y="125"/>
                  </a:lnTo>
                  <a:lnTo>
                    <a:pt x="2330" y="208"/>
                  </a:lnTo>
                  <a:lnTo>
                    <a:pt x="2558" y="312"/>
                  </a:lnTo>
                  <a:lnTo>
                    <a:pt x="2787" y="437"/>
                  </a:lnTo>
                  <a:lnTo>
                    <a:pt x="2974" y="603"/>
                  </a:lnTo>
                  <a:lnTo>
                    <a:pt x="3141" y="769"/>
                  </a:lnTo>
                  <a:lnTo>
                    <a:pt x="3141" y="769"/>
                  </a:lnTo>
                  <a:lnTo>
                    <a:pt x="2850" y="936"/>
                  </a:lnTo>
                  <a:lnTo>
                    <a:pt x="2558" y="1061"/>
                  </a:lnTo>
                  <a:lnTo>
                    <a:pt x="2267" y="1165"/>
                  </a:lnTo>
                  <a:lnTo>
                    <a:pt x="1955" y="1227"/>
                  </a:lnTo>
                  <a:lnTo>
                    <a:pt x="1664" y="1289"/>
                  </a:lnTo>
                  <a:lnTo>
                    <a:pt x="1352" y="1331"/>
                  </a:lnTo>
                  <a:lnTo>
                    <a:pt x="1041" y="1352"/>
                  </a:lnTo>
                  <a:lnTo>
                    <a:pt x="749" y="1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980225" y="4795375"/>
              <a:ext cx="787550" cy="211075"/>
            </a:xfrm>
            <a:custGeom>
              <a:avLst/>
              <a:gdLst/>
              <a:ahLst/>
              <a:cxnLst/>
              <a:rect l="l" t="t" r="r" b="b"/>
              <a:pathLst>
                <a:path w="31502" h="8443" fill="none" extrusionOk="0">
                  <a:moveTo>
                    <a:pt x="15949" y="1"/>
                  </a:moveTo>
                  <a:lnTo>
                    <a:pt x="15949" y="1"/>
                  </a:lnTo>
                  <a:lnTo>
                    <a:pt x="14244" y="1"/>
                  </a:lnTo>
                  <a:lnTo>
                    <a:pt x="14244" y="1"/>
                  </a:lnTo>
                  <a:lnTo>
                    <a:pt x="13204" y="21"/>
                  </a:lnTo>
                  <a:lnTo>
                    <a:pt x="12164" y="42"/>
                  </a:lnTo>
                  <a:lnTo>
                    <a:pt x="10085" y="125"/>
                  </a:lnTo>
                  <a:lnTo>
                    <a:pt x="8006" y="271"/>
                  </a:lnTo>
                  <a:lnTo>
                    <a:pt x="5927" y="437"/>
                  </a:lnTo>
                  <a:lnTo>
                    <a:pt x="5927" y="437"/>
                  </a:lnTo>
                  <a:lnTo>
                    <a:pt x="4908" y="541"/>
                  </a:lnTo>
                  <a:lnTo>
                    <a:pt x="3910" y="645"/>
                  </a:lnTo>
                  <a:lnTo>
                    <a:pt x="3411" y="728"/>
                  </a:lnTo>
                  <a:lnTo>
                    <a:pt x="2912" y="832"/>
                  </a:lnTo>
                  <a:lnTo>
                    <a:pt x="2413" y="936"/>
                  </a:lnTo>
                  <a:lnTo>
                    <a:pt x="1934" y="1103"/>
                  </a:lnTo>
                  <a:lnTo>
                    <a:pt x="1934" y="1103"/>
                  </a:lnTo>
                  <a:lnTo>
                    <a:pt x="1706" y="1186"/>
                  </a:lnTo>
                  <a:lnTo>
                    <a:pt x="1498" y="1290"/>
                  </a:lnTo>
                  <a:lnTo>
                    <a:pt x="1311" y="1415"/>
                  </a:lnTo>
                  <a:lnTo>
                    <a:pt x="1123" y="1560"/>
                  </a:lnTo>
                  <a:lnTo>
                    <a:pt x="957" y="1706"/>
                  </a:lnTo>
                  <a:lnTo>
                    <a:pt x="812" y="1893"/>
                  </a:lnTo>
                  <a:lnTo>
                    <a:pt x="687" y="2101"/>
                  </a:lnTo>
                  <a:lnTo>
                    <a:pt x="583" y="2309"/>
                  </a:lnTo>
                  <a:lnTo>
                    <a:pt x="583" y="2309"/>
                  </a:lnTo>
                  <a:lnTo>
                    <a:pt x="437" y="2683"/>
                  </a:lnTo>
                  <a:lnTo>
                    <a:pt x="333" y="3036"/>
                  </a:lnTo>
                  <a:lnTo>
                    <a:pt x="229" y="3411"/>
                  </a:lnTo>
                  <a:lnTo>
                    <a:pt x="146" y="3785"/>
                  </a:lnTo>
                  <a:lnTo>
                    <a:pt x="84" y="4159"/>
                  </a:lnTo>
                  <a:lnTo>
                    <a:pt x="42" y="4533"/>
                  </a:lnTo>
                  <a:lnTo>
                    <a:pt x="1" y="4908"/>
                  </a:lnTo>
                  <a:lnTo>
                    <a:pt x="1" y="5282"/>
                  </a:lnTo>
                  <a:lnTo>
                    <a:pt x="1" y="5282"/>
                  </a:lnTo>
                  <a:lnTo>
                    <a:pt x="21" y="5698"/>
                  </a:lnTo>
                  <a:lnTo>
                    <a:pt x="42" y="6093"/>
                  </a:lnTo>
                  <a:lnTo>
                    <a:pt x="84" y="6509"/>
                  </a:lnTo>
                  <a:lnTo>
                    <a:pt x="146" y="6925"/>
                  </a:lnTo>
                  <a:lnTo>
                    <a:pt x="146" y="6925"/>
                  </a:lnTo>
                  <a:lnTo>
                    <a:pt x="229" y="7237"/>
                  </a:lnTo>
                  <a:lnTo>
                    <a:pt x="354" y="7507"/>
                  </a:lnTo>
                  <a:lnTo>
                    <a:pt x="500" y="7736"/>
                  </a:lnTo>
                  <a:lnTo>
                    <a:pt x="583" y="7819"/>
                  </a:lnTo>
                  <a:lnTo>
                    <a:pt x="666" y="7923"/>
                  </a:lnTo>
                  <a:lnTo>
                    <a:pt x="874" y="8068"/>
                  </a:lnTo>
                  <a:lnTo>
                    <a:pt x="1123" y="8193"/>
                  </a:lnTo>
                  <a:lnTo>
                    <a:pt x="1415" y="8276"/>
                  </a:lnTo>
                  <a:lnTo>
                    <a:pt x="1726" y="8339"/>
                  </a:lnTo>
                  <a:lnTo>
                    <a:pt x="1726" y="8339"/>
                  </a:lnTo>
                  <a:lnTo>
                    <a:pt x="2142" y="8380"/>
                  </a:lnTo>
                  <a:lnTo>
                    <a:pt x="2579" y="8422"/>
                  </a:lnTo>
                  <a:lnTo>
                    <a:pt x="2995" y="8443"/>
                  </a:lnTo>
                  <a:lnTo>
                    <a:pt x="3431" y="8443"/>
                  </a:lnTo>
                  <a:lnTo>
                    <a:pt x="3431" y="8443"/>
                  </a:lnTo>
                  <a:lnTo>
                    <a:pt x="15055" y="8443"/>
                  </a:lnTo>
                  <a:lnTo>
                    <a:pt x="15055" y="8443"/>
                  </a:lnTo>
                  <a:lnTo>
                    <a:pt x="16760" y="8443"/>
                  </a:lnTo>
                  <a:lnTo>
                    <a:pt x="16760" y="8443"/>
                  </a:lnTo>
                  <a:lnTo>
                    <a:pt x="19712" y="8443"/>
                  </a:lnTo>
                  <a:lnTo>
                    <a:pt x="19712" y="8443"/>
                  </a:lnTo>
                  <a:lnTo>
                    <a:pt x="22686" y="8443"/>
                  </a:lnTo>
                  <a:lnTo>
                    <a:pt x="22686" y="8443"/>
                  </a:lnTo>
                  <a:lnTo>
                    <a:pt x="25222" y="8443"/>
                  </a:lnTo>
                  <a:lnTo>
                    <a:pt x="25222" y="8443"/>
                  </a:lnTo>
                  <a:lnTo>
                    <a:pt x="26116" y="8443"/>
                  </a:lnTo>
                  <a:lnTo>
                    <a:pt x="26116" y="8443"/>
                  </a:lnTo>
                  <a:lnTo>
                    <a:pt x="27052" y="8443"/>
                  </a:lnTo>
                  <a:lnTo>
                    <a:pt x="27509" y="8422"/>
                  </a:lnTo>
                  <a:lnTo>
                    <a:pt x="27988" y="8380"/>
                  </a:lnTo>
                  <a:lnTo>
                    <a:pt x="28445" y="8339"/>
                  </a:lnTo>
                  <a:lnTo>
                    <a:pt x="28923" y="8276"/>
                  </a:lnTo>
                  <a:lnTo>
                    <a:pt x="29381" y="8193"/>
                  </a:lnTo>
                  <a:lnTo>
                    <a:pt x="29838" y="8089"/>
                  </a:lnTo>
                  <a:lnTo>
                    <a:pt x="29838" y="8089"/>
                  </a:lnTo>
                  <a:lnTo>
                    <a:pt x="30109" y="8006"/>
                  </a:lnTo>
                  <a:lnTo>
                    <a:pt x="30358" y="7902"/>
                  </a:lnTo>
                  <a:lnTo>
                    <a:pt x="30566" y="7756"/>
                  </a:lnTo>
                  <a:lnTo>
                    <a:pt x="30753" y="7611"/>
                  </a:lnTo>
                  <a:lnTo>
                    <a:pt x="30899" y="7424"/>
                  </a:lnTo>
                  <a:lnTo>
                    <a:pt x="31023" y="7195"/>
                  </a:lnTo>
                  <a:lnTo>
                    <a:pt x="31127" y="6945"/>
                  </a:lnTo>
                  <a:lnTo>
                    <a:pt x="31190" y="6654"/>
                  </a:lnTo>
                  <a:lnTo>
                    <a:pt x="31190" y="6654"/>
                  </a:lnTo>
                  <a:lnTo>
                    <a:pt x="31252" y="6176"/>
                  </a:lnTo>
                  <a:lnTo>
                    <a:pt x="31315" y="5698"/>
                  </a:lnTo>
                  <a:lnTo>
                    <a:pt x="31398" y="4741"/>
                  </a:lnTo>
                  <a:lnTo>
                    <a:pt x="31439" y="3764"/>
                  </a:lnTo>
                  <a:lnTo>
                    <a:pt x="31481" y="2808"/>
                  </a:lnTo>
                  <a:lnTo>
                    <a:pt x="31481" y="2808"/>
                  </a:lnTo>
                  <a:lnTo>
                    <a:pt x="31502" y="2517"/>
                  </a:lnTo>
                  <a:lnTo>
                    <a:pt x="31502" y="2517"/>
                  </a:lnTo>
                  <a:lnTo>
                    <a:pt x="31481" y="2205"/>
                  </a:lnTo>
                  <a:lnTo>
                    <a:pt x="31439" y="1955"/>
                  </a:lnTo>
                  <a:lnTo>
                    <a:pt x="31398" y="1851"/>
                  </a:lnTo>
                  <a:lnTo>
                    <a:pt x="31356" y="1747"/>
                  </a:lnTo>
                  <a:lnTo>
                    <a:pt x="31294" y="1664"/>
                  </a:lnTo>
                  <a:lnTo>
                    <a:pt x="31231" y="1602"/>
                  </a:lnTo>
                  <a:lnTo>
                    <a:pt x="31148" y="1519"/>
                  </a:lnTo>
                  <a:lnTo>
                    <a:pt x="31065" y="1456"/>
                  </a:lnTo>
                  <a:lnTo>
                    <a:pt x="30836" y="1331"/>
                  </a:lnTo>
                  <a:lnTo>
                    <a:pt x="30545" y="1227"/>
                  </a:lnTo>
                  <a:lnTo>
                    <a:pt x="30213" y="1123"/>
                  </a:lnTo>
                  <a:lnTo>
                    <a:pt x="30213" y="1123"/>
                  </a:lnTo>
                  <a:lnTo>
                    <a:pt x="29422" y="916"/>
                  </a:lnTo>
                  <a:lnTo>
                    <a:pt x="28612" y="749"/>
                  </a:lnTo>
                  <a:lnTo>
                    <a:pt x="27821" y="604"/>
                  </a:lnTo>
                  <a:lnTo>
                    <a:pt x="27010" y="500"/>
                  </a:lnTo>
                  <a:lnTo>
                    <a:pt x="26200" y="396"/>
                  </a:lnTo>
                  <a:lnTo>
                    <a:pt x="25389" y="333"/>
                  </a:lnTo>
                  <a:lnTo>
                    <a:pt x="23767" y="209"/>
                  </a:lnTo>
                  <a:lnTo>
                    <a:pt x="23767" y="209"/>
                  </a:lnTo>
                  <a:lnTo>
                    <a:pt x="21812" y="105"/>
                  </a:lnTo>
                  <a:lnTo>
                    <a:pt x="19858" y="42"/>
                  </a:lnTo>
                  <a:lnTo>
                    <a:pt x="17903" y="1"/>
                  </a:lnTo>
                  <a:lnTo>
                    <a:pt x="159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992700" y="5122350"/>
              <a:ext cx="755850" cy="237050"/>
            </a:xfrm>
            <a:custGeom>
              <a:avLst/>
              <a:gdLst/>
              <a:ahLst/>
              <a:cxnLst/>
              <a:rect l="l" t="t" r="r" b="b"/>
              <a:pathLst>
                <a:path w="30234" h="9482" extrusionOk="0">
                  <a:moveTo>
                    <a:pt x="5760" y="1892"/>
                  </a:moveTo>
                  <a:lnTo>
                    <a:pt x="6405" y="1913"/>
                  </a:lnTo>
                  <a:lnTo>
                    <a:pt x="6717" y="1934"/>
                  </a:lnTo>
                  <a:lnTo>
                    <a:pt x="7029" y="1976"/>
                  </a:lnTo>
                  <a:lnTo>
                    <a:pt x="7361" y="2038"/>
                  </a:lnTo>
                  <a:lnTo>
                    <a:pt x="7673" y="2100"/>
                  </a:lnTo>
                  <a:lnTo>
                    <a:pt x="7985" y="2184"/>
                  </a:lnTo>
                  <a:lnTo>
                    <a:pt x="8318" y="2267"/>
                  </a:lnTo>
                  <a:lnTo>
                    <a:pt x="8567" y="2391"/>
                  </a:lnTo>
                  <a:lnTo>
                    <a:pt x="8609" y="2433"/>
                  </a:lnTo>
                  <a:lnTo>
                    <a:pt x="8650" y="2495"/>
                  </a:lnTo>
                  <a:lnTo>
                    <a:pt x="8609" y="2579"/>
                  </a:lnTo>
                  <a:lnTo>
                    <a:pt x="8547" y="2662"/>
                  </a:lnTo>
                  <a:lnTo>
                    <a:pt x="8484" y="2703"/>
                  </a:lnTo>
                  <a:lnTo>
                    <a:pt x="8401" y="2745"/>
                  </a:lnTo>
                  <a:lnTo>
                    <a:pt x="8255" y="2807"/>
                  </a:lnTo>
                  <a:lnTo>
                    <a:pt x="8089" y="2849"/>
                  </a:lnTo>
                  <a:lnTo>
                    <a:pt x="7590" y="3015"/>
                  </a:lnTo>
                  <a:lnTo>
                    <a:pt x="7070" y="3161"/>
                  </a:lnTo>
                  <a:lnTo>
                    <a:pt x="6550" y="3306"/>
                  </a:lnTo>
                  <a:lnTo>
                    <a:pt x="6031" y="3431"/>
                  </a:lnTo>
                  <a:lnTo>
                    <a:pt x="5511" y="3535"/>
                  </a:lnTo>
                  <a:lnTo>
                    <a:pt x="4991" y="3639"/>
                  </a:lnTo>
                  <a:lnTo>
                    <a:pt x="3931" y="3785"/>
                  </a:lnTo>
                  <a:lnTo>
                    <a:pt x="3660" y="3805"/>
                  </a:lnTo>
                  <a:lnTo>
                    <a:pt x="3515" y="3805"/>
                  </a:lnTo>
                  <a:lnTo>
                    <a:pt x="3348" y="3785"/>
                  </a:lnTo>
                  <a:lnTo>
                    <a:pt x="3203" y="3743"/>
                  </a:lnTo>
                  <a:lnTo>
                    <a:pt x="3078" y="3701"/>
                  </a:lnTo>
                  <a:lnTo>
                    <a:pt x="2974" y="3639"/>
                  </a:lnTo>
                  <a:lnTo>
                    <a:pt x="2870" y="3556"/>
                  </a:lnTo>
                  <a:lnTo>
                    <a:pt x="2787" y="3473"/>
                  </a:lnTo>
                  <a:lnTo>
                    <a:pt x="2725" y="3369"/>
                  </a:lnTo>
                  <a:lnTo>
                    <a:pt x="2662" y="3244"/>
                  </a:lnTo>
                  <a:lnTo>
                    <a:pt x="2641" y="3098"/>
                  </a:lnTo>
                  <a:lnTo>
                    <a:pt x="2621" y="2953"/>
                  </a:lnTo>
                  <a:lnTo>
                    <a:pt x="2641" y="2828"/>
                  </a:lnTo>
                  <a:lnTo>
                    <a:pt x="2662" y="2703"/>
                  </a:lnTo>
                  <a:lnTo>
                    <a:pt x="2725" y="2579"/>
                  </a:lnTo>
                  <a:lnTo>
                    <a:pt x="2787" y="2495"/>
                  </a:lnTo>
                  <a:lnTo>
                    <a:pt x="2891" y="2391"/>
                  </a:lnTo>
                  <a:lnTo>
                    <a:pt x="2995" y="2308"/>
                  </a:lnTo>
                  <a:lnTo>
                    <a:pt x="3099" y="2225"/>
                  </a:lnTo>
                  <a:lnTo>
                    <a:pt x="3328" y="2121"/>
                  </a:lnTo>
                  <a:lnTo>
                    <a:pt x="3556" y="2059"/>
                  </a:lnTo>
                  <a:lnTo>
                    <a:pt x="3785" y="2017"/>
                  </a:lnTo>
                  <a:lnTo>
                    <a:pt x="4014" y="1996"/>
                  </a:lnTo>
                  <a:lnTo>
                    <a:pt x="4887" y="1934"/>
                  </a:lnTo>
                  <a:lnTo>
                    <a:pt x="5324" y="1892"/>
                  </a:lnTo>
                  <a:close/>
                  <a:moveTo>
                    <a:pt x="16115" y="0"/>
                  </a:moveTo>
                  <a:lnTo>
                    <a:pt x="15179" y="21"/>
                  </a:lnTo>
                  <a:lnTo>
                    <a:pt x="14223" y="63"/>
                  </a:lnTo>
                  <a:lnTo>
                    <a:pt x="13287" y="146"/>
                  </a:lnTo>
                  <a:lnTo>
                    <a:pt x="11977" y="125"/>
                  </a:lnTo>
                  <a:lnTo>
                    <a:pt x="11104" y="146"/>
                  </a:lnTo>
                  <a:lnTo>
                    <a:pt x="9046" y="208"/>
                  </a:lnTo>
                  <a:lnTo>
                    <a:pt x="8027" y="229"/>
                  </a:lnTo>
                  <a:lnTo>
                    <a:pt x="7008" y="291"/>
                  </a:lnTo>
                  <a:lnTo>
                    <a:pt x="5968" y="354"/>
                  </a:lnTo>
                  <a:lnTo>
                    <a:pt x="4949" y="437"/>
                  </a:lnTo>
                  <a:lnTo>
                    <a:pt x="3931" y="541"/>
                  </a:lnTo>
                  <a:lnTo>
                    <a:pt x="2912" y="686"/>
                  </a:lnTo>
                  <a:lnTo>
                    <a:pt x="2600" y="749"/>
                  </a:lnTo>
                  <a:lnTo>
                    <a:pt x="2309" y="832"/>
                  </a:lnTo>
                  <a:lnTo>
                    <a:pt x="2038" y="936"/>
                  </a:lnTo>
                  <a:lnTo>
                    <a:pt x="1789" y="1061"/>
                  </a:lnTo>
                  <a:lnTo>
                    <a:pt x="1539" y="1206"/>
                  </a:lnTo>
                  <a:lnTo>
                    <a:pt x="1331" y="1373"/>
                  </a:lnTo>
                  <a:lnTo>
                    <a:pt x="1123" y="1560"/>
                  </a:lnTo>
                  <a:lnTo>
                    <a:pt x="936" y="1768"/>
                  </a:lnTo>
                  <a:lnTo>
                    <a:pt x="770" y="1976"/>
                  </a:lnTo>
                  <a:lnTo>
                    <a:pt x="624" y="2204"/>
                  </a:lnTo>
                  <a:lnTo>
                    <a:pt x="500" y="2433"/>
                  </a:lnTo>
                  <a:lnTo>
                    <a:pt x="375" y="2683"/>
                  </a:lnTo>
                  <a:lnTo>
                    <a:pt x="271" y="2953"/>
                  </a:lnTo>
                  <a:lnTo>
                    <a:pt x="188" y="3223"/>
                  </a:lnTo>
                  <a:lnTo>
                    <a:pt x="125" y="3494"/>
                  </a:lnTo>
                  <a:lnTo>
                    <a:pt x="84" y="3764"/>
                  </a:lnTo>
                  <a:lnTo>
                    <a:pt x="42" y="4096"/>
                  </a:lnTo>
                  <a:lnTo>
                    <a:pt x="21" y="4450"/>
                  </a:lnTo>
                  <a:lnTo>
                    <a:pt x="1" y="5115"/>
                  </a:lnTo>
                  <a:lnTo>
                    <a:pt x="1" y="5760"/>
                  </a:lnTo>
                  <a:lnTo>
                    <a:pt x="63" y="6404"/>
                  </a:lnTo>
                  <a:lnTo>
                    <a:pt x="125" y="7049"/>
                  </a:lnTo>
                  <a:lnTo>
                    <a:pt x="229" y="7694"/>
                  </a:lnTo>
                  <a:lnTo>
                    <a:pt x="313" y="8213"/>
                  </a:lnTo>
                  <a:lnTo>
                    <a:pt x="375" y="8421"/>
                  </a:lnTo>
                  <a:lnTo>
                    <a:pt x="437" y="8629"/>
                  </a:lnTo>
                  <a:lnTo>
                    <a:pt x="520" y="8796"/>
                  </a:lnTo>
                  <a:lnTo>
                    <a:pt x="604" y="8941"/>
                  </a:lnTo>
                  <a:lnTo>
                    <a:pt x="687" y="9066"/>
                  </a:lnTo>
                  <a:lnTo>
                    <a:pt x="812" y="9170"/>
                  </a:lnTo>
                  <a:lnTo>
                    <a:pt x="936" y="9253"/>
                  </a:lnTo>
                  <a:lnTo>
                    <a:pt x="1082" y="9315"/>
                  </a:lnTo>
                  <a:lnTo>
                    <a:pt x="1248" y="9378"/>
                  </a:lnTo>
                  <a:lnTo>
                    <a:pt x="1435" y="9419"/>
                  </a:lnTo>
                  <a:lnTo>
                    <a:pt x="1643" y="9461"/>
                  </a:lnTo>
                  <a:lnTo>
                    <a:pt x="1872" y="9482"/>
                  </a:lnTo>
                  <a:lnTo>
                    <a:pt x="3556" y="9482"/>
                  </a:lnTo>
                  <a:lnTo>
                    <a:pt x="4492" y="9440"/>
                  </a:lnTo>
                  <a:lnTo>
                    <a:pt x="6363" y="9357"/>
                  </a:lnTo>
                  <a:lnTo>
                    <a:pt x="8235" y="9232"/>
                  </a:lnTo>
                  <a:lnTo>
                    <a:pt x="10085" y="9128"/>
                  </a:lnTo>
                  <a:lnTo>
                    <a:pt x="13391" y="9004"/>
                  </a:lnTo>
                  <a:lnTo>
                    <a:pt x="16676" y="8879"/>
                  </a:lnTo>
                  <a:lnTo>
                    <a:pt x="19962" y="8775"/>
                  </a:lnTo>
                  <a:lnTo>
                    <a:pt x="23247" y="8629"/>
                  </a:lnTo>
                  <a:lnTo>
                    <a:pt x="24557" y="8567"/>
                  </a:lnTo>
                  <a:lnTo>
                    <a:pt x="25888" y="8505"/>
                  </a:lnTo>
                  <a:lnTo>
                    <a:pt x="26532" y="8463"/>
                  </a:lnTo>
                  <a:lnTo>
                    <a:pt x="27198" y="8380"/>
                  </a:lnTo>
                  <a:lnTo>
                    <a:pt x="27863" y="8297"/>
                  </a:lnTo>
                  <a:lnTo>
                    <a:pt x="28508" y="8151"/>
                  </a:lnTo>
                  <a:lnTo>
                    <a:pt x="28903" y="8047"/>
                  </a:lnTo>
                  <a:lnTo>
                    <a:pt x="29235" y="7943"/>
                  </a:lnTo>
                  <a:lnTo>
                    <a:pt x="29381" y="7860"/>
                  </a:lnTo>
                  <a:lnTo>
                    <a:pt x="29506" y="7798"/>
                  </a:lnTo>
                  <a:lnTo>
                    <a:pt x="29610" y="7694"/>
                  </a:lnTo>
                  <a:lnTo>
                    <a:pt x="29714" y="7610"/>
                  </a:lnTo>
                  <a:lnTo>
                    <a:pt x="29797" y="7507"/>
                  </a:lnTo>
                  <a:lnTo>
                    <a:pt x="29880" y="7382"/>
                  </a:lnTo>
                  <a:lnTo>
                    <a:pt x="29942" y="7257"/>
                  </a:lnTo>
                  <a:lnTo>
                    <a:pt x="30005" y="7111"/>
                  </a:lnTo>
                  <a:lnTo>
                    <a:pt x="30088" y="6758"/>
                  </a:lnTo>
                  <a:lnTo>
                    <a:pt x="30150" y="6342"/>
                  </a:lnTo>
                  <a:lnTo>
                    <a:pt x="30213" y="5656"/>
                  </a:lnTo>
                  <a:lnTo>
                    <a:pt x="30233" y="4970"/>
                  </a:lnTo>
                  <a:lnTo>
                    <a:pt x="30213" y="4242"/>
                  </a:lnTo>
                  <a:lnTo>
                    <a:pt x="30171" y="3535"/>
                  </a:lnTo>
                  <a:lnTo>
                    <a:pt x="30088" y="2807"/>
                  </a:lnTo>
                  <a:lnTo>
                    <a:pt x="30005" y="2080"/>
                  </a:lnTo>
                  <a:lnTo>
                    <a:pt x="29942" y="1768"/>
                  </a:lnTo>
                  <a:lnTo>
                    <a:pt x="29880" y="1497"/>
                  </a:lnTo>
                  <a:lnTo>
                    <a:pt x="29797" y="1310"/>
                  </a:lnTo>
                  <a:lnTo>
                    <a:pt x="29755" y="1227"/>
                  </a:lnTo>
                  <a:lnTo>
                    <a:pt x="29693" y="1144"/>
                  </a:lnTo>
                  <a:lnTo>
                    <a:pt x="29610" y="1102"/>
                  </a:lnTo>
                  <a:lnTo>
                    <a:pt x="29526" y="1040"/>
                  </a:lnTo>
                  <a:lnTo>
                    <a:pt x="29339" y="957"/>
                  </a:lnTo>
                  <a:lnTo>
                    <a:pt x="29069" y="894"/>
                  </a:lnTo>
                  <a:lnTo>
                    <a:pt x="28757" y="853"/>
                  </a:lnTo>
                  <a:lnTo>
                    <a:pt x="25846" y="541"/>
                  </a:lnTo>
                  <a:lnTo>
                    <a:pt x="24370" y="395"/>
                  </a:lnTo>
                  <a:lnTo>
                    <a:pt x="22914" y="250"/>
                  </a:lnTo>
                  <a:lnTo>
                    <a:pt x="21459" y="146"/>
                  </a:lnTo>
                  <a:lnTo>
                    <a:pt x="20003" y="63"/>
                  </a:lnTo>
                  <a:lnTo>
                    <a:pt x="18527" y="21"/>
                  </a:lnTo>
                  <a:lnTo>
                    <a:pt x="17072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058200" y="516965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fill="none" extrusionOk="0">
                  <a:moveTo>
                    <a:pt x="1040" y="1913"/>
                  </a:moveTo>
                  <a:lnTo>
                    <a:pt x="1040" y="1913"/>
                  </a:lnTo>
                  <a:lnTo>
                    <a:pt x="895" y="1913"/>
                  </a:lnTo>
                  <a:lnTo>
                    <a:pt x="728" y="1893"/>
                  </a:lnTo>
                  <a:lnTo>
                    <a:pt x="728" y="1893"/>
                  </a:lnTo>
                  <a:lnTo>
                    <a:pt x="583" y="1851"/>
                  </a:lnTo>
                  <a:lnTo>
                    <a:pt x="458" y="1809"/>
                  </a:lnTo>
                  <a:lnTo>
                    <a:pt x="354" y="1747"/>
                  </a:lnTo>
                  <a:lnTo>
                    <a:pt x="250" y="1664"/>
                  </a:lnTo>
                  <a:lnTo>
                    <a:pt x="167" y="1581"/>
                  </a:lnTo>
                  <a:lnTo>
                    <a:pt x="105" y="1477"/>
                  </a:lnTo>
                  <a:lnTo>
                    <a:pt x="42" y="1352"/>
                  </a:lnTo>
                  <a:lnTo>
                    <a:pt x="21" y="1206"/>
                  </a:lnTo>
                  <a:lnTo>
                    <a:pt x="21" y="1206"/>
                  </a:lnTo>
                  <a:lnTo>
                    <a:pt x="1" y="1061"/>
                  </a:lnTo>
                  <a:lnTo>
                    <a:pt x="21" y="936"/>
                  </a:lnTo>
                  <a:lnTo>
                    <a:pt x="42" y="811"/>
                  </a:lnTo>
                  <a:lnTo>
                    <a:pt x="105" y="687"/>
                  </a:lnTo>
                  <a:lnTo>
                    <a:pt x="167" y="603"/>
                  </a:lnTo>
                  <a:lnTo>
                    <a:pt x="271" y="499"/>
                  </a:lnTo>
                  <a:lnTo>
                    <a:pt x="375" y="416"/>
                  </a:lnTo>
                  <a:lnTo>
                    <a:pt x="479" y="333"/>
                  </a:lnTo>
                  <a:lnTo>
                    <a:pt x="479" y="333"/>
                  </a:lnTo>
                  <a:lnTo>
                    <a:pt x="708" y="229"/>
                  </a:lnTo>
                  <a:lnTo>
                    <a:pt x="936" y="167"/>
                  </a:lnTo>
                  <a:lnTo>
                    <a:pt x="1165" y="125"/>
                  </a:lnTo>
                  <a:lnTo>
                    <a:pt x="1394" y="104"/>
                  </a:lnTo>
                  <a:lnTo>
                    <a:pt x="1394" y="104"/>
                  </a:lnTo>
                  <a:lnTo>
                    <a:pt x="2267" y="42"/>
                  </a:lnTo>
                  <a:lnTo>
                    <a:pt x="2704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3785" y="21"/>
                  </a:lnTo>
                  <a:lnTo>
                    <a:pt x="4097" y="42"/>
                  </a:lnTo>
                  <a:lnTo>
                    <a:pt x="4409" y="84"/>
                  </a:lnTo>
                  <a:lnTo>
                    <a:pt x="4741" y="146"/>
                  </a:lnTo>
                  <a:lnTo>
                    <a:pt x="5053" y="208"/>
                  </a:lnTo>
                  <a:lnTo>
                    <a:pt x="5365" y="292"/>
                  </a:lnTo>
                  <a:lnTo>
                    <a:pt x="5698" y="375"/>
                  </a:lnTo>
                  <a:lnTo>
                    <a:pt x="5698" y="375"/>
                  </a:lnTo>
                  <a:lnTo>
                    <a:pt x="5947" y="499"/>
                  </a:lnTo>
                  <a:lnTo>
                    <a:pt x="5947" y="499"/>
                  </a:lnTo>
                  <a:lnTo>
                    <a:pt x="5989" y="541"/>
                  </a:lnTo>
                  <a:lnTo>
                    <a:pt x="6030" y="603"/>
                  </a:lnTo>
                  <a:lnTo>
                    <a:pt x="6030" y="603"/>
                  </a:lnTo>
                  <a:lnTo>
                    <a:pt x="5989" y="687"/>
                  </a:lnTo>
                  <a:lnTo>
                    <a:pt x="5927" y="770"/>
                  </a:lnTo>
                  <a:lnTo>
                    <a:pt x="5864" y="811"/>
                  </a:lnTo>
                  <a:lnTo>
                    <a:pt x="5781" y="853"/>
                  </a:lnTo>
                  <a:lnTo>
                    <a:pt x="5635" y="915"/>
                  </a:lnTo>
                  <a:lnTo>
                    <a:pt x="5469" y="957"/>
                  </a:lnTo>
                  <a:lnTo>
                    <a:pt x="5469" y="957"/>
                  </a:lnTo>
                  <a:lnTo>
                    <a:pt x="4970" y="1123"/>
                  </a:lnTo>
                  <a:lnTo>
                    <a:pt x="4450" y="1269"/>
                  </a:lnTo>
                  <a:lnTo>
                    <a:pt x="3930" y="1414"/>
                  </a:lnTo>
                  <a:lnTo>
                    <a:pt x="3411" y="1539"/>
                  </a:lnTo>
                  <a:lnTo>
                    <a:pt x="2891" y="1643"/>
                  </a:lnTo>
                  <a:lnTo>
                    <a:pt x="2371" y="1747"/>
                  </a:lnTo>
                  <a:lnTo>
                    <a:pt x="1311" y="1893"/>
                  </a:lnTo>
                  <a:lnTo>
                    <a:pt x="1311" y="1893"/>
                  </a:lnTo>
                  <a:lnTo>
                    <a:pt x="1040" y="1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3992700" y="5122350"/>
              <a:ext cx="755850" cy="237050"/>
            </a:xfrm>
            <a:custGeom>
              <a:avLst/>
              <a:gdLst/>
              <a:ahLst/>
              <a:cxnLst/>
              <a:rect l="l" t="t" r="r" b="b"/>
              <a:pathLst>
                <a:path w="30234" h="9482" fill="none" extrusionOk="0">
                  <a:moveTo>
                    <a:pt x="17072" y="0"/>
                  </a:moveTo>
                  <a:lnTo>
                    <a:pt x="17072" y="0"/>
                  </a:lnTo>
                  <a:lnTo>
                    <a:pt x="16115" y="0"/>
                  </a:lnTo>
                  <a:lnTo>
                    <a:pt x="15179" y="21"/>
                  </a:lnTo>
                  <a:lnTo>
                    <a:pt x="14223" y="63"/>
                  </a:lnTo>
                  <a:lnTo>
                    <a:pt x="13287" y="146"/>
                  </a:lnTo>
                  <a:lnTo>
                    <a:pt x="13287" y="146"/>
                  </a:lnTo>
                  <a:lnTo>
                    <a:pt x="11977" y="125"/>
                  </a:lnTo>
                  <a:lnTo>
                    <a:pt x="11977" y="125"/>
                  </a:lnTo>
                  <a:lnTo>
                    <a:pt x="11104" y="146"/>
                  </a:lnTo>
                  <a:lnTo>
                    <a:pt x="11104" y="146"/>
                  </a:lnTo>
                  <a:lnTo>
                    <a:pt x="9046" y="208"/>
                  </a:lnTo>
                  <a:lnTo>
                    <a:pt x="8027" y="229"/>
                  </a:lnTo>
                  <a:lnTo>
                    <a:pt x="7008" y="291"/>
                  </a:lnTo>
                  <a:lnTo>
                    <a:pt x="5968" y="354"/>
                  </a:lnTo>
                  <a:lnTo>
                    <a:pt x="4949" y="437"/>
                  </a:lnTo>
                  <a:lnTo>
                    <a:pt x="3931" y="541"/>
                  </a:lnTo>
                  <a:lnTo>
                    <a:pt x="2912" y="686"/>
                  </a:lnTo>
                  <a:lnTo>
                    <a:pt x="2912" y="686"/>
                  </a:lnTo>
                  <a:lnTo>
                    <a:pt x="2600" y="749"/>
                  </a:lnTo>
                  <a:lnTo>
                    <a:pt x="2309" y="832"/>
                  </a:lnTo>
                  <a:lnTo>
                    <a:pt x="2038" y="936"/>
                  </a:lnTo>
                  <a:lnTo>
                    <a:pt x="1789" y="1061"/>
                  </a:lnTo>
                  <a:lnTo>
                    <a:pt x="1539" y="1206"/>
                  </a:lnTo>
                  <a:lnTo>
                    <a:pt x="1331" y="1373"/>
                  </a:lnTo>
                  <a:lnTo>
                    <a:pt x="1123" y="1560"/>
                  </a:lnTo>
                  <a:lnTo>
                    <a:pt x="936" y="1768"/>
                  </a:lnTo>
                  <a:lnTo>
                    <a:pt x="770" y="1976"/>
                  </a:lnTo>
                  <a:lnTo>
                    <a:pt x="624" y="2204"/>
                  </a:lnTo>
                  <a:lnTo>
                    <a:pt x="500" y="2433"/>
                  </a:lnTo>
                  <a:lnTo>
                    <a:pt x="375" y="2683"/>
                  </a:lnTo>
                  <a:lnTo>
                    <a:pt x="271" y="2953"/>
                  </a:lnTo>
                  <a:lnTo>
                    <a:pt x="188" y="3223"/>
                  </a:lnTo>
                  <a:lnTo>
                    <a:pt x="125" y="3494"/>
                  </a:lnTo>
                  <a:lnTo>
                    <a:pt x="84" y="3764"/>
                  </a:lnTo>
                  <a:lnTo>
                    <a:pt x="84" y="3764"/>
                  </a:lnTo>
                  <a:lnTo>
                    <a:pt x="42" y="4096"/>
                  </a:lnTo>
                  <a:lnTo>
                    <a:pt x="21" y="4450"/>
                  </a:lnTo>
                  <a:lnTo>
                    <a:pt x="1" y="5115"/>
                  </a:lnTo>
                  <a:lnTo>
                    <a:pt x="1" y="5115"/>
                  </a:lnTo>
                  <a:lnTo>
                    <a:pt x="1" y="5760"/>
                  </a:lnTo>
                  <a:lnTo>
                    <a:pt x="63" y="6404"/>
                  </a:lnTo>
                  <a:lnTo>
                    <a:pt x="125" y="7049"/>
                  </a:lnTo>
                  <a:lnTo>
                    <a:pt x="229" y="7694"/>
                  </a:lnTo>
                  <a:lnTo>
                    <a:pt x="229" y="7694"/>
                  </a:lnTo>
                  <a:lnTo>
                    <a:pt x="313" y="8213"/>
                  </a:lnTo>
                  <a:lnTo>
                    <a:pt x="375" y="8421"/>
                  </a:lnTo>
                  <a:lnTo>
                    <a:pt x="437" y="8629"/>
                  </a:lnTo>
                  <a:lnTo>
                    <a:pt x="520" y="8796"/>
                  </a:lnTo>
                  <a:lnTo>
                    <a:pt x="604" y="8941"/>
                  </a:lnTo>
                  <a:lnTo>
                    <a:pt x="687" y="9066"/>
                  </a:lnTo>
                  <a:lnTo>
                    <a:pt x="812" y="9170"/>
                  </a:lnTo>
                  <a:lnTo>
                    <a:pt x="936" y="9253"/>
                  </a:lnTo>
                  <a:lnTo>
                    <a:pt x="1082" y="9315"/>
                  </a:lnTo>
                  <a:lnTo>
                    <a:pt x="1248" y="9378"/>
                  </a:lnTo>
                  <a:lnTo>
                    <a:pt x="1435" y="9419"/>
                  </a:lnTo>
                  <a:lnTo>
                    <a:pt x="1643" y="9461"/>
                  </a:lnTo>
                  <a:lnTo>
                    <a:pt x="1872" y="9482"/>
                  </a:lnTo>
                  <a:lnTo>
                    <a:pt x="2413" y="9482"/>
                  </a:lnTo>
                  <a:lnTo>
                    <a:pt x="2413" y="9482"/>
                  </a:lnTo>
                  <a:lnTo>
                    <a:pt x="2621" y="9482"/>
                  </a:lnTo>
                  <a:lnTo>
                    <a:pt x="2621" y="9482"/>
                  </a:lnTo>
                  <a:lnTo>
                    <a:pt x="3556" y="9482"/>
                  </a:lnTo>
                  <a:lnTo>
                    <a:pt x="4492" y="9440"/>
                  </a:lnTo>
                  <a:lnTo>
                    <a:pt x="6363" y="9357"/>
                  </a:lnTo>
                  <a:lnTo>
                    <a:pt x="8235" y="9232"/>
                  </a:lnTo>
                  <a:lnTo>
                    <a:pt x="10085" y="9128"/>
                  </a:lnTo>
                  <a:lnTo>
                    <a:pt x="10085" y="9128"/>
                  </a:lnTo>
                  <a:lnTo>
                    <a:pt x="13391" y="9004"/>
                  </a:lnTo>
                  <a:lnTo>
                    <a:pt x="16676" y="8879"/>
                  </a:lnTo>
                  <a:lnTo>
                    <a:pt x="19962" y="8775"/>
                  </a:lnTo>
                  <a:lnTo>
                    <a:pt x="23247" y="8629"/>
                  </a:lnTo>
                  <a:lnTo>
                    <a:pt x="23247" y="8629"/>
                  </a:lnTo>
                  <a:lnTo>
                    <a:pt x="24557" y="8567"/>
                  </a:lnTo>
                  <a:lnTo>
                    <a:pt x="25888" y="8505"/>
                  </a:lnTo>
                  <a:lnTo>
                    <a:pt x="26532" y="8463"/>
                  </a:lnTo>
                  <a:lnTo>
                    <a:pt x="27198" y="8380"/>
                  </a:lnTo>
                  <a:lnTo>
                    <a:pt x="27863" y="8297"/>
                  </a:lnTo>
                  <a:lnTo>
                    <a:pt x="28508" y="8151"/>
                  </a:lnTo>
                  <a:lnTo>
                    <a:pt x="28508" y="8151"/>
                  </a:lnTo>
                  <a:lnTo>
                    <a:pt x="28903" y="8047"/>
                  </a:lnTo>
                  <a:lnTo>
                    <a:pt x="29235" y="7943"/>
                  </a:lnTo>
                  <a:lnTo>
                    <a:pt x="29381" y="7860"/>
                  </a:lnTo>
                  <a:lnTo>
                    <a:pt x="29506" y="7798"/>
                  </a:lnTo>
                  <a:lnTo>
                    <a:pt x="29610" y="7694"/>
                  </a:lnTo>
                  <a:lnTo>
                    <a:pt x="29714" y="7610"/>
                  </a:lnTo>
                  <a:lnTo>
                    <a:pt x="29797" y="7507"/>
                  </a:lnTo>
                  <a:lnTo>
                    <a:pt x="29880" y="7382"/>
                  </a:lnTo>
                  <a:lnTo>
                    <a:pt x="29942" y="7257"/>
                  </a:lnTo>
                  <a:lnTo>
                    <a:pt x="30005" y="7111"/>
                  </a:lnTo>
                  <a:lnTo>
                    <a:pt x="30088" y="6758"/>
                  </a:lnTo>
                  <a:lnTo>
                    <a:pt x="30150" y="6342"/>
                  </a:lnTo>
                  <a:lnTo>
                    <a:pt x="30150" y="6342"/>
                  </a:lnTo>
                  <a:lnTo>
                    <a:pt x="30213" y="5656"/>
                  </a:lnTo>
                  <a:lnTo>
                    <a:pt x="30233" y="4970"/>
                  </a:lnTo>
                  <a:lnTo>
                    <a:pt x="30233" y="4970"/>
                  </a:lnTo>
                  <a:lnTo>
                    <a:pt x="30213" y="4242"/>
                  </a:lnTo>
                  <a:lnTo>
                    <a:pt x="30171" y="3535"/>
                  </a:lnTo>
                  <a:lnTo>
                    <a:pt x="30088" y="2807"/>
                  </a:lnTo>
                  <a:lnTo>
                    <a:pt x="30005" y="2080"/>
                  </a:lnTo>
                  <a:lnTo>
                    <a:pt x="30005" y="2080"/>
                  </a:lnTo>
                  <a:lnTo>
                    <a:pt x="29942" y="1768"/>
                  </a:lnTo>
                  <a:lnTo>
                    <a:pt x="29880" y="1497"/>
                  </a:lnTo>
                  <a:lnTo>
                    <a:pt x="29797" y="1310"/>
                  </a:lnTo>
                  <a:lnTo>
                    <a:pt x="29755" y="1227"/>
                  </a:lnTo>
                  <a:lnTo>
                    <a:pt x="29693" y="1144"/>
                  </a:lnTo>
                  <a:lnTo>
                    <a:pt x="29610" y="1102"/>
                  </a:lnTo>
                  <a:lnTo>
                    <a:pt x="29526" y="1040"/>
                  </a:lnTo>
                  <a:lnTo>
                    <a:pt x="29339" y="957"/>
                  </a:lnTo>
                  <a:lnTo>
                    <a:pt x="29069" y="894"/>
                  </a:lnTo>
                  <a:lnTo>
                    <a:pt x="28757" y="853"/>
                  </a:lnTo>
                  <a:lnTo>
                    <a:pt x="28757" y="853"/>
                  </a:lnTo>
                  <a:lnTo>
                    <a:pt x="25846" y="541"/>
                  </a:lnTo>
                  <a:lnTo>
                    <a:pt x="24370" y="395"/>
                  </a:lnTo>
                  <a:lnTo>
                    <a:pt x="22914" y="250"/>
                  </a:lnTo>
                  <a:lnTo>
                    <a:pt x="21459" y="146"/>
                  </a:lnTo>
                  <a:lnTo>
                    <a:pt x="20003" y="63"/>
                  </a:lnTo>
                  <a:lnTo>
                    <a:pt x="18527" y="21"/>
                  </a:lnTo>
                  <a:lnTo>
                    <a:pt x="170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4039500" y="483177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extrusionOk="0">
                  <a:moveTo>
                    <a:pt x="6487" y="0"/>
                  </a:moveTo>
                  <a:lnTo>
                    <a:pt x="5219" y="21"/>
                  </a:lnTo>
                  <a:lnTo>
                    <a:pt x="3951" y="42"/>
                  </a:lnTo>
                  <a:lnTo>
                    <a:pt x="1414" y="125"/>
                  </a:lnTo>
                  <a:lnTo>
                    <a:pt x="1164" y="146"/>
                  </a:lnTo>
                  <a:lnTo>
                    <a:pt x="915" y="208"/>
                  </a:lnTo>
                  <a:lnTo>
                    <a:pt x="686" y="270"/>
                  </a:lnTo>
                  <a:lnTo>
                    <a:pt x="457" y="395"/>
                  </a:lnTo>
                  <a:lnTo>
                    <a:pt x="353" y="458"/>
                  </a:lnTo>
                  <a:lnTo>
                    <a:pt x="250" y="520"/>
                  </a:lnTo>
                  <a:lnTo>
                    <a:pt x="166" y="603"/>
                  </a:lnTo>
                  <a:lnTo>
                    <a:pt x="104" y="707"/>
                  </a:lnTo>
                  <a:lnTo>
                    <a:pt x="62" y="790"/>
                  </a:lnTo>
                  <a:lnTo>
                    <a:pt x="21" y="894"/>
                  </a:lnTo>
                  <a:lnTo>
                    <a:pt x="0" y="1019"/>
                  </a:lnTo>
                  <a:lnTo>
                    <a:pt x="0" y="1144"/>
                  </a:lnTo>
                  <a:lnTo>
                    <a:pt x="21" y="1268"/>
                  </a:lnTo>
                  <a:lnTo>
                    <a:pt x="42" y="1372"/>
                  </a:lnTo>
                  <a:lnTo>
                    <a:pt x="83" y="1476"/>
                  </a:lnTo>
                  <a:lnTo>
                    <a:pt x="146" y="1560"/>
                  </a:lnTo>
                  <a:lnTo>
                    <a:pt x="229" y="1643"/>
                  </a:lnTo>
                  <a:lnTo>
                    <a:pt x="312" y="1705"/>
                  </a:lnTo>
                  <a:lnTo>
                    <a:pt x="499" y="1809"/>
                  </a:lnTo>
                  <a:lnTo>
                    <a:pt x="749" y="1913"/>
                  </a:lnTo>
                  <a:lnTo>
                    <a:pt x="998" y="1975"/>
                  </a:lnTo>
                  <a:lnTo>
                    <a:pt x="1248" y="2017"/>
                  </a:lnTo>
                  <a:lnTo>
                    <a:pt x="1497" y="2017"/>
                  </a:lnTo>
                  <a:lnTo>
                    <a:pt x="1830" y="1996"/>
                  </a:lnTo>
                  <a:lnTo>
                    <a:pt x="5926" y="1664"/>
                  </a:lnTo>
                  <a:lnTo>
                    <a:pt x="6945" y="1580"/>
                  </a:lnTo>
                  <a:lnTo>
                    <a:pt x="7964" y="1456"/>
                  </a:lnTo>
                  <a:lnTo>
                    <a:pt x="8982" y="1331"/>
                  </a:lnTo>
                  <a:lnTo>
                    <a:pt x="10001" y="1185"/>
                  </a:lnTo>
                  <a:lnTo>
                    <a:pt x="10646" y="1102"/>
                  </a:lnTo>
                  <a:lnTo>
                    <a:pt x="11311" y="998"/>
                  </a:lnTo>
                  <a:lnTo>
                    <a:pt x="11644" y="936"/>
                  </a:lnTo>
                  <a:lnTo>
                    <a:pt x="11977" y="853"/>
                  </a:lnTo>
                  <a:lnTo>
                    <a:pt x="12309" y="769"/>
                  </a:lnTo>
                  <a:lnTo>
                    <a:pt x="12642" y="665"/>
                  </a:lnTo>
                  <a:lnTo>
                    <a:pt x="12455" y="520"/>
                  </a:lnTo>
                  <a:lnTo>
                    <a:pt x="12351" y="437"/>
                  </a:lnTo>
                  <a:lnTo>
                    <a:pt x="12247" y="395"/>
                  </a:lnTo>
                  <a:lnTo>
                    <a:pt x="12143" y="374"/>
                  </a:lnTo>
                  <a:lnTo>
                    <a:pt x="11436" y="291"/>
                  </a:lnTo>
                  <a:lnTo>
                    <a:pt x="10729" y="208"/>
                  </a:lnTo>
                  <a:lnTo>
                    <a:pt x="10022" y="146"/>
                  </a:lnTo>
                  <a:lnTo>
                    <a:pt x="9315" y="83"/>
                  </a:lnTo>
                  <a:lnTo>
                    <a:pt x="7901" y="21"/>
                  </a:lnTo>
                  <a:lnTo>
                    <a:pt x="6487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4039500" y="483177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fill="none" extrusionOk="0">
                  <a:moveTo>
                    <a:pt x="6487" y="0"/>
                  </a:moveTo>
                  <a:lnTo>
                    <a:pt x="6487" y="0"/>
                  </a:lnTo>
                  <a:lnTo>
                    <a:pt x="5219" y="21"/>
                  </a:lnTo>
                  <a:lnTo>
                    <a:pt x="3951" y="42"/>
                  </a:lnTo>
                  <a:lnTo>
                    <a:pt x="1414" y="125"/>
                  </a:lnTo>
                  <a:lnTo>
                    <a:pt x="1414" y="125"/>
                  </a:lnTo>
                  <a:lnTo>
                    <a:pt x="1164" y="146"/>
                  </a:lnTo>
                  <a:lnTo>
                    <a:pt x="915" y="208"/>
                  </a:lnTo>
                  <a:lnTo>
                    <a:pt x="686" y="270"/>
                  </a:lnTo>
                  <a:lnTo>
                    <a:pt x="457" y="395"/>
                  </a:lnTo>
                  <a:lnTo>
                    <a:pt x="457" y="395"/>
                  </a:lnTo>
                  <a:lnTo>
                    <a:pt x="353" y="458"/>
                  </a:lnTo>
                  <a:lnTo>
                    <a:pt x="250" y="520"/>
                  </a:lnTo>
                  <a:lnTo>
                    <a:pt x="166" y="603"/>
                  </a:lnTo>
                  <a:lnTo>
                    <a:pt x="104" y="707"/>
                  </a:lnTo>
                  <a:lnTo>
                    <a:pt x="62" y="790"/>
                  </a:lnTo>
                  <a:lnTo>
                    <a:pt x="21" y="894"/>
                  </a:lnTo>
                  <a:lnTo>
                    <a:pt x="0" y="1019"/>
                  </a:lnTo>
                  <a:lnTo>
                    <a:pt x="0" y="1144"/>
                  </a:lnTo>
                  <a:lnTo>
                    <a:pt x="0" y="1144"/>
                  </a:lnTo>
                  <a:lnTo>
                    <a:pt x="21" y="1268"/>
                  </a:lnTo>
                  <a:lnTo>
                    <a:pt x="42" y="1372"/>
                  </a:lnTo>
                  <a:lnTo>
                    <a:pt x="83" y="1476"/>
                  </a:lnTo>
                  <a:lnTo>
                    <a:pt x="146" y="1560"/>
                  </a:lnTo>
                  <a:lnTo>
                    <a:pt x="229" y="1643"/>
                  </a:lnTo>
                  <a:lnTo>
                    <a:pt x="312" y="1705"/>
                  </a:lnTo>
                  <a:lnTo>
                    <a:pt x="499" y="1809"/>
                  </a:lnTo>
                  <a:lnTo>
                    <a:pt x="499" y="1809"/>
                  </a:lnTo>
                  <a:lnTo>
                    <a:pt x="749" y="1913"/>
                  </a:lnTo>
                  <a:lnTo>
                    <a:pt x="998" y="1975"/>
                  </a:lnTo>
                  <a:lnTo>
                    <a:pt x="1248" y="2017"/>
                  </a:lnTo>
                  <a:lnTo>
                    <a:pt x="1497" y="2017"/>
                  </a:lnTo>
                  <a:lnTo>
                    <a:pt x="1497" y="2017"/>
                  </a:lnTo>
                  <a:lnTo>
                    <a:pt x="1830" y="1996"/>
                  </a:lnTo>
                  <a:lnTo>
                    <a:pt x="1830" y="1996"/>
                  </a:lnTo>
                  <a:lnTo>
                    <a:pt x="5926" y="1664"/>
                  </a:lnTo>
                  <a:lnTo>
                    <a:pt x="6945" y="1580"/>
                  </a:lnTo>
                  <a:lnTo>
                    <a:pt x="7964" y="1456"/>
                  </a:lnTo>
                  <a:lnTo>
                    <a:pt x="8982" y="1331"/>
                  </a:lnTo>
                  <a:lnTo>
                    <a:pt x="10001" y="1185"/>
                  </a:lnTo>
                  <a:lnTo>
                    <a:pt x="10001" y="1185"/>
                  </a:lnTo>
                  <a:lnTo>
                    <a:pt x="10646" y="1102"/>
                  </a:lnTo>
                  <a:lnTo>
                    <a:pt x="11311" y="998"/>
                  </a:lnTo>
                  <a:lnTo>
                    <a:pt x="11644" y="936"/>
                  </a:lnTo>
                  <a:lnTo>
                    <a:pt x="11977" y="853"/>
                  </a:lnTo>
                  <a:lnTo>
                    <a:pt x="12309" y="769"/>
                  </a:lnTo>
                  <a:lnTo>
                    <a:pt x="12642" y="665"/>
                  </a:lnTo>
                  <a:lnTo>
                    <a:pt x="12642" y="665"/>
                  </a:lnTo>
                  <a:lnTo>
                    <a:pt x="12455" y="520"/>
                  </a:lnTo>
                  <a:lnTo>
                    <a:pt x="12351" y="437"/>
                  </a:lnTo>
                  <a:lnTo>
                    <a:pt x="12247" y="395"/>
                  </a:lnTo>
                  <a:lnTo>
                    <a:pt x="12143" y="374"/>
                  </a:lnTo>
                  <a:lnTo>
                    <a:pt x="12143" y="374"/>
                  </a:lnTo>
                  <a:lnTo>
                    <a:pt x="11436" y="291"/>
                  </a:lnTo>
                  <a:lnTo>
                    <a:pt x="10729" y="208"/>
                  </a:lnTo>
                  <a:lnTo>
                    <a:pt x="10022" y="146"/>
                  </a:lnTo>
                  <a:lnTo>
                    <a:pt x="9315" y="83"/>
                  </a:lnTo>
                  <a:lnTo>
                    <a:pt x="7901" y="21"/>
                  </a:lnTo>
                  <a:lnTo>
                    <a:pt x="64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4058200" y="516965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extrusionOk="0">
                  <a:moveTo>
                    <a:pt x="2704" y="0"/>
                  </a:moveTo>
                  <a:lnTo>
                    <a:pt x="2267" y="42"/>
                  </a:lnTo>
                  <a:lnTo>
                    <a:pt x="1394" y="104"/>
                  </a:lnTo>
                  <a:lnTo>
                    <a:pt x="1165" y="125"/>
                  </a:lnTo>
                  <a:lnTo>
                    <a:pt x="936" y="167"/>
                  </a:lnTo>
                  <a:lnTo>
                    <a:pt x="708" y="229"/>
                  </a:lnTo>
                  <a:lnTo>
                    <a:pt x="479" y="333"/>
                  </a:lnTo>
                  <a:lnTo>
                    <a:pt x="375" y="416"/>
                  </a:lnTo>
                  <a:lnTo>
                    <a:pt x="271" y="499"/>
                  </a:lnTo>
                  <a:lnTo>
                    <a:pt x="167" y="603"/>
                  </a:lnTo>
                  <a:lnTo>
                    <a:pt x="105" y="687"/>
                  </a:lnTo>
                  <a:lnTo>
                    <a:pt x="42" y="811"/>
                  </a:lnTo>
                  <a:lnTo>
                    <a:pt x="21" y="936"/>
                  </a:lnTo>
                  <a:lnTo>
                    <a:pt x="1" y="1061"/>
                  </a:lnTo>
                  <a:lnTo>
                    <a:pt x="21" y="1206"/>
                  </a:lnTo>
                  <a:lnTo>
                    <a:pt x="42" y="1352"/>
                  </a:lnTo>
                  <a:lnTo>
                    <a:pt x="105" y="1477"/>
                  </a:lnTo>
                  <a:lnTo>
                    <a:pt x="167" y="1581"/>
                  </a:lnTo>
                  <a:lnTo>
                    <a:pt x="250" y="1664"/>
                  </a:lnTo>
                  <a:lnTo>
                    <a:pt x="354" y="1747"/>
                  </a:lnTo>
                  <a:lnTo>
                    <a:pt x="458" y="1809"/>
                  </a:lnTo>
                  <a:lnTo>
                    <a:pt x="583" y="1851"/>
                  </a:lnTo>
                  <a:lnTo>
                    <a:pt x="728" y="1893"/>
                  </a:lnTo>
                  <a:lnTo>
                    <a:pt x="895" y="1913"/>
                  </a:lnTo>
                  <a:lnTo>
                    <a:pt x="1040" y="1913"/>
                  </a:lnTo>
                  <a:lnTo>
                    <a:pt x="1311" y="1893"/>
                  </a:lnTo>
                  <a:lnTo>
                    <a:pt x="2371" y="1747"/>
                  </a:lnTo>
                  <a:lnTo>
                    <a:pt x="2891" y="1643"/>
                  </a:lnTo>
                  <a:lnTo>
                    <a:pt x="3411" y="1539"/>
                  </a:lnTo>
                  <a:lnTo>
                    <a:pt x="3930" y="1414"/>
                  </a:lnTo>
                  <a:lnTo>
                    <a:pt x="4450" y="1269"/>
                  </a:lnTo>
                  <a:lnTo>
                    <a:pt x="4970" y="1123"/>
                  </a:lnTo>
                  <a:lnTo>
                    <a:pt x="5469" y="957"/>
                  </a:lnTo>
                  <a:lnTo>
                    <a:pt x="5635" y="915"/>
                  </a:lnTo>
                  <a:lnTo>
                    <a:pt x="5781" y="853"/>
                  </a:lnTo>
                  <a:lnTo>
                    <a:pt x="5864" y="811"/>
                  </a:lnTo>
                  <a:lnTo>
                    <a:pt x="5927" y="770"/>
                  </a:lnTo>
                  <a:lnTo>
                    <a:pt x="5989" y="687"/>
                  </a:lnTo>
                  <a:lnTo>
                    <a:pt x="6030" y="603"/>
                  </a:lnTo>
                  <a:lnTo>
                    <a:pt x="5989" y="541"/>
                  </a:lnTo>
                  <a:lnTo>
                    <a:pt x="5947" y="499"/>
                  </a:lnTo>
                  <a:lnTo>
                    <a:pt x="5698" y="375"/>
                  </a:lnTo>
                  <a:lnTo>
                    <a:pt x="5365" y="292"/>
                  </a:lnTo>
                  <a:lnTo>
                    <a:pt x="5053" y="208"/>
                  </a:lnTo>
                  <a:lnTo>
                    <a:pt x="4741" y="146"/>
                  </a:lnTo>
                  <a:lnTo>
                    <a:pt x="4409" y="84"/>
                  </a:lnTo>
                  <a:lnTo>
                    <a:pt x="4097" y="42"/>
                  </a:lnTo>
                  <a:lnTo>
                    <a:pt x="3785" y="21"/>
                  </a:lnTo>
                  <a:lnTo>
                    <a:pt x="3140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4058200" y="516965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fill="none" extrusionOk="0">
                  <a:moveTo>
                    <a:pt x="3140" y="0"/>
                  </a:moveTo>
                  <a:lnTo>
                    <a:pt x="3140" y="0"/>
                  </a:lnTo>
                  <a:lnTo>
                    <a:pt x="2704" y="0"/>
                  </a:lnTo>
                  <a:lnTo>
                    <a:pt x="2267" y="42"/>
                  </a:lnTo>
                  <a:lnTo>
                    <a:pt x="1394" y="104"/>
                  </a:lnTo>
                  <a:lnTo>
                    <a:pt x="1394" y="104"/>
                  </a:lnTo>
                  <a:lnTo>
                    <a:pt x="1165" y="125"/>
                  </a:lnTo>
                  <a:lnTo>
                    <a:pt x="936" y="167"/>
                  </a:lnTo>
                  <a:lnTo>
                    <a:pt x="708" y="229"/>
                  </a:lnTo>
                  <a:lnTo>
                    <a:pt x="479" y="333"/>
                  </a:lnTo>
                  <a:lnTo>
                    <a:pt x="479" y="333"/>
                  </a:lnTo>
                  <a:lnTo>
                    <a:pt x="375" y="416"/>
                  </a:lnTo>
                  <a:lnTo>
                    <a:pt x="271" y="499"/>
                  </a:lnTo>
                  <a:lnTo>
                    <a:pt x="167" y="603"/>
                  </a:lnTo>
                  <a:lnTo>
                    <a:pt x="105" y="687"/>
                  </a:lnTo>
                  <a:lnTo>
                    <a:pt x="42" y="811"/>
                  </a:lnTo>
                  <a:lnTo>
                    <a:pt x="21" y="936"/>
                  </a:lnTo>
                  <a:lnTo>
                    <a:pt x="1" y="1061"/>
                  </a:lnTo>
                  <a:lnTo>
                    <a:pt x="21" y="1206"/>
                  </a:lnTo>
                  <a:lnTo>
                    <a:pt x="21" y="1206"/>
                  </a:lnTo>
                  <a:lnTo>
                    <a:pt x="42" y="1352"/>
                  </a:lnTo>
                  <a:lnTo>
                    <a:pt x="105" y="1477"/>
                  </a:lnTo>
                  <a:lnTo>
                    <a:pt x="167" y="1581"/>
                  </a:lnTo>
                  <a:lnTo>
                    <a:pt x="250" y="1664"/>
                  </a:lnTo>
                  <a:lnTo>
                    <a:pt x="354" y="1747"/>
                  </a:lnTo>
                  <a:lnTo>
                    <a:pt x="458" y="1809"/>
                  </a:lnTo>
                  <a:lnTo>
                    <a:pt x="583" y="1851"/>
                  </a:lnTo>
                  <a:lnTo>
                    <a:pt x="728" y="1893"/>
                  </a:lnTo>
                  <a:lnTo>
                    <a:pt x="728" y="1893"/>
                  </a:lnTo>
                  <a:lnTo>
                    <a:pt x="895" y="1913"/>
                  </a:lnTo>
                  <a:lnTo>
                    <a:pt x="1040" y="1913"/>
                  </a:lnTo>
                  <a:lnTo>
                    <a:pt x="1040" y="1913"/>
                  </a:lnTo>
                  <a:lnTo>
                    <a:pt x="1311" y="1893"/>
                  </a:lnTo>
                  <a:lnTo>
                    <a:pt x="1311" y="1893"/>
                  </a:lnTo>
                  <a:lnTo>
                    <a:pt x="2371" y="1747"/>
                  </a:lnTo>
                  <a:lnTo>
                    <a:pt x="2891" y="1643"/>
                  </a:lnTo>
                  <a:lnTo>
                    <a:pt x="3411" y="1539"/>
                  </a:lnTo>
                  <a:lnTo>
                    <a:pt x="3930" y="1414"/>
                  </a:lnTo>
                  <a:lnTo>
                    <a:pt x="4450" y="1269"/>
                  </a:lnTo>
                  <a:lnTo>
                    <a:pt x="4970" y="1123"/>
                  </a:lnTo>
                  <a:lnTo>
                    <a:pt x="5469" y="957"/>
                  </a:lnTo>
                  <a:lnTo>
                    <a:pt x="5469" y="957"/>
                  </a:lnTo>
                  <a:lnTo>
                    <a:pt x="5635" y="915"/>
                  </a:lnTo>
                  <a:lnTo>
                    <a:pt x="5781" y="853"/>
                  </a:lnTo>
                  <a:lnTo>
                    <a:pt x="5864" y="811"/>
                  </a:lnTo>
                  <a:lnTo>
                    <a:pt x="5927" y="770"/>
                  </a:lnTo>
                  <a:lnTo>
                    <a:pt x="5989" y="687"/>
                  </a:lnTo>
                  <a:lnTo>
                    <a:pt x="6030" y="603"/>
                  </a:lnTo>
                  <a:lnTo>
                    <a:pt x="6030" y="603"/>
                  </a:lnTo>
                  <a:lnTo>
                    <a:pt x="5989" y="541"/>
                  </a:lnTo>
                  <a:lnTo>
                    <a:pt x="5947" y="499"/>
                  </a:lnTo>
                  <a:lnTo>
                    <a:pt x="5947" y="499"/>
                  </a:lnTo>
                  <a:lnTo>
                    <a:pt x="5698" y="375"/>
                  </a:lnTo>
                  <a:lnTo>
                    <a:pt x="5698" y="375"/>
                  </a:lnTo>
                  <a:lnTo>
                    <a:pt x="5365" y="292"/>
                  </a:lnTo>
                  <a:lnTo>
                    <a:pt x="5053" y="208"/>
                  </a:lnTo>
                  <a:lnTo>
                    <a:pt x="4741" y="146"/>
                  </a:lnTo>
                  <a:lnTo>
                    <a:pt x="4409" y="84"/>
                  </a:lnTo>
                  <a:lnTo>
                    <a:pt x="4097" y="42"/>
                  </a:lnTo>
                  <a:lnTo>
                    <a:pt x="3785" y="21"/>
                  </a:lnTo>
                  <a:lnTo>
                    <a:pt x="3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4405950" y="4829175"/>
              <a:ext cx="78525" cy="34325"/>
            </a:xfrm>
            <a:custGeom>
              <a:avLst/>
              <a:gdLst/>
              <a:ahLst/>
              <a:cxnLst/>
              <a:rect l="l" t="t" r="r" b="b"/>
              <a:pathLst>
                <a:path w="3141" h="1373" extrusionOk="0">
                  <a:moveTo>
                    <a:pt x="1269" y="0"/>
                  </a:moveTo>
                  <a:lnTo>
                    <a:pt x="978" y="21"/>
                  </a:lnTo>
                  <a:lnTo>
                    <a:pt x="708" y="83"/>
                  </a:lnTo>
                  <a:lnTo>
                    <a:pt x="458" y="167"/>
                  </a:lnTo>
                  <a:lnTo>
                    <a:pt x="354" y="229"/>
                  </a:lnTo>
                  <a:lnTo>
                    <a:pt x="271" y="291"/>
                  </a:lnTo>
                  <a:lnTo>
                    <a:pt x="126" y="416"/>
                  </a:lnTo>
                  <a:lnTo>
                    <a:pt x="43" y="562"/>
                  </a:lnTo>
                  <a:lnTo>
                    <a:pt x="22" y="645"/>
                  </a:lnTo>
                  <a:lnTo>
                    <a:pt x="1" y="728"/>
                  </a:lnTo>
                  <a:lnTo>
                    <a:pt x="1" y="811"/>
                  </a:lnTo>
                  <a:lnTo>
                    <a:pt x="22" y="894"/>
                  </a:lnTo>
                  <a:lnTo>
                    <a:pt x="63" y="1019"/>
                  </a:lnTo>
                  <a:lnTo>
                    <a:pt x="105" y="1102"/>
                  </a:lnTo>
                  <a:lnTo>
                    <a:pt x="167" y="1185"/>
                  </a:lnTo>
                  <a:lnTo>
                    <a:pt x="250" y="1248"/>
                  </a:lnTo>
                  <a:lnTo>
                    <a:pt x="334" y="1289"/>
                  </a:lnTo>
                  <a:lnTo>
                    <a:pt x="417" y="1331"/>
                  </a:lnTo>
                  <a:lnTo>
                    <a:pt x="521" y="1352"/>
                  </a:lnTo>
                  <a:lnTo>
                    <a:pt x="625" y="1372"/>
                  </a:lnTo>
                  <a:lnTo>
                    <a:pt x="749" y="1372"/>
                  </a:lnTo>
                  <a:lnTo>
                    <a:pt x="1041" y="1352"/>
                  </a:lnTo>
                  <a:lnTo>
                    <a:pt x="1352" y="1331"/>
                  </a:lnTo>
                  <a:lnTo>
                    <a:pt x="1664" y="1289"/>
                  </a:lnTo>
                  <a:lnTo>
                    <a:pt x="1955" y="1227"/>
                  </a:lnTo>
                  <a:lnTo>
                    <a:pt x="2267" y="1165"/>
                  </a:lnTo>
                  <a:lnTo>
                    <a:pt x="2558" y="1061"/>
                  </a:lnTo>
                  <a:lnTo>
                    <a:pt x="2850" y="936"/>
                  </a:lnTo>
                  <a:lnTo>
                    <a:pt x="3141" y="769"/>
                  </a:lnTo>
                  <a:lnTo>
                    <a:pt x="2974" y="603"/>
                  </a:lnTo>
                  <a:lnTo>
                    <a:pt x="2787" y="437"/>
                  </a:lnTo>
                  <a:lnTo>
                    <a:pt x="2558" y="312"/>
                  </a:lnTo>
                  <a:lnTo>
                    <a:pt x="2330" y="208"/>
                  </a:lnTo>
                  <a:lnTo>
                    <a:pt x="2059" y="125"/>
                  </a:lnTo>
                  <a:lnTo>
                    <a:pt x="1810" y="63"/>
                  </a:lnTo>
                  <a:lnTo>
                    <a:pt x="1540" y="2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8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4405950" y="4829175"/>
              <a:ext cx="78525" cy="34325"/>
            </a:xfrm>
            <a:custGeom>
              <a:avLst/>
              <a:gdLst/>
              <a:ahLst/>
              <a:cxnLst/>
              <a:rect l="l" t="t" r="r" b="b"/>
              <a:pathLst>
                <a:path w="3141" h="1373" fill="none" extrusionOk="0">
                  <a:moveTo>
                    <a:pt x="1269" y="0"/>
                  </a:moveTo>
                  <a:lnTo>
                    <a:pt x="1269" y="0"/>
                  </a:lnTo>
                  <a:lnTo>
                    <a:pt x="978" y="21"/>
                  </a:lnTo>
                  <a:lnTo>
                    <a:pt x="708" y="83"/>
                  </a:lnTo>
                  <a:lnTo>
                    <a:pt x="458" y="167"/>
                  </a:lnTo>
                  <a:lnTo>
                    <a:pt x="354" y="229"/>
                  </a:lnTo>
                  <a:lnTo>
                    <a:pt x="271" y="291"/>
                  </a:lnTo>
                  <a:lnTo>
                    <a:pt x="271" y="291"/>
                  </a:lnTo>
                  <a:lnTo>
                    <a:pt x="126" y="416"/>
                  </a:lnTo>
                  <a:lnTo>
                    <a:pt x="43" y="562"/>
                  </a:lnTo>
                  <a:lnTo>
                    <a:pt x="22" y="645"/>
                  </a:lnTo>
                  <a:lnTo>
                    <a:pt x="1" y="728"/>
                  </a:lnTo>
                  <a:lnTo>
                    <a:pt x="1" y="811"/>
                  </a:lnTo>
                  <a:lnTo>
                    <a:pt x="22" y="894"/>
                  </a:lnTo>
                  <a:lnTo>
                    <a:pt x="22" y="894"/>
                  </a:lnTo>
                  <a:lnTo>
                    <a:pt x="63" y="1019"/>
                  </a:lnTo>
                  <a:lnTo>
                    <a:pt x="105" y="1102"/>
                  </a:lnTo>
                  <a:lnTo>
                    <a:pt x="167" y="1185"/>
                  </a:lnTo>
                  <a:lnTo>
                    <a:pt x="250" y="1248"/>
                  </a:lnTo>
                  <a:lnTo>
                    <a:pt x="334" y="1289"/>
                  </a:lnTo>
                  <a:lnTo>
                    <a:pt x="417" y="1331"/>
                  </a:lnTo>
                  <a:lnTo>
                    <a:pt x="521" y="1352"/>
                  </a:lnTo>
                  <a:lnTo>
                    <a:pt x="625" y="1372"/>
                  </a:lnTo>
                  <a:lnTo>
                    <a:pt x="625" y="1372"/>
                  </a:lnTo>
                  <a:lnTo>
                    <a:pt x="749" y="1372"/>
                  </a:lnTo>
                  <a:lnTo>
                    <a:pt x="749" y="1372"/>
                  </a:lnTo>
                  <a:lnTo>
                    <a:pt x="1041" y="1352"/>
                  </a:lnTo>
                  <a:lnTo>
                    <a:pt x="1352" y="1331"/>
                  </a:lnTo>
                  <a:lnTo>
                    <a:pt x="1664" y="1289"/>
                  </a:lnTo>
                  <a:lnTo>
                    <a:pt x="1955" y="1227"/>
                  </a:lnTo>
                  <a:lnTo>
                    <a:pt x="2267" y="1165"/>
                  </a:lnTo>
                  <a:lnTo>
                    <a:pt x="2558" y="1061"/>
                  </a:lnTo>
                  <a:lnTo>
                    <a:pt x="2850" y="936"/>
                  </a:lnTo>
                  <a:lnTo>
                    <a:pt x="3141" y="769"/>
                  </a:lnTo>
                  <a:lnTo>
                    <a:pt x="3141" y="769"/>
                  </a:lnTo>
                  <a:lnTo>
                    <a:pt x="2974" y="603"/>
                  </a:lnTo>
                  <a:lnTo>
                    <a:pt x="2787" y="437"/>
                  </a:lnTo>
                  <a:lnTo>
                    <a:pt x="2558" y="312"/>
                  </a:lnTo>
                  <a:lnTo>
                    <a:pt x="2330" y="208"/>
                  </a:lnTo>
                  <a:lnTo>
                    <a:pt x="2059" y="125"/>
                  </a:lnTo>
                  <a:lnTo>
                    <a:pt x="1810" y="63"/>
                  </a:lnTo>
                  <a:lnTo>
                    <a:pt x="1540" y="21"/>
                  </a:lnTo>
                  <a:lnTo>
                    <a:pt x="1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957350" y="4761600"/>
              <a:ext cx="861900" cy="297350"/>
            </a:xfrm>
            <a:custGeom>
              <a:avLst/>
              <a:gdLst/>
              <a:ahLst/>
              <a:cxnLst/>
              <a:rect l="l" t="t" r="r" b="b"/>
              <a:pathLst>
                <a:path w="34476" h="11894" extrusionOk="0">
                  <a:moveTo>
                    <a:pt x="17716" y="1102"/>
                  </a:moveTo>
                  <a:lnTo>
                    <a:pt x="20087" y="1123"/>
                  </a:lnTo>
                  <a:lnTo>
                    <a:pt x="22478" y="1185"/>
                  </a:lnTo>
                  <a:lnTo>
                    <a:pt x="23663" y="1248"/>
                  </a:lnTo>
                  <a:lnTo>
                    <a:pt x="24848" y="1310"/>
                  </a:lnTo>
                  <a:lnTo>
                    <a:pt x="26470" y="1435"/>
                  </a:lnTo>
                  <a:lnTo>
                    <a:pt x="27281" y="1497"/>
                  </a:lnTo>
                  <a:lnTo>
                    <a:pt x="28092" y="1601"/>
                  </a:lnTo>
                  <a:lnTo>
                    <a:pt x="28903" y="1705"/>
                  </a:lnTo>
                  <a:lnTo>
                    <a:pt x="29693" y="1851"/>
                  </a:lnTo>
                  <a:lnTo>
                    <a:pt x="30504" y="2017"/>
                  </a:lnTo>
                  <a:lnTo>
                    <a:pt x="31294" y="2225"/>
                  </a:lnTo>
                  <a:lnTo>
                    <a:pt x="31668" y="2350"/>
                  </a:lnTo>
                  <a:lnTo>
                    <a:pt x="31959" y="2454"/>
                  </a:lnTo>
                  <a:lnTo>
                    <a:pt x="32084" y="2516"/>
                  </a:lnTo>
                  <a:lnTo>
                    <a:pt x="32209" y="2599"/>
                  </a:lnTo>
                  <a:lnTo>
                    <a:pt x="32292" y="2662"/>
                  </a:lnTo>
                  <a:lnTo>
                    <a:pt x="32375" y="2766"/>
                  </a:lnTo>
                  <a:lnTo>
                    <a:pt x="32437" y="2849"/>
                  </a:lnTo>
                  <a:lnTo>
                    <a:pt x="32479" y="2953"/>
                  </a:lnTo>
                  <a:lnTo>
                    <a:pt x="32521" y="3077"/>
                  </a:lnTo>
                  <a:lnTo>
                    <a:pt x="32541" y="3202"/>
                  </a:lnTo>
                  <a:lnTo>
                    <a:pt x="32583" y="3514"/>
                  </a:lnTo>
                  <a:lnTo>
                    <a:pt x="32562" y="3909"/>
                  </a:lnTo>
                  <a:lnTo>
                    <a:pt x="32521" y="4866"/>
                  </a:lnTo>
                  <a:lnTo>
                    <a:pt x="32479" y="5843"/>
                  </a:lnTo>
                  <a:lnTo>
                    <a:pt x="32396" y="6799"/>
                  </a:lnTo>
                  <a:lnTo>
                    <a:pt x="32334" y="7278"/>
                  </a:lnTo>
                  <a:lnTo>
                    <a:pt x="32271" y="7756"/>
                  </a:lnTo>
                  <a:lnTo>
                    <a:pt x="32209" y="8047"/>
                  </a:lnTo>
                  <a:lnTo>
                    <a:pt x="32105" y="8296"/>
                  </a:lnTo>
                  <a:lnTo>
                    <a:pt x="31980" y="8525"/>
                  </a:lnTo>
                  <a:lnTo>
                    <a:pt x="31835" y="8712"/>
                  </a:lnTo>
                  <a:lnTo>
                    <a:pt x="31647" y="8858"/>
                  </a:lnTo>
                  <a:lnTo>
                    <a:pt x="31439" y="9003"/>
                  </a:lnTo>
                  <a:lnTo>
                    <a:pt x="31190" y="9107"/>
                  </a:lnTo>
                  <a:lnTo>
                    <a:pt x="30920" y="9191"/>
                  </a:lnTo>
                  <a:lnTo>
                    <a:pt x="30358" y="9315"/>
                  </a:lnTo>
                  <a:lnTo>
                    <a:pt x="29776" y="9419"/>
                  </a:lnTo>
                  <a:lnTo>
                    <a:pt x="29194" y="9482"/>
                  </a:lnTo>
                  <a:lnTo>
                    <a:pt x="28632" y="9523"/>
                  </a:lnTo>
                  <a:lnTo>
                    <a:pt x="28050" y="9544"/>
                  </a:lnTo>
                  <a:lnTo>
                    <a:pt x="4076" y="9544"/>
                  </a:lnTo>
                  <a:lnTo>
                    <a:pt x="3660" y="9523"/>
                  </a:lnTo>
                  <a:lnTo>
                    <a:pt x="3224" y="9482"/>
                  </a:lnTo>
                  <a:lnTo>
                    <a:pt x="2808" y="9440"/>
                  </a:lnTo>
                  <a:lnTo>
                    <a:pt x="2496" y="9378"/>
                  </a:lnTo>
                  <a:lnTo>
                    <a:pt x="2205" y="9294"/>
                  </a:lnTo>
                  <a:lnTo>
                    <a:pt x="1955" y="9170"/>
                  </a:lnTo>
                  <a:lnTo>
                    <a:pt x="1747" y="9024"/>
                  </a:lnTo>
                  <a:lnTo>
                    <a:pt x="1664" y="8920"/>
                  </a:lnTo>
                  <a:lnTo>
                    <a:pt x="1581" y="8837"/>
                  </a:lnTo>
                  <a:lnTo>
                    <a:pt x="1435" y="8608"/>
                  </a:lnTo>
                  <a:lnTo>
                    <a:pt x="1311" y="8338"/>
                  </a:lnTo>
                  <a:lnTo>
                    <a:pt x="1228" y="8026"/>
                  </a:lnTo>
                  <a:lnTo>
                    <a:pt x="1144" y="7444"/>
                  </a:lnTo>
                  <a:lnTo>
                    <a:pt x="1103" y="6862"/>
                  </a:lnTo>
                  <a:lnTo>
                    <a:pt x="1082" y="6280"/>
                  </a:lnTo>
                  <a:lnTo>
                    <a:pt x="1103" y="5697"/>
                  </a:lnTo>
                  <a:lnTo>
                    <a:pt x="1186" y="5115"/>
                  </a:lnTo>
                  <a:lnTo>
                    <a:pt x="1290" y="4554"/>
                  </a:lnTo>
                  <a:lnTo>
                    <a:pt x="1456" y="3972"/>
                  </a:lnTo>
                  <a:lnTo>
                    <a:pt x="1664" y="3410"/>
                  </a:lnTo>
                  <a:lnTo>
                    <a:pt x="1768" y="3202"/>
                  </a:lnTo>
                  <a:lnTo>
                    <a:pt x="1893" y="2994"/>
                  </a:lnTo>
                  <a:lnTo>
                    <a:pt x="2038" y="2807"/>
                  </a:lnTo>
                  <a:lnTo>
                    <a:pt x="2205" y="2662"/>
                  </a:lnTo>
                  <a:lnTo>
                    <a:pt x="2392" y="2516"/>
                  </a:lnTo>
                  <a:lnTo>
                    <a:pt x="2579" y="2391"/>
                  </a:lnTo>
                  <a:lnTo>
                    <a:pt x="2787" y="2287"/>
                  </a:lnTo>
                  <a:lnTo>
                    <a:pt x="3016" y="2204"/>
                  </a:lnTo>
                  <a:lnTo>
                    <a:pt x="3494" y="2038"/>
                  </a:lnTo>
                  <a:lnTo>
                    <a:pt x="3993" y="1934"/>
                  </a:lnTo>
                  <a:lnTo>
                    <a:pt x="4492" y="1830"/>
                  </a:lnTo>
                  <a:lnTo>
                    <a:pt x="4991" y="1747"/>
                  </a:lnTo>
                  <a:lnTo>
                    <a:pt x="5989" y="1643"/>
                  </a:lnTo>
                  <a:lnTo>
                    <a:pt x="7008" y="1539"/>
                  </a:lnTo>
                  <a:lnTo>
                    <a:pt x="9087" y="1372"/>
                  </a:lnTo>
                  <a:lnTo>
                    <a:pt x="11166" y="1227"/>
                  </a:lnTo>
                  <a:lnTo>
                    <a:pt x="13246" y="1144"/>
                  </a:lnTo>
                  <a:lnTo>
                    <a:pt x="14285" y="1123"/>
                  </a:lnTo>
                  <a:lnTo>
                    <a:pt x="15325" y="1102"/>
                  </a:lnTo>
                  <a:close/>
                  <a:moveTo>
                    <a:pt x="16510" y="0"/>
                  </a:moveTo>
                  <a:lnTo>
                    <a:pt x="14431" y="21"/>
                  </a:lnTo>
                  <a:lnTo>
                    <a:pt x="12622" y="83"/>
                  </a:lnTo>
                  <a:lnTo>
                    <a:pt x="11000" y="166"/>
                  </a:lnTo>
                  <a:lnTo>
                    <a:pt x="9461" y="270"/>
                  </a:lnTo>
                  <a:lnTo>
                    <a:pt x="7860" y="395"/>
                  </a:lnTo>
                  <a:lnTo>
                    <a:pt x="7070" y="478"/>
                  </a:lnTo>
                  <a:lnTo>
                    <a:pt x="6259" y="561"/>
                  </a:lnTo>
                  <a:lnTo>
                    <a:pt x="5469" y="686"/>
                  </a:lnTo>
                  <a:lnTo>
                    <a:pt x="4679" y="811"/>
                  </a:lnTo>
                  <a:lnTo>
                    <a:pt x="3910" y="957"/>
                  </a:lnTo>
                  <a:lnTo>
                    <a:pt x="3120" y="1144"/>
                  </a:lnTo>
                  <a:lnTo>
                    <a:pt x="2787" y="1248"/>
                  </a:lnTo>
                  <a:lnTo>
                    <a:pt x="2475" y="1372"/>
                  </a:lnTo>
                  <a:lnTo>
                    <a:pt x="2184" y="1497"/>
                  </a:lnTo>
                  <a:lnTo>
                    <a:pt x="1914" y="1643"/>
                  </a:lnTo>
                  <a:lnTo>
                    <a:pt x="1664" y="1809"/>
                  </a:lnTo>
                  <a:lnTo>
                    <a:pt x="1435" y="1996"/>
                  </a:lnTo>
                  <a:lnTo>
                    <a:pt x="1228" y="2183"/>
                  </a:lnTo>
                  <a:lnTo>
                    <a:pt x="1020" y="2391"/>
                  </a:lnTo>
                  <a:lnTo>
                    <a:pt x="853" y="2620"/>
                  </a:lnTo>
                  <a:lnTo>
                    <a:pt x="687" y="2870"/>
                  </a:lnTo>
                  <a:lnTo>
                    <a:pt x="541" y="3119"/>
                  </a:lnTo>
                  <a:lnTo>
                    <a:pt x="417" y="3410"/>
                  </a:lnTo>
                  <a:lnTo>
                    <a:pt x="313" y="3680"/>
                  </a:lnTo>
                  <a:lnTo>
                    <a:pt x="229" y="3992"/>
                  </a:lnTo>
                  <a:lnTo>
                    <a:pt x="146" y="4304"/>
                  </a:lnTo>
                  <a:lnTo>
                    <a:pt x="105" y="4637"/>
                  </a:lnTo>
                  <a:lnTo>
                    <a:pt x="42" y="5157"/>
                  </a:lnTo>
                  <a:lnTo>
                    <a:pt x="1" y="5677"/>
                  </a:lnTo>
                  <a:lnTo>
                    <a:pt x="1" y="6176"/>
                  </a:lnTo>
                  <a:lnTo>
                    <a:pt x="42" y="6695"/>
                  </a:lnTo>
                  <a:lnTo>
                    <a:pt x="84" y="7194"/>
                  </a:lnTo>
                  <a:lnTo>
                    <a:pt x="167" y="7714"/>
                  </a:lnTo>
                  <a:lnTo>
                    <a:pt x="250" y="8213"/>
                  </a:lnTo>
                  <a:lnTo>
                    <a:pt x="375" y="8712"/>
                  </a:lnTo>
                  <a:lnTo>
                    <a:pt x="458" y="9045"/>
                  </a:lnTo>
                  <a:lnTo>
                    <a:pt x="562" y="9357"/>
                  </a:lnTo>
                  <a:lnTo>
                    <a:pt x="666" y="9627"/>
                  </a:lnTo>
                  <a:lnTo>
                    <a:pt x="812" y="9877"/>
                  </a:lnTo>
                  <a:lnTo>
                    <a:pt x="957" y="10126"/>
                  </a:lnTo>
                  <a:lnTo>
                    <a:pt x="1103" y="10334"/>
                  </a:lnTo>
                  <a:lnTo>
                    <a:pt x="1290" y="10521"/>
                  </a:lnTo>
                  <a:lnTo>
                    <a:pt x="1477" y="10688"/>
                  </a:lnTo>
                  <a:lnTo>
                    <a:pt x="1685" y="10854"/>
                  </a:lnTo>
                  <a:lnTo>
                    <a:pt x="1914" y="10979"/>
                  </a:lnTo>
                  <a:lnTo>
                    <a:pt x="2163" y="11103"/>
                  </a:lnTo>
                  <a:lnTo>
                    <a:pt x="2413" y="11207"/>
                  </a:lnTo>
                  <a:lnTo>
                    <a:pt x="2704" y="11291"/>
                  </a:lnTo>
                  <a:lnTo>
                    <a:pt x="2995" y="11353"/>
                  </a:lnTo>
                  <a:lnTo>
                    <a:pt x="3307" y="11395"/>
                  </a:lnTo>
                  <a:lnTo>
                    <a:pt x="3639" y="11436"/>
                  </a:lnTo>
                  <a:lnTo>
                    <a:pt x="3910" y="11457"/>
                  </a:lnTo>
                  <a:lnTo>
                    <a:pt x="4742" y="11457"/>
                  </a:lnTo>
                  <a:lnTo>
                    <a:pt x="5282" y="11436"/>
                  </a:lnTo>
                  <a:lnTo>
                    <a:pt x="5823" y="11436"/>
                  </a:lnTo>
                  <a:lnTo>
                    <a:pt x="7153" y="11499"/>
                  </a:lnTo>
                  <a:lnTo>
                    <a:pt x="8505" y="11540"/>
                  </a:lnTo>
                  <a:lnTo>
                    <a:pt x="9836" y="11561"/>
                  </a:lnTo>
                  <a:lnTo>
                    <a:pt x="11187" y="11561"/>
                  </a:lnTo>
                  <a:lnTo>
                    <a:pt x="13870" y="11582"/>
                  </a:lnTo>
                  <a:lnTo>
                    <a:pt x="15221" y="11582"/>
                  </a:lnTo>
                  <a:lnTo>
                    <a:pt x="16573" y="11602"/>
                  </a:lnTo>
                  <a:lnTo>
                    <a:pt x="17591" y="11623"/>
                  </a:lnTo>
                  <a:lnTo>
                    <a:pt x="18631" y="11623"/>
                  </a:lnTo>
                  <a:lnTo>
                    <a:pt x="20690" y="11644"/>
                  </a:lnTo>
                  <a:lnTo>
                    <a:pt x="21708" y="11644"/>
                  </a:lnTo>
                  <a:lnTo>
                    <a:pt x="22748" y="11665"/>
                  </a:lnTo>
                  <a:lnTo>
                    <a:pt x="23767" y="11686"/>
                  </a:lnTo>
                  <a:lnTo>
                    <a:pt x="24786" y="11748"/>
                  </a:lnTo>
                  <a:lnTo>
                    <a:pt x="26449" y="11852"/>
                  </a:lnTo>
                  <a:lnTo>
                    <a:pt x="27281" y="11873"/>
                  </a:lnTo>
                  <a:lnTo>
                    <a:pt x="28113" y="11894"/>
                  </a:lnTo>
                  <a:lnTo>
                    <a:pt x="28924" y="11894"/>
                  </a:lnTo>
                  <a:lnTo>
                    <a:pt x="29755" y="11852"/>
                  </a:lnTo>
                  <a:lnTo>
                    <a:pt x="30587" y="11769"/>
                  </a:lnTo>
                  <a:lnTo>
                    <a:pt x="31419" y="11665"/>
                  </a:lnTo>
                  <a:lnTo>
                    <a:pt x="31710" y="11623"/>
                  </a:lnTo>
                  <a:lnTo>
                    <a:pt x="31980" y="11561"/>
                  </a:lnTo>
                  <a:lnTo>
                    <a:pt x="32230" y="11478"/>
                  </a:lnTo>
                  <a:lnTo>
                    <a:pt x="32458" y="11374"/>
                  </a:lnTo>
                  <a:lnTo>
                    <a:pt x="32687" y="11249"/>
                  </a:lnTo>
                  <a:lnTo>
                    <a:pt x="32895" y="11124"/>
                  </a:lnTo>
                  <a:lnTo>
                    <a:pt x="33082" y="10979"/>
                  </a:lnTo>
                  <a:lnTo>
                    <a:pt x="33269" y="10833"/>
                  </a:lnTo>
                  <a:lnTo>
                    <a:pt x="33436" y="10667"/>
                  </a:lnTo>
                  <a:lnTo>
                    <a:pt x="33581" y="10480"/>
                  </a:lnTo>
                  <a:lnTo>
                    <a:pt x="33727" y="10272"/>
                  </a:lnTo>
                  <a:lnTo>
                    <a:pt x="33851" y="10064"/>
                  </a:lnTo>
                  <a:lnTo>
                    <a:pt x="33955" y="9835"/>
                  </a:lnTo>
                  <a:lnTo>
                    <a:pt x="34059" y="9586"/>
                  </a:lnTo>
                  <a:lnTo>
                    <a:pt x="34142" y="9336"/>
                  </a:lnTo>
                  <a:lnTo>
                    <a:pt x="34226" y="9066"/>
                  </a:lnTo>
                  <a:lnTo>
                    <a:pt x="34330" y="8504"/>
                  </a:lnTo>
                  <a:lnTo>
                    <a:pt x="34413" y="7964"/>
                  </a:lnTo>
                  <a:lnTo>
                    <a:pt x="34454" y="7423"/>
                  </a:lnTo>
                  <a:lnTo>
                    <a:pt x="34475" y="6883"/>
                  </a:lnTo>
                  <a:lnTo>
                    <a:pt x="34475" y="6321"/>
                  </a:lnTo>
                  <a:lnTo>
                    <a:pt x="34454" y="5780"/>
                  </a:lnTo>
                  <a:lnTo>
                    <a:pt x="34413" y="5219"/>
                  </a:lnTo>
                  <a:lnTo>
                    <a:pt x="34371" y="4678"/>
                  </a:lnTo>
                  <a:lnTo>
                    <a:pt x="34330" y="4367"/>
                  </a:lnTo>
                  <a:lnTo>
                    <a:pt x="34267" y="4075"/>
                  </a:lnTo>
                  <a:lnTo>
                    <a:pt x="34184" y="3784"/>
                  </a:lnTo>
                  <a:lnTo>
                    <a:pt x="34101" y="3514"/>
                  </a:lnTo>
                  <a:lnTo>
                    <a:pt x="33976" y="3244"/>
                  </a:lnTo>
                  <a:lnTo>
                    <a:pt x="33851" y="2994"/>
                  </a:lnTo>
                  <a:lnTo>
                    <a:pt x="33706" y="2745"/>
                  </a:lnTo>
                  <a:lnTo>
                    <a:pt x="33540" y="2516"/>
                  </a:lnTo>
                  <a:lnTo>
                    <a:pt x="33352" y="2287"/>
                  </a:lnTo>
                  <a:lnTo>
                    <a:pt x="33144" y="2100"/>
                  </a:lnTo>
                  <a:lnTo>
                    <a:pt x="32937" y="1913"/>
                  </a:lnTo>
                  <a:lnTo>
                    <a:pt x="32708" y="1726"/>
                  </a:lnTo>
                  <a:lnTo>
                    <a:pt x="32458" y="1580"/>
                  </a:lnTo>
                  <a:lnTo>
                    <a:pt x="32188" y="1435"/>
                  </a:lnTo>
                  <a:lnTo>
                    <a:pt x="31918" y="1310"/>
                  </a:lnTo>
                  <a:lnTo>
                    <a:pt x="31627" y="1206"/>
                  </a:lnTo>
                  <a:lnTo>
                    <a:pt x="30899" y="998"/>
                  </a:lnTo>
                  <a:lnTo>
                    <a:pt x="30150" y="832"/>
                  </a:lnTo>
                  <a:lnTo>
                    <a:pt x="29402" y="707"/>
                  </a:lnTo>
                  <a:lnTo>
                    <a:pt x="28653" y="603"/>
                  </a:lnTo>
                  <a:lnTo>
                    <a:pt x="27821" y="499"/>
                  </a:lnTo>
                  <a:lnTo>
                    <a:pt x="27011" y="416"/>
                  </a:lnTo>
                  <a:lnTo>
                    <a:pt x="25389" y="291"/>
                  </a:lnTo>
                  <a:lnTo>
                    <a:pt x="23788" y="208"/>
                  </a:lnTo>
                  <a:lnTo>
                    <a:pt x="22228" y="146"/>
                  </a:lnTo>
                  <a:lnTo>
                    <a:pt x="19234" y="62"/>
                  </a:lnTo>
                  <a:lnTo>
                    <a:pt x="17820" y="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969300" y="5091150"/>
              <a:ext cx="834875" cy="306200"/>
            </a:xfrm>
            <a:custGeom>
              <a:avLst/>
              <a:gdLst/>
              <a:ahLst/>
              <a:cxnLst/>
              <a:rect l="l" t="t" r="r" b="b"/>
              <a:pathLst>
                <a:path w="33395" h="12248" extrusionOk="0">
                  <a:moveTo>
                    <a:pt x="19234" y="999"/>
                  </a:moveTo>
                  <a:lnTo>
                    <a:pt x="20212" y="1020"/>
                  </a:lnTo>
                  <a:lnTo>
                    <a:pt x="21168" y="1061"/>
                  </a:lnTo>
                  <a:lnTo>
                    <a:pt x="22145" y="1124"/>
                  </a:lnTo>
                  <a:lnTo>
                    <a:pt x="24079" y="1269"/>
                  </a:lnTo>
                  <a:lnTo>
                    <a:pt x="25992" y="1435"/>
                  </a:lnTo>
                  <a:lnTo>
                    <a:pt x="27926" y="1643"/>
                  </a:lnTo>
                  <a:lnTo>
                    <a:pt x="29859" y="1851"/>
                  </a:lnTo>
                  <a:lnTo>
                    <a:pt x="30171" y="1893"/>
                  </a:lnTo>
                  <a:lnTo>
                    <a:pt x="30442" y="1955"/>
                  </a:lnTo>
                  <a:lnTo>
                    <a:pt x="30629" y="2038"/>
                  </a:lnTo>
                  <a:lnTo>
                    <a:pt x="30712" y="2101"/>
                  </a:lnTo>
                  <a:lnTo>
                    <a:pt x="30795" y="2142"/>
                  </a:lnTo>
                  <a:lnTo>
                    <a:pt x="30857" y="2226"/>
                  </a:lnTo>
                  <a:lnTo>
                    <a:pt x="30899" y="2309"/>
                  </a:lnTo>
                  <a:lnTo>
                    <a:pt x="30982" y="2496"/>
                  </a:lnTo>
                  <a:lnTo>
                    <a:pt x="31045" y="2766"/>
                  </a:lnTo>
                  <a:lnTo>
                    <a:pt x="31107" y="3078"/>
                  </a:lnTo>
                  <a:lnTo>
                    <a:pt x="31232" y="4159"/>
                  </a:lnTo>
                  <a:lnTo>
                    <a:pt x="31294" y="4679"/>
                  </a:lnTo>
                  <a:lnTo>
                    <a:pt x="31315" y="5220"/>
                  </a:lnTo>
                  <a:lnTo>
                    <a:pt x="31336" y="5740"/>
                  </a:lnTo>
                  <a:lnTo>
                    <a:pt x="31336" y="6280"/>
                  </a:lnTo>
                  <a:lnTo>
                    <a:pt x="31315" y="6821"/>
                  </a:lnTo>
                  <a:lnTo>
                    <a:pt x="31253" y="7341"/>
                  </a:lnTo>
                  <a:lnTo>
                    <a:pt x="31190" y="7756"/>
                  </a:lnTo>
                  <a:lnTo>
                    <a:pt x="31107" y="8110"/>
                  </a:lnTo>
                  <a:lnTo>
                    <a:pt x="31045" y="8255"/>
                  </a:lnTo>
                  <a:lnTo>
                    <a:pt x="30982" y="8380"/>
                  </a:lnTo>
                  <a:lnTo>
                    <a:pt x="30899" y="8505"/>
                  </a:lnTo>
                  <a:lnTo>
                    <a:pt x="30816" y="8609"/>
                  </a:lnTo>
                  <a:lnTo>
                    <a:pt x="30712" y="8692"/>
                  </a:lnTo>
                  <a:lnTo>
                    <a:pt x="30608" y="8796"/>
                  </a:lnTo>
                  <a:lnTo>
                    <a:pt x="30483" y="8858"/>
                  </a:lnTo>
                  <a:lnTo>
                    <a:pt x="30338" y="8942"/>
                  </a:lnTo>
                  <a:lnTo>
                    <a:pt x="30005" y="9046"/>
                  </a:lnTo>
                  <a:lnTo>
                    <a:pt x="29610" y="9150"/>
                  </a:lnTo>
                  <a:lnTo>
                    <a:pt x="28965" y="9295"/>
                  </a:lnTo>
                  <a:lnTo>
                    <a:pt x="28300" y="9378"/>
                  </a:lnTo>
                  <a:lnTo>
                    <a:pt x="27635" y="9461"/>
                  </a:lnTo>
                  <a:lnTo>
                    <a:pt x="26990" y="9503"/>
                  </a:lnTo>
                  <a:lnTo>
                    <a:pt x="25659" y="9565"/>
                  </a:lnTo>
                  <a:lnTo>
                    <a:pt x="24349" y="9628"/>
                  </a:lnTo>
                  <a:lnTo>
                    <a:pt x="21064" y="9773"/>
                  </a:lnTo>
                  <a:lnTo>
                    <a:pt x="17779" y="9877"/>
                  </a:lnTo>
                  <a:lnTo>
                    <a:pt x="14494" y="10002"/>
                  </a:lnTo>
                  <a:lnTo>
                    <a:pt x="11188" y="10127"/>
                  </a:lnTo>
                  <a:lnTo>
                    <a:pt x="9275" y="10231"/>
                  </a:lnTo>
                  <a:lnTo>
                    <a:pt x="7362" y="10356"/>
                  </a:lnTo>
                  <a:lnTo>
                    <a:pt x="5428" y="10460"/>
                  </a:lnTo>
                  <a:lnTo>
                    <a:pt x="4471" y="10480"/>
                  </a:lnTo>
                  <a:lnTo>
                    <a:pt x="2974" y="10480"/>
                  </a:lnTo>
                  <a:lnTo>
                    <a:pt x="2746" y="10460"/>
                  </a:lnTo>
                  <a:lnTo>
                    <a:pt x="2538" y="10418"/>
                  </a:lnTo>
                  <a:lnTo>
                    <a:pt x="2351" y="10376"/>
                  </a:lnTo>
                  <a:lnTo>
                    <a:pt x="2184" y="10314"/>
                  </a:lnTo>
                  <a:lnTo>
                    <a:pt x="2039" y="10252"/>
                  </a:lnTo>
                  <a:lnTo>
                    <a:pt x="1914" y="10168"/>
                  </a:lnTo>
                  <a:lnTo>
                    <a:pt x="1789" y="10064"/>
                  </a:lnTo>
                  <a:lnTo>
                    <a:pt x="1706" y="9940"/>
                  </a:lnTo>
                  <a:lnTo>
                    <a:pt x="1623" y="9794"/>
                  </a:lnTo>
                  <a:lnTo>
                    <a:pt x="1540" y="9628"/>
                  </a:lnTo>
                  <a:lnTo>
                    <a:pt x="1477" y="9420"/>
                  </a:lnTo>
                  <a:lnTo>
                    <a:pt x="1415" y="9212"/>
                  </a:lnTo>
                  <a:lnTo>
                    <a:pt x="1332" y="8692"/>
                  </a:lnTo>
                  <a:lnTo>
                    <a:pt x="1186" y="7715"/>
                  </a:lnTo>
                  <a:lnTo>
                    <a:pt x="1145" y="7216"/>
                  </a:lnTo>
                  <a:lnTo>
                    <a:pt x="1103" y="6738"/>
                  </a:lnTo>
                  <a:lnTo>
                    <a:pt x="1103" y="6239"/>
                  </a:lnTo>
                  <a:lnTo>
                    <a:pt x="1103" y="5760"/>
                  </a:lnTo>
                  <a:lnTo>
                    <a:pt x="1124" y="5261"/>
                  </a:lnTo>
                  <a:lnTo>
                    <a:pt x="1186" y="4762"/>
                  </a:lnTo>
                  <a:lnTo>
                    <a:pt x="1228" y="4492"/>
                  </a:lnTo>
                  <a:lnTo>
                    <a:pt x="1290" y="4222"/>
                  </a:lnTo>
                  <a:lnTo>
                    <a:pt x="1373" y="3951"/>
                  </a:lnTo>
                  <a:lnTo>
                    <a:pt x="1477" y="3681"/>
                  </a:lnTo>
                  <a:lnTo>
                    <a:pt x="1602" y="3432"/>
                  </a:lnTo>
                  <a:lnTo>
                    <a:pt x="1727" y="3203"/>
                  </a:lnTo>
                  <a:lnTo>
                    <a:pt x="1872" y="2974"/>
                  </a:lnTo>
                  <a:lnTo>
                    <a:pt x="2039" y="2766"/>
                  </a:lnTo>
                  <a:lnTo>
                    <a:pt x="2226" y="2558"/>
                  </a:lnTo>
                  <a:lnTo>
                    <a:pt x="2434" y="2371"/>
                  </a:lnTo>
                  <a:lnTo>
                    <a:pt x="2642" y="2205"/>
                  </a:lnTo>
                  <a:lnTo>
                    <a:pt x="2891" y="2059"/>
                  </a:lnTo>
                  <a:lnTo>
                    <a:pt x="3141" y="1934"/>
                  </a:lnTo>
                  <a:lnTo>
                    <a:pt x="3411" y="1831"/>
                  </a:lnTo>
                  <a:lnTo>
                    <a:pt x="3702" y="1747"/>
                  </a:lnTo>
                  <a:lnTo>
                    <a:pt x="4014" y="1685"/>
                  </a:lnTo>
                  <a:lnTo>
                    <a:pt x="5033" y="1539"/>
                  </a:lnTo>
                  <a:lnTo>
                    <a:pt x="6052" y="1435"/>
                  </a:lnTo>
                  <a:lnTo>
                    <a:pt x="7071" y="1352"/>
                  </a:lnTo>
                  <a:lnTo>
                    <a:pt x="8110" y="1290"/>
                  </a:lnTo>
                  <a:lnTo>
                    <a:pt x="9129" y="1228"/>
                  </a:lnTo>
                  <a:lnTo>
                    <a:pt x="10148" y="1207"/>
                  </a:lnTo>
                  <a:lnTo>
                    <a:pt x="12206" y="1144"/>
                  </a:lnTo>
                  <a:lnTo>
                    <a:pt x="13288" y="1124"/>
                  </a:lnTo>
                  <a:lnTo>
                    <a:pt x="14390" y="1144"/>
                  </a:lnTo>
                  <a:lnTo>
                    <a:pt x="15367" y="1061"/>
                  </a:lnTo>
                  <a:lnTo>
                    <a:pt x="16323" y="1020"/>
                  </a:lnTo>
                  <a:lnTo>
                    <a:pt x="17301" y="999"/>
                  </a:lnTo>
                  <a:close/>
                  <a:moveTo>
                    <a:pt x="20212" y="1"/>
                  </a:moveTo>
                  <a:lnTo>
                    <a:pt x="19484" y="22"/>
                  </a:lnTo>
                  <a:lnTo>
                    <a:pt x="18756" y="42"/>
                  </a:lnTo>
                  <a:lnTo>
                    <a:pt x="18008" y="84"/>
                  </a:lnTo>
                  <a:lnTo>
                    <a:pt x="16386" y="167"/>
                  </a:lnTo>
                  <a:lnTo>
                    <a:pt x="14743" y="271"/>
                  </a:lnTo>
                  <a:lnTo>
                    <a:pt x="11479" y="437"/>
                  </a:lnTo>
                  <a:lnTo>
                    <a:pt x="8193" y="604"/>
                  </a:lnTo>
                  <a:lnTo>
                    <a:pt x="6572" y="708"/>
                  </a:lnTo>
                  <a:lnTo>
                    <a:pt x="4929" y="832"/>
                  </a:lnTo>
                  <a:lnTo>
                    <a:pt x="4430" y="874"/>
                  </a:lnTo>
                  <a:lnTo>
                    <a:pt x="3931" y="957"/>
                  </a:lnTo>
                  <a:lnTo>
                    <a:pt x="3432" y="1040"/>
                  </a:lnTo>
                  <a:lnTo>
                    <a:pt x="2954" y="1186"/>
                  </a:lnTo>
                  <a:lnTo>
                    <a:pt x="2725" y="1269"/>
                  </a:lnTo>
                  <a:lnTo>
                    <a:pt x="2496" y="1352"/>
                  </a:lnTo>
                  <a:lnTo>
                    <a:pt x="2267" y="1477"/>
                  </a:lnTo>
                  <a:lnTo>
                    <a:pt x="2059" y="1602"/>
                  </a:lnTo>
                  <a:lnTo>
                    <a:pt x="1852" y="1747"/>
                  </a:lnTo>
                  <a:lnTo>
                    <a:pt x="1664" y="1914"/>
                  </a:lnTo>
                  <a:lnTo>
                    <a:pt x="1477" y="2101"/>
                  </a:lnTo>
                  <a:lnTo>
                    <a:pt x="1290" y="2309"/>
                  </a:lnTo>
                  <a:lnTo>
                    <a:pt x="1041" y="2662"/>
                  </a:lnTo>
                  <a:lnTo>
                    <a:pt x="812" y="3016"/>
                  </a:lnTo>
                  <a:lnTo>
                    <a:pt x="625" y="3390"/>
                  </a:lnTo>
                  <a:lnTo>
                    <a:pt x="479" y="3785"/>
                  </a:lnTo>
                  <a:lnTo>
                    <a:pt x="354" y="4201"/>
                  </a:lnTo>
                  <a:lnTo>
                    <a:pt x="251" y="4596"/>
                  </a:lnTo>
                  <a:lnTo>
                    <a:pt x="167" y="5012"/>
                  </a:lnTo>
                  <a:lnTo>
                    <a:pt x="105" y="5448"/>
                  </a:lnTo>
                  <a:lnTo>
                    <a:pt x="43" y="6051"/>
                  </a:lnTo>
                  <a:lnTo>
                    <a:pt x="1" y="6675"/>
                  </a:lnTo>
                  <a:lnTo>
                    <a:pt x="1" y="7278"/>
                  </a:lnTo>
                  <a:lnTo>
                    <a:pt x="22" y="7881"/>
                  </a:lnTo>
                  <a:lnTo>
                    <a:pt x="105" y="8484"/>
                  </a:lnTo>
                  <a:lnTo>
                    <a:pt x="209" y="9066"/>
                  </a:lnTo>
                  <a:lnTo>
                    <a:pt x="375" y="9649"/>
                  </a:lnTo>
                  <a:lnTo>
                    <a:pt x="479" y="9940"/>
                  </a:lnTo>
                  <a:lnTo>
                    <a:pt x="604" y="10231"/>
                  </a:lnTo>
                  <a:lnTo>
                    <a:pt x="750" y="10584"/>
                  </a:lnTo>
                  <a:lnTo>
                    <a:pt x="916" y="10896"/>
                  </a:lnTo>
                  <a:lnTo>
                    <a:pt x="1124" y="11208"/>
                  </a:lnTo>
                  <a:lnTo>
                    <a:pt x="1228" y="11354"/>
                  </a:lnTo>
                  <a:lnTo>
                    <a:pt x="1353" y="11478"/>
                  </a:lnTo>
                  <a:lnTo>
                    <a:pt x="1477" y="11603"/>
                  </a:lnTo>
                  <a:lnTo>
                    <a:pt x="1623" y="11707"/>
                  </a:lnTo>
                  <a:lnTo>
                    <a:pt x="1768" y="11811"/>
                  </a:lnTo>
                  <a:lnTo>
                    <a:pt x="1935" y="11894"/>
                  </a:lnTo>
                  <a:lnTo>
                    <a:pt x="2101" y="11977"/>
                  </a:lnTo>
                  <a:lnTo>
                    <a:pt x="2288" y="12019"/>
                  </a:lnTo>
                  <a:lnTo>
                    <a:pt x="2496" y="12061"/>
                  </a:lnTo>
                  <a:lnTo>
                    <a:pt x="2725" y="12081"/>
                  </a:lnTo>
                  <a:lnTo>
                    <a:pt x="3910" y="12165"/>
                  </a:lnTo>
                  <a:lnTo>
                    <a:pt x="5095" y="12206"/>
                  </a:lnTo>
                  <a:lnTo>
                    <a:pt x="6280" y="12227"/>
                  </a:lnTo>
                  <a:lnTo>
                    <a:pt x="7486" y="12248"/>
                  </a:lnTo>
                  <a:lnTo>
                    <a:pt x="8672" y="12227"/>
                  </a:lnTo>
                  <a:lnTo>
                    <a:pt x="9857" y="12185"/>
                  </a:lnTo>
                  <a:lnTo>
                    <a:pt x="11042" y="12123"/>
                  </a:lnTo>
                  <a:lnTo>
                    <a:pt x="12227" y="12040"/>
                  </a:lnTo>
                  <a:lnTo>
                    <a:pt x="13891" y="11936"/>
                  </a:lnTo>
                  <a:lnTo>
                    <a:pt x="15554" y="11853"/>
                  </a:lnTo>
                  <a:lnTo>
                    <a:pt x="18881" y="11728"/>
                  </a:lnTo>
                  <a:lnTo>
                    <a:pt x="22228" y="11603"/>
                  </a:lnTo>
                  <a:lnTo>
                    <a:pt x="23892" y="11541"/>
                  </a:lnTo>
                  <a:lnTo>
                    <a:pt x="25555" y="11437"/>
                  </a:lnTo>
                  <a:lnTo>
                    <a:pt x="25846" y="11437"/>
                  </a:lnTo>
                  <a:lnTo>
                    <a:pt x="26928" y="11416"/>
                  </a:lnTo>
                  <a:lnTo>
                    <a:pt x="27468" y="11395"/>
                  </a:lnTo>
                  <a:lnTo>
                    <a:pt x="28009" y="11374"/>
                  </a:lnTo>
                  <a:lnTo>
                    <a:pt x="28549" y="11354"/>
                  </a:lnTo>
                  <a:lnTo>
                    <a:pt x="29090" y="11291"/>
                  </a:lnTo>
                  <a:lnTo>
                    <a:pt x="29631" y="11187"/>
                  </a:lnTo>
                  <a:lnTo>
                    <a:pt x="30151" y="11042"/>
                  </a:lnTo>
                  <a:lnTo>
                    <a:pt x="30587" y="10896"/>
                  </a:lnTo>
                  <a:lnTo>
                    <a:pt x="31003" y="10730"/>
                  </a:lnTo>
                  <a:lnTo>
                    <a:pt x="31419" y="10543"/>
                  </a:lnTo>
                  <a:lnTo>
                    <a:pt x="31606" y="10439"/>
                  </a:lnTo>
                  <a:lnTo>
                    <a:pt x="31793" y="10314"/>
                  </a:lnTo>
                  <a:lnTo>
                    <a:pt x="31959" y="10168"/>
                  </a:lnTo>
                  <a:lnTo>
                    <a:pt x="32126" y="10044"/>
                  </a:lnTo>
                  <a:lnTo>
                    <a:pt x="32271" y="9877"/>
                  </a:lnTo>
                  <a:lnTo>
                    <a:pt x="32417" y="9711"/>
                  </a:lnTo>
                  <a:lnTo>
                    <a:pt x="32542" y="9524"/>
                  </a:lnTo>
                  <a:lnTo>
                    <a:pt x="32666" y="9337"/>
                  </a:lnTo>
                  <a:lnTo>
                    <a:pt x="32770" y="9129"/>
                  </a:lnTo>
                  <a:lnTo>
                    <a:pt x="32854" y="8900"/>
                  </a:lnTo>
                  <a:lnTo>
                    <a:pt x="33041" y="8276"/>
                  </a:lnTo>
                  <a:lnTo>
                    <a:pt x="33186" y="7652"/>
                  </a:lnTo>
                  <a:lnTo>
                    <a:pt x="33290" y="7029"/>
                  </a:lnTo>
                  <a:lnTo>
                    <a:pt x="33373" y="6384"/>
                  </a:lnTo>
                  <a:lnTo>
                    <a:pt x="33394" y="6072"/>
                  </a:lnTo>
                  <a:lnTo>
                    <a:pt x="33394" y="5760"/>
                  </a:lnTo>
                  <a:lnTo>
                    <a:pt x="33373" y="5428"/>
                  </a:lnTo>
                  <a:lnTo>
                    <a:pt x="33353" y="5116"/>
                  </a:lnTo>
                  <a:lnTo>
                    <a:pt x="33311" y="4783"/>
                  </a:lnTo>
                  <a:lnTo>
                    <a:pt x="33249" y="4471"/>
                  </a:lnTo>
                  <a:lnTo>
                    <a:pt x="33165" y="4159"/>
                  </a:lnTo>
                  <a:lnTo>
                    <a:pt x="33082" y="3827"/>
                  </a:lnTo>
                  <a:lnTo>
                    <a:pt x="32958" y="3515"/>
                  </a:lnTo>
                  <a:lnTo>
                    <a:pt x="32854" y="3224"/>
                  </a:lnTo>
                  <a:lnTo>
                    <a:pt x="32729" y="2933"/>
                  </a:lnTo>
                  <a:lnTo>
                    <a:pt x="32583" y="2662"/>
                  </a:lnTo>
                  <a:lnTo>
                    <a:pt x="32417" y="2392"/>
                  </a:lnTo>
                  <a:lnTo>
                    <a:pt x="32251" y="2163"/>
                  </a:lnTo>
                  <a:lnTo>
                    <a:pt x="32084" y="1934"/>
                  </a:lnTo>
                  <a:lnTo>
                    <a:pt x="31876" y="1727"/>
                  </a:lnTo>
                  <a:lnTo>
                    <a:pt x="31668" y="1519"/>
                  </a:lnTo>
                  <a:lnTo>
                    <a:pt x="31440" y="1352"/>
                  </a:lnTo>
                  <a:lnTo>
                    <a:pt x="31190" y="1207"/>
                  </a:lnTo>
                  <a:lnTo>
                    <a:pt x="30920" y="1061"/>
                  </a:lnTo>
                  <a:lnTo>
                    <a:pt x="30650" y="936"/>
                  </a:lnTo>
                  <a:lnTo>
                    <a:pt x="30338" y="853"/>
                  </a:lnTo>
                  <a:lnTo>
                    <a:pt x="30005" y="770"/>
                  </a:lnTo>
                  <a:lnTo>
                    <a:pt x="29672" y="728"/>
                  </a:lnTo>
                  <a:lnTo>
                    <a:pt x="26761" y="417"/>
                  </a:lnTo>
                  <a:lnTo>
                    <a:pt x="25306" y="271"/>
                  </a:lnTo>
                  <a:lnTo>
                    <a:pt x="23850" y="167"/>
                  </a:lnTo>
                  <a:lnTo>
                    <a:pt x="22395" y="63"/>
                  </a:lnTo>
                  <a:lnTo>
                    <a:pt x="20939" y="22"/>
                  </a:lnTo>
                  <a:lnTo>
                    <a:pt x="20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3984375" y="4789150"/>
              <a:ext cx="787575" cy="211050"/>
            </a:xfrm>
            <a:custGeom>
              <a:avLst/>
              <a:gdLst/>
              <a:ahLst/>
              <a:cxnLst/>
              <a:rect l="l" t="t" r="r" b="b"/>
              <a:pathLst>
                <a:path w="31503" h="8442" extrusionOk="0">
                  <a:moveTo>
                    <a:pt x="14244" y="0"/>
                  </a:moveTo>
                  <a:lnTo>
                    <a:pt x="13204" y="21"/>
                  </a:lnTo>
                  <a:lnTo>
                    <a:pt x="12165" y="42"/>
                  </a:lnTo>
                  <a:lnTo>
                    <a:pt x="10085" y="125"/>
                  </a:lnTo>
                  <a:lnTo>
                    <a:pt x="8006" y="270"/>
                  </a:lnTo>
                  <a:lnTo>
                    <a:pt x="5927" y="437"/>
                  </a:lnTo>
                  <a:lnTo>
                    <a:pt x="4908" y="541"/>
                  </a:lnTo>
                  <a:lnTo>
                    <a:pt x="3910" y="645"/>
                  </a:lnTo>
                  <a:lnTo>
                    <a:pt x="3411" y="728"/>
                  </a:lnTo>
                  <a:lnTo>
                    <a:pt x="2912" y="832"/>
                  </a:lnTo>
                  <a:lnTo>
                    <a:pt x="2413" y="936"/>
                  </a:lnTo>
                  <a:lnTo>
                    <a:pt x="1935" y="1102"/>
                  </a:lnTo>
                  <a:lnTo>
                    <a:pt x="1706" y="1185"/>
                  </a:lnTo>
                  <a:lnTo>
                    <a:pt x="1498" y="1289"/>
                  </a:lnTo>
                  <a:lnTo>
                    <a:pt x="1311" y="1414"/>
                  </a:lnTo>
                  <a:lnTo>
                    <a:pt x="1124" y="1560"/>
                  </a:lnTo>
                  <a:lnTo>
                    <a:pt x="957" y="1705"/>
                  </a:lnTo>
                  <a:lnTo>
                    <a:pt x="812" y="1892"/>
                  </a:lnTo>
                  <a:lnTo>
                    <a:pt x="687" y="2100"/>
                  </a:lnTo>
                  <a:lnTo>
                    <a:pt x="583" y="2308"/>
                  </a:lnTo>
                  <a:lnTo>
                    <a:pt x="375" y="2870"/>
                  </a:lnTo>
                  <a:lnTo>
                    <a:pt x="209" y="3452"/>
                  </a:lnTo>
                  <a:lnTo>
                    <a:pt x="105" y="4013"/>
                  </a:lnTo>
                  <a:lnTo>
                    <a:pt x="22" y="4595"/>
                  </a:lnTo>
                  <a:lnTo>
                    <a:pt x="1" y="5178"/>
                  </a:lnTo>
                  <a:lnTo>
                    <a:pt x="22" y="5760"/>
                  </a:lnTo>
                  <a:lnTo>
                    <a:pt x="63" y="6342"/>
                  </a:lnTo>
                  <a:lnTo>
                    <a:pt x="147" y="6924"/>
                  </a:lnTo>
                  <a:lnTo>
                    <a:pt x="230" y="7236"/>
                  </a:lnTo>
                  <a:lnTo>
                    <a:pt x="354" y="7506"/>
                  </a:lnTo>
                  <a:lnTo>
                    <a:pt x="500" y="7735"/>
                  </a:lnTo>
                  <a:lnTo>
                    <a:pt x="583" y="7818"/>
                  </a:lnTo>
                  <a:lnTo>
                    <a:pt x="666" y="7922"/>
                  </a:lnTo>
                  <a:lnTo>
                    <a:pt x="874" y="8068"/>
                  </a:lnTo>
                  <a:lnTo>
                    <a:pt x="1124" y="8192"/>
                  </a:lnTo>
                  <a:lnTo>
                    <a:pt x="1415" y="8276"/>
                  </a:lnTo>
                  <a:lnTo>
                    <a:pt x="1727" y="8338"/>
                  </a:lnTo>
                  <a:lnTo>
                    <a:pt x="2143" y="8380"/>
                  </a:lnTo>
                  <a:lnTo>
                    <a:pt x="2579" y="8421"/>
                  </a:lnTo>
                  <a:lnTo>
                    <a:pt x="2995" y="8442"/>
                  </a:lnTo>
                  <a:lnTo>
                    <a:pt x="26969" y="8442"/>
                  </a:lnTo>
                  <a:lnTo>
                    <a:pt x="27551" y="8421"/>
                  </a:lnTo>
                  <a:lnTo>
                    <a:pt x="28113" y="8380"/>
                  </a:lnTo>
                  <a:lnTo>
                    <a:pt x="28695" y="8317"/>
                  </a:lnTo>
                  <a:lnTo>
                    <a:pt x="29277" y="8213"/>
                  </a:lnTo>
                  <a:lnTo>
                    <a:pt x="29839" y="8089"/>
                  </a:lnTo>
                  <a:lnTo>
                    <a:pt x="30109" y="8005"/>
                  </a:lnTo>
                  <a:lnTo>
                    <a:pt x="30358" y="7901"/>
                  </a:lnTo>
                  <a:lnTo>
                    <a:pt x="30566" y="7756"/>
                  </a:lnTo>
                  <a:lnTo>
                    <a:pt x="30754" y="7610"/>
                  </a:lnTo>
                  <a:lnTo>
                    <a:pt x="30899" y="7423"/>
                  </a:lnTo>
                  <a:lnTo>
                    <a:pt x="31024" y="7194"/>
                  </a:lnTo>
                  <a:lnTo>
                    <a:pt x="31128" y="6945"/>
                  </a:lnTo>
                  <a:lnTo>
                    <a:pt x="31190" y="6654"/>
                  </a:lnTo>
                  <a:lnTo>
                    <a:pt x="31253" y="6176"/>
                  </a:lnTo>
                  <a:lnTo>
                    <a:pt x="31315" y="5697"/>
                  </a:lnTo>
                  <a:lnTo>
                    <a:pt x="31398" y="4741"/>
                  </a:lnTo>
                  <a:lnTo>
                    <a:pt x="31440" y="3764"/>
                  </a:lnTo>
                  <a:lnTo>
                    <a:pt x="31481" y="2807"/>
                  </a:lnTo>
                  <a:lnTo>
                    <a:pt x="31502" y="2412"/>
                  </a:lnTo>
                  <a:lnTo>
                    <a:pt x="31460" y="2100"/>
                  </a:lnTo>
                  <a:lnTo>
                    <a:pt x="31440" y="1975"/>
                  </a:lnTo>
                  <a:lnTo>
                    <a:pt x="31398" y="1851"/>
                  </a:lnTo>
                  <a:lnTo>
                    <a:pt x="31356" y="1747"/>
                  </a:lnTo>
                  <a:lnTo>
                    <a:pt x="31294" y="1664"/>
                  </a:lnTo>
                  <a:lnTo>
                    <a:pt x="31211" y="1560"/>
                  </a:lnTo>
                  <a:lnTo>
                    <a:pt x="31128" y="1497"/>
                  </a:lnTo>
                  <a:lnTo>
                    <a:pt x="31003" y="1414"/>
                  </a:lnTo>
                  <a:lnTo>
                    <a:pt x="30878" y="1352"/>
                  </a:lnTo>
                  <a:lnTo>
                    <a:pt x="30587" y="1248"/>
                  </a:lnTo>
                  <a:lnTo>
                    <a:pt x="30213" y="1123"/>
                  </a:lnTo>
                  <a:lnTo>
                    <a:pt x="29423" y="915"/>
                  </a:lnTo>
                  <a:lnTo>
                    <a:pt x="28612" y="749"/>
                  </a:lnTo>
                  <a:lnTo>
                    <a:pt x="27822" y="603"/>
                  </a:lnTo>
                  <a:lnTo>
                    <a:pt x="27011" y="499"/>
                  </a:lnTo>
                  <a:lnTo>
                    <a:pt x="26200" y="395"/>
                  </a:lnTo>
                  <a:lnTo>
                    <a:pt x="25389" y="333"/>
                  </a:lnTo>
                  <a:lnTo>
                    <a:pt x="23767" y="208"/>
                  </a:lnTo>
                  <a:lnTo>
                    <a:pt x="22582" y="146"/>
                  </a:lnTo>
                  <a:lnTo>
                    <a:pt x="21397" y="83"/>
                  </a:lnTo>
                  <a:lnTo>
                    <a:pt x="19006" y="21"/>
                  </a:lnTo>
                  <a:lnTo>
                    <a:pt x="16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3996875" y="5116100"/>
              <a:ext cx="755825" cy="237075"/>
            </a:xfrm>
            <a:custGeom>
              <a:avLst/>
              <a:gdLst/>
              <a:ahLst/>
              <a:cxnLst/>
              <a:rect l="l" t="t" r="r" b="b"/>
              <a:pathLst>
                <a:path w="30233" h="9483" extrusionOk="0">
                  <a:moveTo>
                    <a:pt x="16198" y="1"/>
                  </a:moveTo>
                  <a:lnTo>
                    <a:pt x="15220" y="22"/>
                  </a:lnTo>
                  <a:lnTo>
                    <a:pt x="14264" y="63"/>
                  </a:lnTo>
                  <a:lnTo>
                    <a:pt x="13287" y="146"/>
                  </a:lnTo>
                  <a:lnTo>
                    <a:pt x="12185" y="126"/>
                  </a:lnTo>
                  <a:lnTo>
                    <a:pt x="11103" y="146"/>
                  </a:lnTo>
                  <a:lnTo>
                    <a:pt x="9045" y="209"/>
                  </a:lnTo>
                  <a:lnTo>
                    <a:pt x="8026" y="230"/>
                  </a:lnTo>
                  <a:lnTo>
                    <a:pt x="7007" y="292"/>
                  </a:lnTo>
                  <a:lnTo>
                    <a:pt x="5968" y="354"/>
                  </a:lnTo>
                  <a:lnTo>
                    <a:pt x="4949" y="437"/>
                  </a:lnTo>
                  <a:lnTo>
                    <a:pt x="3930" y="541"/>
                  </a:lnTo>
                  <a:lnTo>
                    <a:pt x="2911" y="687"/>
                  </a:lnTo>
                  <a:lnTo>
                    <a:pt x="2599" y="749"/>
                  </a:lnTo>
                  <a:lnTo>
                    <a:pt x="2308" y="833"/>
                  </a:lnTo>
                  <a:lnTo>
                    <a:pt x="2038" y="936"/>
                  </a:lnTo>
                  <a:lnTo>
                    <a:pt x="1788" y="1061"/>
                  </a:lnTo>
                  <a:lnTo>
                    <a:pt x="1539" y="1207"/>
                  </a:lnTo>
                  <a:lnTo>
                    <a:pt x="1331" y="1373"/>
                  </a:lnTo>
                  <a:lnTo>
                    <a:pt x="1123" y="1560"/>
                  </a:lnTo>
                  <a:lnTo>
                    <a:pt x="936" y="1768"/>
                  </a:lnTo>
                  <a:lnTo>
                    <a:pt x="769" y="1976"/>
                  </a:lnTo>
                  <a:lnTo>
                    <a:pt x="624" y="2205"/>
                  </a:lnTo>
                  <a:lnTo>
                    <a:pt x="499" y="2434"/>
                  </a:lnTo>
                  <a:lnTo>
                    <a:pt x="374" y="2683"/>
                  </a:lnTo>
                  <a:lnTo>
                    <a:pt x="270" y="2953"/>
                  </a:lnTo>
                  <a:lnTo>
                    <a:pt x="187" y="3224"/>
                  </a:lnTo>
                  <a:lnTo>
                    <a:pt x="125" y="3494"/>
                  </a:lnTo>
                  <a:lnTo>
                    <a:pt x="83" y="3764"/>
                  </a:lnTo>
                  <a:lnTo>
                    <a:pt x="21" y="4263"/>
                  </a:lnTo>
                  <a:lnTo>
                    <a:pt x="0" y="4762"/>
                  </a:lnTo>
                  <a:lnTo>
                    <a:pt x="0" y="5241"/>
                  </a:lnTo>
                  <a:lnTo>
                    <a:pt x="0" y="5740"/>
                  </a:lnTo>
                  <a:lnTo>
                    <a:pt x="42" y="6218"/>
                  </a:lnTo>
                  <a:lnTo>
                    <a:pt x="83" y="6717"/>
                  </a:lnTo>
                  <a:lnTo>
                    <a:pt x="229" y="7694"/>
                  </a:lnTo>
                  <a:lnTo>
                    <a:pt x="312" y="8214"/>
                  </a:lnTo>
                  <a:lnTo>
                    <a:pt x="374" y="8422"/>
                  </a:lnTo>
                  <a:lnTo>
                    <a:pt x="437" y="8630"/>
                  </a:lnTo>
                  <a:lnTo>
                    <a:pt x="520" y="8796"/>
                  </a:lnTo>
                  <a:lnTo>
                    <a:pt x="603" y="8942"/>
                  </a:lnTo>
                  <a:lnTo>
                    <a:pt x="686" y="9066"/>
                  </a:lnTo>
                  <a:lnTo>
                    <a:pt x="811" y="9170"/>
                  </a:lnTo>
                  <a:lnTo>
                    <a:pt x="936" y="9254"/>
                  </a:lnTo>
                  <a:lnTo>
                    <a:pt x="1081" y="9316"/>
                  </a:lnTo>
                  <a:lnTo>
                    <a:pt x="1248" y="9378"/>
                  </a:lnTo>
                  <a:lnTo>
                    <a:pt x="1435" y="9420"/>
                  </a:lnTo>
                  <a:lnTo>
                    <a:pt x="1643" y="9462"/>
                  </a:lnTo>
                  <a:lnTo>
                    <a:pt x="1871" y="9482"/>
                  </a:lnTo>
                  <a:lnTo>
                    <a:pt x="3368" y="9482"/>
                  </a:lnTo>
                  <a:lnTo>
                    <a:pt x="4325" y="9462"/>
                  </a:lnTo>
                  <a:lnTo>
                    <a:pt x="6259" y="9358"/>
                  </a:lnTo>
                  <a:lnTo>
                    <a:pt x="8172" y="9233"/>
                  </a:lnTo>
                  <a:lnTo>
                    <a:pt x="10085" y="9129"/>
                  </a:lnTo>
                  <a:lnTo>
                    <a:pt x="13391" y="9004"/>
                  </a:lnTo>
                  <a:lnTo>
                    <a:pt x="16676" y="8879"/>
                  </a:lnTo>
                  <a:lnTo>
                    <a:pt x="19961" y="8775"/>
                  </a:lnTo>
                  <a:lnTo>
                    <a:pt x="23246" y="8630"/>
                  </a:lnTo>
                  <a:lnTo>
                    <a:pt x="24556" y="8567"/>
                  </a:lnTo>
                  <a:lnTo>
                    <a:pt x="25887" y="8505"/>
                  </a:lnTo>
                  <a:lnTo>
                    <a:pt x="26532" y="8463"/>
                  </a:lnTo>
                  <a:lnTo>
                    <a:pt x="27197" y="8380"/>
                  </a:lnTo>
                  <a:lnTo>
                    <a:pt x="27862" y="8297"/>
                  </a:lnTo>
                  <a:lnTo>
                    <a:pt x="28507" y="8152"/>
                  </a:lnTo>
                  <a:lnTo>
                    <a:pt x="28902" y="8048"/>
                  </a:lnTo>
                  <a:lnTo>
                    <a:pt x="29235" y="7944"/>
                  </a:lnTo>
                  <a:lnTo>
                    <a:pt x="29380" y="7860"/>
                  </a:lnTo>
                  <a:lnTo>
                    <a:pt x="29505" y="7798"/>
                  </a:lnTo>
                  <a:lnTo>
                    <a:pt x="29609" y="7694"/>
                  </a:lnTo>
                  <a:lnTo>
                    <a:pt x="29713" y="7611"/>
                  </a:lnTo>
                  <a:lnTo>
                    <a:pt x="29796" y="7507"/>
                  </a:lnTo>
                  <a:lnTo>
                    <a:pt x="29879" y="7382"/>
                  </a:lnTo>
                  <a:lnTo>
                    <a:pt x="29942" y="7257"/>
                  </a:lnTo>
                  <a:lnTo>
                    <a:pt x="30004" y="7112"/>
                  </a:lnTo>
                  <a:lnTo>
                    <a:pt x="30087" y="6758"/>
                  </a:lnTo>
                  <a:lnTo>
                    <a:pt x="30150" y="6343"/>
                  </a:lnTo>
                  <a:lnTo>
                    <a:pt x="30212" y="5823"/>
                  </a:lnTo>
                  <a:lnTo>
                    <a:pt x="30233" y="5282"/>
                  </a:lnTo>
                  <a:lnTo>
                    <a:pt x="30233" y="4742"/>
                  </a:lnTo>
                  <a:lnTo>
                    <a:pt x="30212" y="4222"/>
                  </a:lnTo>
                  <a:lnTo>
                    <a:pt x="30191" y="3681"/>
                  </a:lnTo>
                  <a:lnTo>
                    <a:pt x="30129" y="3161"/>
                  </a:lnTo>
                  <a:lnTo>
                    <a:pt x="30004" y="2080"/>
                  </a:lnTo>
                  <a:lnTo>
                    <a:pt x="29942" y="1768"/>
                  </a:lnTo>
                  <a:lnTo>
                    <a:pt x="29879" y="1498"/>
                  </a:lnTo>
                  <a:lnTo>
                    <a:pt x="29796" y="1311"/>
                  </a:lnTo>
                  <a:lnTo>
                    <a:pt x="29754" y="1228"/>
                  </a:lnTo>
                  <a:lnTo>
                    <a:pt x="29692" y="1144"/>
                  </a:lnTo>
                  <a:lnTo>
                    <a:pt x="29609" y="1103"/>
                  </a:lnTo>
                  <a:lnTo>
                    <a:pt x="29526" y="1040"/>
                  </a:lnTo>
                  <a:lnTo>
                    <a:pt x="29339" y="957"/>
                  </a:lnTo>
                  <a:lnTo>
                    <a:pt x="29068" y="895"/>
                  </a:lnTo>
                  <a:lnTo>
                    <a:pt x="28756" y="853"/>
                  </a:lnTo>
                  <a:lnTo>
                    <a:pt x="26823" y="645"/>
                  </a:lnTo>
                  <a:lnTo>
                    <a:pt x="24889" y="437"/>
                  </a:lnTo>
                  <a:lnTo>
                    <a:pt x="22976" y="271"/>
                  </a:lnTo>
                  <a:lnTo>
                    <a:pt x="21042" y="126"/>
                  </a:lnTo>
                  <a:lnTo>
                    <a:pt x="20065" y="63"/>
                  </a:lnTo>
                  <a:lnTo>
                    <a:pt x="19109" y="22"/>
                  </a:lnTo>
                  <a:lnTo>
                    <a:pt x="181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4043650" y="4825525"/>
              <a:ext cx="316075" cy="50450"/>
            </a:xfrm>
            <a:custGeom>
              <a:avLst/>
              <a:gdLst/>
              <a:ahLst/>
              <a:cxnLst/>
              <a:rect l="l" t="t" r="r" b="b"/>
              <a:pathLst>
                <a:path w="12643" h="2018" extrusionOk="0">
                  <a:moveTo>
                    <a:pt x="6779" y="1"/>
                  </a:moveTo>
                  <a:lnTo>
                    <a:pt x="5427" y="21"/>
                  </a:lnTo>
                  <a:lnTo>
                    <a:pt x="4097" y="42"/>
                  </a:lnTo>
                  <a:lnTo>
                    <a:pt x="1414" y="125"/>
                  </a:lnTo>
                  <a:lnTo>
                    <a:pt x="1165" y="146"/>
                  </a:lnTo>
                  <a:lnTo>
                    <a:pt x="915" y="209"/>
                  </a:lnTo>
                  <a:lnTo>
                    <a:pt x="687" y="271"/>
                  </a:lnTo>
                  <a:lnTo>
                    <a:pt x="458" y="396"/>
                  </a:lnTo>
                  <a:lnTo>
                    <a:pt x="354" y="458"/>
                  </a:lnTo>
                  <a:lnTo>
                    <a:pt x="250" y="520"/>
                  </a:lnTo>
                  <a:lnTo>
                    <a:pt x="167" y="604"/>
                  </a:lnTo>
                  <a:lnTo>
                    <a:pt x="104" y="708"/>
                  </a:lnTo>
                  <a:lnTo>
                    <a:pt x="63" y="791"/>
                  </a:lnTo>
                  <a:lnTo>
                    <a:pt x="21" y="895"/>
                  </a:lnTo>
                  <a:lnTo>
                    <a:pt x="0" y="1019"/>
                  </a:lnTo>
                  <a:lnTo>
                    <a:pt x="0" y="1144"/>
                  </a:lnTo>
                  <a:lnTo>
                    <a:pt x="21" y="1269"/>
                  </a:lnTo>
                  <a:lnTo>
                    <a:pt x="42" y="1373"/>
                  </a:lnTo>
                  <a:lnTo>
                    <a:pt x="84" y="1477"/>
                  </a:lnTo>
                  <a:lnTo>
                    <a:pt x="146" y="1560"/>
                  </a:lnTo>
                  <a:lnTo>
                    <a:pt x="229" y="1643"/>
                  </a:lnTo>
                  <a:lnTo>
                    <a:pt x="312" y="1706"/>
                  </a:lnTo>
                  <a:lnTo>
                    <a:pt x="499" y="1810"/>
                  </a:lnTo>
                  <a:lnTo>
                    <a:pt x="666" y="1872"/>
                  </a:lnTo>
                  <a:lnTo>
                    <a:pt x="811" y="1934"/>
                  </a:lnTo>
                  <a:lnTo>
                    <a:pt x="978" y="1976"/>
                  </a:lnTo>
                  <a:lnTo>
                    <a:pt x="1144" y="1997"/>
                  </a:lnTo>
                  <a:lnTo>
                    <a:pt x="1477" y="2018"/>
                  </a:lnTo>
                  <a:lnTo>
                    <a:pt x="1830" y="1997"/>
                  </a:lnTo>
                  <a:lnTo>
                    <a:pt x="5926" y="1664"/>
                  </a:lnTo>
                  <a:lnTo>
                    <a:pt x="6945" y="1581"/>
                  </a:lnTo>
                  <a:lnTo>
                    <a:pt x="7964" y="1456"/>
                  </a:lnTo>
                  <a:lnTo>
                    <a:pt x="8983" y="1331"/>
                  </a:lnTo>
                  <a:lnTo>
                    <a:pt x="10002" y="1186"/>
                  </a:lnTo>
                  <a:lnTo>
                    <a:pt x="10646" y="1103"/>
                  </a:lnTo>
                  <a:lnTo>
                    <a:pt x="11312" y="999"/>
                  </a:lnTo>
                  <a:lnTo>
                    <a:pt x="11644" y="936"/>
                  </a:lnTo>
                  <a:lnTo>
                    <a:pt x="11977" y="853"/>
                  </a:lnTo>
                  <a:lnTo>
                    <a:pt x="12310" y="770"/>
                  </a:lnTo>
                  <a:lnTo>
                    <a:pt x="12642" y="666"/>
                  </a:lnTo>
                  <a:lnTo>
                    <a:pt x="12455" y="520"/>
                  </a:lnTo>
                  <a:lnTo>
                    <a:pt x="12351" y="437"/>
                  </a:lnTo>
                  <a:lnTo>
                    <a:pt x="12247" y="396"/>
                  </a:lnTo>
                  <a:lnTo>
                    <a:pt x="12143" y="375"/>
                  </a:lnTo>
                  <a:lnTo>
                    <a:pt x="11457" y="292"/>
                  </a:lnTo>
                  <a:lnTo>
                    <a:pt x="10792" y="209"/>
                  </a:lnTo>
                  <a:lnTo>
                    <a:pt x="10126" y="146"/>
                  </a:lnTo>
                  <a:lnTo>
                    <a:pt x="9461" y="105"/>
                  </a:lnTo>
                  <a:lnTo>
                    <a:pt x="8110" y="42"/>
                  </a:lnTo>
                  <a:lnTo>
                    <a:pt x="67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4062350" y="5163400"/>
              <a:ext cx="150775" cy="47850"/>
            </a:xfrm>
            <a:custGeom>
              <a:avLst/>
              <a:gdLst/>
              <a:ahLst/>
              <a:cxnLst/>
              <a:rect l="l" t="t" r="r" b="b"/>
              <a:pathLst>
                <a:path w="6031" h="1914" extrusionOk="0">
                  <a:moveTo>
                    <a:pt x="3016" y="1"/>
                  </a:moveTo>
                  <a:lnTo>
                    <a:pt x="2475" y="22"/>
                  </a:lnTo>
                  <a:lnTo>
                    <a:pt x="1935" y="63"/>
                  </a:lnTo>
                  <a:lnTo>
                    <a:pt x="1394" y="105"/>
                  </a:lnTo>
                  <a:lnTo>
                    <a:pt x="1165" y="126"/>
                  </a:lnTo>
                  <a:lnTo>
                    <a:pt x="937" y="167"/>
                  </a:lnTo>
                  <a:lnTo>
                    <a:pt x="708" y="230"/>
                  </a:lnTo>
                  <a:lnTo>
                    <a:pt x="479" y="334"/>
                  </a:lnTo>
                  <a:lnTo>
                    <a:pt x="375" y="417"/>
                  </a:lnTo>
                  <a:lnTo>
                    <a:pt x="271" y="500"/>
                  </a:lnTo>
                  <a:lnTo>
                    <a:pt x="167" y="604"/>
                  </a:lnTo>
                  <a:lnTo>
                    <a:pt x="105" y="687"/>
                  </a:lnTo>
                  <a:lnTo>
                    <a:pt x="42" y="812"/>
                  </a:lnTo>
                  <a:lnTo>
                    <a:pt x="22" y="937"/>
                  </a:lnTo>
                  <a:lnTo>
                    <a:pt x="1" y="1061"/>
                  </a:lnTo>
                  <a:lnTo>
                    <a:pt x="22" y="1207"/>
                  </a:lnTo>
                  <a:lnTo>
                    <a:pt x="42" y="1352"/>
                  </a:lnTo>
                  <a:lnTo>
                    <a:pt x="105" y="1477"/>
                  </a:lnTo>
                  <a:lnTo>
                    <a:pt x="167" y="1581"/>
                  </a:lnTo>
                  <a:lnTo>
                    <a:pt x="250" y="1664"/>
                  </a:lnTo>
                  <a:lnTo>
                    <a:pt x="354" y="1748"/>
                  </a:lnTo>
                  <a:lnTo>
                    <a:pt x="458" y="1810"/>
                  </a:lnTo>
                  <a:lnTo>
                    <a:pt x="583" y="1852"/>
                  </a:lnTo>
                  <a:lnTo>
                    <a:pt x="729" y="1893"/>
                  </a:lnTo>
                  <a:lnTo>
                    <a:pt x="874" y="1914"/>
                  </a:lnTo>
                  <a:lnTo>
                    <a:pt x="1020" y="1914"/>
                  </a:lnTo>
                  <a:lnTo>
                    <a:pt x="1311" y="1893"/>
                  </a:lnTo>
                  <a:lnTo>
                    <a:pt x="2371" y="1748"/>
                  </a:lnTo>
                  <a:lnTo>
                    <a:pt x="2891" y="1644"/>
                  </a:lnTo>
                  <a:lnTo>
                    <a:pt x="3411" y="1540"/>
                  </a:lnTo>
                  <a:lnTo>
                    <a:pt x="3931" y="1415"/>
                  </a:lnTo>
                  <a:lnTo>
                    <a:pt x="4451" y="1269"/>
                  </a:lnTo>
                  <a:lnTo>
                    <a:pt x="4970" y="1124"/>
                  </a:lnTo>
                  <a:lnTo>
                    <a:pt x="5469" y="957"/>
                  </a:lnTo>
                  <a:lnTo>
                    <a:pt x="5636" y="916"/>
                  </a:lnTo>
                  <a:lnTo>
                    <a:pt x="5781" y="853"/>
                  </a:lnTo>
                  <a:lnTo>
                    <a:pt x="5864" y="812"/>
                  </a:lnTo>
                  <a:lnTo>
                    <a:pt x="5927" y="770"/>
                  </a:lnTo>
                  <a:lnTo>
                    <a:pt x="5989" y="687"/>
                  </a:lnTo>
                  <a:lnTo>
                    <a:pt x="6031" y="604"/>
                  </a:lnTo>
                  <a:lnTo>
                    <a:pt x="5989" y="542"/>
                  </a:lnTo>
                  <a:lnTo>
                    <a:pt x="5948" y="500"/>
                  </a:lnTo>
                  <a:lnTo>
                    <a:pt x="5698" y="375"/>
                  </a:lnTo>
                  <a:lnTo>
                    <a:pt x="5158" y="230"/>
                  </a:lnTo>
                  <a:lnTo>
                    <a:pt x="4638" y="126"/>
                  </a:lnTo>
                  <a:lnTo>
                    <a:pt x="4097" y="43"/>
                  </a:lnTo>
                  <a:lnTo>
                    <a:pt x="3556" y="22"/>
                  </a:lnTo>
                  <a:lnTo>
                    <a:pt x="30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4410125" y="4822925"/>
              <a:ext cx="78500" cy="34325"/>
            </a:xfrm>
            <a:custGeom>
              <a:avLst/>
              <a:gdLst/>
              <a:ahLst/>
              <a:cxnLst/>
              <a:rect l="l" t="t" r="r" b="b"/>
              <a:pathLst>
                <a:path w="3140" h="1373" extrusionOk="0">
                  <a:moveTo>
                    <a:pt x="1102" y="1"/>
                  </a:moveTo>
                  <a:lnTo>
                    <a:pt x="894" y="42"/>
                  </a:lnTo>
                  <a:lnTo>
                    <a:pt x="728" y="63"/>
                  </a:lnTo>
                  <a:lnTo>
                    <a:pt x="541" y="125"/>
                  </a:lnTo>
                  <a:lnTo>
                    <a:pt x="395" y="188"/>
                  </a:lnTo>
                  <a:lnTo>
                    <a:pt x="271" y="292"/>
                  </a:lnTo>
                  <a:lnTo>
                    <a:pt x="125" y="417"/>
                  </a:lnTo>
                  <a:lnTo>
                    <a:pt x="42" y="562"/>
                  </a:lnTo>
                  <a:lnTo>
                    <a:pt x="21" y="645"/>
                  </a:lnTo>
                  <a:lnTo>
                    <a:pt x="0" y="728"/>
                  </a:lnTo>
                  <a:lnTo>
                    <a:pt x="0" y="812"/>
                  </a:lnTo>
                  <a:lnTo>
                    <a:pt x="21" y="895"/>
                  </a:lnTo>
                  <a:lnTo>
                    <a:pt x="63" y="1019"/>
                  </a:lnTo>
                  <a:lnTo>
                    <a:pt x="104" y="1103"/>
                  </a:lnTo>
                  <a:lnTo>
                    <a:pt x="167" y="1186"/>
                  </a:lnTo>
                  <a:lnTo>
                    <a:pt x="250" y="1248"/>
                  </a:lnTo>
                  <a:lnTo>
                    <a:pt x="333" y="1290"/>
                  </a:lnTo>
                  <a:lnTo>
                    <a:pt x="416" y="1331"/>
                  </a:lnTo>
                  <a:lnTo>
                    <a:pt x="520" y="1352"/>
                  </a:lnTo>
                  <a:lnTo>
                    <a:pt x="624" y="1373"/>
                  </a:lnTo>
                  <a:lnTo>
                    <a:pt x="957" y="1373"/>
                  </a:lnTo>
                  <a:lnTo>
                    <a:pt x="1269" y="1352"/>
                  </a:lnTo>
                  <a:lnTo>
                    <a:pt x="1601" y="1311"/>
                  </a:lnTo>
                  <a:lnTo>
                    <a:pt x="1913" y="1248"/>
                  </a:lnTo>
                  <a:lnTo>
                    <a:pt x="2225" y="1165"/>
                  </a:lnTo>
                  <a:lnTo>
                    <a:pt x="2537" y="1061"/>
                  </a:lnTo>
                  <a:lnTo>
                    <a:pt x="2828" y="936"/>
                  </a:lnTo>
                  <a:lnTo>
                    <a:pt x="3140" y="770"/>
                  </a:lnTo>
                  <a:lnTo>
                    <a:pt x="3015" y="624"/>
                  </a:lnTo>
                  <a:lnTo>
                    <a:pt x="2870" y="500"/>
                  </a:lnTo>
                  <a:lnTo>
                    <a:pt x="2703" y="396"/>
                  </a:lnTo>
                  <a:lnTo>
                    <a:pt x="2537" y="292"/>
                  </a:lnTo>
                  <a:lnTo>
                    <a:pt x="2350" y="209"/>
                  </a:lnTo>
                  <a:lnTo>
                    <a:pt x="2142" y="146"/>
                  </a:lnTo>
                  <a:lnTo>
                    <a:pt x="1934" y="84"/>
                  </a:lnTo>
                  <a:lnTo>
                    <a:pt x="1726" y="42"/>
                  </a:lnTo>
                  <a:lnTo>
                    <a:pt x="1518" y="21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94" name="Google Shape;594;p4"/>
          <p:cNvSpPr/>
          <p:nvPr/>
        </p:nvSpPr>
        <p:spPr>
          <a:xfrm>
            <a:off x="1071727" y="291728"/>
            <a:ext cx="344733" cy="344803"/>
          </a:xfrm>
          <a:custGeom>
            <a:avLst/>
            <a:gdLst/>
            <a:ahLst/>
            <a:cxnLst/>
            <a:rect l="l" t="t" r="r" b="b"/>
            <a:pathLst>
              <a:path w="8712" h="8713" extrusionOk="0">
                <a:moveTo>
                  <a:pt x="6153" y="1"/>
                </a:moveTo>
                <a:lnTo>
                  <a:pt x="6153" y="1"/>
                </a:lnTo>
                <a:lnTo>
                  <a:pt x="6153" y="1"/>
                </a:lnTo>
                <a:close/>
                <a:moveTo>
                  <a:pt x="2559" y="1"/>
                </a:moveTo>
                <a:lnTo>
                  <a:pt x="2691" y="2691"/>
                </a:lnTo>
                <a:lnTo>
                  <a:pt x="2691" y="2691"/>
                </a:lnTo>
                <a:lnTo>
                  <a:pt x="0" y="2559"/>
                </a:lnTo>
                <a:lnTo>
                  <a:pt x="1994" y="4366"/>
                </a:lnTo>
                <a:lnTo>
                  <a:pt x="0" y="6172"/>
                </a:lnTo>
                <a:lnTo>
                  <a:pt x="0" y="6172"/>
                </a:lnTo>
                <a:lnTo>
                  <a:pt x="2691" y="6022"/>
                </a:lnTo>
                <a:lnTo>
                  <a:pt x="2559" y="8712"/>
                </a:lnTo>
                <a:lnTo>
                  <a:pt x="4346" y="6718"/>
                </a:lnTo>
                <a:lnTo>
                  <a:pt x="6153" y="8712"/>
                </a:lnTo>
                <a:lnTo>
                  <a:pt x="6021" y="6022"/>
                </a:lnTo>
                <a:lnTo>
                  <a:pt x="8712" y="6172"/>
                </a:lnTo>
                <a:lnTo>
                  <a:pt x="8712" y="6172"/>
                </a:lnTo>
                <a:lnTo>
                  <a:pt x="6698" y="4366"/>
                </a:lnTo>
                <a:lnTo>
                  <a:pt x="8712" y="2559"/>
                </a:lnTo>
                <a:lnTo>
                  <a:pt x="6021" y="2691"/>
                </a:lnTo>
                <a:lnTo>
                  <a:pt x="6021" y="2691"/>
                </a:lnTo>
                <a:lnTo>
                  <a:pt x="6153" y="1"/>
                </a:lnTo>
                <a:lnTo>
                  <a:pt x="4346" y="2014"/>
                </a:lnTo>
                <a:lnTo>
                  <a:pt x="2559" y="1"/>
                </a:lnTo>
                <a:close/>
                <a:moveTo>
                  <a:pt x="2559" y="8712"/>
                </a:moveTo>
                <a:lnTo>
                  <a:pt x="2559" y="8712"/>
                </a:lnTo>
                <a:lnTo>
                  <a:pt x="2559" y="8712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5" name="Google Shape;595;p4"/>
          <p:cNvSpPr/>
          <p:nvPr/>
        </p:nvSpPr>
        <p:spPr>
          <a:xfrm>
            <a:off x="649200" y="1058933"/>
            <a:ext cx="178000" cy="178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39107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ED8E4-F90D-858E-B147-FC6866DA515E}"/>
              </a:ext>
            </a:extLst>
          </p:cNvPr>
          <p:cNvSpPr txBox="1"/>
          <p:nvPr userDrawn="1"/>
        </p:nvSpPr>
        <p:spPr>
          <a:xfrm rot="5400000">
            <a:off x="8372475" y="3259723"/>
            <a:ext cx="10201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Annifont" panose="020B0603050302020204" pitchFamily="34" charset="0"/>
              </a:rPr>
              <a:t>KHO PPT PHAN LINH 0916.604.268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5EC7B-906A-B8ED-B5F2-F5FEF0A2AB95}"/>
              </a:ext>
            </a:extLst>
          </p:cNvPr>
          <p:cNvSpPr txBox="1"/>
          <p:nvPr userDrawn="1"/>
        </p:nvSpPr>
        <p:spPr>
          <a:xfrm>
            <a:off x="1981150" y="731383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9" r:id="rId3"/>
    <p:sldLayoutId id="2147483673" r:id="rId4"/>
    <p:sldLayoutId id="2147483675" r:id="rId5"/>
    <p:sldLayoutId id="2147483676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13047-4591-9F06-E5C2-7732976E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4" y="1166235"/>
            <a:ext cx="11944743" cy="2262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A345D-A396-4611-7721-D83922AA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831" y="3686780"/>
            <a:ext cx="3788341" cy="2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80" y="2924463"/>
            <a:ext cx="3696479" cy="36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57" y="2477553"/>
            <a:ext cx="2461681" cy="41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053" y="736489"/>
            <a:ext cx="7346387" cy="24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9124-41DE-4E27-AB37-0C15B1397853}"/>
              </a:ext>
            </a:extLst>
          </p:cNvPr>
          <p:cNvSpPr txBox="1">
            <a:spLocks/>
          </p:cNvSpPr>
          <p:nvPr/>
        </p:nvSpPr>
        <p:spPr>
          <a:xfrm>
            <a:off x="8686800" y="5999163"/>
            <a:ext cx="3475038" cy="804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4378">
                <a:solidFill>
                  <a:srgbClr val="0070C0"/>
                </a:solidFill>
              </a:rPr>
              <a:t>Trang 83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E2346CC-CBC7-BB72-B31C-FE3DBE0F395D}"/>
              </a:ext>
            </a:extLst>
          </p:cNvPr>
          <p:cNvSpPr txBox="1">
            <a:spLocks/>
          </p:cNvSpPr>
          <p:nvPr/>
        </p:nvSpPr>
        <p:spPr>
          <a:xfrm>
            <a:off x="112181" y="2269757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0070C0"/>
                </a:solidFill>
                <a:latin typeface="+mj-lt"/>
              </a:rPr>
              <a:t>BÀI 67: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THỰC HÀNH 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XEM ĐỒNG HỒ, XEM LỊCH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(Tiết 2)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9C36D8-673D-5A4A-80CE-E1017B7196D3}"/>
              </a:ext>
            </a:extLst>
          </p:cNvPr>
          <p:cNvSpPr txBox="1">
            <a:spLocks/>
          </p:cNvSpPr>
          <p:nvPr/>
        </p:nvSpPr>
        <p:spPr>
          <a:xfrm>
            <a:off x="1993890" y="-356412"/>
            <a:ext cx="817405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+mj-lt"/>
              </a:rPr>
              <a:t>CHỦ ĐỀ 13: XEM ĐỒNG HỒ. THÁNG – NĂM. 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32735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3B1471-E898-A337-83CD-3F403BDCE78B}"/>
              </a:ext>
            </a:extLst>
          </p:cNvPr>
          <p:cNvSpPr txBox="1"/>
          <p:nvPr/>
        </p:nvSpPr>
        <p:spPr>
          <a:xfrm>
            <a:off x="92846" y="6858001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3E3E3-3C4D-E8BA-A0CC-39A572C1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8" y="2291998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089E5A-002A-FF7D-5F59-EBC31AF8D1CC}"/>
              </a:ext>
            </a:extLst>
          </p:cNvPr>
          <p:cNvSpPr txBox="1"/>
          <p:nvPr/>
        </p:nvSpPr>
        <p:spPr>
          <a:xfrm>
            <a:off x="650852" y="192208"/>
            <a:ext cx="1089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Tháng 6 này, chúng mình sẽ cùng tham dự một trại hè dành cho học sinh từ 7 đến 10 tuổi.</a:t>
            </a:r>
          </a:p>
          <a:p>
            <a:pPr algn="just"/>
            <a:r>
              <a:rPr lang="en-US" sz="3200"/>
              <a:t>Dưới đây là tờ lịch tháng 6: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D50AE-9BE3-172B-AFF0-E11E198CC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852" y="1834451"/>
            <a:ext cx="11182937" cy="433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EE7CC-279C-FF9F-2CEB-9A9FD108CCAF}"/>
              </a:ext>
            </a:extLst>
          </p:cNvPr>
          <p:cNvSpPr txBox="1"/>
          <p:nvPr/>
        </p:nvSpPr>
        <p:spPr>
          <a:xfrm>
            <a:off x="2191460" y="6026727"/>
            <a:ext cx="78038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/>
              <a:t>Trại</a:t>
            </a:r>
            <a:r>
              <a:rPr lang="en-US" sz="4400" dirty="0"/>
              <a:t> </a:t>
            </a:r>
            <a:r>
              <a:rPr lang="en-US" sz="4400" dirty="0" err="1"/>
              <a:t>hè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tổ</a:t>
            </a:r>
            <a:r>
              <a:rPr lang="en-US" sz="4400" dirty="0"/>
              <a:t> </a:t>
            </a:r>
            <a:r>
              <a:rPr lang="en-US" sz="4400" dirty="0" err="1"/>
              <a:t>chức</a:t>
            </a:r>
            <a:r>
              <a:rPr lang="en-US" sz="4400" dirty="0"/>
              <a:t> </a:t>
            </a:r>
            <a:r>
              <a:rPr lang="en-US" sz="4400" dirty="0" smtClean="0"/>
              <a:t>7 </a:t>
            </a:r>
            <a:r>
              <a:rPr lang="en-US" sz="4400" dirty="0" err="1"/>
              <a:t>ngày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9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26E377-69AC-AAB3-AB82-77E0BBD1246F}"/>
              </a:ext>
            </a:extLst>
          </p:cNvPr>
          <p:cNvGrpSpPr/>
          <p:nvPr/>
        </p:nvGrpSpPr>
        <p:grpSpPr>
          <a:xfrm>
            <a:off x="259262" y="474402"/>
            <a:ext cx="5424394" cy="3852511"/>
            <a:chOff x="906178" y="518160"/>
            <a:chExt cx="5451334" cy="38716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667E69-A16E-9186-5487-34F8E5925FDE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E3CB03-12DA-9028-0FC8-5969A7B87FEC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81AB64F-A263-3503-2B7A-097D4B1F00CF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0CC74-99BD-4E71-C898-6EECA73E36A3}"/>
                </a:ext>
              </a:extLst>
            </p:cNvPr>
            <p:cNvSpPr txBox="1"/>
            <p:nvPr/>
          </p:nvSpPr>
          <p:spPr>
            <a:xfrm>
              <a:off x="1664970" y="770934"/>
              <a:ext cx="4692542" cy="3618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/>
                <a:t>a) Thời hạn đăng kí tham dự trại hè là hết ngày thứ Sáu đầu tiên của tháng 6. Vậy thời hạn đăng kí là hết ngày nào?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51642B-015F-6AE2-8E3B-07850940C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98" t="20440" r="50388"/>
          <a:stretch/>
        </p:blipFill>
        <p:spPr>
          <a:xfrm>
            <a:off x="5838495" y="474402"/>
            <a:ext cx="6227380" cy="410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6EE7CC-279C-FF9F-2CEB-9A9FD108CCAF}"/>
              </a:ext>
            </a:extLst>
          </p:cNvPr>
          <p:cNvSpPr txBox="1"/>
          <p:nvPr/>
        </p:nvSpPr>
        <p:spPr>
          <a:xfrm>
            <a:off x="553044" y="5280311"/>
            <a:ext cx="110859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Vậy thời hạn đăng kí là hết </a:t>
            </a:r>
            <a:r>
              <a:rPr lang="en-US" sz="4400">
                <a:solidFill>
                  <a:srgbClr val="FF0000"/>
                </a:solidFill>
              </a:rPr>
              <a:t>ngày 7 tháng 6</a:t>
            </a:r>
            <a:r>
              <a:rPr lang="en-US" sz="4400"/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B367E3-2B55-08FA-514A-3652DD8CC646}"/>
              </a:ext>
            </a:extLst>
          </p:cNvPr>
          <p:cNvSpPr/>
          <p:nvPr/>
        </p:nvSpPr>
        <p:spPr>
          <a:xfrm>
            <a:off x="9312958" y="2361887"/>
            <a:ext cx="455156" cy="4551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6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26E377-69AC-AAB3-AB82-77E0BBD1246F}"/>
              </a:ext>
            </a:extLst>
          </p:cNvPr>
          <p:cNvGrpSpPr/>
          <p:nvPr/>
        </p:nvGrpSpPr>
        <p:grpSpPr>
          <a:xfrm>
            <a:off x="259262" y="474402"/>
            <a:ext cx="5424394" cy="3852511"/>
            <a:chOff x="906178" y="518160"/>
            <a:chExt cx="5451334" cy="38716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667E69-A16E-9186-5487-34F8E5925FDE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E3CB03-12DA-9028-0FC8-5969A7B87FEC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81AB64F-A263-3503-2B7A-097D4B1F00CF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0CC74-99BD-4E71-C898-6EECA73E36A3}"/>
                </a:ext>
              </a:extLst>
            </p:cNvPr>
            <p:cNvSpPr txBox="1"/>
            <p:nvPr/>
          </p:nvSpPr>
          <p:spPr>
            <a:xfrm>
              <a:off x="1664970" y="770934"/>
              <a:ext cx="4692542" cy="3618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/>
                <a:t>b) Danh sách những người tham dự sự kiện này sẽ được thông báo vào thứ Hai tuần kế tiếp. Đó là ngày nào?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51642B-015F-6AE2-8E3B-07850940C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98" t="20440" r="50388"/>
          <a:stretch/>
        </p:blipFill>
        <p:spPr>
          <a:xfrm>
            <a:off x="5838495" y="474402"/>
            <a:ext cx="6227380" cy="410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6EE7CC-279C-FF9F-2CEB-9A9FD108CCAF}"/>
              </a:ext>
            </a:extLst>
          </p:cNvPr>
          <p:cNvSpPr txBox="1"/>
          <p:nvPr/>
        </p:nvSpPr>
        <p:spPr>
          <a:xfrm>
            <a:off x="553044" y="5076957"/>
            <a:ext cx="1108591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Danh sách những người tham dự sự kiện này sẽ được thông báo vào </a:t>
            </a:r>
            <a:r>
              <a:rPr lang="en-US" sz="4000">
                <a:solidFill>
                  <a:srgbClr val="FF0000"/>
                </a:solidFill>
              </a:rPr>
              <a:t>ngày 10 tháng 6</a:t>
            </a:r>
            <a:r>
              <a:rPr lang="en-US" sz="4000"/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B367E3-2B55-08FA-514A-3652DD8CC646}"/>
              </a:ext>
            </a:extLst>
          </p:cNvPr>
          <p:cNvSpPr/>
          <p:nvPr/>
        </p:nvSpPr>
        <p:spPr>
          <a:xfrm>
            <a:off x="6932615" y="2753773"/>
            <a:ext cx="455156" cy="4551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26E377-69AC-AAB3-AB82-77E0BBD1246F}"/>
              </a:ext>
            </a:extLst>
          </p:cNvPr>
          <p:cNvGrpSpPr/>
          <p:nvPr/>
        </p:nvGrpSpPr>
        <p:grpSpPr>
          <a:xfrm>
            <a:off x="272830" y="314745"/>
            <a:ext cx="11646339" cy="2243443"/>
            <a:chOff x="906178" y="518160"/>
            <a:chExt cx="11704180" cy="22545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667E69-A16E-9186-5487-34F8E5925FDE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E3CB03-12DA-9028-0FC8-5969A7B87FEC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81AB64F-A263-3503-2B7A-097D4B1F00CF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0CC74-99BD-4E71-C898-6EECA73E36A3}"/>
                </a:ext>
              </a:extLst>
            </p:cNvPr>
            <p:cNvSpPr txBox="1"/>
            <p:nvPr/>
          </p:nvSpPr>
          <p:spPr>
            <a:xfrm>
              <a:off x="1664970" y="700400"/>
              <a:ext cx="10945388" cy="207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Một ngày trước thời điểm diễn ra trại hè:</a:t>
              </a:r>
            </a:p>
            <a:p>
              <a:pPr algn="just"/>
              <a:r>
                <a:rPr lang="en-US" sz="3200"/>
                <a:t>a) Buổi sáng, Nam chuẩn bị những đồ dùng gia đình cần thiết để tham dự trại hè. Thời gian bắt đầu và kết thúc như sau: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6EE7CC-279C-FF9F-2CEB-9A9FD108CCAF}"/>
              </a:ext>
            </a:extLst>
          </p:cNvPr>
          <p:cNvSpPr txBox="1"/>
          <p:nvPr/>
        </p:nvSpPr>
        <p:spPr>
          <a:xfrm>
            <a:off x="553044" y="5076957"/>
            <a:ext cx="110859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Hỏi nam đã chuẩn bị đồ dùng trong bao lâu?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98099-B6A1-1EF0-6EE5-74F6407B0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6666" y="2208226"/>
            <a:ext cx="6098667" cy="255035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24410F-06FB-86C6-DEE9-AA1BBAA7A06B}"/>
              </a:ext>
            </a:extLst>
          </p:cNvPr>
          <p:cNvSpPr txBox="1"/>
          <p:nvPr/>
        </p:nvSpPr>
        <p:spPr>
          <a:xfrm>
            <a:off x="553044" y="6007972"/>
            <a:ext cx="110859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Nam đã chuẩn bị đồ dùng trong </a:t>
            </a:r>
            <a:r>
              <a:rPr lang="en-US" sz="4000">
                <a:solidFill>
                  <a:srgbClr val="FF0000"/>
                </a:solidFill>
              </a:rPr>
              <a:t>30 phút</a:t>
            </a:r>
            <a:r>
              <a:rPr lang="en-US" sz="4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26E377-69AC-AAB3-AB82-77E0BBD1246F}"/>
              </a:ext>
            </a:extLst>
          </p:cNvPr>
          <p:cNvGrpSpPr/>
          <p:nvPr/>
        </p:nvGrpSpPr>
        <p:grpSpPr>
          <a:xfrm>
            <a:off x="272830" y="314745"/>
            <a:ext cx="11646339" cy="1750999"/>
            <a:chOff x="906178" y="518160"/>
            <a:chExt cx="11704180" cy="17596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667E69-A16E-9186-5487-34F8E5925FDE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E3CB03-12DA-9028-0FC8-5969A7B87FEC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81AB64F-A263-3503-2B7A-097D4B1F00CF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0CC74-99BD-4E71-C898-6EECA73E36A3}"/>
                </a:ext>
              </a:extLst>
            </p:cNvPr>
            <p:cNvSpPr txBox="1"/>
            <p:nvPr/>
          </p:nvSpPr>
          <p:spPr>
            <a:xfrm>
              <a:off x="1664970" y="700400"/>
              <a:ext cx="10945388" cy="157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Một ngày trước thời điểm diễn ra trại hè:</a:t>
              </a:r>
            </a:p>
            <a:p>
              <a:pPr algn="just"/>
              <a:r>
                <a:rPr lang="en-US" sz="3200"/>
                <a:t>b) Buổi chiều, Nam nướng bánh quy để tặng các bạn. Thời gian bắt đầu và kết thúc như sau: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6EE7CC-279C-FF9F-2CEB-9A9FD108CCAF}"/>
              </a:ext>
            </a:extLst>
          </p:cNvPr>
          <p:cNvSpPr txBox="1"/>
          <p:nvPr/>
        </p:nvSpPr>
        <p:spPr>
          <a:xfrm>
            <a:off x="553044" y="5076957"/>
            <a:ext cx="110859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Hỏi Nam đã nướng bánh trong bao lâu?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4410F-06FB-86C6-DEE9-AA1BBAA7A06B}"/>
              </a:ext>
            </a:extLst>
          </p:cNvPr>
          <p:cNvSpPr txBox="1"/>
          <p:nvPr/>
        </p:nvSpPr>
        <p:spPr>
          <a:xfrm>
            <a:off x="553044" y="6007972"/>
            <a:ext cx="110859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Nam đã nướng bánh trong </a:t>
            </a:r>
            <a:r>
              <a:rPr lang="en-US" sz="4000">
                <a:solidFill>
                  <a:srgbClr val="FF0000"/>
                </a:solidFill>
              </a:rPr>
              <a:t>55 phút</a:t>
            </a:r>
            <a:r>
              <a:rPr lang="en-US" sz="400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B49CF-B977-F5E8-FC5E-24C3B8C9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8" y="2191905"/>
            <a:ext cx="5870344" cy="26214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69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26E377-69AC-AAB3-AB82-77E0BBD1246F}"/>
              </a:ext>
            </a:extLst>
          </p:cNvPr>
          <p:cNvGrpSpPr/>
          <p:nvPr/>
        </p:nvGrpSpPr>
        <p:grpSpPr>
          <a:xfrm>
            <a:off x="272830" y="44"/>
            <a:ext cx="11646339" cy="1043129"/>
            <a:chOff x="906178" y="518160"/>
            <a:chExt cx="11704180" cy="104821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667E69-A16E-9186-5487-34F8E5925FDE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E3CB03-12DA-9028-0FC8-5969A7B87FEC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81AB64F-A263-3503-2B7A-097D4B1F00CF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0CC74-99BD-4E71-C898-6EECA73E36A3}"/>
                </a:ext>
              </a:extLst>
            </p:cNvPr>
            <p:cNvSpPr txBox="1"/>
            <p:nvPr/>
          </p:nvSpPr>
          <p:spPr>
            <a:xfrm>
              <a:off x="1664970" y="700400"/>
              <a:ext cx="10945388" cy="86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/>
                <a:t>Vào ngày đầu tiên tham dự trại hè, chúng mình được chọn tham gia hai hoặc ba hoạt động (không trùng thời gian) trong các hoạt động sau: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AEBBAE5-2770-72D2-13A7-F285FBA25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6834" y="1022245"/>
            <a:ext cx="7055166" cy="583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9FFE5-9ACD-1A5C-8E75-C20B0D709669}"/>
              </a:ext>
            </a:extLst>
          </p:cNvPr>
          <p:cNvSpPr txBox="1"/>
          <p:nvPr/>
        </p:nvSpPr>
        <p:spPr>
          <a:xfrm>
            <a:off x="446250" y="1708865"/>
            <a:ext cx="4690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Em chọn tham gia những hoạt động nào? Các hoạt động đó diễn ra theo thứ tự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15323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Custom 9">
      <a:dk1>
        <a:srgbClr val="000000"/>
      </a:dk1>
      <a:lt1>
        <a:srgbClr val="FFFFFF"/>
      </a:lt1>
      <a:dk2>
        <a:srgbClr val="252525"/>
      </a:dk2>
      <a:lt2>
        <a:srgbClr val="FEE9B7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FEE9B7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334</Words>
  <Application>Microsoft Office PowerPoint</Application>
  <PresentationFormat>Widescreen</PresentationFormat>
  <Paragraphs>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Chewy</vt:lpstr>
      <vt:lpstr>Calibri</vt:lpstr>
      <vt:lpstr>Annifont</vt:lpstr>
      <vt:lpstr>Happy Monkey</vt:lpstr>
      <vt:lpstr>Arial</vt:lpstr>
      <vt:lpstr>SVN-Billo</vt:lpstr>
      <vt:lpstr>Barlow Condensed</vt:lpstr>
      <vt:lpstr>Varela Round</vt:lpstr>
      <vt:lpstr>Roboto Condensed Light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 quyết để chị em mình  không tiêu đến lương là  bán hàng online  chị em mình ạ!</dc:title>
  <dc:creator>PC</dc:creator>
  <cp:lastModifiedBy>PHUONG NGUYEN</cp:lastModifiedBy>
  <cp:revision>169</cp:revision>
  <dcterms:modified xsi:type="dcterms:W3CDTF">2023-04-06T08:36:37Z</dcterms:modified>
</cp:coreProperties>
</file>