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4"/>
  </p:notesMasterIdLst>
  <p:sldIdLst>
    <p:sldId id="344" r:id="rId2"/>
    <p:sldId id="308" r:id="rId3"/>
    <p:sldId id="256" r:id="rId4"/>
    <p:sldId id="257" r:id="rId5"/>
    <p:sldId id="503" r:id="rId6"/>
    <p:sldId id="504" r:id="rId7"/>
    <p:sldId id="505" r:id="rId8"/>
    <p:sldId id="752" r:id="rId9"/>
    <p:sldId id="347" r:id="rId10"/>
    <p:sldId id="373" r:id="rId11"/>
    <p:sldId id="732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25" r:id="rId20"/>
    <p:sldId id="742" r:id="rId21"/>
    <p:sldId id="743" r:id="rId22"/>
    <p:sldId id="345" r:id="rId23"/>
  </p:sldIdLst>
  <p:sldSz cx="12161838" cy="6858000"/>
  <p:notesSz cx="6858000" cy="9144000"/>
  <p:embeddedFontLst>
    <p:embeddedFont>
      <p:font typeface="Comfortaa" panose="020B0604020202020204" charset="0"/>
      <p:regular r:id="rId25"/>
      <p:bold r:id="rId26"/>
    </p:embeddedFont>
    <p:embeddedFont>
      <p:font typeface="Abril Fatface" panose="020B0604020202020204" charset="0"/>
      <p:regular r:id="rId27"/>
    </p:embeddedFont>
    <p:embeddedFont>
      <p:font typeface="Annifont" panose="020B0604020202020204"/>
      <p:italic r:id="rId28"/>
    </p:embeddedFont>
    <p:embeddedFont>
      <p:font typeface="Londrina Solid" panose="020B0604020202020204" charset="0"/>
      <p:regular r:id="rId29"/>
    </p:embeddedFont>
    <p:embeddedFont>
      <p:font typeface="Montserrat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hewy" panose="020B0604020202020204" charset="0"/>
      <p:regular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Staatliches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 Phan Thi  (FE FSC DN)" initials="LPT(FD" lastIdx="1" clrIdx="0">
    <p:extLst>
      <p:ext uri="{19B8F6BF-5375-455C-9EA6-DF929625EA0E}">
        <p15:presenceInfo xmlns:p15="http://schemas.microsoft.com/office/powerpoint/2012/main" userId="S::LinhPT33@fe.edu.vn::08b3465d-6ff3-42f2-b65f-f1e1f4c2be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2ECF1"/>
    <a:srgbClr val="FCF6DE"/>
    <a:srgbClr val="B0BC2D"/>
    <a:srgbClr val="FFFF66"/>
    <a:srgbClr val="FFD966"/>
    <a:srgbClr val="FED48D"/>
    <a:srgbClr val="D5EAF3"/>
    <a:srgbClr val="B3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37ABA6-AB6B-45FD-819B-BAF1B2A5BBCB}">
  <a:tblStyle styleId="{5C37ABA6-AB6B-45FD-819B-BAF1B2A5BB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86924" autoAdjust="0"/>
  </p:normalViewPr>
  <p:slideViewPr>
    <p:cSldViewPr>
      <p:cViewPr varScale="1">
        <p:scale>
          <a:sx n="59" d="100"/>
          <a:sy n="59" d="100"/>
        </p:scale>
        <p:origin x="1136" y="-116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2432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4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4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81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30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12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19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47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7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1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hộ quà để tới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Sau khi chọn xong 3 hộp quà, click vào mũi tên để tới nd tiếp theo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nhận quà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9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để ra câu hỏi. Click vào câu hỏi để ra câu trả lời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8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để ra câu hỏi. Click vào câu hỏi để ra câu trả lời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2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: </a:t>
            </a:r>
            <a:r>
              <a:rPr lang="en-US" dirty="0" smtClean="0"/>
              <a:t> </a:t>
            </a:r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rối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VN.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3886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46222" y="1711800"/>
            <a:ext cx="8469395" cy="3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0" y="-5000"/>
            <a:ext cx="12161838" cy="6868000"/>
          </a:xfrm>
          <a:prstGeom prst="frame">
            <a:avLst>
              <a:gd name="adj1" fmla="val 244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grpSp>
        <p:nvGrpSpPr>
          <p:cNvPr id="101" name="Google Shape;101;p8"/>
          <p:cNvGrpSpPr/>
          <p:nvPr/>
        </p:nvGrpSpPr>
        <p:grpSpPr>
          <a:xfrm rot="1316365" flipH="1">
            <a:off x="10777141" y="2181759"/>
            <a:ext cx="1589184" cy="1691012"/>
            <a:chOff x="-224583" y="1"/>
            <a:chExt cx="1383834" cy="1468861"/>
          </a:xfrm>
        </p:grpSpPr>
        <p:sp>
          <p:nvSpPr>
            <p:cNvPr id="102" name="Google Shape;102;p8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8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8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5" name="Google Shape;105;p8"/>
          <p:cNvSpPr/>
          <p:nvPr/>
        </p:nvSpPr>
        <p:spPr>
          <a:xfrm>
            <a:off x="1974063" y="5678748"/>
            <a:ext cx="1571536" cy="1235433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2064155" y="2719975"/>
            <a:ext cx="8033576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698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6983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2064117" y="4124275"/>
            <a:ext cx="8033576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6057" lvl="0" indent="-348377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114" lvl="1" indent="-348377" algn="ctr">
              <a:spcBef>
                <a:spcPts val="2095"/>
              </a:spcBef>
              <a:spcAft>
                <a:spcPts val="0"/>
              </a:spcAft>
              <a:buSzPts val="1900"/>
              <a:buChar char="○"/>
              <a:defRPr/>
            </a:lvl2pPr>
            <a:lvl3pPr marL="1368171" lvl="2" indent="-348377" algn="ctr">
              <a:spcBef>
                <a:spcPts val="2095"/>
              </a:spcBef>
              <a:spcAft>
                <a:spcPts val="0"/>
              </a:spcAft>
              <a:buSzPts val="1900"/>
              <a:buChar char="■"/>
              <a:defRPr/>
            </a:lvl3pPr>
            <a:lvl4pPr marL="1824228" lvl="3" indent="-348377" algn="ctr">
              <a:spcBef>
                <a:spcPts val="2095"/>
              </a:spcBef>
              <a:spcAft>
                <a:spcPts val="0"/>
              </a:spcAft>
              <a:buSzPts val="1900"/>
              <a:buChar char="●"/>
              <a:defRPr/>
            </a:lvl4pPr>
            <a:lvl5pPr marL="2280285" lvl="4" indent="-348377" algn="ctr">
              <a:spcBef>
                <a:spcPts val="2095"/>
              </a:spcBef>
              <a:spcAft>
                <a:spcPts val="0"/>
              </a:spcAft>
              <a:buSzPts val="1900"/>
              <a:buChar char="○"/>
              <a:defRPr/>
            </a:lvl5pPr>
            <a:lvl6pPr marL="2736342" lvl="5" indent="-348377" algn="ctr">
              <a:spcBef>
                <a:spcPts val="2095"/>
              </a:spcBef>
              <a:spcAft>
                <a:spcPts val="0"/>
              </a:spcAft>
              <a:buSzPts val="1900"/>
              <a:buChar char="■"/>
              <a:defRPr/>
            </a:lvl6pPr>
            <a:lvl7pPr marL="3192399" lvl="6" indent="-348377" algn="ctr">
              <a:spcBef>
                <a:spcPts val="2095"/>
              </a:spcBef>
              <a:spcAft>
                <a:spcPts val="0"/>
              </a:spcAft>
              <a:buSzPts val="1900"/>
              <a:buChar char="●"/>
              <a:defRPr/>
            </a:lvl7pPr>
            <a:lvl8pPr marL="3648456" lvl="7" indent="-348377" algn="ctr">
              <a:spcBef>
                <a:spcPts val="2095"/>
              </a:spcBef>
              <a:spcAft>
                <a:spcPts val="0"/>
              </a:spcAft>
              <a:buSzPts val="1900"/>
              <a:buChar char="○"/>
              <a:defRPr/>
            </a:lvl8pPr>
            <a:lvl9pPr marL="4104513" lvl="8" indent="-348377" algn="ctr">
              <a:spcBef>
                <a:spcPts val="2095"/>
              </a:spcBef>
              <a:spcAft>
                <a:spcPts val="209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/>
          <p:nvPr/>
        </p:nvSpPr>
        <p:spPr>
          <a:xfrm rot="-7429286" flipH="1">
            <a:off x="11107875" y="-35739"/>
            <a:ext cx="972541" cy="716670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4206245" y="6210778"/>
            <a:ext cx="4027154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4890532" y="6338245"/>
            <a:ext cx="2718031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rot="-9469379">
            <a:off x="132063" y="51836"/>
            <a:ext cx="42753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07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64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3306400" y="2138940"/>
            <a:ext cx="5549038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2271168" y="4302767"/>
            <a:ext cx="7619503" cy="5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394"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/>
          <p:nvPr/>
        </p:nvSpPr>
        <p:spPr>
          <a:xfrm>
            <a:off x="0" y="-5000"/>
            <a:ext cx="12161838" cy="6868000"/>
          </a:xfrm>
          <a:prstGeom prst="frame">
            <a:avLst>
              <a:gd name="adj1" fmla="val 244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122" name="Google Shape;122;p11"/>
          <p:cNvSpPr/>
          <p:nvPr/>
        </p:nvSpPr>
        <p:spPr>
          <a:xfrm rot="10800000" flipH="1">
            <a:off x="1122124" y="-90501"/>
            <a:ext cx="1400271" cy="1350933"/>
          </a:xfrm>
          <a:custGeom>
            <a:avLst/>
            <a:gdLst/>
            <a:ahLst/>
            <a:cxnLst/>
            <a:rect l="l" t="t" r="r" b="b"/>
            <a:pathLst>
              <a:path w="43379" h="41747" extrusionOk="0">
                <a:moveTo>
                  <a:pt x="23000" y="1"/>
                </a:moveTo>
                <a:cubicBezTo>
                  <a:pt x="22676" y="1"/>
                  <a:pt x="21975" y="2837"/>
                  <a:pt x="21300" y="7175"/>
                </a:cubicBezTo>
                <a:cubicBezTo>
                  <a:pt x="20953" y="9364"/>
                  <a:pt x="20669" y="11925"/>
                  <a:pt x="20421" y="14683"/>
                </a:cubicBezTo>
                <a:cubicBezTo>
                  <a:pt x="20162" y="17441"/>
                  <a:pt x="20013" y="20398"/>
                  <a:pt x="19964" y="23378"/>
                </a:cubicBezTo>
                <a:cubicBezTo>
                  <a:pt x="19877" y="28450"/>
                  <a:pt x="20100" y="33571"/>
                  <a:pt x="20595" y="37788"/>
                </a:cubicBezTo>
                <a:cubicBezTo>
                  <a:pt x="20211" y="36910"/>
                  <a:pt x="19840" y="35995"/>
                  <a:pt x="19444" y="35055"/>
                </a:cubicBezTo>
                <a:cubicBezTo>
                  <a:pt x="18430" y="32482"/>
                  <a:pt x="17379" y="29699"/>
                  <a:pt x="16525" y="26842"/>
                </a:cubicBezTo>
                <a:cubicBezTo>
                  <a:pt x="15684" y="23972"/>
                  <a:pt x="14930" y="21065"/>
                  <a:pt x="14398" y="18282"/>
                </a:cubicBezTo>
                <a:cubicBezTo>
                  <a:pt x="13866" y="15512"/>
                  <a:pt x="13458" y="12877"/>
                  <a:pt x="13223" y="10601"/>
                </a:cubicBezTo>
                <a:cubicBezTo>
                  <a:pt x="12715" y="6062"/>
                  <a:pt x="12641" y="2945"/>
                  <a:pt x="12295" y="2920"/>
                </a:cubicBezTo>
                <a:cubicBezTo>
                  <a:pt x="12294" y="2920"/>
                  <a:pt x="12293" y="2920"/>
                  <a:pt x="12291" y="2920"/>
                </a:cubicBezTo>
                <a:cubicBezTo>
                  <a:pt x="12017" y="2920"/>
                  <a:pt x="11354" y="5821"/>
                  <a:pt x="11169" y="10292"/>
                </a:cubicBezTo>
                <a:cubicBezTo>
                  <a:pt x="11145" y="10849"/>
                  <a:pt x="11132" y="11430"/>
                  <a:pt x="11107" y="12036"/>
                </a:cubicBezTo>
                <a:cubicBezTo>
                  <a:pt x="11120" y="12642"/>
                  <a:pt x="11120" y="13273"/>
                  <a:pt x="11132" y="13916"/>
                </a:cubicBezTo>
                <a:cubicBezTo>
                  <a:pt x="11132" y="15215"/>
                  <a:pt x="11268" y="16563"/>
                  <a:pt x="11355" y="17973"/>
                </a:cubicBezTo>
                <a:cubicBezTo>
                  <a:pt x="11639" y="20929"/>
                  <a:pt x="12134" y="23861"/>
                  <a:pt x="12814" y="26755"/>
                </a:cubicBezTo>
                <a:cubicBezTo>
                  <a:pt x="13804" y="30961"/>
                  <a:pt x="15239" y="35055"/>
                  <a:pt x="17106" y="38963"/>
                </a:cubicBezTo>
                <a:cubicBezTo>
                  <a:pt x="16439" y="38382"/>
                  <a:pt x="15734" y="37751"/>
                  <a:pt x="15016" y="37071"/>
                </a:cubicBezTo>
                <a:cubicBezTo>
                  <a:pt x="13532" y="35649"/>
                  <a:pt x="12134" y="34140"/>
                  <a:pt x="10823" y="32556"/>
                </a:cubicBezTo>
                <a:cubicBezTo>
                  <a:pt x="8089" y="29291"/>
                  <a:pt x="5653" y="25630"/>
                  <a:pt x="3773" y="22859"/>
                </a:cubicBezTo>
                <a:cubicBezTo>
                  <a:pt x="1963" y="20205"/>
                  <a:pt x="658" y="18398"/>
                  <a:pt x="309" y="18398"/>
                </a:cubicBezTo>
                <a:cubicBezTo>
                  <a:pt x="295" y="18398"/>
                  <a:pt x="283" y="18401"/>
                  <a:pt x="272" y="18406"/>
                </a:cubicBezTo>
                <a:cubicBezTo>
                  <a:pt x="0" y="18542"/>
                  <a:pt x="631" y="20595"/>
                  <a:pt x="1843" y="23576"/>
                </a:cubicBezTo>
                <a:cubicBezTo>
                  <a:pt x="3068" y="26557"/>
                  <a:pt x="4948" y="30478"/>
                  <a:pt x="7520" y="34127"/>
                </a:cubicBezTo>
                <a:cubicBezTo>
                  <a:pt x="8770" y="35933"/>
                  <a:pt x="10205" y="37615"/>
                  <a:pt x="11775" y="39161"/>
                </a:cubicBezTo>
                <a:cubicBezTo>
                  <a:pt x="12728" y="40101"/>
                  <a:pt x="13754" y="40955"/>
                  <a:pt x="14843" y="41746"/>
                </a:cubicBezTo>
                <a:lnTo>
                  <a:pt x="27447" y="41746"/>
                </a:lnTo>
                <a:cubicBezTo>
                  <a:pt x="27459" y="41610"/>
                  <a:pt x="27484" y="41462"/>
                  <a:pt x="27496" y="41326"/>
                </a:cubicBezTo>
                <a:lnTo>
                  <a:pt x="27534" y="41017"/>
                </a:lnTo>
                <a:cubicBezTo>
                  <a:pt x="29092" y="39631"/>
                  <a:pt x="30688" y="38122"/>
                  <a:pt x="32197" y="36502"/>
                </a:cubicBezTo>
                <a:cubicBezTo>
                  <a:pt x="35487" y="33039"/>
                  <a:pt x="38418" y="29217"/>
                  <a:pt x="40373" y="26186"/>
                </a:cubicBezTo>
                <a:cubicBezTo>
                  <a:pt x="42327" y="23156"/>
                  <a:pt x="43378" y="20967"/>
                  <a:pt x="43131" y="20793"/>
                </a:cubicBezTo>
                <a:cubicBezTo>
                  <a:pt x="43120" y="20786"/>
                  <a:pt x="43107" y="20782"/>
                  <a:pt x="43090" y="20782"/>
                </a:cubicBezTo>
                <a:cubicBezTo>
                  <a:pt x="42749" y="20782"/>
                  <a:pt x="41193" y="22364"/>
                  <a:pt x="38963" y="24677"/>
                </a:cubicBezTo>
                <a:cubicBezTo>
                  <a:pt x="37800" y="25902"/>
                  <a:pt x="36427" y="27312"/>
                  <a:pt x="34955" y="28808"/>
                </a:cubicBezTo>
                <a:cubicBezTo>
                  <a:pt x="33483" y="30305"/>
                  <a:pt x="31863" y="31864"/>
                  <a:pt x="30230" y="33410"/>
                </a:cubicBezTo>
                <a:cubicBezTo>
                  <a:pt x="29624" y="33991"/>
                  <a:pt x="29006" y="34572"/>
                  <a:pt x="28387" y="35141"/>
                </a:cubicBezTo>
                <a:cubicBezTo>
                  <a:pt x="28399" y="35067"/>
                  <a:pt x="28412" y="34993"/>
                  <a:pt x="28424" y="34931"/>
                </a:cubicBezTo>
                <a:cubicBezTo>
                  <a:pt x="28610" y="34065"/>
                  <a:pt x="28795" y="33199"/>
                  <a:pt x="28981" y="32334"/>
                </a:cubicBezTo>
                <a:cubicBezTo>
                  <a:pt x="29030" y="32123"/>
                  <a:pt x="29067" y="31901"/>
                  <a:pt x="29129" y="31678"/>
                </a:cubicBezTo>
                <a:lnTo>
                  <a:pt x="29302" y="31047"/>
                </a:lnTo>
                <a:lnTo>
                  <a:pt x="29649" y="29761"/>
                </a:lnTo>
                <a:cubicBezTo>
                  <a:pt x="29760" y="29328"/>
                  <a:pt x="29871" y="28895"/>
                  <a:pt x="29983" y="28475"/>
                </a:cubicBezTo>
                <a:cubicBezTo>
                  <a:pt x="30094" y="28042"/>
                  <a:pt x="30255" y="27633"/>
                  <a:pt x="30378" y="27213"/>
                </a:cubicBezTo>
                <a:cubicBezTo>
                  <a:pt x="30663" y="26384"/>
                  <a:pt x="30898" y="25543"/>
                  <a:pt x="31195" y="24727"/>
                </a:cubicBezTo>
                <a:cubicBezTo>
                  <a:pt x="31492" y="23923"/>
                  <a:pt x="31801" y="23119"/>
                  <a:pt x="32098" y="22339"/>
                </a:cubicBezTo>
                <a:cubicBezTo>
                  <a:pt x="33347" y="19222"/>
                  <a:pt x="34695" y="16353"/>
                  <a:pt x="36043" y="13990"/>
                </a:cubicBezTo>
                <a:cubicBezTo>
                  <a:pt x="38690" y="9228"/>
                  <a:pt x="40966" y="6284"/>
                  <a:pt x="40694" y="6049"/>
                </a:cubicBezTo>
                <a:cubicBezTo>
                  <a:pt x="40686" y="6042"/>
                  <a:pt x="40674" y="6038"/>
                  <a:pt x="40660" y="6038"/>
                </a:cubicBezTo>
                <a:cubicBezTo>
                  <a:pt x="40477" y="6038"/>
                  <a:pt x="39807" y="6600"/>
                  <a:pt x="38777" y="7596"/>
                </a:cubicBezTo>
                <a:cubicBezTo>
                  <a:pt x="38493" y="7868"/>
                  <a:pt x="38183" y="8165"/>
                  <a:pt x="37862" y="8499"/>
                </a:cubicBezTo>
                <a:lnTo>
                  <a:pt x="36860" y="9649"/>
                </a:lnTo>
                <a:lnTo>
                  <a:pt x="35747" y="10960"/>
                </a:lnTo>
                <a:cubicBezTo>
                  <a:pt x="35351" y="11430"/>
                  <a:pt x="34992" y="11962"/>
                  <a:pt x="34584" y="12494"/>
                </a:cubicBezTo>
                <a:lnTo>
                  <a:pt x="33347" y="14188"/>
                </a:lnTo>
                <a:cubicBezTo>
                  <a:pt x="32964" y="14807"/>
                  <a:pt x="32555" y="15425"/>
                  <a:pt x="32147" y="16093"/>
                </a:cubicBezTo>
                <a:cubicBezTo>
                  <a:pt x="31937" y="16415"/>
                  <a:pt x="31739" y="16749"/>
                  <a:pt x="31529" y="17083"/>
                </a:cubicBezTo>
                <a:cubicBezTo>
                  <a:pt x="31331" y="17417"/>
                  <a:pt x="31145" y="17775"/>
                  <a:pt x="30935" y="18134"/>
                </a:cubicBezTo>
                <a:lnTo>
                  <a:pt x="29760" y="20323"/>
                </a:lnTo>
                <a:cubicBezTo>
                  <a:pt x="29377" y="21078"/>
                  <a:pt x="29030" y="21869"/>
                  <a:pt x="28659" y="22661"/>
                </a:cubicBezTo>
                <a:cubicBezTo>
                  <a:pt x="28474" y="23057"/>
                  <a:pt x="28288" y="23453"/>
                  <a:pt x="28115" y="23848"/>
                </a:cubicBezTo>
                <a:lnTo>
                  <a:pt x="27620" y="25085"/>
                </a:lnTo>
                <a:cubicBezTo>
                  <a:pt x="27311" y="25926"/>
                  <a:pt x="26965" y="26755"/>
                  <a:pt x="26668" y="27609"/>
                </a:cubicBezTo>
                <a:cubicBezTo>
                  <a:pt x="26383" y="28475"/>
                  <a:pt x="26124" y="29340"/>
                  <a:pt x="25839" y="30206"/>
                </a:cubicBezTo>
                <a:cubicBezTo>
                  <a:pt x="25122" y="32680"/>
                  <a:pt x="24553" y="35191"/>
                  <a:pt x="24169" y="37727"/>
                </a:cubicBezTo>
                <a:cubicBezTo>
                  <a:pt x="24107" y="36304"/>
                  <a:pt x="24021" y="34783"/>
                  <a:pt x="23934" y="33187"/>
                </a:cubicBezTo>
                <a:cubicBezTo>
                  <a:pt x="23810" y="30404"/>
                  <a:pt x="23650" y="27411"/>
                  <a:pt x="23551" y="24393"/>
                </a:cubicBezTo>
                <a:cubicBezTo>
                  <a:pt x="23340" y="18381"/>
                  <a:pt x="23291" y="12308"/>
                  <a:pt x="23316" y="7732"/>
                </a:cubicBezTo>
                <a:cubicBezTo>
                  <a:pt x="23328" y="3143"/>
                  <a:pt x="23328" y="38"/>
                  <a:pt x="23007" y="1"/>
                </a:cubicBezTo>
                <a:cubicBezTo>
                  <a:pt x="23004" y="1"/>
                  <a:pt x="23002" y="1"/>
                  <a:pt x="230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3" name="Google Shape;123;p11"/>
          <p:cNvGrpSpPr/>
          <p:nvPr/>
        </p:nvGrpSpPr>
        <p:grpSpPr>
          <a:xfrm rot="4277269" flipH="1">
            <a:off x="9352840" y="5162168"/>
            <a:ext cx="1845031" cy="1953550"/>
            <a:chOff x="-224583" y="1"/>
            <a:chExt cx="1383834" cy="1468861"/>
          </a:xfrm>
        </p:grpSpPr>
        <p:sp>
          <p:nvSpPr>
            <p:cNvPr id="124" name="Google Shape;124;p11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11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11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7" name="Google Shape;127;p11"/>
          <p:cNvSpPr/>
          <p:nvPr/>
        </p:nvSpPr>
        <p:spPr>
          <a:xfrm rot="-5400000">
            <a:off x="10969872" y="733951"/>
            <a:ext cx="1337543" cy="1046288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965738" y="723433"/>
            <a:ext cx="10230228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0" y="-5000"/>
            <a:ext cx="12161838" cy="6868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8" name="Google Shape;158;p15"/>
          <p:cNvGrpSpPr/>
          <p:nvPr/>
        </p:nvGrpSpPr>
        <p:grpSpPr>
          <a:xfrm rot="4410788">
            <a:off x="147218" y="-745958"/>
            <a:ext cx="1845141" cy="1953667"/>
            <a:chOff x="-224583" y="1"/>
            <a:chExt cx="1383834" cy="1468861"/>
          </a:xfrm>
        </p:grpSpPr>
        <p:sp>
          <p:nvSpPr>
            <p:cNvPr id="159" name="Google Shape;159;p15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15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15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2" name="Google Shape;162;p15"/>
          <p:cNvSpPr/>
          <p:nvPr/>
        </p:nvSpPr>
        <p:spPr>
          <a:xfrm rot="-5400000">
            <a:off x="10904595" y="1031609"/>
            <a:ext cx="1575433" cy="1232377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3" name="Google Shape;163;p15"/>
          <p:cNvGrpSpPr/>
          <p:nvPr/>
        </p:nvGrpSpPr>
        <p:grpSpPr>
          <a:xfrm>
            <a:off x="10315618" y="5678741"/>
            <a:ext cx="1246261" cy="1179264"/>
            <a:chOff x="7552701" y="4417806"/>
            <a:chExt cx="937014" cy="884448"/>
          </a:xfrm>
        </p:grpSpPr>
        <p:sp>
          <p:nvSpPr>
            <p:cNvPr id="164" name="Google Shape;164;p15"/>
            <p:cNvSpPr/>
            <p:nvPr/>
          </p:nvSpPr>
          <p:spPr>
            <a:xfrm>
              <a:off x="7552701" y="4417806"/>
              <a:ext cx="937014" cy="435396"/>
            </a:xfrm>
            <a:custGeom>
              <a:avLst/>
              <a:gdLst/>
              <a:ahLst/>
              <a:cxnLst/>
              <a:rect l="l" t="t" r="r" b="b"/>
              <a:pathLst>
                <a:path w="11249" h="5227" extrusionOk="0">
                  <a:moveTo>
                    <a:pt x="5392" y="0"/>
                  </a:moveTo>
                  <a:cubicBezTo>
                    <a:pt x="4967" y="0"/>
                    <a:pt x="4546" y="47"/>
                    <a:pt x="4137" y="149"/>
                  </a:cubicBezTo>
                  <a:cubicBezTo>
                    <a:pt x="1779" y="740"/>
                    <a:pt x="498" y="3081"/>
                    <a:pt x="88" y="3977"/>
                  </a:cubicBezTo>
                  <a:cubicBezTo>
                    <a:pt x="1" y="4165"/>
                    <a:pt x="95" y="4387"/>
                    <a:pt x="291" y="4456"/>
                  </a:cubicBezTo>
                  <a:cubicBezTo>
                    <a:pt x="998" y="4706"/>
                    <a:pt x="2709" y="5226"/>
                    <a:pt x="4761" y="5226"/>
                  </a:cubicBezTo>
                  <a:cubicBezTo>
                    <a:pt x="5206" y="5226"/>
                    <a:pt x="5666" y="5202"/>
                    <a:pt x="6136" y="5145"/>
                  </a:cubicBezTo>
                  <a:cubicBezTo>
                    <a:pt x="8745" y="4833"/>
                    <a:pt x="10428" y="3908"/>
                    <a:pt x="11034" y="3520"/>
                  </a:cubicBezTo>
                  <a:cubicBezTo>
                    <a:pt x="11190" y="3422"/>
                    <a:pt x="11248" y="3222"/>
                    <a:pt x="11165" y="3059"/>
                  </a:cubicBezTo>
                  <a:cubicBezTo>
                    <a:pt x="10404" y="1570"/>
                    <a:pt x="7850" y="0"/>
                    <a:pt x="5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8172589" y="5027285"/>
              <a:ext cx="161181" cy="256140"/>
            </a:xfrm>
            <a:custGeom>
              <a:avLst/>
              <a:gdLst/>
              <a:ahLst/>
              <a:cxnLst/>
              <a:rect l="l" t="t" r="r" b="b"/>
              <a:pathLst>
                <a:path w="1935" h="3075" extrusionOk="0">
                  <a:moveTo>
                    <a:pt x="1851" y="0"/>
                  </a:moveTo>
                  <a:cubicBezTo>
                    <a:pt x="1741" y="0"/>
                    <a:pt x="580" y="1928"/>
                    <a:pt x="0" y="3075"/>
                  </a:cubicBezTo>
                  <a:cubicBezTo>
                    <a:pt x="755" y="2011"/>
                    <a:pt x="1934" y="49"/>
                    <a:pt x="1854" y="1"/>
                  </a:cubicBezTo>
                  <a:cubicBezTo>
                    <a:pt x="1853" y="1"/>
                    <a:pt x="1852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8172589" y="5141568"/>
              <a:ext cx="178340" cy="141856"/>
            </a:xfrm>
            <a:custGeom>
              <a:avLst/>
              <a:gdLst/>
              <a:ahLst/>
              <a:cxnLst/>
              <a:rect l="l" t="t" r="r" b="b"/>
              <a:pathLst>
                <a:path w="2141" h="1703" extrusionOk="0">
                  <a:moveTo>
                    <a:pt x="2069" y="1"/>
                  </a:moveTo>
                  <a:cubicBezTo>
                    <a:pt x="1932" y="1"/>
                    <a:pt x="666" y="1036"/>
                    <a:pt x="0" y="1703"/>
                  </a:cubicBezTo>
                  <a:cubicBezTo>
                    <a:pt x="813" y="1162"/>
                    <a:pt x="2141" y="77"/>
                    <a:pt x="2079" y="5"/>
                  </a:cubicBezTo>
                  <a:cubicBezTo>
                    <a:pt x="2077" y="2"/>
                    <a:pt x="2074" y="1"/>
                    <a:pt x="2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8172589" y="5110415"/>
              <a:ext cx="41149" cy="173009"/>
            </a:xfrm>
            <a:custGeom>
              <a:avLst/>
              <a:gdLst/>
              <a:ahLst/>
              <a:cxnLst/>
              <a:rect l="l" t="t" r="r" b="b"/>
              <a:pathLst>
                <a:path w="494" h="2077" extrusionOk="0">
                  <a:moveTo>
                    <a:pt x="401" y="1"/>
                  </a:moveTo>
                  <a:cubicBezTo>
                    <a:pt x="309" y="1"/>
                    <a:pt x="51" y="1313"/>
                    <a:pt x="0" y="2077"/>
                  </a:cubicBezTo>
                  <a:cubicBezTo>
                    <a:pt x="240" y="1344"/>
                    <a:pt x="494" y="19"/>
                    <a:pt x="403" y="1"/>
                  </a:cubicBezTo>
                  <a:cubicBezTo>
                    <a:pt x="402" y="1"/>
                    <a:pt x="402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7785763" y="5027285"/>
              <a:ext cx="161097" cy="256140"/>
            </a:xfrm>
            <a:custGeom>
              <a:avLst/>
              <a:gdLst/>
              <a:ahLst/>
              <a:cxnLst/>
              <a:rect l="l" t="t" r="r" b="b"/>
              <a:pathLst>
                <a:path w="1934" h="3075" extrusionOk="0">
                  <a:moveTo>
                    <a:pt x="83" y="0"/>
                  </a:moveTo>
                  <a:cubicBezTo>
                    <a:pt x="82" y="0"/>
                    <a:pt x="81" y="1"/>
                    <a:pt x="80" y="1"/>
                  </a:cubicBezTo>
                  <a:cubicBezTo>
                    <a:pt x="0" y="49"/>
                    <a:pt x="1183" y="2011"/>
                    <a:pt x="1934" y="3075"/>
                  </a:cubicBezTo>
                  <a:cubicBezTo>
                    <a:pt x="1354" y="1928"/>
                    <a:pt x="190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7768521" y="5141651"/>
              <a:ext cx="178090" cy="141772"/>
            </a:xfrm>
            <a:custGeom>
              <a:avLst/>
              <a:gdLst/>
              <a:ahLst/>
              <a:cxnLst/>
              <a:rect l="l" t="t" r="r" b="b"/>
              <a:pathLst>
                <a:path w="2138" h="1702" extrusionOk="0">
                  <a:moveTo>
                    <a:pt x="68" y="0"/>
                  </a:moveTo>
                  <a:cubicBezTo>
                    <a:pt x="64" y="0"/>
                    <a:pt x="60" y="1"/>
                    <a:pt x="58" y="4"/>
                  </a:cubicBezTo>
                  <a:cubicBezTo>
                    <a:pt x="0" y="76"/>
                    <a:pt x="1325" y="1161"/>
                    <a:pt x="2137" y="1702"/>
                  </a:cubicBezTo>
                  <a:cubicBezTo>
                    <a:pt x="1470" y="1034"/>
                    <a:pt x="205" y="0"/>
                    <a:pt x="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7905376" y="5110415"/>
              <a:ext cx="41232" cy="173009"/>
            </a:xfrm>
            <a:custGeom>
              <a:avLst/>
              <a:gdLst/>
              <a:ahLst/>
              <a:cxnLst/>
              <a:rect l="l" t="t" r="r" b="b"/>
              <a:pathLst>
                <a:path w="495" h="2077" extrusionOk="0">
                  <a:moveTo>
                    <a:pt x="93" y="1"/>
                  </a:moveTo>
                  <a:cubicBezTo>
                    <a:pt x="93" y="1"/>
                    <a:pt x="92" y="1"/>
                    <a:pt x="92" y="1"/>
                  </a:cubicBezTo>
                  <a:cubicBezTo>
                    <a:pt x="1" y="19"/>
                    <a:pt x="255" y="1344"/>
                    <a:pt x="494" y="2077"/>
                  </a:cubicBezTo>
                  <a:cubicBezTo>
                    <a:pt x="447" y="1313"/>
                    <a:pt x="189" y="1"/>
                    <a:pt x="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7939861" y="4738747"/>
              <a:ext cx="241563" cy="563508"/>
            </a:xfrm>
            <a:custGeom>
              <a:avLst/>
              <a:gdLst/>
              <a:ahLst/>
              <a:cxnLst/>
              <a:rect l="l" t="t" r="r" b="b"/>
              <a:pathLst>
                <a:path w="2900" h="6765" extrusionOk="0">
                  <a:moveTo>
                    <a:pt x="1253" y="0"/>
                  </a:moveTo>
                  <a:cubicBezTo>
                    <a:pt x="872" y="0"/>
                    <a:pt x="483" y="117"/>
                    <a:pt x="483" y="117"/>
                  </a:cubicBezTo>
                  <a:cubicBezTo>
                    <a:pt x="483" y="117"/>
                    <a:pt x="501" y="1372"/>
                    <a:pt x="494" y="2830"/>
                  </a:cubicBezTo>
                  <a:cubicBezTo>
                    <a:pt x="490" y="4235"/>
                    <a:pt x="0" y="5098"/>
                    <a:pt x="48" y="6412"/>
                  </a:cubicBezTo>
                  <a:cubicBezTo>
                    <a:pt x="48" y="6499"/>
                    <a:pt x="106" y="6571"/>
                    <a:pt x="189" y="6597"/>
                  </a:cubicBezTo>
                  <a:cubicBezTo>
                    <a:pt x="405" y="6659"/>
                    <a:pt x="856" y="6765"/>
                    <a:pt x="1453" y="6765"/>
                  </a:cubicBezTo>
                  <a:cubicBezTo>
                    <a:pt x="1830" y="6765"/>
                    <a:pt x="2266" y="6722"/>
                    <a:pt x="2736" y="6600"/>
                  </a:cubicBezTo>
                  <a:cubicBezTo>
                    <a:pt x="2834" y="6575"/>
                    <a:pt x="2899" y="6477"/>
                    <a:pt x="2885" y="6379"/>
                  </a:cubicBezTo>
                  <a:cubicBezTo>
                    <a:pt x="2791" y="5711"/>
                    <a:pt x="2377" y="3908"/>
                    <a:pt x="2196" y="3411"/>
                  </a:cubicBezTo>
                  <a:cubicBezTo>
                    <a:pt x="1992" y="2863"/>
                    <a:pt x="1771" y="117"/>
                    <a:pt x="1771" y="117"/>
                  </a:cubicBezTo>
                  <a:cubicBezTo>
                    <a:pt x="1633" y="29"/>
                    <a:pt x="1444" y="0"/>
                    <a:pt x="1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7966182" y="4738747"/>
              <a:ext cx="160264" cy="236315"/>
            </a:xfrm>
            <a:custGeom>
              <a:avLst/>
              <a:gdLst/>
              <a:ahLst/>
              <a:cxnLst/>
              <a:rect l="l" t="t" r="r" b="b"/>
              <a:pathLst>
                <a:path w="1924" h="2837" extrusionOk="0">
                  <a:moveTo>
                    <a:pt x="937" y="0"/>
                  </a:moveTo>
                  <a:cubicBezTo>
                    <a:pt x="556" y="0"/>
                    <a:pt x="167" y="117"/>
                    <a:pt x="167" y="117"/>
                  </a:cubicBezTo>
                  <a:cubicBezTo>
                    <a:pt x="167" y="117"/>
                    <a:pt x="0" y="2798"/>
                    <a:pt x="51" y="2830"/>
                  </a:cubicBezTo>
                  <a:cubicBezTo>
                    <a:pt x="58" y="2834"/>
                    <a:pt x="68" y="2836"/>
                    <a:pt x="80" y="2836"/>
                  </a:cubicBezTo>
                  <a:cubicBezTo>
                    <a:pt x="154" y="2836"/>
                    <a:pt x="309" y="2764"/>
                    <a:pt x="381" y="2693"/>
                  </a:cubicBezTo>
                  <a:cubicBezTo>
                    <a:pt x="439" y="2758"/>
                    <a:pt x="523" y="2794"/>
                    <a:pt x="610" y="2798"/>
                  </a:cubicBezTo>
                  <a:cubicBezTo>
                    <a:pt x="614" y="2798"/>
                    <a:pt x="618" y="2798"/>
                    <a:pt x="622" y="2798"/>
                  </a:cubicBezTo>
                  <a:cubicBezTo>
                    <a:pt x="701" y="2798"/>
                    <a:pt x="779" y="2766"/>
                    <a:pt x="835" y="2707"/>
                  </a:cubicBezTo>
                  <a:cubicBezTo>
                    <a:pt x="890" y="2766"/>
                    <a:pt x="965" y="2802"/>
                    <a:pt x="1044" y="2802"/>
                  </a:cubicBezTo>
                  <a:cubicBezTo>
                    <a:pt x="1048" y="2802"/>
                    <a:pt x="1052" y="2802"/>
                    <a:pt x="1056" y="2801"/>
                  </a:cubicBezTo>
                  <a:cubicBezTo>
                    <a:pt x="1143" y="2798"/>
                    <a:pt x="1226" y="2758"/>
                    <a:pt x="1281" y="2693"/>
                  </a:cubicBezTo>
                  <a:cubicBezTo>
                    <a:pt x="1325" y="2741"/>
                    <a:pt x="1386" y="2769"/>
                    <a:pt x="1451" y="2769"/>
                  </a:cubicBezTo>
                  <a:cubicBezTo>
                    <a:pt x="1455" y="2769"/>
                    <a:pt x="1458" y="2769"/>
                    <a:pt x="1462" y="2769"/>
                  </a:cubicBezTo>
                  <a:cubicBezTo>
                    <a:pt x="1531" y="2765"/>
                    <a:pt x="1593" y="2729"/>
                    <a:pt x="1629" y="2671"/>
                  </a:cubicBezTo>
                  <a:cubicBezTo>
                    <a:pt x="1687" y="2723"/>
                    <a:pt x="1789" y="2775"/>
                    <a:pt x="1848" y="2775"/>
                  </a:cubicBezTo>
                  <a:cubicBezTo>
                    <a:pt x="1859" y="2775"/>
                    <a:pt x="1868" y="2773"/>
                    <a:pt x="1876" y="2769"/>
                  </a:cubicBezTo>
                  <a:cubicBezTo>
                    <a:pt x="1923" y="2740"/>
                    <a:pt x="1455" y="117"/>
                    <a:pt x="1455" y="117"/>
                  </a:cubicBezTo>
                  <a:cubicBezTo>
                    <a:pt x="1317" y="29"/>
                    <a:pt x="1128" y="0"/>
                    <a:pt x="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7629167" y="4481861"/>
              <a:ext cx="150602" cy="149519"/>
            </a:xfrm>
            <a:custGeom>
              <a:avLst/>
              <a:gdLst/>
              <a:ahLst/>
              <a:cxnLst/>
              <a:rect l="l" t="t" r="r" b="b"/>
              <a:pathLst>
                <a:path w="1808" h="1795" extrusionOk="0">
                  <a:moveTo>
                    <a:pt x="1807" y="0"/>
                  </a:moveTo>
                  <a:cubicBezTo>
                    <a:pt x="1038" y="490"/>
                    <a:pt x="443" y="1151"/>
                    <a:pt x="1" y="1771"/>
                  </a:cubicBezTo>
                  <a:cubicBezTo>
                    <a:pt x="92" y="1787"/>
                    <a:pt x="179" y="1794"/>
                    <a:pt x="261" y="1794"/>
                  </a:cubicBezTo>
                  <a:cubicBezTo>
                    <a:pt x="1031" y="1794"/>
                    <a:pt x="1419" y="1158"/>
                    <a:pt x="1419" y="1158"/>
                  </a:cubicBezTo>
                  <a:cubicBezTo>
                    <a:pt x="1419" y="1158"/>
                    <a:pt x="1717" y="842"/>
                    <a:pt x="1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8260550" y="4486692"/>
              <a:ext cx="156932" cy="113534"/>
            </a:xfrm>
            <a:custGeom>
              <a:avLst/>
              <a:gdLst/>
              <a:ahLst/>
              <a:cxnLst/>
              <a:rect l="l" t="t" r="r" b="b"/>
              <a:pathLst>
                <a:path w="1884" h="1363" extrusionOk="0">
                  <a:moveTo>
                    <a:pt x="149" y="1"/>
                  </a:moveTo>
                  <a:cubicBezTo>
                    <a:pt x="29" y="363"/>
                    <a:pt x="0" y="828"/>
                    <a:pt x="461" y="1143"/>
                  </a:cubicBezTo>
                  <a:cubicBezTo>
                    <a:pt x="695" y="1304"/>
                    <a:pt x="946" y="1362"/>
                    <a:pt x="1187" y="1362"/>
                  </a:cubicBezTo>
                  <a:cubicBezTo>
                    <a:pt x="1442" y="1362"/>
                    <a:pt x="1685" y="1296"/>
                    <a:pt x="1883" y="1216"/>
                  </a:cubicBezTo>
                  <a:cubicBezTo>
                    <a:pt x="1368" y="730"/>
                    <a:pt x="784" y="320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7565112" y="4570322"/>
              <a:ext cx="919771" cy="282878"/>
            </a:xfrm>
            <a:custGeom>
              <a:avLst/>
              <a:gdLst/>
              <a:ahLst/>
              <a:cxnLst/>
              <a:rect l="l" t="t" r="r" b="b"/>
              <a:pathLst>
                <a:path w="11042" h="3396" extrusionOk="0">
                  <a:moveTo>
                    <a:pt x="5157" y="1"/>
                  </a:moveTo>
                  <a:cubicBezTo>
                    <a:pt x="3569" y="1"/>
                    <a:pt x="3123" y="973"/>
                    <a:pt x="2994" y="1525"/>
                  </a:cubicBezTo>
                  <a:cubicBezTo>
                    <a:pt x="1455" y="1830"/>
                    <a:pt x="523" y="2237"/>
                    <a:pt x="0" y="2534"/>
                  </a:cubicBezTo>
                  <a:cubicBezTo>
                    <a:pt x="40" y="2574"/>
                    <a:pt x="87" y="2607"/>
                    <a:pt x="138" y="2625"/>
                  </a:cubicBezTo>
                  <a:cubicBezTo>
                    <a:pt x="848" y="2878"/>
                    <a:pt x="2558" y="3396"/>
                    <a:pt x="4608" y="3396"/>
                  </a:cubicBezTo>
                  <a:cubicBezTo>
                    <a:pt x="5054" y="3396"/>
                    <a:pt x="5516" y="3371"/>
                    <a:pt x="5987" y="3314"/>
                  </a:cubicBezTo>
                  <a:cubicBezTo>
                    <a:pt x="8596" y="3002"/>
                    <a:pt x="10279" y="2077"/>
                    <a:pt x="10885" y="1689"/>
                  </a:cubicBezTo>
                  <a:cubicBezTo>
                    <a:pt x="10961" y="1641"/>
                    <a:pt x="11016" y="1569"/>
                    <a:pt x="11041" y="1482"/>
                  </a:cubicBezTo>
                  <a:cubicBezTo>
                    <a:pt x="10253" y="1281"/>
                    <a:pt x="9119" y="1110"/>
                    <a:pt x="7526" y="1110"/>
                  </a:cubicBezTo>
                  <a:cubicBezTo>
                    <a:pt x="7447" y="1110"/>
                    <a:pt x="7367" y="1111"/>
                    <a:pt x="7286" y="1112"/>
                  </a:cubicBezTo>
                  <a:cubicBezTo>
                    <a:pt x="7123" y="622"/>
                    <a:pt x="6647" y="67"/>
                    <a:pt x="5345" y="5"/>
                  </a:cubicBezTo>
                  <a:cubicBezTo>
                    <a:pt x="5280" y="2"/>
                    <a:pt x="5218" y="1"/>
                    <a:pt x="5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"/>
          <p:cNvSpPr/>
          <p:nvPr/>
        </p:nvSpPr>
        <p:spPr>
          <a:xfrm>
            <a:off x="0" y="-5000"/>
            <a:ext cx="12161838" cy="6868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06" name="Google Shape;506;p35"/>
          <p:cNvGrpSpPr/>
          <p:nvPr/>
        </p:nvGrpSpPr>
        <p:grpSpPr>
          <a:xfrm rot="-2372378" flipH="1">
            <a:off x="407839" y="-631841"/>
            <a:ext cx="1809987" cy="1936612"/>
            <a:chOff x="-12" y="-62386"/>
            <a:chExt cx="965386" cy="1030369"/>
          </a:xfrm>
        </p:grpSpPr>
        <p:sp>
          <p:nvSpPr>
            <p:cNvPr id="507" name="Google Shape;507;p35"/>
            <p:cNvSpPr/>
            <p:nvPr/>
          </p:nvSpPr>
          <p:spPr>
            <a:xfrm rot="8223859">
              <a:off x="178431" y="154867"/>
              <a:ext cx="638098" cy="687938"/>
            </a:xfrm>
            <a:custGeom>
              <a:avLst/>
              <a:gdLst/>
              <a:ahLst/>
              <a:cxnLst/>
              <a:rect l="l" t="t" r="r" b="b"/>
              <a:pathLst>
                <a:path w="13730" h="14803" extrusionOk="0">
                  <a:moveTo>
                    <a:pt x="10936" y="1"/>
                  </a:moveTo>
                  <a:cubicBezTo>
                    <a:pt x="10936" y="1"/>
                    <a:pt x="3578" y="2083"/>
                    <a:pt x="1423" y="6230"/>
                  </a:cubicBezTo>
                  <a:cubicBezTo>
                    <a:pt x="323" y="8346"/>
                    <a:pt x="0" y="12170"/>
                    <a:pt x="3904" y="14118"/>
                  </a:cubicBezTo>
                  <a:cubicBezTo>
                    <a:pt x="4873" y="14600"/>
                    <a:pt x="5778" y="14802"/>
                    <a:pt x="6607" y="14802"/>
                  </a:cubicBezTo>
                  <a:cubicBezTo>
                    <a:pt x="9088" y="14802"/>
                    <a:pt x="10887" y="12988"/>
                    <a:pt x="11665" y="11408"/>
                  </a:cubicBezTo>
                  <a:cubicBezTo>
                    <a:pt x="13730" y="7217"/>
                    <a:pt x="10936" y="1"/>
                    <a:pt x="10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35"/>
            <p:cNvSpPr/>
            <p:nvPr/>
          </p:nvSpPr>
          <p:spPr>
            <a:xfrm rot="8223859">
              <a:off x="370283" y="682187"/>
              <a:ext cx="169679" cy="29417"/>
            </a:xfrm>
            <a:custGeom>
              <a:avLst/>
              <a:gdLst/>
              <a:ahLst/>
              <a:cxnLst/>
              <a:rect l="l" t="t" r="r" b="b"/>
              <a:pathLst>
                <a:path w="3651" h="633" extrusionOk="0">
                  <a:moveTo>
                    <a:pt x="26" y="1"/>
                  </a:moveTo>
                  <a:lnTo>
                    <a:pt x="0" y="269"/>
                  </a:lnTo>
                  <a:lnTo>
                    <a:pt x="3650" y="632"/>
                  </a:lnTo>
                  <a:cubicBezTo>
                    <a:pt x="3639" y="541"/>
                    <a:pt x="3625" y="451"/>
                    <a:pt x="3610" y="36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35"/>
            <p:cNvSpPr/>
            <p:nvPr/>
          </p:nvSpPr>
          <p:spPr>
            <a:xfrm rot="8223859">
              <a:off x="560334" y="686540"/>
              <a:ext cx="88395" cy="92760"/>
            </a:xfrm>
            <a:custGeom>
              <a:avLst/>
              <a:gdLst/>
              <a:ahLst/>
              <a:cxnLst/>
              <a:rect l="l" t="t" r="r" b="b"/>
              <a:pathLst>
                <a:path w="1902" h="1996" extrusionOk="0">
                  <a:moveTo>
                    <a:pt x="258" y="0"/>
                  </a:moveTo>
                  <a:cubicBezTo>
                    <a:pt x="171" y="37"/>
                    <a:pt x="84" y="76"/>
                    <a:pt x="1" y="116"/>
                  </a:cubicBezTo>
                  <a:lnTo>
                    <a:pt x="1706" y="1996"/>
                  </a:lnTo>
                  <a:lnTo>
                    <a:pt x="1902" y="1814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5"/>
            <p:cNvSpPr/>
            <p:nvPr/>
          </p:nvSpPr>
          <p:spPr>
            <a:xfrm rot="8223859">
              <a:off x="526001" y="471061"/>
              <a:ext cx="160570" cy="174041"/>
            </a:xfrm>
            <a:custGeom>
              <a:avLst/>
              <a:gdLst/>
              <a:ahLst/>
              <a:cxnLst/>
              <a:rect l="l" t="t" r="r" b="b"/>
              <a:pathLst>
                <a:path w="3455" h="3745" extrusionOk="0">
                  <a:moveTo>
                    <a:pt x="218" y="0"/>
                  </a:moveTo>
                  <a:cubicBezTo>
                    <a:pt x="146" y="51"/>
                    <a:pt x="73" y="102"/>
                    <a:pt x="1" y="156"/>
                  </a:cubicBezTo>
                  <a:lnTo>
                    <a:pt x="3255" y="3745"/>
                  </a:lnTo>
                  <a:lnTo>
                    <a:pt x="3455" y="356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5"/>
            <p:cNvSpPr/>
            <p:nvPr/>
          </p:nvSpPr>
          <p:spPr>
            <a:xfrm rot="8223859">
              <a:off x="237407" y="524853"/>
              <a:ext cx="259236" cy="38154"/>
            </a:xfrm>
            <a:custGeom>
              <a:avLst/>
              <a:gdLst/>
              <a:ahLst/>
              <a:cxnLst/>
              <a:rect l="l" t="t" r="r" b="b"/>
              <a:pathLst>
                <a:path w="5578" h="821" extrusionOk="0">
                  <a:moveTo>
                    <a:pt x="29" y="0"/>
                  </a:moveTo>
                  <a:lnTo>
                    <a:pt x="0" y="265"/>
                  </a:lnTo>
                  <a:lnTo>
                    <a:pt x="5544" y="820"/>
                  </a:lnTo>
                  <a:cubicBezTo>
                    <a:pt x="5559" y="730"/>
                    <a:pt x="5566" y="642"/>
                    <a:pt x="5577" y="55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5"/>
            <p:cNvSpPr/>
            <p:nvPr/>
          </p:nvSpPr>
          <p:spPr>
            <a:xfrm rot="8223859">
              <a:off x="430870" y="121930"/>
              <a:ext cx="165822" cy="191096"/>
            </a:xfrm>
            <a:custGeom>
              <a:avLst/>
              <a:gdLst/>
              <a:ahLst/>
              <a:cxnLst/>
              <a:rect l="l" t="t" r="r" b="b"/>
              <a:pathLst>
                <a:path w="3568" h="4112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145"/>
                    <a:pt x="22" y="294"/>
                    <a:pt x="44" y="443"/>
                  </a:cubicBezTo>
                  <a:lnTo>
                    <a:pt x="3371" y="4111"/>
                  </a:lnTo>
                  <a:lnTo>
                    <a:pt x="3567" y="3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5"/>
            <p:cNvSpPr/>
            <p:nvPr/>
          </p:nvSpPr>
          <p:spPr>
            <a:xfrm rot="8223859">
              <a:off x="164621" y="351137"/>
              <a:ext cx="282334" cy="39827"/>
            </a:xfrm>
            <a:custGeom>
              <a:avLst/>
              <a:gdLst/>
              <a:ahLst/>
              <a:cxnLst/>
              <a:rect l="l" t="t" r="r" b="b"/>
              <a:pathLst>
                <a:path w="6075" h="857" extrusionOk="0">
                  <a:moveTo>
                    <a:pt x="26" y="0"/>
                  </a:moveTo>
                  <a:lnTo>
                    <a:pt x="1" y="269"/>
                  </a:lnTo>
                  <a:lnTo>
                    <a:pt x="5878" y="856"/>
                  </a:lnTo>
                  <a:cubicBezTo>
                    <a:pt x="5947" y="773"/>
                    <a:pt x="6013" y="689"/>
                    <a:pt x="6074" y="60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5"/>
            <p:cNvSpPr/>
            <p:nvPr/>
          </p:nvSpPr>
          <p:spPr>
            <a:xfrm rot="8223859">
              <a:off x="484258" y="271306"/>
              <a:ext cx="199516" cy="220467"/>
            </a:xfrm>
            <a:custGeom>
              <a:avLst/>
              <a:gdLst/>
              <a:ahLst/>
              <a:cxnLst/>
              <a:rect l="l" t="t" r="r" b="b"/>
              <a:pathLst>
                <a:path w="4293" h="4744" extrusionOk="0">
                  <a:moveTo>
                    <a:pt x="153" y="1"/>
                  </a:moveTo>
                  <a:cubicBezTo>
                    <a:pt x="102" y="77"/>
                    <a:pt x="52" y="153"/>
                    <a:pt x="1" y="230"/>
                  </a:cubicBezTo>
                  <a:lnTo>
                    <a:pt x="4097" y="4743"/>
                  </a:lnTo>
                  <a:lnTo>
                    <a:pt x="4293" y="4565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5"/>
            <p:cNvSpPr/>
            <p:nvPr/>
          </p:nvSpPr>
          <p:spPr>
            <a:xfrm rot="8223859">
              <a:off x="234706" y="-27635"/>
              <a:ext cx="441324" cy="862676"/>
            </a:xfrm>
            <a:custGeom>
              <a:avLst/>
              <a:gdLst/>
              <a:ahLst/>
              <a:cxnLst/>
              <a:rect l="l" t="t" r="r" b="b"/>
              <a:pathLst>
                <a:path w="9496" h="18563" extrusionOk="0">
                  <a:moveTo>
                    <a:pt x="9376" y="1"/>
                  </a:moveTo>
                  <a:lnTo>
                    <a:pt x="0" y="18113"/>
                  </a:lnTo>
                  <a:lnTo>
                    <a:pt x="904" y="18563"/>
                  </a:lnTo>
                  <a:lnTo>
                    <a:pt x="9495" y="62"/>
                  </a:lnTo>
                  <a:lnTo>
                    <a:pt x="9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6" name="Google Shape;516;p35"/>
          <p:cNvSpPr/>
          <p:nvPr/>
        </p:nvSpPr>
        <p:spPr>
          <a:xfrm flipH="1">
            <a:off x="7557158" y="5523866"/>
            <a:ext cx="1571536" cy="1361077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9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81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2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3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5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5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6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200" y="6099283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7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1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6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40" y="5551671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2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6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09" y="5847950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3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2" y="1092367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4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05015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4" y="5539115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90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8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6" y="5924230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5" y="5690300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8" y="6029217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4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3" y="259357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3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4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4" y="-26631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6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5" y="302768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40" y="98215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2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9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2" y="42298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3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7" y="29187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50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3" y="514869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8000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1" y="59106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1" y="828636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3" y="886922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0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1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4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3" y="98472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1" y="219973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5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5" y="549538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6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1" y="529449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4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1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1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9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3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8" y="890844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6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3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4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60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6" y="5783901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1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2" y="245522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6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331139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97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966403" y="527167"/>
            <a:ext cx="10220652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18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1"/>
          </p:nvPr>
        </p:nvSpPr>
        <p:spPr>
          <a:xfrm>
            <a:off x="8040758" y="4853400"/>
            <a:ext cx="2965047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2"/>
          </p:nvPr>
        </p:nvSpPr>
        <p:spPr>
          <a:xfrm>
            <a:off x="1148285" y="4853400"/>
            <a:ext cx="2965047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3"/>
          </p:nvPr>
        </p:nvSpPr>
        <p:spPr>
          <a:xfrm>
            <a:off x="4598397" y="2197300"/>
            <a:ext cx="2965047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27"/>
            </a:lvl9pPr>
          </a:lstStyle>
          <a:p>
            <a:endParaRPr/>
          </a:p>
        </p:txBody>
      </p:sp>
      <p:grpSp>
        <p:nvGrpSpPr>
          <p:cNvPr id="155" name="Google Shape;155;p16"/>
          <p:cNvGrpSpPr/>
          <p:nvPr/>
        </p:nvGrpSpPr>
        <p:grpSpPr>
          <a:xfrm>
            <a:off x="168637" y="230472"/>
            <a:ext cx="12730316" cy="6089377"/>
            <a:chOff x="126791" y="172852"/>
            <a:chExt cx="9571416" cy="4567033"/>
          </a:xfrm>
        </p:grpSpPr>
        <p:grpSp>
          <p:nvGrpSpPr>
            <p:cNvPr id="156" name="Google Shape;156;p16"/>
            <p:cNvGrpSpPr/>
            <p:nvPr/>
          </p:nvGrpSpPr>
          <p:grpSpPr>
            <a:xfrm>
              <a:off x="593313" y="2342128"/>
              <a:ext cx="8082992" cy="2397757"/>
              <a:chOff x="593313" y="2342128"/>
              <a:chExt cx="8082992" cy="2397757"/>
            </a:xfrm>
          </p:grpSpPr>
          <p:sp>
            <p:nvSpPr>
              <p:cNvPr id="157" name="Google Shape;157;p16"/>
              <p:cNvSpPr/>
              <p:nvPr/>
            </p:nvSpPr>
            <p:spPr>
              <a:xfrm flipH="1">
                <a:off x="8320788" y="45003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2"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2"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 flipH="1">
                <a:off x="593313" y="345850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2"/>
              </a:p>
            </p:txBody>
          </p:sp>
        </p:grpSp>
        <p:sp>
          <p:nvSpPr>
            <p:cNvPr id="160" name="Google Shape;160;p16"/>
            <p:cNvSpPr/>
            <p:nvPr/>
          </p:nvSpPr>
          <p:spPr>
            <a:xfrm rot="-126081" flipH="1">
              <a:off x="144232" y="24823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1" name="Google Shape;161;p16"/>
            <p:cNvSpPr/>
            <p:nvPr/>
          </p:nvSpPr>
          <p:spPr>
            <a:xfrm rot="-126103" flipH="1">
              <a:off x="6944311" y="222419"/>
              <a:ext cx="2728987" cy="1408385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162" name="Google Shape;162;p16"/>
          <p:cNvSpPr txBox="1">
            <a:spLocks noGrp="1"/>
          </p:cNvSpPr>
          <p:nvPr>
            <p:ph type="ctrTitle" idx="4"/>
          </p:nvPr>
        </p:nvSpPr>
        <p:spPr>
          <a:xfrm>
            <a:off x="1315271" y="4427267"/>
            <a:ext cx="2631075" cy="56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 idx="5"/>
          </p:nvPr>
        </p:nvSpPr>
        <p:spPr>
          <a:xfrm>
            <a:off x="4761188" y="1632100"/>
            <a:ext cx="2631075" cy="56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ctrTitle" idx="6"/>
          </p:nvPr>
        </p:nvSpPr>
        <p:spPr>
          <a:xfrm>
            <a:off x="8207744" y="4427267"/>
            <a:ext cx="2631075" cy="56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87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75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1269751" y="1893825"/>
            <a:ext cx="9622336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49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988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631309" y="5919475"/>
            <a:ext cx="11351747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/>
          <p:nvPr/>
        </p:nvSpPr>
        <p:spPr>
          <a:xfrm>
            <a:off x="510709" y="1086701"/>
            <a:ext cx="11115588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520015" y="1086696"/>
            <a:ext cx="966650" cy="777202"/>
            <a:chOff x="9417497" y="1564911"/>
            <a:chExt cx="967692" cy="776116"/>
          </a:xfrm>
        </p:grpSpPr>
        <p:sp>
          <p:nvSpPr>
            <p:cNvPr id="136" name="Google Shape;136;p9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9"/>
          <p:cNvGrpSpPr/>
          <p:nvPr/>
        </p:nvGrpSpPr>
        <p:grpSpPr>
          <a:xfrm>
            <a:off x="707812" y="1197852"/>
            <a:ext cx="1098671" cy="960077"/>
            <a:chOff x="8316334" y="844291"/>
            <a:chExt cx="981899" cy="855912"/>
          </a:xfrm>
        </p:grpSpPr>
        <p:sp>
          <p:nvSpPr>
            <p:cNvPr id="145" name="Google Shape;145;p9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9"/>
          <p:cNvGrpSpPr/>
          <p:nvPr/>
        </p:nvGrpSpPr>
        <p:grpSpPr>
          <a:xfrm rot="10800000">
            <a:off x="5463530" y="671351"/>
            <a:ext cx="1234784" cy="872004"/>
            <a:chOff x="621403" y="597265"/>
            <a:chExt cx="1588204" cy="1118814"/>
          </a:xfrm>
        </p:grpSpPr>
        <p:sp>
          <p:nvSpPr>
            <p:cNvPr id="154" name="Google Shape;154;p9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9"/>
          <p:cNvGrpSpPr/>
          <p:nvPr/>
        </p:nvGrpSpPr>
        <p:grpSpPr>
          <a:xfrm flipH="1">
            <a:off x="10291344" y="4890702"/>
            <a:ext cx="1098671" cy="960077"/>
            <a:chOff x="8316334" y="844291"/>
            <a:chExt cx="981899" cy="855912"/>
          </a:xfrm>
        </p:grpSpPr>
        <p:sp>
          <p:nvSpPr>
            <p:cNvPr id="157" name="Google Shape;157;p9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9"/>
          <p:cNvGrpSpPr/>
          <p:nvPr/>
        </p:nvGrpSpPr>
        <p:grpSpPr>
          <a:xfrm flipH="1">
            <a:off x="9615313" y="5308171"/>
            <a:ext cx="966650" cy="777202"/>
            <a:chOff x="9417497" y="1564911"/>
            <a:chExt cx="967692" cy="776116"/>
          </a:xfrm>
        </p:grpSpPr>
        <p:sp>
          <p:nvSpPr>
            <p:cNvPr id="166" name="Google Shape;166;p9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9"/>
          <p:cNvGrpSpPr/>
          <p:nvPr/>
        </p:nvGrpSpPr>
        <p:grpSpPr>
          <a:xfrm rot="10800000">
            <a:off x="5545240" y="671351"/>
            <a:ext cx="1234784" cy="872004"/>
            <a:chOff x="621403" y="597265"/>
            <a:chExt cx="1588204" cy="1118814"/>
          </a:xfrm>
        </p:grpSpPr>
        <p:sp>
          <p:nvSpPr>
            <p:cNvPr id="175" name="Google Shape;175;p9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9"/>
          <p:cNvSpPr/>
          <p:nvPr/>
        </p:nvSpPr>
        <p:spPr>
          <a:xfrm rot="7429286">
            <a:off x="81410" y="-35739"/>
            <a:ext cx="972541" cy="716670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/>
          <p:nvPr/>
        </p:nvSpPr>
        <p:spPr>
          <a:xfrm rot="9469379" flipH="1">
            <a:off x="11602224" y="51836"/>
            <a:ext cx="42753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12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●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○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■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●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○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■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●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○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■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3F9BB-035A-CFC7-E87F-66F9591BF156}"/>
              </a:ext>
            </a:extLst>
          </p:cNvPr>
          <p:cNvSpPr txBox="1"/>
          <p:nvPr userDrawn="1"/>
        </p:nvSpPr>
        <p:spPr>
          <a:xfrm>
            <a:off x="4357992" y="7391400"/>
            <a:ext cx="912138" cy="47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7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B7C6F-6481-96D5-B04F-6D6BDDDB0037}"/>
              </a:ext>
            </a:extLst>
          </p:cNvPr>
          <p:cNvSpPr txBox="1"/>
          <p:nvPr userDrawn="1"/>
        </p:nvSpPr>
        <p:spPr>
          <a:xfrm>
            <a:off x="2401963" y="7391401"/>
            <a:ext cx="7357912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4">
                <a:solidFill>
                  <a:srgbClr val="7030A0"/>
                </a:solidFill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1" r:id="rId3"/>
    <p:sldLayoutId id="2147483681" r:id="rId4"/>
    <p:sldLayoutId id="2147483687" r:id="rId5"/>
    <p:sldLayoutId id="2147483690" r:id="rId6"/>
    <p:sldLayoutId id="2147483691" r:id="rId7"/>
    <p:sldLayoutId id="2147483692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image" Target="../media/image5.gif"/><Relationship Id="rId12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.xml"/><Relationship Id="rId11" Type="http://schemas.openxmlformats.org/officeDocument/2006/relationships/image" Target="../media/image6.gif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jpe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jpe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9521" y="3429001"/>
            <a:ext cx="3959626" cy="2908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259265" y="185844"/>
            <a:ext cx="9643309" cy="2774319"/>
          </a:xfrm>
          <a:prstGeom prst="rect">
            <a:avLst/>
          </a:prstGeom>
        </p:spPr>
        <p:txBody>
          <a:bodyPr spcFirstLastPara="1" wrap="square" lIns="121298" tIns="121298" rIns="121298" bIns="121298" anchor="b" anchorCtr="0">
            <a:noAutofit/>
          </a:bodyPr>
          <a:lstStyle/>
          <a:p>
            <a:r>
              <a:rPr lang="en-US" sz="9576" b="1">
                <a:solidFill>
                  <a:srgbClr val="002060"/>
                </a:solidFill>
                <a:latin typeface="+mj-lt"/>
              </a:rPr>
              <a:t>TIẾNG VIỆT 3</a:t>
            </a:r>
            <a:endParaRPr sz="9576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44026" y="-140826"/>
            <a:ext cx="2317922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35373" y="60503"/>
            <a:ext cx="11122201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C2728-D322-4FF0-7950-0C2612F9B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601" y="1295400"/>
            <a:ext cx="10481743" cy="550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FF1597-6832-2760-75AA-891391621B76}"/>
              </a:ext>
            </a:extLst>
          </p:cNvPr>
          <p:cNvSpPr/>
          <p:nvPr/>
        </p:nvSpPr>
        <p:spPr>
          <a:xfrm>
            <a:off x="217488" y="2105453"/>
            <a:ext cx="3556794" cy="34537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ghị quyết số 15-NQ/TW về &quot;Phương hướng, nhiệm vụ phát triển Thủ đô Hà Nội đến năm 2030, tầm nhìn đến năm 2045&quot;xác định xây dựng và phát triển Thủ đô thực sự xứng đáng là trung tâm đầu não chính trị - hành chính quốc gia, trái tim của cả nước ">
            <a:extLst>
              <a:ext uri="{FF2B5EF4-FFF2-40B4-BE49-F238E27FC236}">
                <a16:creationId xmlns:a16="http://schemas.microsoft.com/office/drawing/2014/main" id="{B7F646B5-42CA-A19A-0697-A00C8006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04" y="1568800"/>
            <a:ext cx="8007856" cy="42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221457" y="254400"/>
            <a:ext cx="11719719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7DA6B-064F-BBCC-7E9D-D4753A1B04F0}"/>
              </a:ext>
            </a:extLst>
          </p:cNvPr>
          <p:cNvSpPr/>
          <p:nvPr/>
        </p:nvSpPr>
        <p:spPr>
          <a:xfrm>
            <a:off x="404019" y="2800351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Thủ đô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80CEE-548F-D021-56D0-EED6A2882270}"/>
              </a:ext>
            </a:extLst>
          </p:cNvPr>
          <p:cNvSpPr/>
          <p:nvPr/>
        </p:nvSpPr>
        <p:spPr>
          <a:xfrm>
            <a:off x="589122" y="3720337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6A09C-852E-F34F-A7D2-838BEAE8962B}"/>
              </a:ext>
            </a:extLst>
          </p:cNvPr>
          <p:cNvSpPr/>
          <p:nvPr/>
        </p:nvSpPr>
        <p:spPr>
          <a:xfrm>
            <a:off x="404019" y="3943350"/>
            <a:ext cx="3185160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Hà Nội</a:t>
            </a:r>
          </a:p>
        </p:txBody>
      </p:sp>
    </p:spTree>
    <p:extLst>
      <p:ext uri="{BB962C8B-B14F-4D97-AF65-F5344CB8AC3E}">
        <p14:creationId xmlns:p14="http://schemas.microsoft.com/office/powerpoint/2010/main" val="42548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FF1597-6832-2760-75AA-891391621B76}"/>
              </a:ext>
            </a:extLst>
          </p:cNvPr>
          <p:cNvSpPr/>
          <p:nvPr/>
        </p:nvSpPr>
        <p:spPr>
          <a:xfrm>
            <a:off x="217488" y="2105453"/>
            <a:ext cx="3556794" cy="34537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221457" y="254400"/>
            <a:ext cx="11719719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7DA6B-064F-BBCC-7E9D-D4753A1B04F0}"/>
              </a:ext>
            </a:extLst>
          </p:cNvPr>
          <p:cNvSpPr/>
          <p:nvPr/>
        </p:nvSpPr>
        <p:spPr>
          <a:xfrm>
            <a:off x="404019" y="2800351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Quốc kì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80CEE-548F-D021-56D0-EED6A2882270}"/>
              </a:ext>
            </a:extLst>
          </p:cNvPr>
          <p:cNvSpPr/>
          <p:nvPr/>
        </p:nvSpPr>
        <p:spPr>
          <a:xfrm>
            <a:off x="589122" y="3720337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6A09C-852E-F34F-A7D2-838BEAE8962B}"/>
              </a:ext>
            </a:extLst>
          </p:cNvPr>
          <p:cNvSpPr/>
          <p:nvPr/>
        </p:nvSpPr>
        <p:spPr>
          <a:xfrm>
            <a:off x="404019" y="3842827"/>
            <a:ext cx="3185160" cy="13387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Cờ đỏ sao vàng</a:t>
            </a:r>
          </a:p>
        </p:txBody>
      </p:sp>
      <p:pic>
        <p:nvPicPr>
          <p:cNvPr id="4" name="Picture 2" descr="Cờ đỏ sao vàng và khát vọng Việt Nam">
            <a:extLst>
              <a:ext uri="{FF2B5EF4-FFF2-40B4-BE49-F238E27FC236}">
                <a16:creationId xmlns:a16="http://schemas.microsoft.com/office/drawing/2014/main" id="{312C6531-FC52-C43F-823F-73BF60A8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34" y="1657350"/>
            <a:ext cx="7910231" cy="436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FF1597-6832-2760-75AA-891391621B76}"/>
              </a:ext>
            </a:extLst>
          </p:cNvPr>
          <p:cNvSpPr/>
          <p:nvPr/>
        </p:nvSpPr>
        <p:spPr>
          <a:xfrm>
            <a:off x="217488" y="2105453"/>
            <a:ext cx="3556794" cy="34537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221457" y="254400"/>
            <a:ext cx="11719719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7DA6B-064F-BBCC-7E9D-D4753A1B04F0}"/>
              </a:ext>
            </a:extLst>
          </p:cNvPr>
          <p:cNvSpPr/>
          <p:nvPr/>
        </p:nvSpPr>
        <p:spPr>
          <a:xfrm>
            <a:off x="404019" y="2800351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Quốc 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80CEE-548F-D021-56D0-EED6A2882270}"/>
              </a:ext>
            </a:extLst>
          </p:cNvPr>
          <p:cNvSpPr/>
          <p:nvPr/>
        </p:nvSpPr>
        <p:spPr>
          <a:xfrm>
            <a:off x="589122" y="3720337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6A09C-852E-F34F-A7D2-838BEAE8962B}"/>
              </a:ext>
            </a:extLst>
          </p:cNvPr>
          <p:cNvSpPr/>
          <p:nvPr/>
        </p:nvSpPr>
        <p:spPr>
          <a:xfrm>
            <a:off x="404019" y="3842827"/>
            <a:ext cx="3185160" cy="13387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Tiến quân ca</a:t>
            </a:r>
          </a:p>
        </p:txBody>
      </p:sp>
      <p:pic>
        <p:nvPicPr>
          <p:cNvPr id="3074" name="Picture 2" descr="Vài điều về hát Quốc ca – Báo Nghệ An">
            <a:extLst>
              <a:ext uri="{FF2B5EF4-FFF2-40B4-BE49-F238E27FC236}">
                <a16:creationId xmlns:a16="http://schemas.microsoft.com/office/drawing/2014/main" id="{208080DA-9DE1-C198-B159-D1E473C1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1" y="1456561"/>
            <a:ext cx="8502652" cy="4751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FF1597-6832-2760-75AA-891391621B76}"/>
              </a:ext>
            </a:extLst>
          </p:cNvPr>
          <p:cNvSpPr/>
          <p:nvPr/>
        </p:nvSpPr>
        <p:spPr>
          <a:xfrm>
            <a:off x="1304925" y="2115976"/>
            <a:ext cx="3556794" cy="34537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221457" y="254400"/>
            <a:ext cx="11719719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7DA6B-064F-BBCC-7E9D-D4753A1B04F0}"/>
              </a:ext>
            </a:extLst>
          </p:cNvPr>
          <p:cNvSpPr/>
          <p:nvPr/>
        </p:nvSpPr>
        <p:spPr>
          <a:xfrm>
            <a:off x="1491456" y="2810874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Ngôn ngữ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80CEE-548F-D021-56D0-EED6A2882270}"/>
              </a:ext>
            </a:extLst>
          </p:cNvPr>
          <p:cNvSpPr/>
          <p:nvPr/>
        </p:nvSpPr>
        <p:spPr>
          <a:xfrm>
            <a:off x="1676559" y="3730860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6A09C-852E-F34F-A7D2-838BEAE8962B}"/>
              </a:ext>
            </a:extLst>
          </p:cNvPr>
          <p:cNvSpPr/>
          <p:nvPr/>
        </p:nvSpPr>
        <p:spPr>
          <a:xfrm>
            <a:off x="1491456" y="3853350"/>
            <a:ext cx="3185160" cy="13387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Tiếng việt</a:t>
            </a:r>
          </a:p>
        </p:txBody>
      </p:sp>
      <p:pic>
        <p:nvPicPr>
          <p:cNvPr id="5122" name="Picture 2" descr="Gia sư dạy Tiếng Việt cho người nước ngoài – Cam kết nói tiếng Việt như  người Việt - HTcon Việt Nam">
            <a:extLst>
              <a:ext uri="{FF2B5EF4-FFF2-40B4-BE49-F238E27FC236}">
                <a16:creationId xmlns:a16="http://schemas.microsoft.com/office/drawing/2014/main" id="{7DBCC6CD-2780-F1D3-AEDB-6D8CAE89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69" y="1423088"/>
            <a:ext cx="4666103" cy="48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FF1597-6832-2760-75AA-891391621B76}"/>
              </a:ext>
            </a:extLst>
          </p:cNvPr>
          <p:cNvSpPr/>
          <p:nvPr/>
        </p:nvSpPr>
        <p:spPr>
          <a:xfrm>
            <a:off x="1878190" y="1066800"/>
            <a:ext cx="8229600" cy="56388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221059" y="-139570"/>
            <a:ext cx="11719719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7DA6B-064F-BBCC-7E9D-D4753A1B04F0}"/>
              </a:ext>
            </a:extLst>
          </p:cNvPr>
          <p:cNvSpPr/>
          <p:nvPr/>
        </p:nvSpPr>
        <p:spPr>
          <a:xfrm>
            <a:off x="2077067" y="1293903"/>
            <a:ext cx="7860329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Nghệ thuật truyền thống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80CEE-548F-D021-56D0-EED6A2882270}"/>
              </a:ext>
            </a:extLst>
          </p:cNvPr>
          <p:cNvSpPr/>
          <p:nvPr/>
        </p:nvSpPr>
        <p:spPr>
          <a:xfrm>
            <a:off x="4188300" y="2588166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6A09C-852E-F34F-A7D2-838BEAE8962B}"/>
              </a:ext>
            </a:extLst>
          </p:cNvPr>
          <p:cNvSpPr/>
          <p:nvPr/>
        </p:nvSpPr>
        <p:spPr>
          <a:xfrm>
            <a:off x="4188300" y="2362200"/>
            <a:ext cx="3185160" cy="7839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Chèo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FA8ED-1133-E1FA-1C1C-CC5294BBA96D}"/>
              </a:ext>
            </a:extLst>
          </p:cNvPr>
          <p:cNvSpPr/>
          <p:nvPr/>
        </p:nvSpPr>
        <p:spPr>
          <a:xfrm>
            <a:off x="4188300" y="3146140"/>
            <a:ext cx="3185160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Tuồng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B7E24-FA5C-AB21-78D0-D5A30355BD7A}"/>
              </a:ext>
            </a:extLst>
          </p:cNvPr>
          <p:cNvSpPr/>
          <p:nvPr/>
        </p:nvSpPr>
        <p:spPr>
          <a:xfrm>
            <a:off x="4188300" y="4070618"/>
            <a:ext cx="4666103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Cải lương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29842-075C-A52D-4A40-48A943D9BA5A}"/>
              </a:ext>
            </a:extLst>
          </p:cNvPr>
          <p:cNvSpPr/>
          <p:nvPr/>
        </p:nvSpPr>
        <p:spPr>
          <a:xfrm>
            <a:off x="4188300" y="5103114"/>
            <a:ext cx="5245419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Múa rối nước,…</a:t>
            </a:r>
          </a:p>
        </p:txBody>
      </p:sp>
    </p:spTree>
    <p:extLst>
      <p:ext uri="{BB962C8B-B14F-4D97-AF65-F5344CB8AC3E}">
        <p14:creationId xmlns:p14="http://schemas.microsoft.com/office/powerpoint/2010/main" val="23990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hệ thuật múa rối nước - Bản sắc văn hóa của miền quê ...">
            <a:extLst>
              <a:ext uri="{FF2B5EF4-FFF2-40B4-BE49-F238E27FC236}">
                <a16:creationId xmlns:a16="http://schemas.microsoft.com/office/drawing/2014/main" id="{7D42C661-D75C-3B22-CF42-77270BF9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533DB5-AF48-9838-CE9D-344BA9A57ACC}"/>
              </a:ext>
            </a:extLst>
          </p:cNvPr>
          <p:cNvSpPr/>
          <p:nvPr/>
        </p:nvSpPr>
        <p:spPr>
          <a:xfrm>
            <a:off x="3458209" y="152400"/>
            <a:ext cx="5245419" cy="100584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Múa rối nước</a:t>
            </a:r>
          </a:p>
        </p:txBody>
      </p:sp>
    </p:spTree>
    <p:extLst>
      <p:ext uri="{BB962C8B-B14F-4D97-AF65-F5344CB8AC3E}">
        <p14:creationId xmlns:p14="http://schemas.microsoft.com/office/powerpoint/2010/main" val="33031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ẶC SẮC NGHỆ THUẬT TUỒNG BÌNH ĐỊNH">
            <a:extLst>
              <a:ext uri="{FF2B5EF4-FFF2-40B4-BE49-F238E27FC236}">
                <a16:creationId xmlns:a16="http://schemas.microsoft.com/office/drawing/2014/main" id="{6363CA93-3331-C4E5-4C19-46C45BF1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533DB5-AF48-9838-CE9D-344BA9A57ACC}"/>
              </a:ext>
            </a:extLst>
          </p:cNvPr>
          <p:cNvSpPr/>
          <p:nvPr/>
        </p:nvSpPr>
        <p:spPr>
          <a:xfrm>
            <a:off x="3458209" y="152400"/>
            <a:ext cx="5245419" cy="100584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Hát tuồng</a:t>
            </a:r>
          </a:p>
        </p:txBody>
      </p:sp>
    </p:spTree>
    <p:extLst>
      <p:ext uri="{BB962C8B-B14F-4D97-AF65-F5344CB8AC3E}">
        <p14:creationId xmlns:p14="http://schemas.microsoft.com/office/powerpoint/2010/main" val="33698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FF1597-6832-2760-75AA-891391621B76}"/>
              </a:ext>
            </a:extLst>
          </p:cNvPr>
          <p:cNvSpPr/>
          <p:nvPr/>
        </p:nvSpPr>
        <p:spPr>
          <a:xfrm>
            <a:off x="1878190" y="1066800"/>
            <a:ext cx="8229600" cy="56388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221059" y="-139570"/>
            <a:ext cx="11719719" cy="10139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.  Tìm từ ngữ thích hợp thay cho mỗi chỗ trống.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7DA6B-064F-BBCC-7E9D-D4753A1B04F0}"/>
              </a:ext>
            </a:extLst>
          </p:cNvPr>
          <p:cNvSpPr/>
          <p:nvPr/>
        </p:nvSpPr>
        <p:spPr>
          <a:xfrm>
            <a:off x="2194719" y="1370283"/>
            <a:ext cx="769620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Cảnh đẹp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80CEE-548F-D021-56D0-EED6A2882270}"/>
              </a:ext>
            </a:extLst>
          </p:cNvPr>
          <p:cNvSpPr/>
          <p:nvPr/>
        </p:nvSpPr>
        <p:spPr>
          <a:xfrm>
            <a:off x="4188300" y="2588166"/>
            <a:ext cx="318516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6A09C-852E-F34F-A7D2-838BEAE8962B}"/>
              </a:ext>
            </a:extLst>
          </p:cNvPr>
          <p:cNvSpPr/>
          <p:nvPr/>
        </p:nvSpPr>
        <p:spPr>
          <a:xfrm>
            <a:off x="4035899" y="2438400"/>
            <a:ext cx="4160787" cy="7839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Vịnh Hạ Long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FA8ED-1133-E1FA-1C1C-CC5294BBA96D}"/>
              </a:ext>
            </a:extLst>
          </p:cNvPr>
          <p:cNvSpPr/>
          <p:nvPr/>
        </p:nvSpPr>
        <p:spPr>
          <a:xfrm>
            <a:off x="4035899" y="3200400"/>
            <a:ext cx="4160787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Biển Mỹ Khê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B7E24-FA5C-AB21-78D0-D5A30355BD7A}"/>
              </a:ext>
            </a:extLst>
          </p:cNvPr>
          <p:cNvSpPr/>
          <p:nvPr/>
        </p:nvSpPr>
        <p:spPr>
          <a:xfrm>
            <a:off x="4035900" y="4114800"/>
            <a:ext cx="4869456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Tam Đảo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29842-075C-A52D-4A40-48A943D9BA5A}"/>
              </a:ext>
            </a:extLst>
          </p:cNvPr>
          <p:cNvSpPr/>
          <p:nvPr/>
        </p:nvSpPr>
        <p:spPr>
          <a:xfrm>
            <a:off x="4035900" y="5181600"/>
            <a:ext cx="5474019" cy="1005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FF0000"/>
                </a:solidFill>
              </a:rPr>
              <a:t>Hồ Ba Bể,…</a:t>
            </a:r>
          </a:p>
        </p:txBody>
      </p:sp>
    </p:spTree>
    <p:extLst>
      <p:ext uri="{BB962C8B-B14F-4D97-AF65-F5344CB8AC3E}">
        <p14:creationId xmlns:p14="http://schemas.microsoft.com/office/powerpoint/2010/main" val="91948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9817" y="0"/>
            <a:ext cx="11122201" cy="76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 Các câu ở cột A thuộc kiểu câu nào ở cột B?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A7642F-95C0-1F2E-B3B5-B7E312D21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150" y="723900"/>
            <a:ext cx="10249536" cy="615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C042A7-5C38-27A1-B8CD-50611C6689C1}"/>
              </a:ext>
            </a:extLst>
          </p:cNvPr>
          <p:cNvCxnSpPr>
            <a:cxnSpLocks/>
          </p:cNvCxnSpPr>
          <p:nvPr/>
        </p:nvCxnSpPr>
        <p:spPr>
          <a:xfrm>
            <a:off x="6385719" y="2238375"/>
            <a:ext cx="914400" cy="248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C151FF-33EB-D581-F2DC-148D0868301C}"/>
              </a:ext>
            </a:extLst>
          </p:cNvPr>
          <p:cNvCxnSpPr>
            <a:cxnSpLocks/>
          </p:cNvCxnSpPr>
          <p:nvPr/>
        </p:nvCxnSpPr>
        <p:spPr>
          <a:xfrm flipV="1">
            <a:off x="6385719" y="2576512"/>
            <a:ext cx="685800" cy="8524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43C785-839F-FAA6-F220-EA713A25AABC}"/>
              </a:ext>
            </a:extLst>
          </p:cNvPr>
          <p:cNvCxnSpPr>
            <a:cxnSpLocks/>
          </p:cNvCxnSpPr>
          <p:nvPr/>
        </p:nvCxnSpPr>
        <p:spPr>
          <a:xfrm>
            <a:off x="6271419" y="4557713"/>
            <a:ext cx="789666" cy="5048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47CA59-A040-653E-B272-30895EE9F4A8}"/>
              </a:ext>
            </a:extLst>
          </p:cNvPr>
          <p:cNvCxnSpPr>
            <a:cxnSpLocks/>
          </p:cNvCxnSpPr>
          <p:nvPr/>
        </p:nvCxnSpPr>
        <p:spPr>
          <a:xfrm flipV="1">
            <a:off x="6448086" y="3002756"/>
            <a:ext cx="612999" cy="29456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46213" y="1402027"/>
            <a:ext cx="11069413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85" b="1">
                <a:solidFill>
                  <a:srgbClr val="0070C0"/>
                </a:solidFill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4722E-1425-343E-FF2D-CD93C60E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43" y="2820908"/>
            <a:ext cx="2533716" cy="379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9818" y="685800"/>
            <a:ext cx="11122201" cy="76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 Đặt một câu cảm xúc và một câu khiến trong tình huống sau: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67586-964D-334B-CC45-2FB6346627F9}"/>
              </a:ext>
            </a:extLst>
          </p:cNvPr>
          <p:cNvSpPr txBox="1"/>
          <p:nvPr/>
        </p:nvSpPr>
        <p:spPr>
          <a:xfrm>
            <a:off x="975519" y="1676400"/>
            <a:ext cx="1043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- Bày tỏ cảm xúc về một cảnh đẹp của quê hương.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E9A6C-8E67-8DD4-5F02-D5D18A0A32CF}"/>
              </a:ext>
            </a:extLst>
          </p:cNvPr>
          <p:cNvSpPr txBox="1"/>
          <p:nvPr/>
        </p:nvSpPr>
        <p:spPr>
          <a:xfrm>
            <a:off x="975519" y="3124200"/>
            <a:ext cx="1043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- Đưa ra một yêu cầu về việc bảo vệ, giữ gìn cảnh đẹp quê hương.</a:t>
            </a:r>
          </a:p>
        </p:txBody>
      </p:sp>
    </p:spTree>
    <p:extLst>
      <p:ext uri="{BB962C8B-B14F-4D97-AF65-F5344CB8AC3E}">
        <p14:creationId xmlns:p14="http://schemas.microsoft.com/office/powerpoint/2010/main" val="26127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9818" y="685800"/>
            <a:ext cx="11122201" cy="76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 Đặt một câu cảm xúc và một câu khiến trong tình huống sau: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67586-964D-334B-CC45-2FB6346627F9}"/>
              </a:ext>
            </a:extLst>
          </p:cNvPr>
          <p:cNvSpPr txBox="1"/>
          <p:nvPr/>
        </p:nvSpPr>
        <p:spPr>
          <a:xfrm>
            <a:off x="975519" y="1676400"/>
            <a:ext cx="1043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- Bày tỏ cảm xúc về một cảnh đẹp của quê hương.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E9A6C-8E67-8DD4-5F02-D5D18A0A32CF}"/>
              </a:ext>
            </a:extLst>
          </p:cNvPr>
          <p:cNvSpPr txBox="1"/>
          <p:nvPr/>
        </p:nvSpPr>
        <p:spPr>
          <a:xfrm>
            <a:off x="975519" y="4191000"/>
            <a:ext cx="1043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- Đưa ra một yêu cầu về việc bảo vệ, giữ gìn cảnh đẹp quê hương.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68D36-4F0B-FD9D-5CF0-345EE7279B36}"/>
              </a:ext>
            </a:extLst>
          </p:cNvPr>
          <p:cNvSpPr txBox="1"/>
          <p:nvPr/>
        </p:nvSpPr>
        <p:spPr>
          <a:xfrm>
            <a:off x="1202619" y="3105329"/>
            <a:ext cx="10439400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58750" lvl="0" algn="just">
              <a:buSzPts val="1100"/>
              <a:defRPr/>
            </a:pPr>
            <a:r>
              <a:rPr lang="en-US" sz="3600"/>
              <a:t>M: Cánh đồng quê em đẹp tuyệt vời!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77540-0D26-D248-7B7D-181C9BB7A975}"/>
              </a:ext>
            </a:extLst>
          </p:cNvPr>
          <p:cNvSpPr txBox="1"/>
          <p:nvPr/>
        </p:nvSpPr>
        <p:spPr>
          <a:xfrm>
            <a:off x="1202619" y="5715000"/>
            <a:ext cx="10439400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58750" lvl="0" algn="just">
              <a:buSzPts val="1100"/>
              <a:defRPr/>
            </a:pPr>
            <a:r>
              <a:rPr lang="en-US" sz="3600"/>
              <a:t>M: Bạn đừng xả rác bừa bãi nhé!</a:t>
            </a:r>
          </a:p>
        </p:txBody>
      </p:sp>
    </p:spTree>
    <p:extLst>
      <p:ext uri="{BB962C8B-B14F-4D97-AF65-F5344CB8AC3E}">
        <p14:creationId xmlns:p14="http://schemas.microsoft.com/office/powerpoint/2010/main" val="21726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2496189" y="1706074"/>
            <a:ext cx="7169460" cy="257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87" b="1">
                <a:solidFill>
                  <a:srgbClr val="002060"/>
                </a:solidFill>
              </a:rPr>
              <a:t>EM CẦN NHỚ NHƯNG GÌ CHO </a:t>
            </a:r>
          </a:p>
          <a:p>
            <a:pPr algn="ctr"/>
            <a:r>
              <a:rPr lang="en-US" sz="5387" b="1">
                <a:solidFill>
                  <a:srgbClr val="002060"/>
                </a:solidFill>
              </a:rPr>
              <a:t>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3" y="3429000"/>
            <a:ext cx="3148462" cy="2676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5"/>
          <p:cNvSpPr txBox="1">
            <a:spLocks noGrp="1"/>
          </p:cNvSpPr>
          <p:nvPr>
            <p:ph type="title"/>
          </p:nvPr>
        </p:nvSpPr>
        <p:spPr>
          <a:xfrm>
            <a:off x="1269751" y="1627980"/>
            <a:ext cx="9622336" cy="3152980"/>
          </a:xfrm>
          <a:prstGeom prst="rect">
            <a:avLst/>
          </a:prstGeom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r>
              <a:rPr lang="en" sz="4788">
                <a:solidFill>
                  <a:schemeClr val="accent1"/>
                </a:solidFill>
                <a:latin typeface="SVN-Hello Headline" panose="03080000000000000000" pitchFamily="66" charset="0"/>
              </a:rPr>
              <a:t>GAME HỘP QUÀ MAY MẮN</a:t>
            </a:r>
            <a:endParaRPr sz="4788">
              <a:solidFill>
                <a:schemeClr val="accent1"/>
              </a:solidFill>
              <a:latin typeface="SVN-Hello Headline" panose="03080000000000000000" pitchFamily="66" charset="0"/>
            </a:endParaRPr>
          </a:p>
        </p:txBody>
      </p:sp>
      <p:pic>
        <p:nvPicPr>
          <p:cNvPr id="2050" name="Picture 2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66E6AAC7-D112-28AA-597E-55C582F2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7" y="1906432"/>
            <a:ext cx="3800574" cy="45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ted illustration of a gift | UGOKAWA">
            <a:extLst>
              <a:ext uri="{FF2B5EF4-FFF2-40B4-BE49-F238E27FC236}">
                <a16:creationId xmlns:a16="http://schemas.microsoft.com/office/drawing/2014/main" id="{062B754A-66C1-5584-68E0-794EE58A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77" y="3174203"/>
            <a:ext cx="3571371" cy="357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Ôn tập các số đến 100 000 (tiep theo) - Quizizz">
            <a:extLst>
              <a:ext uri="{FF2B5EF4-FFF2-40B4-BE49-F238E27FC236}">
                <a16:creationId xmlns:a16="http://schemas.microsoft.com/office/drawing/2014/main" id="{5A167351-39CF-248F-A194-D396099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48" y="2532827"/>
            <a:ext cx="2663618" cy="26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80+ Free Cartoon Candy &amp; Candy Images - Pixabay">
            <a:extLst>
              <a:ext uri="{FF2B5EF4-FFF2-40B4-BE49-F238E27FC236}">
                <a16:creationId xmlns:a16="http://schemas.microsoft.com/office/drawing/2014/main" id="{9FF5CE53-65BA-869D-0B83-2483760A9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49" y="2995588"/>
            <a:ext cx="1357974" cy="135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artoon Candy Png Download - Cartoon Candy Transparent Background Clipart -  Full Size Clipart (#5296278) - P… | Clip art, Background clipart,  Transparent background">
            <a:extLst>
              <a:ext uri="{FF2B5EF4-FFF2-40B4-BE49-F238E27FC236}">
                <a16:creationId xmlns:a16="http://schemas.microsoft.com/office/drawing/2014/main" id="{66BC5A6C-EF3F-EE49-AB4A-A7654066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62" y="2837863"/>
            <a:ext cx="1722537" cy="19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Candy cartoon icon 18800795 PNG with Transparent Background">
            <a:extLst>
              <a:ext uri="{FF2B5EF4-FFF2-40B4-BE49-F238E27FC236}">
                <a16:creationId xmlns:a16="http://schemas.microsoft.com/office/drawing/2014/main" id="{8DBC18F5-34A0-05F8-446D-B402B92C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563" y="3102657"/>
            <a:ext cx="2189131" cy="104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1" descr="Animated illustration of a gift | UGOKAWA">
            <a:hlinkClick r:id="rId6" action="ppaction://hlinksldjump"/>
            <a:extLst>
              <a:ext uri="{FF2B5EF4-FFF2-40B4-BE49-F238E27FC236}">
                <a16:creationId xmlns:a16="http://schemas.microsoft.com/office/drawing/2014/main" id="{F9FE011A-005E-BDDB-64AE-6F8DC21B9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16717" r="11416" b="18832"/>
          <a:stretch/>
        </p:blipFill>
        <p:spPr bwMode="auto">
          <a:xfrm>
            <a:off x="217062" y="1955598"/>
            <a:ext cx="3892785" cy="33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2" descr="Powerpuff Girls Box Sticker by Cartoon Network for iOS &amp; Android | GIPHY">
            <a:hlinkClick r:id="rId8" action="ppaction://hlinksldjump"/>
            <a:extLst>
              <a:ext uri="{FF2B5EF4-FFF2-40B4-BE49-F238E27FC236}">
                <a16:creationId xmlns:a16="http://schemas.microsoft.com/office/drawing/2014/main" id="{0CBA69ED-2CA1-3D3F-5389-BA95BC11A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t="12847" r="16923" b="12692"/>
          <a:stretch/>
        </p:blipFill>
        <p:spPr bwMode="auto">
          <a:xfrm>
            <a:off x="4373218" y="1239869"/>
            <a:ext cx="2965984" cy="413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3" descr="Ôn tập các số đến 100 000 (tiep theo) - Quizizz">
            <a:hlinkClick r:id="rId10" action="ppaction://hlinksldjump"/>
            <a:extLst>
              <a:ext uri="{FF2B5EF4-FFF2-40B4-BE49-F238E27FC236}">
                <a16:creationId xmlns:a16="http://schemas.microsoft.com/office/drawing/2014/main" id="{C995F78D-68B1-3B93-5A5E-5DE28DEC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768" y="1830400"/>
            <a:ext cx="3157399" cy="31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2" action="ppaction://hlinksldjump"/>
            <a:extLst>
              <a:ext uri="{FF2B5EF4-FFF2-40B4-BE49-F238E27FC236}">
                <a16:creationId xmlns:a16="http://schemas.microsoft.com/office/drawing/2014/main" id="{8E782C5B-D085-4C3F-97BF-D392EDCFD0A1}"/>
              </a:ext>
            </a:extLst>
          </p:cNvPr>
          <p:cNvSpPr/>
          <p:nvPr/>
        </p:nvSpPr>
        <p:spPr>
          <a:xfrm>
            <a:off x="10664996" y="6211021"/>
            <a:ext cx="1496842" cy="533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33F3C7F3-8FD8-2BE6-B16A-AF90F4B9BF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36" y="155266"/>
            <a:ext cx="765693" cy="7653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E38F74-E025-5569-20A5-12626F991AD5}"/>
              </a:ext>
            </a:extLst>
          </p:cNvPr>
          <p:cNvSpPr/>
          <p:nvPr/>
        </p:nvSpPr>
        <p:spPr>
          <a:xfrm>
            <a:off x="237219" y="566343"/>
            <a:ext cx="11651183" cy="27029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ánh mặt trời, cánh đồng </a:t>
            </a:r>
            <a:r>
              <a:rPr lang="en-US" sz="4800" b="1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 rực </a:t>
            </a:r>
            <a:r>
              <a:rPr lang="en-US" sz="48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lúa chín.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có thể thay thế từ ngữ in đậm ở câu trên là: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2384CC-38E0-DAF0-8B78-A2C957D671CD}"/>
              </a:ext>
            </a:extLst>
          </p:cNvPr>
          <p:cNvSpPr/>
          <p:nvPr/>
        </p:nvSpPr>
        <p:spPr>
          <a:xfrm>
            <a:off x="6920865" y="3765115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B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đỏ rực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89231B-3FE7-E743-CD4E-AB39C08C76BC}"/>
              </a:ext>
            </a:extLst>
          </p:cNvPr>
          <p:cNvSpPr/>
          <p:nvPr/>
        </p:nvSpPr>
        <p:spPr>
          <a:xfrm>
            <a:off x="620287" y="3765115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A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vàng ruộm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05D78E-6976-A3CB-4B53-ACC2DD47A0FE}"/>
              </a:ext>
            </a:extLst>
          </p:cNvPr>
          <p:cNvSpPr/>
          <p:nvPr/>
        </p:nvSpPr>
        <p:spPr>
          <a:xfrm>
            <a:off x="3686125" y="5230844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bao la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Káº¿t quáº£ hÃ¬nh áº£nh cho right wrong tick icon">
            <a:extLst>
              <a:ext uri="{FF2B5EF4-FFF2-40B4-BE49-F238E27FC236}">
                <a16:creationId xmlns:a16="http://schemas.microsoft.com/office/drawing/2014/main" id="{64C70C59-627A-48BA-C6C4-9E4E780C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7241" y="3865420"/>
            <a:ext cx="1061482" cy="10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15479C2-5559-B365-D531-FB98CEA96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0398" y="3824970"/>
            <a:ext cx="1301922" cy="11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DA00BF7-DB58-B5E3-40CE-064955483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04919" y="5397513"/>
            <a:ext cx="1061482" cy="10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37783025-6EEB-DA26-A320-540E5E73B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56928" y="4704978"/>
            <a:ext cx="808446" cy="808446"/>
          </a:xfrm>
          <a:prstGeom prst="rect">
            <a:avLst/>
          </a:prstGeom>
        </p:spPr>
      </p:pic>
      <p:pic>
        <p:nvPicPr>
          <p:cNvPr id="21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C008F49-D864-2250-FEC8-F285422E3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55980" y="3335669"/>
            <a:ext cx="808446" cy="808446"/>
          </a:xfrm>
          <a:prstGeom prst="rect">
            <a:avLst/>
          </a:prstGeom>
        </p:spPr>
      </p:pic>
      <p:pic>
        <p:nvPicPr>
          <p:cNvPr id="22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EE782DF8-AED6-0AA3-10FE-5037E9ADC0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56928" y="1966359"/>
            <a:ext cx="808446" cy="8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0CB0BC-FE69-13CB-B797-6D8702C55EED}"/>
              </a:ext>
            </a:extLst>
          </p:cNvPr>
          <p:cNvSpPr/>
          <p:nvPr/>
        </p:nvSpPr>
        <p:spPr>
          <a:xfrm>
            <a:off x="237219" y="566343"/>
            <a:ext cx="11651183" cy="27029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qua cánh rừng, một dãy núi </a:t>
            </a:r>
            <a:r>
              <a:rPr lang="en-US" sz="4800" b="1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 vĩ </a:t>
            </a:r>
            <a:r>
              <a:rPr lang="en-US" sz="48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ra trước mắt chúng tôi.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có thể thay thế từ ngữ in đậm ở câu trên là: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6E005FE0-6937-3BFC-8F12-B4D91FB3C2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36" y="155266"/>
            <a:ext cx="765693" cy="7653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B2464-2B79-1CEA-21EE-E8F2ECC08DBD}"/>
              </a:ext>
            </a:extLst>
          </p:cNvPr>
          <p:cNvSpPr/>
          <p:nvPr/>
        </p:nvSpPr>
        <p:spPr>
          <a:xfrm>
            <a:off x="629966" y="3624837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A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nhỏ bé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419A9A-D0B7-AA5F-C083-4BDACEBEF3B4}"/>
              </a:ext>
            </a:extLst>
          </p:cNvPr>
          <p:cNvSpPr/>
          <p:nvPr/>
        </p:nvSpPr>
        <p:spPr>
          <a:xfrm>
            <a:off x="6668743" y="3624837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B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sừng sững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804079-9C45-ABF5-A712-240B8C44AD73}"/>
              </a:ext>
            </a:extLst>
          </p:cNvPr>
          <p:cNvSpPr/>
          <p:nvPr/>
        </p:nvSpPr>
        <p:spPr>
          <a:xfrm>
            <a:off x="3686125" y="5230844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xanh rì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21D1FA7-8E7A-B467-48E0-664EE15F8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31615" y="3752909"/>
            <a:ext cx="1061482" cy="10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7483A5-9ABB-1FB3-9486-C2E989DA2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1422" y="3718656"/>
            <a:ext cx="1301922" cy="11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96D8D5E-9C6E-207D-0E1A-97E2049F0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04919" y="5397513"/>
            <a:ext cx="1061482" cy="10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810F9B67-6D7A-0B51-1D9C-DA61F8C61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56928" y="4704978"/>
            <a:ext cx="808446" cy="808446"/>
          </a:xfrm>
          <a:prstGeom prst="rect">
            <a:avLst/>
          </a:prstGeom>
        </p:spPr>
      </p:pic>
      <p:pic>
        <p:nvPicPr>
          <p:cNvPr id="11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A88FCA92-1E98-B113-4543-972C835785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55980" y="3335669"/>
            <a:ext cx="808446" cy="808446"/>
          </a:xfrm>
          <a:prstGeom prst="rect">
            <a:avLst/>
          </a:prstGeom>
        </p:spPr>
      </p:pic>
      <p:pic>
        <p:nvPicPr>
          <p:cNvPr id="12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6013EFE-315F-28E3-71E3-74E6A81B5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56928" y="1966359"/>
            <a:ext cx="808446" cy="8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C01DA5-F0BE-37BE-A697-69AB5443E8CB}"/>
              </a:ext>
            </a:extLst>
          </p:cNvPr>
          <p:cNvSpPr/>
          <p:nvPr/>
        </p:nvSpPr>
        <p:spPr>
          <a:xfrm>
            <a:off x="237219" y="566343"/>
            <a:ext cx="11651183" cy="27029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dân quê tôi rất hiền lành, </a:t>
            </a:r>
            <a:r>
              <a:rPr lang="en-US" sz="4800" b="1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 khó</a:t>
            </a:r>
            <a:r>
              <a:rPr lang="en-US" sz="48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có thể thay thế từ ngữ in đậm ở câu trên là: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F4554-7F05-B9CA-FE24-446BE2DE1272}"/>
              </a:ext>
            </a:extLst>
          </p:cNvPr>
          <p:cNvSpPr/>
          <p:nvPr/>
        </p:nvSpPr>
        <p:spPr>
          <a:xfrm>
            <a:off x="6920865" y="3765115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B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lười biếng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16F2D-D74E-CC32-81C7-A1AE6A9E8599}"/>
              </a:ext>
            </a:extLst>
          </p:cNvPr>
          <p:cNvSpPr/>
          <p:nvPr/>
        </p:nvSpPr>
        <p:spPr>
          <a:xfrm>
            <a:off x="620287" y="3765115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A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chăm chỉ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752FC3-A641-9F6F-BAD8-CE95DBADEA81}"/>
              </a:ext>
            </a:extLst>
          </p:cNvPr>
          <p:cNvSpPr/>
          <p:nvPr/>
        </p:nvSpPr>
        <p:spPr>
          <a:xfrm>
            <a:off x="3686125" y="5230844"/>
            <a:ext cx="4332390" cy="126408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vi-VN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</a:rPr>
              <a:t>đông đúc</a:t>
            </a:r>
            <a:endParaRPr lang="en-US" sz="480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Káº¿t quáº£ hÃ¬nh áº£nh cho right wrong tick icon">
            <a:extLst>
              <a:ext uri="{FF2B5EF4-FFF2-40B4-BE49-F238E27FC236}">
                <a16:creationId xmlns:a16="http://schemas.microsoft.com/office/drawing/2014/main" id="{537789E6-644A-8C03-6451-DC5C79BEA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7241" y="3865420"/>
            <a:ext cx="1061482" cy="10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F876304-6850-829A-F06D-31FB5D302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0398" y="3824970"/>
            <a:ext cx="1301922" cy="11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DDDFBE6-AE46-5A7C-8ABA-E16B0E5DF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04919" y="5397513"/>
            <a:ext cx="1061482" cy="10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680C732E-387D-B6FD-F839-1C5FB1F37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6928" y="4704978"/>
            <a:ext cx="808446" cy="808446"/>
          </a:xfrm>
          <a:prstGeom prst="rect">
            <a:avLst/>
          </a:prstGeom>
        </p:spPr>
      </p:pic>
      <p:pic>
        <p:nvPicPr>
          <p:cNvPr id="21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CC972B8D-EB18-DCE1-39F2-281C1CFFA7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5980" y="3335669"/>
            <a:ext cx="808446" cy="808446"/>
          </a:xfrm>
          <a:prstGeom prst="rect">
            <a:avLst/>
          </a:prstGeom>
        </p:spPr>
      </p:pic>
      <p:pic>
        <p:nvPicPr>
          <p:cNvPr id="22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584F129D-AF02-28C4-AD9A-FE6E7D79EC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6928" y="1966359"/>
            <a:ext cx="808446" cy="808446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DA21225-016B-A332-D8D4-2E8C783DB1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36" y="155266"/>
            <a:ext cx="765693" cy="7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úa Rối Nước Việt Nam - Rồng Phun Lửa- Vietnamese Water Puppetry - Father And Son #25">
            <a:hlinkClick r:id="" action="ppaction://media"/>
            <a:extLst>
              <a:ext uri="{FF2B5EF4-FFF2-40B4-BE49-F238E27FC236}">
                <a16:creationId xmlns:a16="http://schemas.microsoft.com/office/drawing/2014/main" id="{D1E61508-A659-DBAD-3F43-4EAA8D810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56808" y="1331664"/>
            <a:ext cx="7848222" cy="11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985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182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29395" y="3158173"/>
            <a:ext cx="11903046" cy="11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788" b="1">
                <a:solidFill>
                  <a:srgbClr val="002060"/>
                </a:solidFill>
                <a:latin typeface="+mj-lt"/>
              </a:rPr>
              <a:t>Mở rộng vốn từ về đất nước;</a:t>
            </a:r>
          </a:p>
          <a:p>
            <a:pPr algn="ctr"/>
            <a:r>
              <a:rPr lang="en-US" sz="4788" b="1">
                <a:solidFill>
                  <a:srgbClr val="002060"/>
                </a:solidFill>
                <a:latin typeface="+mj-lt"/>
              </a:rPr>
              <a:t>Câu cảm, câu khiến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6283616" y="5297636"/>
            <a:ext cx="3141808" cy="73773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389">
                <a:solidFill>
                  <a:srgbClr val="0070C0"/>
                </a:solidFill>
              </a:rPr>
              <a:t>Trang 93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guage Arts Subject for Elementary - 1st Grade: The Sounds of e and r">
  <a:themeElements>
    <a:clrScheme name="Simple Light">
      <a:dk1>
        <a:srgbClr val="FF9D8C"/>
      </a:dk1>
      <a:lt1>
        <a:srgbClr val="F15A24"/>
      </a:lt1>
      <a:dk2>
        <a:srgbClr val="FCF6DE"/>
      </a:dk2>
      <a:lt2>
        <a:srgbClr val="FEBC4D"/>
      </a:lt2>
      <a:accent1>
        <a:srgbClr val="B0BC2D"/>
      </a:accent1>
      <a:accent2>
        <a:srgbClr val="769039"/>
      </a:accent2>
      <a:accent3>
        <a:srgbClr val="B3D8E9"/>
      </a:accent3>
      <a:accent4>
        <a:srgbClr val="2591BA"/>
      </a:accent4>
      <a:accent5>
        <a:srgbClr val="929ECF"/>
      </a:accent5>
      <a:accent6>
        <a:srgbClr val="5A5A68"/>
      </a:accent6>
      <a:hlink>
        <a:srgbClr val="5A5A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555</Words>
  <Application>Microsoft Office PowerPoint</Application>
  <PresentationFormat>Custom</PresentationFormat>
  <Paragraphs>78</Paragraphs>
  <Slides>22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Comfortaa</vt:lpstr>
      <vt:lpstr>Abril Fatface</vt:lpstr>
      <vt:lpstr>Annifont</vt:lpstr>
      <vt:lpstr>Londrina Solid</vt:lpstr>
      <vt:lpstr>Montserrat</vt:lpstr>
      <vt:lpstr>SVN-Hello Headline</vt:lpstr>
      <vt:lpstr>Tahoma</vt:lpstr>
      <vt:lpstr>Calibri</vt:lpstr>
      <vt:lpstr>Chewy</vt:lpstr>
      <vt:lpstr>Arial</vt:lpstr>
      <vt:lpstr>Nunito</vt:lpstr>
      <vt:lpstr>Staatliches</vt:lpstr>
      <vt:lpstr>Aldrich</vt:lpstr>
      <vt:lpstr>Language Arts Subject for Elementary - 1st Grade: The Sounds of e and r</vt:lpstr>
      <vt:lpstr>TIẾNG VIỆT 3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Hiền Chi</dc:creator>
  <cp:lastModifiedBy>PHUONG NGUYEN</cp:lastModifiedBy>
  <cp:revision>335</cp:revision>
  <dcterms:modified xsi:type="dcterms:W3CDTF">2023-04-06T08:52:30Z</dcterms:modified>
</cp:coreProperties>
</file>