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93" r:id="rId3"/>
    <p:sldId id="291" r:id="rId4"/>
    <p:sldId id="279" r:id="rId5"/>
    <p:sldId id="292" r:id="rId6"/>
    <p:sldId id="259" r:id="rId7"/>
    <p:sldId id="273" r:id="rId8"/>
    <p:sldId id="265" r:id="rId9"/>
    <p:sldId id="289" r:id="rId10"/>
    <p:sldId id="268" r:id="rId11"/>
    <p:sldId id="269" r:id="rId12"/>
    <p:sldId id="270" r:id="rId13"/>
    <p:sldId id="290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6E6928"/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43B9C-6B42-48E8-A7B1-BA375D00EF67}" type="slidenum">
              <a:rPr lang="en-US" smtClean="0">
                <a:latin typeface="VNI-Avo" pitchFamily="2" charset="0"/>
              </a:rPr>
              <a:pPr eaLnBrk="1" hangingPunct="1"/>
              <a:t>12</a:t>
            </a:fld>
            <a:endParaRPr 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0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7F03-A25D-402E-AE52-CEA686CEE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45516B6-06A8-4E78-A926-E1C98C84401E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86EAFED-FC23-4FAF-B3DD-C730C292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3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55B30C-4FD9-4E5F-8A0C-D73F4EA63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0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5" r:id="rId5"/>
    <p:sldLayoutId id="2147483676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audio" Target="file:///E:\DUYEN%20KHOA%20HOC\emlabonghongnho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956" y="-236293"/>
            <a:ext cx="9780956" cy="558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1" y="123478"/>
            <a:ext cx="960119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40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defRPr/>
            </a:pPr>
            <a:r>
              <a:rPr lang="en-US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33: Luyện tập chung</a:t>
            </a:r>
            <a:endParaRPr 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endParaRPr lang="en-US" sz="540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       Luyện tập chung</a:t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8146"/>
            <a:ext cx="25202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7614"/>
            <a:ext cx="6480720" cy="351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       Luyện tập chung</a:t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53" y="469792"/>
            <a:ext cx="21574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920"/>
            <a:ext cx="9103799" cy="3885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96336" y="2708960"/>
            <a:ext cx="59068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2707229"/>
            <a:ext cx="648072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3376" y="4157247"/>
            <a:ext cx="864096" cy="707886"/>
          </a:xfrm>
          <a:prstGeom prst="rect">
            <a:avLst/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4166772"/>
            <a:ext cx="2232248" cy="707886"/>
          </a:xfrm>
          <a:prstGeom prst="rect">
            <a:avLst/>
          </a:prstGeom>
          <a:effectLst>
            <a:softEdge rad="3175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 – 73 </a:t>
            </a:r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855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9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6503195" y="1600200"/>
            <a:ext cx="144541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1143000" y="1"/>
            <a:ext cx="2049066" cy="8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6762750" y="4036220"/>
            <a:ext cx="1238250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ros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69" y="628650"/>
            <a:ext cx="263009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514850"/>
            <a:ext cx="52030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72" y="4550570"/>
            <a:ext cx="519113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85" y="4550570"/>
            <a:ext cx="519113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60" y="4550570"/>
            <a:ext cx="519113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Picture9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1185862" y="1550195"/>
            <a:ext cx="1463279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42" y="4514851"/>
            <a:ext cx="520303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572000" y="3429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1828800" y="228600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1143001" y="2628900"/>
            <a:ext cx="275035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4972050" y="462915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686051" y="4738687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343650" y="4857750"/>
            <a:ext cx="3429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>
              <a:defRPr/>
            </a:pPr>
            <a:endParaRPr lang="en-US" sz="2100">
              <a:latin typeface="Wingdings 2" pitchFamily="18" charset="2"/>
            </a:endParaRP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5257800" y="4841082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1771650" y="1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6915150" y="228601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1143000" y="4114801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7372350" y="4000501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1371601" y="280035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7630716" y="2400300"/>
            <a:ext cx="37028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8" name="AutoShape 28"/>
          <p:cNvSpPr>
            <a:spLocks noChangeArrowheads="1"/>
          </p:cNvSpPr>
          <p:nvPr/>
        </p:nvSpPr>
        <p:spPr bwMode="auto">
          <a:xfrm>
            <a:off x="4343401" y="434340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4972051" y="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7658100" y="1428750"/>
            <a:ext cx="3429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1143000" y="628650"/>
            <a:ext cx="28575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6286500" y="0"/>
            <a:ext cx="17145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>
            <a:off x="1143000" y="3714750"/>
            <a:ext cx="28575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1143000" y="4743450"/>
            <a:ext cx="171450" cy="4000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7658100" y="3200400"/>
            <a:ext cx="3429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2114550" y="22860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7829550" y="57150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3028950" y="0"/>
            <a:ext cx="17145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9" name="AutoShape 39"/>
          <p:cNvSpPr>
            <a:spLocks noChangeArrowheads="1"/>
          </p:cNvSpPr>
          <p:nvPr/>
        </p:nvSpPr>
        <p:spPr bwMode="auto">
          <a:xfrm>
            <a:off x="1143000" y="1657350"/>
            <a:ext cx="228600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400" name="AutoShape 40"/>
          <p:cNvSpPr>
            <a:spLocks noChangeArrowheads="1"/>
          </p:cNvSpPr>
          <p:nvPr/>
        </p:nvSpPr>
        <p:spPr bwMode="auto">
          <a:xfrm>
            <a:off x="3065860" y="434340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401" name="AutoShape 41"/>
          <p:cNvSpPr>
            <a:spLocks noChangeArrowheads="1"/>
          </p:cNvSpPr>
          <p:nvPr/>
        </p:nvSpPr>
        <p:spPr bwMode="auto">
          <a:xfrm>
            <a:off x="7829550" y="417195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402" name="AutoShape 42"/>
          <p:cNvSpPr>
            <a:spLocks noChangeArrowheads="1"/>
          </p:cNvSpPr>
          <p:nvPr/>
        </p:nvSpPr>
        <p:spPr bwMode="auto">
          <a:xfrm>
            <a:off x="7486650" y="21145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3" name="AutoShape 43"/>
          <p:cNvSpPr>
            <a:spLocks noChangeArrowheads="1"/>
          </p:cNvSpPr>
          <p:nvPr/>
        </p:nvSpPr>
        <p:spPr bwMode="auto">
          <a:xfrm>
            <a:off x="2514600" y="41719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4" name="AutoShape 44"/>
          <p:cNvSpPr>
            <a:spLocks noChangeArrowheads="1"/>
          </p:cNvSpPr>
          <p:nvPr/>
        </p:nvSpPr>
        <p:spPr bwMode="auto">
          <a:xfrm>
            <a:off x="7143750" y="3429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5" name="AutoShape 45"/>
          <p:cNvSpPr>
            <a:spLocks noChangeArrowheads="1"/>
          </p:cNvSpPr>
          <p:nvPr/>
        </p:nvSpPr>
        <p:spPr bwMode="auto">
          <a:xfrm>
            <a:off x="3600450" y="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6" name="AutoShape 46"/>
          <p:cNvSpPr>
            <a:spLocks noChangeArrowheads="1"/>
          </p:cNvSpPr>
          <p:nvPr/>
        </p:nvSpPr>
        <p:spPr bwMode="auto">
          <a:xfrm>
            <a:off x="1143000" y="11430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7" name="AutoShape 47"/>
          <p:cNvSpPr>
            <a:spLocks noChangeArrowheads="1"/>
          </p:cNvSpPr>
          <p:nvPr/>
        </p:nvSpPr>
        <p:spPr bwMode="auto">
          <a:xfrm>
            <a:off x="1943100" y="36576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8" name="AutoShape 48"/>
          <p:cNvSpPr>
            <a:spLocks noChangeArrowheads="1"/>
          </p:cNvSpPr>
          <p:nvPr/>
        </p:nvSpPr>
        <p:spPr bwMode="auto">
          <a:xfrm>
            <a:off x="7029450" y="26860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9" name="AutoShape 49"/>
          <p:cNvSpPr>
            <a:spLocks noChangeArrowheads="1"/>
          </p:cNvSpPr>
          <p:nvPr/>
        </p:nvSpPr>
        <p:spPr bwMode="auto">
          <a:xfrm>
            <a:off x="5943600" y="49149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0" name="AutoShape 50"/>
          <p:cNvSpPr>
            <a:spLocks noChangeArrowheads="1"/>
          </p:cNvSpPr>
          <p:nvPr/>
        </p:nvSpPr>
        <p:spPr bwMode="auto">
          <a:xfrm>
            <a:off x="7486651" y="14859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1" name="AutoShape 51"/>
          <p:cNvSpPr>
            <a:spLocks noChangeArrowheads="1"/>
          </p:cNvSpPr>
          <p:nvPr/>
        </p:nvSpPr>
        <p:spPr bwMode="auto">
          <a:xfrm>
            <a:off x="2686051" y="2286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2" name="AutoShape 52"/>
          <p:cNvSpPr>
            <a:spLocks noChangeArrowheads="1"/>
          </p:cNvSpPr>
          <p:nvPr/>
        </p:nvSpPr>
        <p:spPr bwMode="auto">
          <a:xfrm>
            <a:off x="1371601" y="11430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3" name="AutoShape 53"/>
          <p:cNvSpPr>
            <a:spLocks noChangeArrowheads="1"/>
          </p:cNvSpPr>
          <p:nvPr/>
        </p:nvSpPr>
        <p:spPr bwMode="auto">
          <a:xfrm>
            <a:off x="5886451" y="28575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4" name="AutoShape 54"/>
          <p:cNvSpPr>
            <a:spLocks noChangeArrowheads="1"/>
          </p:cNvSpPr>
          <p:nvPr/>
        </p:nvSpPr>
        <p:spPr bwMode="auto">
          <a:xfrm>
            <a:off x="1485901" y="4813698"/>
            <a:ext cx="289322" cy="32980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5" name="AutoShape 55"/>
          <p:cNvSpPr>
            <a:spLocks noChangeArrowheads="1"/>
          </p:cNvSpPr>
          <p:nvPr/>
        </p:nvSpPr>
        <p:spPr bwMode="auto">
          <a:xfrm>
            <a:off x="6629401" y="44577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pic>
        <p:nvPicPr>
          <p:cNvPr id="7221" name="Picture 56" descr="anim176x220_23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0"/>
            <a:ext cx="45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2" name="Picture 57" descr="anim176x220_23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45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9" name="Picture 59" descr="RNBOWBT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4" y="5143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0" name="Picture 60" descr="RNBOWBT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7429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1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41" y="5486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3" name="AutoShape 63"/>
          <p:cNvSpPr>
            <a:spLocks noChangeArrowheads="1"/>
          </p:cNvSpPr>
          <p:nvPr/>
        </p:nvSpPr>
        <p:spPr bwMode="auto">
          <a:xfrm>
            <a:off x="3714750" y="46291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1428750" y="19431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63" name="WordArt 6"/>
          <p:cNvSpPr>
            <a:spLocks noChangeArrowheads="1" noChangeShapeType="1" noTextEdit="1"/>
          </p:cNvSpPr>
          <p:nvPr/>
        </p:nvSpPr>
        <p:spPr bwMode="auto">
          <a:xfrm>
            <a:off x="2286000" y="628650"/>
            <a:ext cx="4782741" cy="17716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BlackH"/>
              </a:rPr>
              <a:t>KÝnh chµo t¹m biÖt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943100" y="2171700"/>
            <a:ext cx="5143500" cy="133113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Monotype corsiva" pitchFamily="34" charset="0"/>
              </a:rPr>
              <a:t>Chóc c¸c em ch¨m ngoan , häc giái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487473"/>
      </p:ext>
    </p:extLst>
  </p:cSld>
  <p:clrMapOvr>
    <a:masterClrMapping/>
  </p:clrMapOvr>
  <p:transition>
    <p:random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92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192" decel="100000"/>
                                        <p:tgtEl>
                                          <p:spTgt spid="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2" dur="19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4" dur="19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6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5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21"/>
                </p:tgtEl>
              </p:cMediaNode>
            </p:audio>
          </p:childTnLst>
        </p:cTn>
      </p:par>
    </p:tnLst>
    <p:bldLst>
      <p:bldP spid="15377" grpId="0" animBg="1"/>
      <p:bldP spid="15378" grpId="0" animBg="1"/>
      <p:bldP spid="15379" grpId="0" animBg="1"/>
      <p:bldP spid="15381" grpId="0" animBg="1"/>
      <p:bldP spid="15382" grpId="0" animBg="1"/>
      <p:bldP spid="15383" grpId="0" animBg="1"/>
      <p:bldP spid="15384" grpId="0" animBg="1"/>
      <p:bldP spid="15385" grpId="0" animBg="1"/>
      <p:bldP spid="15386" grpId="0" animBg="1"/>
      <p:bldP spid="15387" grpId="0" animBg="1"/>
      <p:bldP spid="15388" grpId="0" animBg="1"/>
      <p:bldP spid="15389" grpId="0" animBg="1"/>
      <p:bldP spid="15396" grpId="0" animBg="1"/>
      <p:bldP spid="15397" grpId="0" animBg="1"/>
      <p:bldP spid="15398" grpId="0" animBg="1"/>
      <p:bldP spid="15399" grpId="0" animBg="1"/>
      <p:bldP spid="15400" grpId="0" animBg="1"/>
      <p:bldP spid="15401" grpId="0" animBg="1"/>
      <p:bldP spid="63" grpId="0" animBg="1"/>
      <p:bldP spid="6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09B1A9-6F2C-42E2-BAC6-29A7B09896D4}"/>
              </a:ext>
            </a:extLst>
          </p:cNvPr>
          <p:cNvSpPr/>
          <p:nvPr/>
        </p:nvSpPr>
        <p:spPr>
          <a:xfrm>
            <a:off x="1" y="4698657"/>
            <a:ext cx="7571603" cy="176084"/>
          </a:xfrm>
          <a:prstGeom prst="rect">
            <a:avLst/>
          </a:prstGeom>
          <a:solidFill>
            <a:srgbClr val="FAF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6792"/>
            <a:ext cx="9220199" cy="527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2623457" y="1885950"/>
            <a:ext cx="4039067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70949" y="2178029"/>
            <a:ext cx="845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</a:rPr>
              <a:t>KIỂM TRA BÀI CŨ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89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3318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45731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300192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9579" y="1563638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3200" b="1" dirty="0" err="1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760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971600" y="998984"/>
            <a:ext cx="7488832" cy="3444974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đơn vị thẳng cột số đơn vị,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chục thẳng cột với số chục.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trái, bắt đầu từ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chỉ đơn vị.</a:t>
            </a:r>
            <a:endParaRPr lang="en-US" altLang="en-US" sz="36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251" y="1096205"/>
            <a:ext cx="603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322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 chung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25345"/>
            <a:ext cx="9180512" cy="441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4022" y="69886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4"/>
          <p:cNvSpPr txBox="1">
            <a:spLocks noChangeArrowheads="1"/>
          </p:cNvSpPr>
          <p:nvPr/>
        </p:nvSpPr>
        <p:spPr bwMode="auto">
          <a:xfrm>
            <a:off x="4568549" y="3826390"/>
            <a:ext cx="192405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 – 20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4532387" y="2230874"/>
            <a:ext cx="196021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57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0" name="Text Box 38"/>
          <p:cNvSpPr txBox="1">
            <a:spLocks noChangeArrowheads="1"/>
          </p:cNvSpPr>
          <p:nvPr/>
        </p:nvSpPr>
        <p:spPr bwMode="auto">
          <a:xfrm>
            <a:off x="323528" y="3826390"/>
            <a:ext cx="19812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+ 30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429420" y="2192150"/>
            <a:ext cx="1855265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+ 5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2506202" y="2197195"/>
            <a:ext cx="1752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 + 1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" y="17348"/>
            <a:ext cx="3067050" cy="11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99592" y="1707654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6" y="1376436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6202" y="3846270"/>
            <a:ext cx="18836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40 + 10 =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6750923" y="2206313"/>
            <a:ext cx="2031425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 – 24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810" y="3196965"/>
            <a:ext cx="298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Tính nhẩm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6788574" y="3826390"/>
            <a:ext cx="192405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213970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9781" y="219254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029" y="2230874"/>
            <a:ext cx="84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277" y="2230874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6880" y="3855733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3797" y="3846269"/>
            <a:ext cx="71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2029" y="3826390"/>
            <a:ext cx="65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34277" y="3846269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20" grpId="0" animBg="1"/>
      <p:bldP spid="9" grpId="0" animBg="1"/>
      <p:bldP spid="46" grpId="0" animBg="1"/>
      <p:bldP spid="8" grpId="0"/>
      <p:bldP spid="4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6" y="-52666"/>
            <a:ext cx="2627324" cy="104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036496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3476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7"/>
            <a:ext cx="2627324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6" y="877327"/>
            <a:ext cx="7668342" cy="320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462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4068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7674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278" y="408391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Mai: 10 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10 + 5 = 15                                                       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10 + 5 + 4 = 19</a:t>
            </a:r>
          </a:p>
        </p:txBody>
      </p:sp>
    </p:spTree>
    <p:extLst>
      <p:ext uri="{BB962C8B-B14F-4D97-AF65-F5344CB8AC3E}">
        <p14:creationId xmlns:p14="http://schemas.microsoft.com/office/powerpoint/2010/main" val="18774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723"/>
            <a:ext cx="2160240" cy="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5122"/>
            <a:ext cx="7884368" cy="443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650382" y="1662127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2" name="Oval 11"/>
          <p:cNvSpPr/>
          <p:nvPr/>
        </p:nvSpPr>
        <p:spPr>
          <a:xfrm>
            <a:off x="4111191" y="229831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4657528" y="297471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4" name="Oval 13"/>
          <p:cNvSpPr/>
          <p:nvPr/>
        </p:nvSpPr>
        <p:spPr>
          <a:xfrm>
            <a:off x="5649569" y="2924311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5" name="Oval 14"/>
          <p:cNvSpPr/>
          <p:nvPr/>
        </p:nvSpPr>
        <p:spPr>
          <a:xfrm>
            <a:off x="6127403" y="232164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6" name="Oval 15"/>
          <p:cNvSpPr/>
          <p:nvPr/>
        </p:nvSpPr>
        <p:spPr>
          <a:xfrm>
            <a:off x="7123592" y="2339506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7" name="Oval 16"/>
          <p:cNvSpPr/>
          <p:nvPr/>
        </p:nvSpPr>
        <p:spPr>
          <a:xfrm>
            <a:off x="3650382" y="4222354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54</a:t>
            </a:r>
          </a:p>
        </p:txBody>
      </p:sp>
      <p:sp>
        <p:nvSpPr>
          <p:cNvPr id="18" name="Oval 17"/>
          <p:cNvSpPr/>
          <p:nvPr/>
        </p:nvSpPr>
        <p:spPr>
          <a:xfrm>
            <a:off x="4111191" y="355528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</a:p>
        </p:txBody>
      </p:sp>
      <p:sp>
        <p:nvSpPr>
          <p:cNvPr id="19" name="Oval 18"/>
          <p:cNvSpPr/>
          <p:nvPr/>
        </p:nvSpPr>
        <p:spPr>
          <a:xfrm>
            <a:off x="5133683" y="3551938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20" name="Oval 19"/>
          <p:cNvSpPr/>
          <p:nvPr/>
        </p:nvSpPr>
        <p:spPr>
          <a:xfrm>
            <a:off x="6106580" y="3543868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21" name="Oval 20"/>
          <p:cNvSpPr/>
          <p:nvPr/>
        </p:nvSpPr>
        <p:spPr>
          <a:xfrm>
            <a:off x="7129072" y="3549036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31729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184CF79-8187-41F9-A51C-EC3B05897F28}"/>
  <p:tag name="GENSWF_ADVANCE_TIME" val="6.7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2000" b="1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189</Words>
  <Application>Microsoft Office PowerPoint</Application>
  <PresentationFormat>On-screen Show (16:9)</PresentationFormat>
  <Paragraphs>58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Luyện tập chung </vt:lpstr>
      <vt:lpstr>                       Luyện tập chung 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STD_DELL</cp:lastModifiedBy>
  <cp:revision>163</cp:revision>
  <dcterms:created xsi:type="dcterms:W3CDTF">2014-04-01T16:27:38Z</dcterms:created>
  <dcterms:modified xsi:type="dcterms:W3CDTF">2023-04-02T11:02:13Z</dcterms:modified>
</cp:coreProperties>
</file>