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media/image8.jpg" ContentType="image/png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6"/>
  </p:notesMasterIdLst>
  <p:sldIdLst>
    <p:sldId id="304" r:id="rId4"/>
    <p:sldId id="303" r:id="rId5"/>
    <p:sldId id="268" r:id="rId6"/>
    <p:sldId id="287" r:id="rId7"/>
    <p:sldId id="260" r:id="rId8"/>
    <p:sldId id="289" r:id="rId9"/>
    <p:sldId id="291" r:id="rId10"/>
    <p:sldId id="292" r:id="rId11"/>
    <p:sldId id="296" r:id="rId12"/>
    <p:sldId id="300" r:id="rId13"/>
    <p:sldId id="302" r:id="rId14"/>
    <p:sldId id="305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FF"/>
    <a:srgbClr val="0000CC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43B9C-6B42-48E8-A7B1-BA375D00EF67}" type="slidenum">
              <a:rPr lang="en-US" smtClean="0">
                <a:latin typeface="VNI-Avo" pitchFamily="2" charset="0"/>
              </a:rPr>
              <a:pPr eaLnBrk="1" hangingPunct="1"/>
              <a:t>12</a:t>
            </a:fld>
            <a:endParaRPr 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8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55B30C-4FD9-4E5F-8A0C-D73F4EA63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45516B6-06A8-4E78-A926-E1C98C84401E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86EAFED-FC23-4FAF-B3DD-C730C292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6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747" r:id="rId4"/>
    <p:sldLayoutId id="2147483748" r:id="rId5"/>
    <p:sldLayoutId id="2147483749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2" Type="http://schemas.openxmlformats.org/officeDocument/2006/relationships/audio" Target="file:///E:\DUYEN%20KHOA%20HOC\emlabonghongnho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956" y="-236293"/>
            <a:ext cx="9780956" cy="558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-540567" y="123478"/>
            <a:ext cx="1014176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40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defRPr/>
            </a:pPr>
            <a:r>
              <a:rPr lang="en-U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33: Luyện tập chung ( Tiếp)</a:t>
            </a: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endParaRPr lang="en-US" sz="540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96136" y="1851670"/>
            <a:ext cx="158417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500" y="1434138"/>
            <a:ext cx="8357011" cy="1569660"/>
            <a:chOff x="791580" y="1810070"/>
            <a:chExt cx="8357011" cy="1569660"/>
          </a:xfrm>
        </p:grpSpPr>
        <p:sp>
          <p:nvSpPr>
            <p:cNvPr id="11" name="Oval 10"/>
            <p:cNvSpPr/>
            <p:nvPr/>
          </p:nvSpPr>
          <p:spPr>
            <a:xfrm>
              <a:off x="791580" y="1839216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9700" y="1810070"/>
              <a:ext cx="8028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b. Nhà </a:t>
              </a:r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dế trũi gần nhà dế mèn nhất.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1971" y="12023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83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6503195" y="1600200"/>
            <a:ext cx="144541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1143000" y="1"/>
            <a:ext cx="2049066" cy="8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6762750" y="4036220"/>
            <a:ext cx="1238250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os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69" y="628650"/>
            <a:ext cx="263009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14850"/>
            <a:ext cx="52030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72" y="4550570"/>
            <a:ext cx="51911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85" y="4550570"/>
            <a:ext cx="51911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60" y="4550570"/>
            <a:ext cx="51911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Picture9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1185862" y="1550195"/>
            <a:ext cx="1463279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happyfac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42" y="4514851"/>
            <a:ext cx="52030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572000" y="3429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1828800" y="228600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1143001" y="2628900"/>
            <a:ext cx="27503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4972050" y="462915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686051" y="4738687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343650" y="4857750"/>
            <a:ext cx="3429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en-US" sz="2100">
              <a:latin typeface="Wingdings 2" pitchFamily="18" charset="2"/>
            </a:endParaRP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5257800" y="4841082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1771650" y="1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6915150" y="228601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1143000" y="4114801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7372350" y="4000501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1371601" y="280035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7630716" y="2400300"/>
            <a:ext cx="37028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>
            <a:off x="4343401" y="434340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4972051" y="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7658100" y="1428750"/>
            <a:ext cx="3429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1143000" y="628650"/>
            <a:ext cx="28575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6286500" y="0"/>
            <a:ext cx="17145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1143000" y="3714750"/>
            <a:ext cx="28575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143000" y="4743450"/>
            <a:ext cx="171450" cy="4000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7658100" y="3200400"/>
            <a:ext cx="3429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2114550" y="22860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829550" y="57150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3028950" y="0"/>
            <a:ext cx="17145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>
            <a:off x="1143000" y="1657350"/>
            <a:ext cx="228600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>
            <a:off x="3065860" y="434340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1" name="AutoShape 41"/>
          <p:cNvSpPr>
            <a:spLocks noChangeArrowheads="1"/>
          </p:cNvSpPr>
          <p:nvPr/>
        </p:nvSpPr>
        <p:spPr bwMode="auto">
          <a:xfrm>
            <a:off x="7829550" y="4171950"/>
            <a:ext cx="17145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5402" name="AutoShape 42"/>
          <p:cNvSpPr>
            <a:spLocks noChangeArrowheads="1"/>
          </p:cNvSpPr>
          <p:nvPr/>
        </p:nvSpPr>
        <p:spPr bwMode="auto">
          <a:xfrm>
            <a:off x="7486650" y="21145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3" name="AutoShape 43"/>
          <p:cNvSpPr>
            <a:spLocks noChangeArrowheads="1"/>
          </p:cNvSpPr>
          <p:nvPr/>
        </p:nvSpPr>
        <p:spPr bwMode="auto">
          <a:xfrm>
            <a:off x="2514600" y="41719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>
            <a:off x="7143750" y="3429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>
            <a:off x="3600450" y="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6" name="AutoShape 46"/>
          <p:cNvSpPr>
            <a:spLocks noChangeArrowheads="1"/>
          </p:cNvSpPr>
          <p:nvPr/>
        </p:nvSpPr>
        <p:spPr bwMode="auto">
          <a:xfrm>
            <a:off x="1143000" y="11430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>
            <a:off x="1943100" y="36576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>
            <a:off x="7029450" y="26860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5943600" y="49149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>
            <a:off x="7486651" y="14859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1" name="AutoShape 51"/>
          <p:cNvSpPr>
            <a:spLocks noChangeArrowheads="1"/>
          </p:cNvSpPr>
          <p:nvPr/>
        </p:nvSpPr>
        <p:spPr bwMode="auto">
          <a:xfrm>
            <a:off x="2686051" y="2286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2" name="AutoShape 52"/>
          <p:cNvSpPr>
            <a:spLocks noChangeArrowheads="1"/>
          </p:cNvSpPr>
          <p:nvPr/>
        </p:nvSpPr>
        <p:spPr bwMode="auto">
          <a:xfrm>
            <a:off x="1371601" y="11430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3" name="AutoShape 53"/>
          <p:cNvSpPr>
            <a:spLocks noChangeArrowheads="1"/>
          </p:cNvSpPr>
          <p:nvPr/>
        </p:nvSpPr>
        <p:spPr bwMode="auto">
          <a:xfrm>
            <a:off x="5886451" y="28575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4" name="AutoShape 54"/>
          <p:cNvSpPr>
            <a:spLocks noChangeArrowheads="1"/>
          </p:cNvSpPr>
          <p:nvPr/>
        </p:nvSpPr>
        <p:spPr bwMode="auto">
          <a:xfrm>
            <a:off x="1485901" y="4813698"/>
            <a:ext cx="289322" cy="32980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>
            <a:off x="6629401" y="44577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pic>
        <p:nvPicPr>
          <p:cNvPr id="7221" name="Picture 56" descr="anim176x220_23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0"/>
            <a:ext cx="45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2" name="Picture 57" descr="anim176x220_23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45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Picture 59" descr="RNBOWBT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4" y="5143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0" name="Picture 60" descr="RNBOWBT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7429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1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41" y="5486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3" name="AutoShape 63"/>
          <p:cNvSpPr>
            <a:spLocks noChangeArrowheads="1"/>
          </p:cNvSpPr>
          <p:nvPr/>
        </p:nvSpPr>
        <p:spPr bwMode="auto">
          <a:xfrm>
            <a:off x="3714750" y="46291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1428750" y="19431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WordArt 6"/>
          <p:cNvSpPr>
            <a:spLocks noChangeArrowheads="1" noChangeShapeType="1" noTextEdit="1"/>
          </p:cNvSpPr>
          <p:nvPr/>
        </p:nvSpPr>
        <p:spPr bwMode="auto">
          <a:xfrm>
            <a:off x="2286000" y="628650"/>
            <a:ext cx="4782741" cy="17716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BlackH"/>
              </a:rPr>
              <a:t>KÝnh chµo t¹m biÖt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43100" y="2171700"/>
            <a:ext cx="5143500" cy="133113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Monotype corsiva" pitchFamily="34" charset="0"/>
              </a:rPr>
              <a:t>Chóc c¸c em ch¨m ngoan , häc giái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276967"/>
      </p:ext>
    </p:extLst>
  </p:cSld>
  <p:clrMapOvr>
    <a:masterClrMapping/>
  </p:clrMapOvr>
  <p:transition>
    <p:rand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92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192" decel="100000"/>
                                        <p:tgtEl>
                                          <p:spTgt spid="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2" dur="19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4" dur="19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6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21"/>
                </p:tgtEl>
              </p:cMediaNode>
            </p:audio>
          </p:childTnLst>
        </p:cTn>
      </p:par>
    </p:tnLst>
    <p:bldLst>
      <p:bldP spid="15377" grpId="0" animBg="1"/>
      <p:bldP spid="15378" grpId="0" animBg="1"/>
      <p:bldP spid="15379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  <p:bldP spid="15387" grpId="0" animBg="1"/>
      <p:bldP spid="15388" grpId="0" animBg="1"/>
      <p:bldP spid="15389" grpId="0" animBg="1"/>
      <p:bldP spid="15396" grpId="0" animBg="1"/>
      <p:bldP spid="15397" grpId="0" animBg="1"/>
      <p:bldP spid="15398" grpId="0" animBg="1"/>
      <p:bldP spid="15399" grpId="0" animBg="1"/>
      <p:bldP spid="15400" grpId="0" animBg="1"/>
      <p:bldP spid="15401" grpId="0" animBg="1"/>
      <p:bldP spid="63" grpId="0" animBg="1"/>
      <p:bldP spid="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01978" y="2778578"/>
            <a:ext cx="900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60702" y="2813090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81819" y="3145553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5178" y="3213170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83768" y="3145554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113785" y="2868556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16806" y="3996890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960702" y="3987056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126798" y="3978332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1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23528" y="1347614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15616" y="1250816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23528" y="2001300"/>
            <a:ext cx="14401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483768" y="2001300"/>
            <a:ext cx="1584176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753904" y="2034095"/>
            <a:ext cx="14647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6732240" y="2001300"/>
            <a:ext cx="18002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732240" y="3090088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092279" y="2781391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92278" y="398136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9" grpId="0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14243" y="1063611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358327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34323" y="1122454"/>
            <a:ext cx="1040036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7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50" name="Picture 2" descr="D:\NĂM HỌC 2020 - 2021\ảnh giáo án toán 1\bài 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1761770"/>
            <a:ext cx="9213261" cy="33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277379" y="22119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812360" y="2211934"/>
            <a:ext cx="72350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307286" y="3677717"/>
            <a:ext cx="70475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884368" y="367771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-25230" y="722890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noProof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745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27584" y="790380"/>
            <a:ext cx="1152128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?</a:t>
            </a:r>
            <a:endParaRPr lang="en-US" altLang="en-US" sz="37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64662" y="3174419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99992" y="3194512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3174418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10351" y="31744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59051" y="23887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924908" cy="1248364"/>
            <a:chOff x="827584" y="1491630"/>
            <a:chExt cx="8712967" cy="12483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74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lay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rụng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" y="32441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775884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948300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47692" y="2863201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63714" y="2863203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75180" y="2863202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712967" cy="945396"/>
            <a:chOff x="827584" y="1491630"/>
            <a:chExt cx="8712967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Trên cây thị có 74 quả.Gió lay làm rụng 21 quả.Hỏi trên cây còn lại bao nhiêu quả thị?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19025" y="3962183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08112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733621" y="273901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453701" y="273901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134774" y="273900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890639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CDD9FB-37CD-5D09-624D-18C8BBF7EAFF}"/>
              </a:ext>
            </a:extLst>
          </p:cNvPr>
          <p:cNvSpPr txBox="1"/>
          <p:nvPr/>
        </p:nvSpPr>
        <p:spPr>
          <a:xfrm>
            <a:off x="759660" y="3723878"/>
            <a:ext cx="434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ĂM HỌC 2020 - 2021\ảnh giáo án toán 1\trò chơ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-33886"/>
            <a:ext cx="9161954" cy="5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-25230" y="21800"/>
            <a:ext cx="720080" cy="9657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7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067694"/>
            <a:ext cx="34563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30+31+32=93bước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3059832" y="3867894"/>
            <a:ext cx="432048" cy="161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627784" y="4155926"/>
            <a:ext cx="3600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30+15+21= 66 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6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184CF79-8187-41F9-A51C-EC3B05897F28}"/>
  <p:tag name="GENSWF_ADVANCE_TIME" val="6.729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204</Words>
  <Application>Microsoft Office PowerPoint</Application>
  <PresentationFormat>On-screen Show (16:9)</PresentationFormat>
  <Paragraphs>74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STD_DELL</cp:lastModifiedBy>
  <cp:revision>211</cp:revision>
  <dcterms:created xsi:type="dcterms:W3CDTF">2014-04-01T16:27:38Z</dcterms:created>
  <dcterms:modified xsi:type="dcterms:W3CDTF">2023-04-04T22:23:26Z</dcterms:modified>
</cp:coreProperties>
</file>