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492" r:id="rId3"/>
    <p:sldId id="491" r:id="rId4"/>
    <p:sldId id="494" r:id="rId5"/>
    <p:sldId id="479" r:id="rId6"/>
    <p:sldId id="502" r:id="rId7"/>
    <p:sldId id="509" r:id="rId8"/>
    <p:sldId id="510" r:id="rId9"/>
    <p:sldId id="457" r:id="rId10"/>
    <p:sldId id="496" r:id="rId11"/>
    <p:sldId id="497" r:id="rId12"/>
    <p:sldId id="498" r:id="rId13"/>
    <p:sldId id="506" r:id="rId14"/>
    <p:sldId id="50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E9A8-7CA5-4788-B530-C81FFD3EEED5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3B9B-B098-4332-93FF-F7CAAE129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3B9B-B098-4332-93FF-F7CAAE129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7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3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3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0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9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0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g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-220202"/>
            <a:ext cx="9144001" cy="72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735" y="713793"/>
            <a:ext cx="784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 TIỂU HỌC QUANG TRUNG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6540" y="1571272"/>
            <a:ext cx="4364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781" y="263647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272" y="4841344"/>
            <a:ext cx="655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viên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: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Nguyễn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Thị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Ngọc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6" y="0"/>
            <a:ext cx="9362098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899" flipH="1">
            <a:off x="1336387" y="5392798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5772627" y="926220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26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87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33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41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610018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62" y="6081424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" y="6062663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2" y="610018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67" y="609819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04" y="6072044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6" y="61944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89359" y="176431"/>
            <a:ext cx="2587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4261817" y="5485815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2781027" y="5000329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378424" y="1375475"/>
            <a:ext cx="7260609" cy="279096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 bày sản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0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1996" y="1545295"/>
          <a:ext cx="7738393" cy="438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393">
                  <a:extLst>
                    <a:ext uri="{9D8B030D-6E8A-4147-A177-3AD203B41FA5}">
                      <a16:colId xmlns:a16="http://schemas.microsoft.com/office/drawing/2014/main" xmlns="" val="215810743"/>
                    </a:ext>
                  </a:extLst>
                </a:gridCol>
              </a:tblGrid>
              <a:tr h="507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Câu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hỏi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thảo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luận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gợi</a:t>
                      </a:r>
                      <a:r>
                        <a:rPr lang="en-US" sz="3200" b="1" baseline="0" dirty="0" smtClean="0"/>
                        <a:t> ý</a:t>
                      </a:r>
                      <a:endParaRPr lang="en-US" sz="3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244172"/>
                  </a:ext>
                </a:extLst>
              </a:tr>
              <a:tr h="693635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Hình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vẽ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trong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giúp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liên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tưởng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đến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điều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gì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787395"/>
                  </a:ext>
                </a:extLst>
              </a:tr>
              <a:tr h="10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Bạn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dùng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những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màu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sắc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gì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để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thể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mình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744048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Em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thích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nhất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511420"/>
                  </a:ext>
                </a:extLst>
              </a:tr>
              <a:tr h="10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Em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dự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định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sẽ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bày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mình</a:t>
                      </a:r>
                      <a:r>
                        <a:rPr lang="en-US" sz="3200" baseline="0" dirty="0" smtClean="0"/>
                        <a:t> ở </a:t>
                      </a:r>
                      <a:r>
                        <a:rPr lang="en-US" sz="3200" baseline="0" dirty="0" err="1" smtClean="0"/>
                        <a:t>nhà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thế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65406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484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47"/>
            <a:ext cx="9265298" cy="70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722" y="2323322"/>
            <a:ext cx="766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 SỨC KHỎE QUÝ THẦY CÔ!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66" y="1711121"/>
            <a:ext cx="6095536" cy="4435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8334" y="776123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5" y="372013"/>
            <a:ext cx="2676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1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1639" y="2162502"/>
            <a:ext cx="652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60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94AE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 ĐỘNG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2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48" y="1118305"/>
            <a:ext cx="7203203" cy="1791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9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727" y="4095973"/>
            <a:ext cx="24237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318732" y="241526"/>
            <a:ext cx="2907897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841" y="1394968"/>
            <a:ext cx="6695902" cy="1576448"/>
          </a:xfrm>
          <a:prstGeom prst="cloud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077686" y="2971416"/>
            <a:ext cx="7914155" cy="19592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81840" y="5105132"/>
            <a:ext cx="8536339" cy="147308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9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42" y="323899"/>
            <a:ext cx="6994688" cy="627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1392057"/>
            <a:ext cx="3555580" cy="495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097" y="869503"/>
            <a:ext cx="4179626" cy="2684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0097" y="3869111"/>
            <a:ext cx="3981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3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293" y="314738"/>
            <a:ext cx="4277322" cy="6058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8" y="556476"/>
            <a:ext cx="4179626" cy="255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98" y="3491256"/>
            <a:ext cx="4179626" cy="2656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8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57" y="150607"/>
            <a:ext cx="1991003" cy="1562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0755" y="675457"/>
            <a:ext cx="6315893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992" y="1456616"/>
            <a:ext cx="3193266" cy="453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78" y="1358645"/>
            <a:ext cx="3986225" cy="2527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4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15"/>
            <a:ext cx="9144000" cy="688622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410407" y="-141280"/>
            <a:ext cx="4978717" cy="170864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139" y="331404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0" y="331404"/>
            <a:ext cx="1796031" cy="154421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00743" y="2156996"/>
            <a:ext cx="8218713" cy="34616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4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25B294-1448-4569-A353-C7CA827B884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&quot;\uFFFD\uFFFD\uFFFD{9A3143D3-D438-44CC-99E1-5E0BC11B3100}&quot;,&quot;D:\\Trường Tiểu học Quang_Trung\\Năm_học_2022_2023\\tai_liệu_WEB\\PP_bài_giảng\\THƯ_VIỆN_ĐIỆN_TỬ\\Đã_Đăng\\Chủ_đề_8_lớp_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chủ đề 8 lop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4B5F58-D5A6-46EE-9AA8-CE884AF5DA34}:4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495AA9-6142-4EC7-9DF7-6218D4B68389}:4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2C6EFC-9EB8-477F-B0DB-29DF6EEE4886}:4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354774-8BEC-4F0E-8BE9-25B7F5E7DD8A}:5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C6ADAA-735C-4AF6-9FA4-3571B3B678F7}: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274763-C000-46B1-98FB-CEE50F186351}:4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2E2460-85D3-4B4F-AD9A-156E4E39E477}:4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74C8AE-9068-40F9-93FF-B5A9C62E7DEA}:4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683494-7F07-4538-AB8C-03692AB50350}:4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D476B7-3152-4595-94A4-3429E10DB4BC}:5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F7D7C7-5A27-47A2-A837-26A6EE97F2C6}:5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AEFA0-13ED-444B-B99D-AB2E04B713BE}:5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95720-91E0-4ADC-804F-D1AFD742E046}:45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</TotalTime>
  <Words>217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 lop 1</dc:title>
  <dc:creator>Windows User</dc:creator>
  <cp:lastModifiedBy>admin</cp:lastModifiedBy>
  <cp:revision>158</cp:revision>
  <dcterms:created xsi:type="dcterms:W3CDTF">2021-01-29T04:19:07Z</dcterms:created>
  <dcterms:modified xsi:type="dcterms:W3CDTF">2023-04-20T15:36:34Z</dcterms:modified>
</cp:coreProperties>
</file>