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67" r:id="rId2"/>
    <p:sldId id="306" r:id="rId3"/>
    <p:sldId id="299" r:id="rId4"/>
    <p:sldId id="300" r:id="rId5"/>
    <p:sldId id="301" r:id="rId6"/>
    <p:sldId id="302" r:id="rId7"/>
    <p:sldId id="308" r:id="rId8"/>
    <p:sldId id="309" r:id="rId9"/>
    <p:sldId id="298" r:id="rId10"/>
    <p:sldId id="318" r:id="rId11"/>
    <p:sldId id="316" r:id="rId12"/>
    <p:sldId id="312" r:id="rId13"/>
    <p:sldId id="313" r:id="rId14"/>
    <p:sldId id="314" r:id="rId15"/>
    <p:sldId id="315" r:id="rId16"/>
    <p:sldId id="317" r:id="rId17"/>
    <p:sldId id="319" r:id="rId18"/>
    <p:sldId id="307" r:id="rId19"/>
    <p:sldId id="281" r:id="rId20"/>
    <p:sldId id="283" r:id="rId21"/>
    <p:sldId id="303" r:id="rId22"/>
    <p:sldId id="304" r:id="rId23"/>
    <p:sldId id="305" r:id="rId24"/>
    <p:sldId id="310" r:id="rId25"/>
    <p:sldId id="311" r:id="rId26"/>
    <p:sldId id="345" r:id="rId27"/>
    <p:sldId id="344" r:id="rId28"/>
  </p:sldIdLst>
  <p:sldSz cx="12192000" cy="6858000"/>
  <p:notesSz cx="6858000" cy="9144000"/>
  <p:embeddedFontLst>
    <p:embeddedFont>
      <p:font typeface="Bauhaus 93" panose="04030905020B02020C02" pitchFamily="82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Berlin Sans FB Demi" panose="020E0802020502020306" pitchFamily="34" charset="0"/>
      <p:bold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等线" panose="020B0604020202020204" charset="-122"/>
      <p:regular r:id="rId37"/>
    </p:embeddedFont>
    <p:embeddedFont>
      <p:font typeface="Arial Black" panose="020B0A04020102020204" pitchFamily="34" charset="0"/>
      <p:bold r:id="rId38"/>
    </p:embeddedFont>
    <p:embeddedFont>
      <p:font typeface="Cooper Black" panose="0208090404030B020404" pitchFamily="18" charset="0"/>
      <p:regular r:id="rId39"/>
    </p:embeddedFont>
    <p:embeddedFont>
      <p:font typeface="Arial Unicode MS" panose="020B0604020202020204" pitchFamily="34" charset="-128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065"/>
    <a:srgbClr val="03A84E"/>
    <a:srgbClr val="C46DFF"/>
    <a:srgbClr val="9F11FF"/>
    <a:srgbClr val="7030A0"/>
    <a:srgbClr val="FF9409"/>
    <a:srgbClr val="8EBC4C"/>
    <a:srgbClr val="7FB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4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4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17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66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880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518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570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34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21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19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084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77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569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660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430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196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397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53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11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12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10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0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35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96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55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1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23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12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92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83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75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8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9028" y="0"/>
            <a:ext cx="12229636" cy="7041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8.wav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8.png"/><Relationship Id="rId4" Type="http://schemas.openxmlformats.org/officeDocument/2006/relationships/image" Target="../media/image22.jpe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8.png"/><Relationship Id="rId4" Type="http://schemas.openxmlformats.org/officeDocument/2006/relationships/image" Target="../media/image22.jpe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Number_1"/>
          <p:cNvSpPr/>
          <p:nvPr>
            <p:custDataLst>
              <p:tags r:id="rId2"/>
            </p:custDataLst>
          </p:nvPr>
        </p:nvSpPr>
        <p:spPr>
          <a:xfrm>
            <a:off x="6489493" y="1464018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19</a:t>
            </a:r>
            <a:endParaRPr lang="zh-CN" altLang="en-US" sz="4400" b="1" dirty="0">
              <a:solidFill>
                <a:schemeClr val="bg1"/>
              </a:solidFill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Number_1"/>
          <p:cNvSpPr/>
          <p:nvPr>
            <p:custDataLst>
              <p:tags r:id="rId3"/>
            </p:custDataLst>
          </p:nvPr>
        </p:nvSpPr>
        <p:spPr>
          <a:xfrm>
            <a:off x="4267199" y="1455034"/>
            <a:ext cx="2028415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38" y="260719"/>
            <a:ext cx="3113257" cy="326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54751">
            <a:off x="8931767" y="146584"/>
            <a:ext cx="1994332" cy="2178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1486" y="2870466"/>
            <a:ext cx="9534019" cy="1872307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What animal do </a:t>
            </a:r>
          </a:p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you want to see?</a:t>
            </a:r>
          </a:p>
        </p:txBody>
      </p:sp>
      <p:sp>
        <p:nvSpPr>
          <p:cNvPr id="8" name="MH_Number_1"/>
          <p:cNvSpPr/>
          <p:nvPr>
            <p:custDataLst>
              <p:tags r:id="rId4"/>
            </p:custDataLst>
          </p:nvPr>
        </p:nvSpPr>
        <p:spPr>
          <a:xfrm>
            <a:off x="7352156" y="4988164"/>
            <a:ext cx="2814792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79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22819" y="1565860"/>
            <a:ext cx="4838700" cy="3343164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53" y="1565860"/>
            <a:ext cx="4835347" cy="33129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6190" y="2191785"/>
            <a:ext cx="2250937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/>
              <a:t>Black </a:t>
            </a:r>
          </a:p>
          <a:p>
            <a:pPr algn="ctr"/>
            <a:r>
              <a:rPr lang="en-US" sz="5400" b="1" dirty="0"/>
              <a:t>cat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2819" y="2341604"/>
            <a:ext cx="2390398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Yellow</a:t>
            </a:r>
          </a:p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cat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6998" y="2757102"/>
            <a:ext cx="65594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&amp;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322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  <p:sndAc>
          <p:stSnd>
            <p:snd r:embed="rId7" name="drumroll.wav"/>
          </p:stSnd>
        </p:sndAc>
      </p:transition>
    </mc:Choice>
    <mc:Fallback>
      <p:transition spd="slow">
        <p:fade/>
        <p:sndAc>
          <p:stSnd>
            <p:snd r:embed="rId4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kangaroos</a:t>
            </a:r>
            <a:endParaRPr lang="en-US" sz="3200" b="1" dirty="0">
              <a:solidFill>
                <a:srgbClr val="FF0000"/>
              </a:solidFill>
              <a:latin typeface="Helvetica Neue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2807040" y="3319955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38" y="3612803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1258905"/>
            <a:ext cx="2351672" cy="14480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t="-1" b="2568"/>
          <a:stretch/>
        </p:blipFill>
        <p:spPr>
          <a:xfrm>
            <a:off x="6432120" y="1407046"/>
            <a:ext cx="1806556" cy="1746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Crocodile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6301460" y="3371851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9" y="3507820"/>
            <a:ext cx="685800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9758" y="1691559"/>
            <a:ext cx="2314915" cy="18314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449" y="1597530"/>
            <a:ext cx="1747559" cy="1774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6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Elephant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2807040" y="3319955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38" y="3612803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138" y="1858147"/>
            <a:ext cx="2180153" cy="14618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1" r="-403"/>
          <a:stretch/>
        </p:blipFill>
        <p:spPr>
          <a:xfrm>
            <a:off x="6475389" y="1667143"/>
            <a:ext cx="1895691" cy="1518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3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Bear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6301460" y="3371851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9" y="3507820"/>
            <a:ext cx="6858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t="-1" b="2568"/>
          <a:stretch/>
        </p:blipFill>
        <p:spPr>
          <a:xfrm>
            <a:off x="6432120" y="1407046"/>
            <a:ext cx="1806556" cy="1746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800" y="1540431"/>
            <a:ext cx="2314915" cy="1831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Tiger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6301460" y="3371851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9" y="3507820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" r="-403"/>
          <a:stretch/>
        </p:blipFill>
        <p:spPr>
          <a:xfrm>
            <a:off x="6505359" y="1659656"/>
            <a:ext cx="1895691" cy="1518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8808" y="1375125"/>
            <a:ext cx="2075663" cy="1278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8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Zebra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2807040" y="3319955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38" y="3612803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4778" y="1545634"/>
            <a:ext cx="1747559" cy="1774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075" y="1955586"/>
            <a:ext cx="2180153" cy="1461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0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32103" y="1546810"/>
            <a:ext cx="9667466" cy="3362214"/>
            <a:chOff x="1432103" y="1546810"/>
            <a:chExt cx="9667466" cy="3362214"/>
          </a:xfrm>
        </p:grpSpPr>
        <p:pic>
          <p:nvPicPr>
            <p:cNvPr id="4" name="MsPham-yellowca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260869" y="1565860"/>
              <a:ext cx="4838700" cy="3343164"/>
            </a:xfrm>
            <a:prstGeom prst="rect">
              <a:avLst/>
            </a:prstGeom>
          </p:spPr>
        </p:pic>
        <p:pic>
          <p:nvPicPr>
            <p:cNvPr id="5" name="MsPham-blackcat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2103" y="1546810"/>
              <a:ext cx="4835347" cy="331298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633789" y="2588233"/>
              <a:ext cx="1585690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400" b="1" dirty="0"/>
                <a:t>Well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7450" y="2588233"/>
              <a:ext cx="197201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Done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7470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  <p:sndAc>
          <p:stSnd>
            <p:snd r:embed="rId7" name="applause.wav"/>
          </p:stSnd>
        </p:sndAc>
      </p:transition>
    </mc:Choice>
    <mc:Fallback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6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82152" y="653426"/>
            <a:ext cx="9471147" cy="5623248"/>
            <a:chOff x="463548" y="2129193"/>
            <a:chExt cx="18711815" cy="11109655"/>
          </a:xfrm>
        </p:grpSpPr>
        <p:pic>
          <p:nvPicPr>
            <p:cNvPr id="1026" name="Picture 2" descr="https://s.sachmem.vn/public/images/v2/TA4T2SHS/U19-L1-1-a_49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48" y="2710657"/>
              <a:ext cx="8553451" cy="466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4T2SHS/U19-L1-1-b_5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316" y="2129193"/>
              <a:ext cx="9803047" cy="51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v2/TA4T2SHS/U19-L1-1-c_4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0" y="7542214"/>
              <a:ext cx="8553450" cy="555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s://s.sachmem.vn/public/images/v2/TA4T2SHS/U19-L1-1-d_5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318" y="7542213"/>
              <a:ext cx="9803045" cy="569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80768" y="578407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70645" y="985386"/>
            <a:ext cx="3407191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weather's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wonderful.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Let's go to the zoo.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37213" y="1620911"/>
            <a:ext cx="171522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Great idea!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93656" y="736880"/>
            <a:ext cx="436552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animal do you want to see?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953255" y="1227922"/>
            <a:ext cx="436552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 want to see monkeys.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290155" y="3477598"/>
            <a:ext cx="436552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 too. I like monkeys.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837815" y="5852757"/>
            <a:ext cx="31598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OK. Let's go over there.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43391" y="5865456"/>
            <a:ext cx="340990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Oh! Now I don't like them.</a:t>
            </a:r>
          </a:p>
        </p:txBody>
      </p:sp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061119" y="1168599"/>
            <a:ext cx="457199" cy="45720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045107" y="3393273"/>
            <a:ext cx="457199" cy="457200"/>
          </a:xfrm>
          <a:prstGeom prst="ellipse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1153299" y="1261764"/>
            <a:ext cx="457199" cy="45720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1030579" y="3621873"/>
            <a:ext cx="457199" cy="4572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3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9 What animal do you want to se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9 What animal do you want to se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2 - Unit 19 What animal do you want to se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2 - Unit 19 What animal do you want to se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3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164" y="845066"/>
            <a:ext cx="6133619" cy="3776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tigers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" r="-403"/>
          <a:stretch/>
        </p:blipFill>
        <p:spPr>
          <a:xfrm>
            <a:off x="3744304" y="1038762"/>
            <a:ext cx="4617364" cy="3699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2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elephants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100" y="1042788"/>
            <a:ext cx="5288293" cy="3545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8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crocodiles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376" y="1608814"/>
            <a:ext cx="4018654" cy="3179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5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81" y="530532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1334" y="6475789"/>
            <a:ext cx="24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 Huyền Phạm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1" y="530532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N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7560" y="1322091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969541" y="619744"/>
            <a:ext cx="6620777" cy="702347"/>
            <a:chOff x="3433601" y="584057"/>
            <a:chExt cx="7754748" cy="941234"/>
          </a:xfrm>
        </p:grpSpPr>
        <p:sp>
          <p:nvSpPr>
            <p:cNvPr id="6" name="Rounded Rectangle 5"/>
            <p:cNvSpPr/>
            <p:nvPr/>
          </p:nvSpPr>
          <p:spPr>
            <a:xfrm>
              <a:off x="4057801" y="584057"/>
              <a:ext cx="7130548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flipH="1">
            <a:off x="4887824" y="1645435"/>
            <a:ext cx="4345942" cy="801895"/>
            <a:chOff x="3433601" y="584057"/>
            <a:chExt cx="5101101" cy="941234"/>
          </a:xfrm>
        </p:grpSpPr>
        <p:sp>
          <p:nvSpPr>
            <p:cNvPr id="19" name="Rounded Rectangle 18"/>
            <p:cNvSpPr/>
            <p:nvPr/>
          </p:nvSpPr>
          <p:spPr>
            <a:xfrm>
              <a:off x="4057806" y="584057"/>
              <a:ext cx="4476896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628287" y="653595"/>
            <a:ext cx="575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What animal do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you/they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want to see?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4974" y="1730433"/>
            <a:ext cx="3946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I/they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want to see ______.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155" y="4128728"/>
            <a:ext cx="3000719" cy="18477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923" y="2502596"/>
            <a:ext cx="1996815" cy="16063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0348" y="4233890"/>
            <a:ext cx="2569285" cy="1722724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3420900" y="2339636"/>
            <a:ext cx="3243049" cy="88598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257800" y="2339636"/>
            <a:ext cx="1406149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663948" y="2339636"/>
            <a:ext cx="1203702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663948" y="2339636"/>
            <a:ext cx="2336694" cy="8603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630945" y="4128728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tigers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57697" y="5956614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kangaroos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27469" y="5850766"/>
            <a:ext cx="1620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elephants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424809" y="4089198"/>
            <a:ext cx="172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crocodiles</a:t>
            </a:r>
          </a:p>
        </p:txBody>
      </p:sp>
      <p:pic>
        <p:nvPicPr>
          <p:cNvPr id="2053" name="Picture 20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0642" y="2820165"/>
            <a:ext cx="1926503" cy="1524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7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5" grpId="0"/>
      <p:bldP spid="46" grpId="0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81" y="530532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1334" y="6475789"/>
            <a:ext cx="24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 Huyền Phạm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1" y="530532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N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7560" y="1322091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969541" y="619744"/>
            <a:ext cx="6620777" cy="702347"/>
            <a:chOff x="3433601" y="584057"/>
            <a:chExt cx="7754748" cy="941234"/>
          </a:xfrm>
        </p:grpSpPr>
        <p:sp>
          <p:nvSpPr>
            <p:cNvPr id="6" name="Rounded Rectangle 5"/>
            <p:cNvSpPr/>
            <p:nvPr/>
          </p:nvSpPr>
          <p:spPr>
            <a:xfrm>
              <a:off x="4057801" y="584057"/>
              <a:ext cx="7130548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flipH="1">
            <a:off x="4522344" y="1645435"/>
            <a:ext cx="4711422" cy="801895"/>
            <a:chOff x="3433601" y="584057"/>
            <a:chExt cx="5530087" cy="941234"/>
          </a:xfrm>
        </p:grpSpPr>
        <p:sp>
          <p:nvSpPr>
            <p:cNvPr id="19" name="Rounded Rectangle 18"/>
            <p:cNvSpPr/>
            <p:nvPr/>
          </p:nvSpPr>
          <p:spPr>
            <a:xfrm>
              <a:off x="4057808" y="584057"/>
              <a:ext cx="4905880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704487" y="672645"/>
            <a:ext cx="5806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What animal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does he/she 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want to see?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7097" y="1749483"/>
            <a:ext cx="4153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He/she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want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s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to see _____.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155" y="4128728"/>
            <a:ext cx="3000719" cy="18477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923" y="2502596"/>
            <a:ext cx="1996815" cy="16063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0348" y="4233890"/>
            <a:ext cx="2569285" cy="1722724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3420900" y="2339636"/>
            <a:ext cx="3243049" cy="88598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257800" y="2339636"/>
            <a:ext cx="1406149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663948" y="2339636"/>
            <a:ext cx="1203702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663948" y="2339636"/>
            <a:ext cx="2336694" cy="8603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630945" y="4128728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tigers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57697" y="5956614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kangaroos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27469" y="5850766"/>
            <a:ext cx="1620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elephants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424809" y="4089198"/>
            <a:ext cx="172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crocodiles</a:t>
            </a:r>
          </a:p>
        </p:txBody>
      </p:sp>
      <p:pic>
        <p:nvPicPr>
          <p:cNvPr id="2053" name="Picture 20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0642" y="2820165"/>
            <a:ext cx="1926503" cy="1524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28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5" grpId="0"/>
      <p:bldP spid="46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E64220-78C5-60EE-FA53-4CFB8897ECF9}"/>
              </a:ext>
            </a:extLst>
          </p:cNvPr>
          <p:cNvSpPr/>
          <p:nvPr/>
        </p:nvSpPr>
        <p:spPr>
          <a:xfrm>
            <a:off x="2145246" y="2967335"/>
            <a:ext cx="7901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Game: pass the ball!!!!!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579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3449"/>
          <a:stretch/>
        </p:blipFill>
        <p:spPr>
          <a:xfrm>
            <a:off x="2352875" y="1237869"/>
            <a:ext cx="2277688" cy="3240020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tiger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tiger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/ˈtaɪɡərz/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2875" y="4946289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" r="-403"/>
          <a:stretch/>
        </p:blipFill>
        <p:spPr>
          <a:xfrm>
            <a:off x="6495190" y="806396"/>
            <a:ext cx="4589305" cy="3677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3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    kangaroo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/ˌkæŋɡəˈruː/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kangaroo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/ˌkæŋɡəˈruːz/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7125" y="4946289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616" t="28177" r="54932" b="5786"/>
          <a:stretch/>
        </p:blipFill>
        <p:spPr>
          <a:xfrm>
            <a:off x="1686964" y="1316886"/>
            <a:ext cx="3034665" cy="3127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36" y="1019667"/>
            <a:ext cx="5259025" cy="34637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1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elephant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elephant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/ˈelɪfənts/</a:t>
            </a:r>
          </a:p>
        </p:txBody>
      </p:sp>
      <p:sp>
        <p:nvSpPr>
          <p:cNvPr id="9" name="Rectangle 8"/>
          <p:cNvSpPr/>
          <p:nvPr/>
        </p:nvSpPr>
        <p:spPr>
          <a:xfrm>
            <a:off x="1629296" y="4962914"/>
            <a:ext cx="798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171" y="1128478"/>
            <a:ext cx="3475780" cy="3440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160" y="1178353"/>
            <a:ext cx="4871366" cy="32662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6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crocodile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/ˈkrɑːkədaɪl/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crocodile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/ˈkrɑːkədaɪlz/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4244" y="4946289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32050" b="47579"/>
          <a:stretch/>
        </p:blipFill>
        <p:spPr>
          <a:xfrm>
            <a:off x="1889058" y="1767726"/>
            <a:ext cx="3576214" cy="2182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609" y="1413033"/>
            <a:ext cx="4409967" cy="34888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5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245" y="1516523"/>
            <a:ext cx="3273145" cy="2889223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zebra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/ˈziːbrə/</a:t>
            </a:r>
          </a:p>
        </p:txBody>
      </p:sp>
      <p:sp>
        <p:nvSpPr>
          <p:cNvPr id="9" name="Horizontal Scroll 8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zebra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/ˈziːbrəz/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19885" y="4962914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275" y="861644"/>
            <a:ext cx="3567135" cy="3621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4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bear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/beər/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bear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7" name="Rectangle 6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/beərz/</a:t>
            </a:r>
          </a:p>
        </p:txBody>
      </p:sp>
      <p:sp>
        <p:nvSpPr>
          <p:cNvPr id="8" name="Rectangle 7"/>
          <p:cNvSpPr/>
          <p:nvPr/>
        </p:nvSpPr>
        <p:spPr>
          <a:xfrm>
            <a:off x="2219885" y="4962914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212" y="1168415"/>
            <a:ext cx="2411969" cy="3212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-1" b="2568"/>
          <a:stretch/>
        </p:blipFill>
        <p:spPr>
          <a:xfrm>
            <a:off x="6955107" y="1102191"/>
            <a:ext cx="3478971" cy="336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8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32" y="661210"/>
            <a:ext cx="3085993" cy="1900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811" y="3464394"/>
            <a:ext cx="2833554" cy="1899918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1622448" y="2628407"/>
            <a:ext cx="2120364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kangaroo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5140429" y="5475135"/>
            <a:ext cx="2286000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elephant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5140429" y="2610363"/>
            <a:ext cx="2098317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crocodile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400" y="594231"/>
            <a:ext cx="2710374" cy="2144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" r="-403"/>
          <a:stretch/>
        </p:blipFill>
        <p:spPr>
          <a:xfrm>
            <a:off x="1682209" y="3761216"/>
            <a:ext cx="2000837" cy="1603096"/>
          </a:xfrm>
          <a:prstGeom prst="rect">
            <a:avLst/>
          </a:prstGeom>
        </p:spPr>
      </p:pic>
      <p:sp>
        <p:nvSpPr>
          <p:cNvPr id="12" name="Horizontal Scroll 11"/>
          <p:cNvSpPr/>
          <p:nvPr/>
        </p:nvSpPr>
        <p:spPr>
          <a:xfrm>
            <a:off x="1978893" y="5528363"/>
            <a:ext cx="1287942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tiger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-1" b="2568"/>
          <a:stretch/>
        </p:blipFill>
        <p:spPr>
          <a:xfrm>
            <a:off x="8782245" y="661210"/>
            <a:ext cx="1806556" cy="1746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1744" y="3440817"/>
            <a:ext cx="1747559" cy="1774321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8542523" y="5451558"/>
            <a:ext cx="2286000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zebra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8636363" y="2586786"/>
            <a:ext cx="2192160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bear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0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3183395-B171-45FF-B731-1F644B5CD25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&quot;\uFFFD\uFFFD\uFFFD{9A3143D3-D438-44CC-99E1-5E0BC11B3100}&quot;,&quot;C:\\Users\\admin\\Desktop\\New folder\\E4-Unit19.1-MsV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FIRST_PUBLISH" val="1"/>
  <p:tag name="ISPRING_ULTRA_SCORM_COURCE_TITLE" val="Unit 19. What animal do you want to see"/>
  <p:tag name="ISPRING_SCORM_RATE_QUIZZES" val="0"/>
  <p:tag name="ISPRING_PRESENTATION_TITLE" val="Unit 19. What animal do you want to se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CCFF18-5825-48F3-89C5-247EC2CA0850}:3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E469D5-FC59-4B3B-9F22-7E6FE624DB10}: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6F466D-B3FC-4A98-88EB-1572FC83B289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E10B3-900A-4B09-9476-8A2D5717EAA0}:2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F820E7-680C-4B6D-8094-D4AF8CBFF115}: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B0FA55-691B-4E8C-8F73-99122D580E85}:3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4904E-5212-4E68-A22A-A4747C152370}:3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BB9CFD-9A5C-4839-B4FC-C5993F3D3752}:3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42402-F52F-4D6A-9155-2B8CFA78A6E8}:3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358925-CFEE-474E-B170-3DB32B40B602}:3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3D1817-6791-4181-A68B-C4E09FAA6396}:2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903B95-6415-4F38-827F-C8FE31B0C747}:3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D20F96-4A11-4019-80D4-3746CA176B25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5430EF-5E02-4F5E-95FE-C15B357F83B9}:30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E2B4C-4BA4-4097-81A0-4320B2B4C15A}:2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ED3BC2-863D-4A4B-A71A-FF7ECEC246E2}:2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F411E-5A73-4926-BF89-A1025554A022}:30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318C92-0F0E-4081-88EE-B5559E544865}:3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9277D8-50BE-4BBE-95BA-EA917F9E2D53}:30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1901F4-5517-4B00-B099-54A7FFBF631B}:3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4389B8-3B98-4539-9F7E-0384A6F4A536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EFB9FE-844E-481A-8FFB-4ADDF42F304B}:3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C47218-6EB2-469B-A6CF-C341B4AB128E}:3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4AF9BB-8A11-4230-BFC1-A3C969D033A7}:3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DD5A53-624C-43CD-BB14-6307E0EBFA07}:2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0C4E71-E01B-426F-8E24-2C92AC81E314}:3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1F84A1-91B6-4E31-9728-3C58535A378C}:30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1154</TotalTime>
  <Words>268</Words>
  <Application>Microsoft Office PowerPoint</Application>
  <PresentationFormat>Custom</PresentationFormat>
  <Paragraphs>139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Times New Roman</vt:lpstr>
      <vt:lpstr>Helvetica Neue</vt:lpstr>
      <vt:lpstr>Bauhaus 93</vt:lpstr>
      <vt:lpstr>Britannic Bold</vt:lpstr>
      <vt:lpstr>Berlin Sans FB Demi</vt:lpstr>
      <vt:lpstr>Century Gothic</vt:lpstr>
      <vt:lpstr>印品黑体</vt:lpstr>
      <vt:lpstr>等线</vt:lpstr>
      <vt:lpstr>Arial Black</vt:lpstr>
      <vt:lpstr>Cooper Black</vt:lpstr>
      <vt:lpstr>Arial Unicode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19. What animal do you want to see</dc:title>
  <dc:creator>WIN7</dc:creator>
  <cp:lastModifiedBy>admin</cp:lastModifiedBy>
  <cp:revision>127</cp:revision>
  <dcterms:created xsi:type="dcterms:W3CDTF">2017-08-18T03:02:00Z</dcterms:created>
  <dcterms:modified xsi:type="dcterms:W3CDTF">2023-04-21T02:30:28Z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