
<file path=[Content_Types].xml><?xml version="1.0" encoding="utf-8"?>
<Types xmlns="http://schemas.openxmlformats.org/package/2006/content-types">
  <Default Extension="mp3" ContentType="audio/mpe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8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7" r:id="rId13"/>
    <p:sldId id="259" r:id="rId14"/>
    <p:sldId id="260" r:id="rId15"/>
    <p:sldId id="266" r:id="rId16"/>
    <p:sldId id="261" r:id="rId17"/>
    <p:sldId id="263" r:id="rId18"/>
    <p:sldId id="268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0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5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8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5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7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5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4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5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6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2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795A-1E35-41AF-900E-244D4AD390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8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3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4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52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20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0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9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23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33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06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AC387B-F5A0-4F7B-A2BA-4AE79BA30F37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6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3B9B-5889-4085-AB1F-ACAE397A12C5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9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F81A9-5166-4ABE-BCEA-528CD034D72B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19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1075-0748-4888-9E75-35BE51538014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29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66185-31C9-4257-AB2E-7673F182F659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6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AEF2-BE27-4C8A-80E6-0D2439EFEE36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9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FE7E-87B7-42A5-9BB4-55B1CFCFB2D9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43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DC205-F7B3-4D04-8387-8AC7C5C17F4A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ED59-B0B9-4112-86C9-A9533EF80F77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60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50E25-84C2-4707-BF2B-274641AD8F67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41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53538-E623-4C57-8B9D-5FF749C0B10E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BF7DEF0-1246-4CA5-B74B-AC76C2786CA0}" type="slidenum">
              <a:rPr lang="en-US" altLang="en-US">
                <a:solidFill>
                  <a:srgbClr val="003366"/>
                </a:solidFill>
              </a:rPr>
              <a:pPr/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2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CC1D-6729-4848-BC9B-EDE1CDC350F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DE42-BFA6-4589-9185-576AEDFF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610C-F57D-49BE-95BD-688B03D22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211-063E-46FF-A68A-2B259CB945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887A-8713-403E-9B80-1B65177DA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C59B-1D7B-497E-964B-E9A1C10DAE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6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3366"/>
                </a:solidFill>
              </a:endParaRPr>
            </a:p>
          </p:txBody>
        </p:sp>
      </p:grpSp>
      <p:sp>
        <p:nvSpPr>
          <p:cNvPr id="215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215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723B8-4001-40CC-BBD5-511E8D2A6B3A}" type="slidenum">
              <a:rPr lang="en-US" altLang="en-US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5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.gif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gif"/><Relationship Id="rId5" Type="http://schemas.openxmlformats.org/officeDocument/2006/relationships/slide" Target="slide3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0" y="6019800"/>
            <a:ext cx="9144000" cy="838200"/>
          </a:xfrm>
          <a:prstGeom prst="rect">
            <a:avLst/>
          </a:prstGeom>
          <a:solidFill>
            <a:srgbClr val="D4D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3366"/>
              </a:solidFill>
            </a:endParaRPr>
          </a:p>
        </p:txBody>
      </p:sp>
      <p:pic>
        <p:nvPicPr>
          <p:cNvPr id="50183" name="Picture 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78" y="17145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523998" y="5986963"/>
            <a:ext cx="7543800" cy="533400"/>
            <a:chOff x="240" y="3696"/>
            <a:chExt cx="5520" cy="624"/>
          </a:xfrm>
        </p:grpSpPr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>
              <a:off x="4224" y="3696"/>
              <a:ext cx="1536" cy="624"/>
              <a:chOff x="1344" y="0"/>
              <a:chExt cx="1104" cy="924"/>
            </a:xfrm>
          </p:grpSpPr>
          <p:pic>
            <p:nvPicPr>
              <p:cNvPr id="50186" name="Picture 10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87" name="Picture 11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188" name="Group 12"/>
            <p:cNvGrpSpPr>
              <a:grpSpLocks/>
            </p:cNvGrpSpPr>
            <p:nvPr/>
          </p:nvGrpSpPr>
          <p:grpSpPr bwMode="auto">
            <a:xfrm>
              <a:off x="2928" y="3696"/>
              <a:ext cx="1600" cy="624"/>
              <a:chOff x="1344" y="0"/>
              <a:chExt cx="1104" cy="924"/>
            </a:xfrm>
          </p:grpSpPr>
          <p:pic>
            <p:nvPicPr>
              <p:cNvPr id="50189" name="Picture 13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90" name="Picture 14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1488" y="3696"/>
              <a:ext cx="1600" cy="624"/>
              <a:chOff x="1344" y="0"/>
              <a:chExt cx="1104" cy="924"/>
            </a:xfrm>
          </p:grpSpPr>
          <p:pic>
            <p:nvPicPr>
              <p:cNvPr id="50192" name="Picture 16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93" name="Picture 17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194" name="Group 18"/>
            <p:cNvGrpSpPr>
              <a:grpSpLocks/>
            </p:cNvGrpSpPr>
            <p:nvPr/>
          </p:nvGrpSpPr>
          <p:grpSpPr bwMode="auto">
            <a:xfrm>
              <a:off x="240" y="3696"/>
              <a:ext cx="1600" cy="624"/>
              <a:chOff x="1344" y="0"/>
              <a:chExt cx="1104" cy="924"/>
            </a:xfrm>
          </p:grpSpPr>
          <p:pic>
            <p:nvPicPr>
              <p:cNvPr id="50195" name="Picture 1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96" name="Picture 20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50198" name="Object 22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0125005" y="4884871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5005" y="4884871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1523998" y="5986963"/>
            <a:ext cx="7543800" cy="533400"/>
            <a:chOff x="240" y="3696"/>
            <a:chExt cx="5520" cy="624"/>
          </a:xfrm>
        </p:grpSpPr>
        <p:grpSp>
          <p:nvGrpSpPr>
            <p:cNvPr id="50200" name="Group 24"/>
            <p:cNvGrpSpPr>
              <a:grpSpLocks/>
            </p:cNvGrpSpPr>
            <p:nvPr/>
          </p:nvGrpSpPr>
          <p:grpSpPr bwMode="auto">
            <a:xfrm>
              <a:off x="4224" y="3696"/>
              <a:ext cx="1536" cy="624"/>
              <a:chOff x="1344" y="0"/>
              <a:chExt cx="1104" cy="924"/>
            </a:xfrm>
          </p:grpSpPr>
          <p:pic>
            <p:nvPicPr>
              <p:cNvPr id="50201" name="Picture 25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02" name="Picture 26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203" name="Group 27"/>
            <p:cNvGrpSpPr>
              <a:grpSpLocks/>
            </p:cNvGrpSpPr>
            <p:nvPr/>
          </p:nvGrpSpPr>
          <p:grpSpPr bwMode="auto">
            <a:xfrm>
              <a:off x="2928" y="3696"/>
              <a:ext cx="1600" cy="624"/>
              <a:chOff x="1344" y="0"/>
              <a:chExt cx="1104" cy="924"/>
            </a:xfrm>
          </p:grpSpPr>
          <p:pic>
            <p:nvPicPr>
              <p:cNvPr id="50204" name="Picture 28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05" name="Picture 29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206" name="Group 30"/>
            <p:cNvGrpSpPr>
              <a:grpSpLocks/>
            </p:cNvGrpSpPr>
            <p:nvPr/>
          </p:nvGrpSpPr>
          <p:grpSpPr bwMode="auto">
            <a:xfrm>
              <a:off x="1488" y="3696"/>
              <a:ext cx="1600" cy="624"/>
              <a:chOff x="1344" y="0"/>
              <a:chExt cx="1104" cy="924"/>
            </a:xfrm>
          </p:grpSpPr>
          <p:pic>
            <p:nvPicPr>
              <p:cNvPr id="50207" name="Picture 31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08" name="Picture 32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209" name="Group 33"/>
            <p:cNvGrpSpPr>
              <a:grpSpLocks/>
            </p:cNvGrpSpPr>
            <p:nvPr/>
          </p:nvGrpSpPr>
          <p:grpSpPr bwMode="auto">
            <a:xfrm>
              <a:off x="240" y="3696"/>
              <a:ext cx="1600" cy="624"/>
              <a:chOff x="1344" y="0"/>
              <a:chExt cx="1104" cy="924"/>
            </a:xfrm>
          </p:grpSpPr>
          <p:pic>
            <p:nvPicPr>
              <p:cNvPr id="50210" name="Picture 34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11" name="Picture 35" descr="Copy of blumen-pflanzen05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0"/>
                <a:ext cx="624" cy="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213" name="WordArt 37"/>
          <p:cNvSpPr>
            <a:spLocks noChangeArrowheads="1" noChangeShapeType="1" noTextEdit="1"/>
          </p:cNvSpPr>
          <p:nvPr/>
        </p:nvSpPr>
        <p:spPr bwMode="auto">
          <a:xfrm>
            <a:off x="3676650" y="3217880"/>
            <a:ext cx="4838700" cy="74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solidFill>
                  <a:srgbClr val="003366">
                    <a:lumMod val="50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LUYỆN TỪ VÀ CÂU – </a:t>
            </a:r>
            <a:r>
              <a:rPr lang="en-US" sz="2400" b="1" kern="10" smtClean="0">
                <a:solidFill>
                  <a:srgbClr val="003366">
                    <a:lumMod val="50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LỚP </a:t>
            </a:r>
            <a:r>
              <a:rPr lang="en-US" sz="2400" b="1" kern="10" smtClean="0">
                <a:solidFill>
                  <a:srgbClr val="003366">
                    <a:lumMod val="50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4A</a:t>
            </a:r>
            <a:endParaRPr lang="en-US" sz="2400" b="1" kern="10" dirty="0">
              <a:solidFill>
                <a:srgbClr val="003366">
                  <a:lumMod val="50000"/>
                </a:srgbClr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0215" name="AutoShape 39"/>
          <p:cNvSpPr>
            <a:spLocks noChangeArrowheads="1"/>
          </p:cNvSpPr>
          <p:nvPr/>
        </p:nvSpPr>
        <p:spPr bwMode="auto">
          <a:xfrm>
            <a:off x="1494397" y="417253"/>
            <a:ext cx="9121627" cy="2293230"/>
          </a:xfrm>
          <a:prstGeom prst="roundRect">
            <a:avLst>
              <a:gd name="adj" fmla="val 46847"/>
            </a:avLst>
          </a:pr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NHIỆT LIỆT CHÀO MỪNG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CÁC QUÝ THẦY CÔ VỀ DỰCHUYÊN ĐỀ</a:t>
            </a:r>
            <a:endParaRPr lang="en-US" altLang="en-US" sz="3600" b="1" dirty="0">
              <a:solidFill>
                <a:srgbClr val="00206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170" y="4475006"/>
            <a:ext cx="656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66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GIÁO VIÊN: LƯƠNG THỊ VÂN ANH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VUI ĐẾN TRƯỜNG CẮ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0950" y="4684058"/>
            <a:ext cx="609600" cy="609600"/>
          </a:xfrm>
          <a:prstGeom prst="rect">
            <a:avLst/>
          </a:prstGeom>
        </p:spPr>
      </p:pic>
      <p:pic>
        <p:nvPicPr>
          <p:cNvPr id="37" name="Picture 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" y="-41953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2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2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0213" grpId="0"/>
      <p:bldP spid="5021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7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81366"/>
              </p:ext>
            </p:extLst>
          </p:nvPr>
        </p:nvGraphicFramePr>
        <p:xfrm>
          <a:off x="256735" y="494434"/>
          <a:ext cx="11068929" cy="2184400"/>
        </p:xfrm>
        <a:graphic>
          <a:graphicData uri="http://schemas.openxmlformats.org/drawingml/2006/table">
            <a:tbl>
              <a:tblPr/>
              <a:tblGrid>
                <a:gridCol w="5004582"/>
                <a:gridCol w="6064347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 A! Con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5285933" y="574918"/>
            <a:ext cx="65256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</a:rPr>
              <a:t>Thể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xúc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nhiên,vui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mừng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thú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khen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ngợi</a:t>
            </a:r>
            <a:r>
              <a:rPr lang="en-US" sz="2800" dirty="0" smtClean="0">
                <a:solidFill>
                  <a:prstClr val="black"/>
                </a:solidFill>
              </a:rPr>
              <a:t>. 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9785" name="Text Box 89"/>
          <p:cNvSpPr txBox="1">
            <a:spLocks noChangeArrowheads="1"/>
          </p:cNvSpPr>
          <p:nvPr/>
        </p:nvSpPr>
        <p:spPr bwMode="auto">
          <a:xfrm>
            <a:off x="5390269" y="1841770"/>
            <a:ext cx="4232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>
                <a:solidFill>
                  <a:prstClr val="black"/>
                </a:solidFill>
              </a:rPr>
              <a:t>Thể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cảm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xúc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phục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5" y="2807435"/>
            <a:ext cx="6777111" cy="384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63" y="2807435"/>
            <a:ext cx="4908942" cy="3847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67" y="2807435"/>
            <a:ext cx="6184293" cy="3847996"/>
          </a:xfrm>
          <a:prstGeom prst="rect">
            <a:avLst/>
          </a:prstGeom>
        </p:spPr>
      </p:pic>
      <p:sp>
        <p:nvSpPr>
          <p:cNvPr id="19" name="Text Box 81"/>
          <p:cNvSpPr txBox="1">
            <a:spLocks noChangeArrowheads="1"/>
          </p:cNvSpPr>
          <p:nvPr/>
        </p:nvSpPr>
        <p:spPr bwMode="auto">
          <a:xfrm>
            <a:off x="7902523" y="574918"/>
            <a:ext cx="916803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ngạc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nhiên,vui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5285933" y="1006708"/>
            <a:ext cx="6525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thú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ngợi</a:t>
            </a:r>
            <a:r>
              <a:rPr lang="en-US" sz="2800" dirty="0" smtClean="0">
                <a:solidFill>
                  <a:srgbClr val="FF0000"/>
                </a:solidFill>
              </a:rPr>
              <a:t>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 Box 89"/>
          <p:cNvSpPr txBox="1">
            <a:spLocks noChangeArrowheads="1"/>
          </p:cNvSpPr>
          <p:nvPr/>
        </p:nvSpPr>
        <p:spPr bwMode="auto">
          <a:xfrm>
            <a:off x="8009603" y="1824953"/>
            <a:ext cx="4232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thán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1075" y="1050383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775" y="1527437"/>
            <a:ext cx="10679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7638" y="2349791"/>
            <a:ext cx="420273" cy="6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8706" y="2373772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885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7" grpId="0"/>
      <p:bldP spid="29785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68922" y="1744447"/>
            <a:ext cx="117840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68922" y="3743607"/>
            <a:ext cx="112400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</a:rPr>
              <a:t>2. </a:t>
            </a:r>
            <a:r>
              <a:rPr lang="en-US" altLang="en-US" sz="4000" dirty="0" err="1">
                <a:solidFill>
                  <a:srgbClr val="002060"/>
                </a:solidFill>
              </a:rPr>
              <a:t>Trong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câu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cảm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những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từ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ngữ</a:t>
            </a:r>
            <a:r>
              <a:rPr lang="en-US" altLang="en-US" sz="4000" dirty="0">
                <a:solidFill>
                  <a:srgbClr val="002060"/>
                </a:solidFill>
              </a:rPr>
              <a:t> : </a:t>
            </a:r>
            <a:r>
              <a:rPr lang="en-US" altLang="en-US" sz="4000" dirty="0" err="1">
                <a:solidFill>
                  <a:srgbClr val="002060"/>
                </a:solidFill>
              </a:rPr>
              <a:t>ôi</a:t>
            </a:r>
            <a:r>
              <a:rPr lang="en-US" altLang="en-US" sz="4000" dirty="0">
                <a:solidFill>
                  <a:srgbClr val="002060"/>
                </a:solidFill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</a:rPr>
              <a:t>chao</a:t>
            </a:r>
            <a:r>
              <a:rPr lang="en-US" altLang="en-US" sz="4000" dirty="0">
                <a:solidFill>
                  <a:srgbClr val="002060"/>
                </a:solidFill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</a:rPr>
              <a:t>chà</a:t>
            </a:r>
            <a:r>
              <a:rPr lang="en-US" altLang="en-US" sz="4000" dirty="0">
                <a:solidFill>
                  <a:srgbClr val="002060"/>
                </a:solidFill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</a:rPr>
              <a:t>trời</a:t>
            </a:r>
            <a:r>
              <a:rPr lang="en-US" altLang="en-US" sz="4000" dirty="0">
                <a:solidFill>
                  <a:srgbClr val="002060"/>
                </a:solidFill>
              </a:rPr>
              <a:t> ; </a:t>
            </a:r>
            <a:r>
              <a:rPr lang="en-US" altLang="en-US" sz="4000" dirty="0" err="1">
                <a:solidFill>
                  <a:srgbClr val="002060"/>
                </a:solidFill>
              </a:rPr>
              <a:t>quá</a:t>
            </a:r>
            <a:r>
              <a:rPr lang="en-US" altLang="en-US" sz="4000" dirty="0">
                <a:solidFill>
                  <a:srgbClr val="002060"/>
                </a:solidFill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</a:rPr>
              <a:t>lắm</a:t>
            </a:r>
            <a:r>
              <a:rPr lang="en-US" altLang="en-US" sz="4000" dirty="0">
                <a:solidFill>
                  <a:srgbClr val="002060"/>
                </a:solidFill>
              </a:rPr>
              <a:t>, </a:t>
            </a:r>
            <a:r>
              <a:rPr lang="en-US" altLang="en-US" sz="4000" dirty="0" err="1" smtClean="0">
                <a:solidFill>
                  <a:srgbClr val="002060"/>
                </a:solidFill>
              </a:rPr>
              <a:t>thật</a:t>
            </a:r>
            <a:r>
              <a:rPr lang="en-US" altLang="en-US" sz="4000" dirty="0" smtClean="0">
                <a:solidFill>
                  <a:srgbClr val="002060"/>
                </a:solidFill>
              </a:rPr>
              <a:t>…</a:t>
            </a:r>
            <a:r>
              <a:rPr lang="en-US" altLang="en-US" sz="4000" dirty="0" err="1" smtClean="0">
                <a:solidFill>
                  <a:srgbClr val="002060"/>
                </a:solidFill>
              </a:rPr>
              <a:t>Khi</a:t>
            </a:r>
            <a:r>
              <a:rPr lang="en-US" altLang="en-US" sz="4000" dirty="0" smtClean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viết</a:t>
            </a:r>
            <a:r>
              <a:rPr lang="en-US" altLang="en-US" sz="4000" dirty="0">
                <a:solidFill>
                  <a:srgbClr val="002060"/>
                </a:solidFill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</a:rPr>
              <a:t>cuối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câu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dấu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chấm</a:t>
            </a:r>
            <a:r>
              <a:rPr lang="en-US" altLang="en-US" sz="4000" dirty="0">
                <a:solidFill>
                  <a:srgbClr val="002060"/>
                </a:solidFill>
              </a:rPr>
              <a:t> than (!).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2813" y="560202"/>
            <a:ext cx="397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487" y="445126"/>
            <a:ext cx="10869769" cy="1133340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5306" y="97396"/>
            <a:ext cx="1841679" cy="824248"/>
          </a:xfrm>
          <a:prstGeom prst="roundRect">
            <a:avLst/>
          </a:prstGeom>
          <a:solidFill>
            <a:srgbClr val="89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62896" y="1262130"/>
            <a:ext cx="1506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94856" y="1262130"/>
            <a:ext cx="1506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87308" y="1262130"/>
            <a:ext cx="1727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5458" y="5429489"/>
            <a:ext cx="939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A,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459" y="2802185"/>
            <a:ext cx="643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458" y="1905975"/>
            <a:ext cx="643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459" y="3684148"/>
            <a:ext cx="643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458" y="4553500"/>
            <a:ext cx="643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3487" y="445126"/>
            <a:ext cx="10869769" cy="1133340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5306" y="97396"/>
            <a:ext cx="1841679" cy="824248"/>
          </a:xfrm>
          <a:prstGeom prst="roundRect">
            <a:avLst/>
          </a:prstGeom>
          <a:solidFill>
            <a:srgbClr val="89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494452"/>
            <a:ext cx="5809957" cy="4242784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1837630"/>
            <a:ext cx="3348507" cy="7212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487" y="3424174"/>
            <a:ext cx="5325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5448" y="2494452"/>
            <a:ext cx="5576552" cy="4242784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15448" y="1953539"/>
            <a:ext cx="3348507" cy="7212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7801" y="2997836"/>
            <a:ext cx="5325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488" y="445126"/>
            <a:ext cx="8139448" cy="1133340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             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5306" y="97396"/>
            <a:ext cx="1841679" cy="824248"/>
          </a:xfrm>
          <a:prstGeom prst="roundRect">
            <a:avLst/>
          </a:prstGeom>
          <a:solidFill>
            <a:srgbClr val="89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2733" y="2021982"/>
            <a:ext cx="9543245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4080" y="3307723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7279" y="3307723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0788" y="3261305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7870" y="4500156"/>
            <a:ext cx="8523404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81070" y="4535818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4579" y="4489400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7372" y="5734480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0571" y="5734480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94080" y="5688062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2825" y="4488900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1380" y="4517987"/>
            <a:ext cx="8559894" cy="842225"/>
          </a:xfrm>
          <a:prstGeom prst="roundRect">
            <a:avLst>
              <a:gd name="adj" fmla="val 17376"/>
            </a:avLst>
          </a:prstGeom>
          <a:solidFill>
            <a:schemeClr val="accent2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304" y="249796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0543504" y="97396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0543504" y="97396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0543504" y="97396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0543504" y="97396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0543504" y="97396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0543504" y="97396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06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488" y="445126"/>
            <a:ext cx="8139448" cy="1133340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             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5306" y="97396"/>
            <a:ext cx="1841679" cy="824248"/>
          </a:xfrm>
          <a:prstGeom prst="roundRect">
            <a:avLst/>
          </a:prstGeom>
          <a:solidFill>
            <a:srgbClr val="89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2733" y="2021982"/>
            <a:ext cx="10748707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“Ồ,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4080" y="3333629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7279" y="3307723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788" y="3261305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7871" y="4535818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81070" y="4535818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579" y="4489400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7372" y="5734480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0571" y="5734480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080" y="5688062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788" y="3240537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94080" y="3307723"/>
            <a:ext cx="6518856" cy="842225"/>
          </a:xfrm>
          <a:prstGeom prst="roundRect">
            <a:avLst>
              <a:gd name="adj" fmla="val 17376"/>
            </a:avLst>
          </a:prstGeom>
          <a:solidFill>
            <a:schemeClr val="accent2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j0234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211" y="246691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0593411" y="9429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0593411" y="9429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0593411" y="9429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0593411" y="9429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0593411" y="9429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0593411" y="94291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25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488" y="445126"/>
            <a:ext cx="8139448" cy="1133340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             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5306" y="97396"/>
            <a:ext cx="1841679" cy="824248"/>
          </a:xfrm>
          <a:prstGeom prst="roundRect">
            <a:avLst/>
          </a:prstGeom>
          <a:solidFill>
            <a:srgbClr val="89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2733" y="2021982"/>
            <a:ext cx="10748707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4080" y="3333629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7279" y="3307723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788" y="3261305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47871" y="4535818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81070" y="4535818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579" y="4489400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97372" y="5734480"/>
            <a:ext cx="6518856" cy="842225"/>
          </a:xfrm>
          <a:prstGeom prst="roundRect">
            <a:avLst>
              <a:gd name="adj" fmla="val 1737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0571" y="5734480"/>
            <a:ext cx="1030310" cy="842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080" y="5688062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2326" y="5688061"/>
            <a:ext cx="9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97372" y="5734479"/>
            <a:ext cx="6518856" cy="842225"/>
          </a:xfrm>
          <a:prstGeom prst="roundRect">
            <a:avLst>
              <a:gd name="adj" fmla="val 17376"/>
            </a:avLst>
          </a:prstGeom>
          <a:solidFill>
            <a:schemeClr val="accent2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57" y="152400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0686757" y="0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0686757" y="0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0686757" y="0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0686757" y="0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0686757" y="0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0686757" y="0"/>
            <a:ext cx="1295400" cy="12192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45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440"/>
            <a:ext cx="5922498" cy="565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84" y="804530"/>
            <a:ext cx="5956716" cy="56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01" y="1857809"/>
            <a:ext cx="2139708" cy="2075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2" y="4443211"/>
            <a:ext cx="2081568" cy="196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2" y="1916125"/>
            <a:ext cx="2289428" cy="1980790"/>
          </a:xfrm>
          <a:prstGeom prst="rect">
            <a:avLst/>
          </a:prstGeom>
          <a:solidFill>
            <a:srgbClr val="CDCD93"/>
          </a:solidFill>
        </p:spPr>
      </p:pic>
      <p:sp>
        <p:nvSpPr>
          <p:cNvPr id="12" name="Rectangle 11"/>
          <p:cNvSpPr/>
          <p:nvPr/>
        </p:nvSpPr>
        <p:spPr>
          <a:xfrm>
            <a:off x="3095369" y="43595"/>
            <a:ext cx="5996379" cy="1814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 dirty="0" err="1" smtClean="0">
                <a:ln w="6600">
                  <a:solidFill>
                    <a:srgbClr val="66FFCC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b="1" dirty="0" smtClean="0">
                <a:ln w="6600">
                  <a:solidFill>
                    <a:srgbClr val="66FFCC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6600">
                  <a:solidFill>
                    <a:srgbClr val="66FFCC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6600" b="1" dirty="0" smtClean="0">
                <a:ln w="6600">
                  <a:solidFill>
                    <a:srgbClr val="66FFCC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Virus</a:t>
            </a:r>
            <a:endParaRPr lang="en-US" sz="6600" b="1" dirty="0">
              <a:ln w="6600">
                <a:solidFill>
                  <a:srgbClr val="66FFCC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70" y="1857809"/>
            <a:ext cx="5996378" cy="50001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575" flipH="1">
            <a:off x="4117770" y="-178475"/>
            <a:ext cx="3335383" cy="1390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16" y="4443211"/>
            <a:ext cx="2735078" cy="23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C 1.875E-6 0.03496 0.03411 0.06204 0.07591 0.06204 C 0.11888 0.06204 0.15338 0.03496 0.15338 -3.7037E-6 C 0.15338 -0.03495 0.18776 -0.06203 0.23086 -0.06203 C 0.27278 -0.06203 0.30729 -0.03495 0.30729 -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00024 C -0.00026 -0.00024 -0.00052 -0.00024 -0.00065 -0.00047 C -0.00091 -0.00047 -0.00104 -0.00047 -0.00117 -0.00047 C -0.00131 -0.00047 -0.00144 -0.0007 -0.00157 -0.0007 C -0.0017 -0.00093 -0.00183 -0.00093 -0.00209 -0.00093 C -0.00261 -0.00139 -0.00235 -0.00139 -0.003 -0.00162 C -0.00352 -0.00162 -0.00365 -0.00162 -0.00417 -0.00186 C -0.0056 -0.00232 -0.00378 -0.00186 -0.00495 -0.00209 C -0.00508 -0.00232 -0.00521 -0.00255 -0.00534 -0.00255 C -0.0056 -0.00278 -0.00599 -0.00278 -0.00625 -0.00301 C -0.00625 -0.00301 -0.00638 -0.00301 -0.00638 -0.00324 C -0.00664 -0.00348 -0.00664 -0.00324 -0.0069 -0.00348 C -0.00703 -0.00371 -0.00729 -0.00417 -0.00729 -0.00417 C -0.00729 -0.00463 -0.00729 -0.00486 -0.00742 -0.0051 C -0.00742 -0.0051 -0.00756 -0.0051 -0.00769 -0.00533 C -0.00769 -0.00602 -0.00769 -0.00556 -0.00769 -0.00672 L -0.00847 -0.00602 L -0.00847 -0.00533 L -0.00742 -0.00579 L -0.00782 -0.00556 " pathEditMode="relative" rAng="0" ptsTypes="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07" y="0"/>
            <a:ext cx="2470576" cy="2126268"/>
          </a:xfrm>
          <a:prstGeom prst="rect">
            <a:avLst/>
          </a:prstGeom>
        </p:spPr>
      </p:pic>
      <p:pic>
        <p:nvPicPr>
          <p:cNvPr id="21" name="bác s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07" y="2357521"/>
            <a:ext cx="4442820" cy="4500479"/>
          </a:xfrm>
          <a:prstGeom prst="rect">
            <a:avLst/>
          </a:prstGeom>
        </p:spPr>
      </p:pic>
      <p:pic>
        <p:nvPicPr>
          <p:cNvPr id="4" name="c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6" y="259902"/>
            <a:ext cx="2286377" cy="2475087"/>
          </a:xfrm>
          <a:prstGeom prst="rect">
            <a:avLst/>
          </a:prstGeom>
        </p:spPr>
      </p:pic>
      <p:pic>
        <p:nvPicPr>
          <p:cNvPr id="7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02" y="1252520"/>
            <a:ext cx="2877477" cy="2178977"/>
          </a:xfrm>
          <a:prstGeom prst="rect">
            <a:avLst/>
          </a:prstGeom>
        </p:spPr>
      </p:pic>
      <p:sp>
        <p:nvSpPr>
          <p:cNvPr id="37" name="cval 36"/>
          <p:cNvSpPr/>
          <p:nvPr/>
        </p:nvSpPr>
        <p:spPr>
          <a:xfrm>
            <a:off x="1047745" y="3304888"/>
            <a:ext cx="1205190" cy="97067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14301" y="407963"/>
            <a:ext cx="1127508" cy="9830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9546644" y="2357521"/>
            <a:ext cx="1191834" cy="10739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89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55293" y="-31136"/>
            <a:ext cx="11627892" cy="3366764"/>
          </a:xfrm>
          <a:prstGeom prst="horizontalScroll">
            <a:avLst>
              <a:gd name="adj" fmla="val 612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6301105" algn="l"/>
              </a:tabLst>
            </a:pP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đáp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án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>
              <a:tabLst>
                <a:tab pos="6301105" algn="l"/>
              </a:tabLst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là: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71784"/>
            <a:ext cx="2415341" cy="2630608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72" y="5148620"/>
            <a:ext cx="1681253" cy="1709380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1761704" y="3335628"/>
            <a:ext cx="8780480" cy="3025779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10356072" y="479474"/>
            <a:ext cx="1143000" cy="10668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1704" y="3419038"/>
            <a:ext cx="8412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44234" y="4680206"/>
            <a:ext cx="4569467" cy="769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3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07" y="0"/>
            <a:ext cx="2470576" cy="2126268"/>
          </a:xfrm>
          <a:prstGeom prst="rect">
            <a:avLst/>
          </a:prstGeom>
        </p:spPr>
      </p:pic>
      <p:pic>
        <p:nvPicPr>
          <p:cNvPr id="21" name="bác s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07" y="2357521"/>
            <a:ext cx="4442820" cy="4500479"/>
          </a:xfrm>
          <a:prstGeom prst="rect">
            <a:avLst/>
          </a:prstGeom>
        </p:spPr>
      </p:pic>
      <p:pic>
        <p:nvPicPr>
          <p:cNvPr id="4" name="c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6" y="259902"/>
            <a:ext cx="2286377" cy="247508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6314301" y="407963"/>
            <a:ext cx="1127508" cy="9830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9546644" y="2357521"/>
            <a:ext cx="1191834" cy="10739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14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52" y="5205134"/>
            <a:ext cx="1528548" cy="1554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743" y="-977179"/>
            <a:ext cx="3894438" cy="37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0" y="4480393"/>
            <a:ext cx="2024192" cy="196346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2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484732" y="3882683"/>
            <a:ext cx="7916123" cy="2561176"/>
          </a:xfrm>
          <a:prstGeom prst="homePlate">
            <a:avLst/>
          </a:prstGeom>
          <a:gradFill flip="none" rotWithShape="1">
            <a:gsLst>
              <a:gs pos="35000">
                <a:schemeClr val="accent2">
                  <a:lumMod val="20000"/>
                  <a:lumOff val="8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95500" y="171450"/>
            <a:ext cx="9696450" cy="3202815"/>
          </a:xfrm>
          <a:prstGeom prst="roundRect">
            <a:avLst/>
          </a:prstGeom>
          <a:ln w="38100">
            <a:solidFill>
              <a:srgbClr val="893B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1737" y="548586"/>
            <a:ext cx="94402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huộc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0296" y="3858536"/>
            <a:ext cx="6654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0297" y="5520529"/>
            <a:ext cx="343050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388225" y="260670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046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ác s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07" y="2357521"/>
            <a:ext cx="4442820" cy="4500479"/>
          </a:xfrm>
          <a:prstGeom prst="rect">
            <a:avLst/>
          </a:prstGeom>
        </p:spPr>
      </p:pic>
      <p:pic>
        <p:nvPicPr>
          <p:cNvPr id="4" name="c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6" y="259902"/>
            <a:ext cx="2286377" cy="2475087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9546644" y="2357521"/>
            <a:ext cx="1191834" cy="10739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25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78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7347"/>
            <a:ext cx="2912141" cy="241707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795" y="4990365"/>
            <a:ext cx="1836904" cy="1867635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2487637" y="4178105"/>
            <a:ext cx="7216726" cy="267989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997" y="402898"/>
            <a:ext cx="9491003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6301105" algn="l"/>
              </a:tabLst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án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algn="just">
              <a:tabLst>
                <a:tab pos="6301105" algn="l"/>
              </a:tabLst>
            </a:pP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phấn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nhé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0677"/>
            <a:ext cx="2700997" cy="2405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07" y="-591502"/>
            <a:ext cx="4429009" cy="3957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2085" y="4352728"/>
            <a:ext cx="5232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2085" y="5014482"/>
            <a:ext cx="3624477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740899" y="705952"/>
            <a:ext cx="1219200" cy="11430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167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8" grpId="0" animBg="1"/>
      <p:bldP spid="2" grpId="0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824248" y="2167943"/>
            <a:ext cx="104705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5" name="Text Box 108"/>
          <p:cNvSpPr txBox="1">
            <a:spLocks noChangeArrowheads="1"/>
          </p:cNvSpPr>
          <p:nvPr/>
        </p:nvSpPr>
        <p:spPr bwMode="auto">
          <a:xfrm>
            <a:off x="342899" y="229393"/>
            <a:ext cx="40101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09"/>
          <p:cNvSpPr txBox="1">
            <a:spLocks noChangeArrowheads="1"/>
          </p:cNvSpPr>
          <p:nvPr/>
        </p:nvSpPr>
        <p:spPr bwMode="auto">
          <a:xfrm>
            <a:off x="824248" y="3198413"/>
            <a:ext cx="8989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A! con </a:t>
            </a:r>
            <a:r>
              <a:rPr lang="en-US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18940" y="1260583"/>
            <a:ext cx="8989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42899" y="4516792"/>
            <a:ext cx="8989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38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706</Words>
  <Application>Microsoft Office PowerPoint</Application>
  <PresentationFormat>Widescreen</PresentationFormat>
  <Paragraphs>147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2_Office Theme</vt:lpstr>
      <vt:lpstr>Maple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91</cp:revision>
  <dcterms:created xsi:type="dcterms:W3CDTF">2020-05-26T00:35:40Z</dcterms:created>
  <dcterms:modified xsi:type="dcterms:W3CDTF">2021-09-01T06:08:28Z</dcterms:modified>
</cp:coreProperties>
</file>