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</p:sldMasterIdLst>
  <p:notesMasterIdLst>
    <p:notesMasterId r:id="rId25"/>
  </p:notesMasterIdLst>
  <p:sldIdLst>
    <p:sldId id="256" r:id="rId7"/>
    <p:sldId id="257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90" r:id="rId19"/>
    <p:sldId id="291" r:id="rId20"/>
    <p:sldId id="292" r:id="rId21"/>
    <p:sldId id="293" r:id="rId22"/>
    <p:sldId id="294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B38F-DFDB-4BE7-9205-118951E05000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ECFB3-BC0A-406C-9ED6-5732E4680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5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9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5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84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6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4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00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8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89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9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3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3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9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12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4" name="图片 31749" descr="1-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139" y="1151"/>
            <a:ext cx="10517296" cy="10155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4755" descr="PPT素材-16"/>
          <p:cNvPicPr>
            <a:picLocks noChangeAspect="1"/>
          </p:cNvPicPr>
          <p:nvPr userDrawn="1"/>
        </p:nvPicPr>
        <p:blipFill rotWithShape="1">
          <a:blip r:embed="rId3"/>
          <a:srcRect l="5795" t="86641" r="89055" b="4217"/>
          <a:stretch/>
        </p:blipFill>
        <p:spPr>
          <a:xfrm>
            <a:off x="11564102" y="632886"/>
            <a:ext cx="627898" cy="6774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2" y="115656"/>
            <a:ext cx="979223" cy="853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ed Rectangle 10"/>
          <p:cNvSpPr/>
          <p:nvPr userDrawn="1"/>
        </p:nvSpPr>
        <p:spPr>
          <a:xfrm>
            <a:off x="1125139" y="1031709"/>
            <a:ext cx="10745820" cy="5576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</a:endParaRPr>
          </a:p>
        </p:txBody>
      </p:sp>
      <p:pic>
        <p:nvPicPr>
          <p:cNvPr id="5" name="图片 71695" descr="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4215" y="771134"/>
            <a:ext cx="2249446" cy="1292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9940" descr="1-4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-130658" y="5349793"/>
            <a:ext cx="2720461" cy="15793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2" descr="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35049" y="5225773"/>
            <a:ext cx="1255797" cy="16310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 userDrawn="1"/>
        </p:nvSpPr>
        <p:spPr>
          <a:xfrm>
            <a:off x="11229774" y="5617831"/>
            <a:ext cx="831260" cy="35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37" dirty="0" err="1">
                <a:solidFill>
                  <a:srgbClr val="D9EDEE">
                    <a:lumMod val="50000"/>
                  </a:srgbClr>
                </a:solidFill>
                <a:latin typeface=".VnShelley Allegro" panose="040B7200000000000000" pitchFamily="82" charset="0"/>
              </a:rPr>
              <a:t>Ngocle</a:t>
            </a:r>
            <a:endParaRPr lang="en-US" sz="1737" dirty="0">
              <a:solidFill>
                <a:srgbClr val="D9EDEE">
                  <a:lumMod val="50000"/>
                </a:srgbClr>
              </a:solidFill>
              <a:latin typeface=".VnShelley Allegro" panose="040B72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1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1749" descr="1-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139" y="1151"/>
            <a:ext cx="10517296" cy="10155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ounded Rectangle 5"/>
          <p:cNvSpPr/>
          <p:nvPr userDrawn="1"/>
        </p:nvSpPr>
        <p:spPr>
          <a:xfrm>
            <a:off x="1125139" y="1031709"/>
            <a:ext cx="10745820" cy="55763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srgbClr val="FFFFFF"/>
              </a:solidFill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215" y="771134"/>
            <a:ext cx="2249446" cy="1292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9940" descr="1-4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-130658" y="5349793"/>
            <a:ext cx="2720461" cy="15793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9942" descr="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35049" y="5225773"/>
            <a:ext cx="1255797" cy="1631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74755" descr="PPT素材-16"/>
          <p:cNvPicPr>
            <a:picLocks noChangeAspect="1"/>
          </p:cNvPicPr>
          <p:nvPr userDrawn="1"/>
        </p:nvPicPr>
        <p:blipFill rotWithShape="1">
          <a:blip r:embed="rId6"/>
          <a:srcRect l="5795" t="86641" r="89055" b="4217"/>
          <a:stretch/>
        </p:blipFill>
        <p:spPr>
          <a:xfrm>
            <a:off x="11564102" y="632886"/>
            <a:ext cx="627898" cy="6774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 userDrawn="1"/>
        </p:nvSpPr>
        <p:spPr>
          <a:xfrm>
            <a:off x="11229774" y="5617831"/>
            <a:ext cx="831260" cy="35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37" dirty="0" err="1">
                <a:solidFill>
                  <a:srgbClr val="D9EDEE">
                    <a:lumMod val="50000"/>
                  </a:srgbClr>
                </a:solidFill>
                <a:latin typeface=".VnShelley Allegro" panose="040B7200000000000000" pitchFamily="82" charset="0"/>
              </a:rPr>
              <a:t>Ngocle</a:t>
            </a:r>
            <a:endParaRPr lang="en-US" sz="1737" dirty="0">
              <a:solidFill>
                <a:srgbClr val="D9EDEE">
                  <a:lumMod val="50000"/>
                </a:srgbClr>
              </a:solidFill>
              <a:latin typeface=".VnShelley Allegro" panose="040B7200000000000000" pitchFamily="8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2" y="115656"/>
            <a:ext cx="979223" cy="853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5016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383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1934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8597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9420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26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5317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36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43774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0912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93869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4359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29AF77-00F7-4458-9957-087E5CE371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74AE64E-D6C0-42E7-8E5E-0301DFBB5C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5056" y="346549"/>
            <a:ext cx="859610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6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500B9D-E06D-4831-BC53-D4C48D7B5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3BDEC2-1834-4BB2-A2CE-0A119E7270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7301" y="363674"/>
            <a:ext cx="8525759" cy="13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41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744D0C-34F6-4444-9135-CCFFA905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C8AAD-0748-4E0C-9F45-CFAFF309A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B03AD-ED8B-4A9F-B537-72FEFBEC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612B7-3654-4692-A4D3-CFE119D6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943ED9-2146-46CB-98AB-9D817C90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1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20A9E-0A80-4B7B-BD53-620D599A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0CD04A-6456-48F8-A4A0-3619AF720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FCF7F0F-ED74-4885-8CE3-B1CAB7F6C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2CDA75-B958-46C7-BFD8-E7A66A91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64D5AE-101A-4652-99A5-0A6AC97D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8C682-A4F4-43EF-BE28-9BA468C1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78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589F26-97C3-4568-AA17-50D0A91C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86A9AD-4995-423F-BDAF-163997995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726D11-9C14-43FE-B1C9-52011340D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3EF565-CC08-4E88-A2BE-A3B1FE9AC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F59542B-162A-46E7-9304-D60E780D1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FFDD8B-011A-4AE2-828B-0E806078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FF6CC4E-3F8B-431D-985C-17C7E2FC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026CAD-5FD2-415E-987B-69586612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5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82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8ACB8-A020-4DB2-918F-BAC905D8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8B1F43-4EC2-4F86-8651-D8BAC448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191CDF-7C55-45C5-AF97-31D06035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3085D0-11FA-4519-B6F5-99A1266E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02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0E2C72-2043-461E-9C1C-FB0DA886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4F0F817-6DF8-4AA0-94A6-0839BD19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040248-4118-4D2E-AF4C-22932508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67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CFF719-97DD-4ADF-9786-F2EBBD1D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E3EBBC-527E-4FD3-B618-A9470A3A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CFEACF-EB68-4726-82C9-91D1B9478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2D8B24-9BAB-4986-8FC3-17FFAC48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C6E8E6-4255-4DEC-98CC-D330D6A8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6A753D-7814-44B7-B2CE-3BBD3665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70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C1788C-FE29-4411-BE77-14136C12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3254BC-FCA5-48CC-8C41-C5C22E048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411881-36C4-4695-8862-674636320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E148F7-F570-4661-A415-D15019AB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A296C6-80DB-4906-8906-A94CC962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D88958-376E-42EA-8ECA-B2B02FA8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97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B5F82-DBF6-4001-A349-9330A1B7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A570F9-860C-4925-B28F-D56FBF9DA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E67D83-C0BB-4CDA-9D03-B7B04176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32CF76-4D41-4CC0-B133-223DC458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BE9C59-E0DE-4ED4-9B94-0FA6A5F7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57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0789794-65D3-4596-B754-806D76810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3DE57D-20D0-4008-B96A-12534FA86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EAC3C-638C-42D8-8AE1-78A9540B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9A4FFF-9208-49A3-9B88-1931B8B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B124FC-FBF7-46F1-8EF4-60A72052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113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29AF77-00F7-4458-9957-087E5CE371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74AE64E-D6C0-42E7-8E5E-0301DFBB5C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5056" y="346549"/>
            <a:ext cx="859610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500B9D-E06D-4831-BC53-D4C48D7B5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3BDEC2-1834-4BB2-A2CE-0A119E7270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7301" y="363674"/>
            <a:ext cx="8525759" cy="13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25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744D0C-34F6-4444-9135-CCFFA905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C8AAD-0748-4E0C-9F45-CFAFF309A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B03AD-ED8B-4A9F-B537-72FEFBEC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612B7-3654-4692-A4D3-CFE119D6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943ED9-2146-46CB-98AB-9D817C90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2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54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20A9E-0A80-4B7B-BD53-620D599A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0CD04A-6456-48F8-A4A0-3619AF720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FCF7F0F-ED74-4885-8CE3-B1CAB7F6C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2CDA75-B958-46C7-BFD8-E7A66A91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64D5AE-101A-4652-99A5-0A6AC97D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8C682-A4F4-43EF-BE28-9BA468C1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70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589F26-97C3-4568-AA17-50D0A91C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86A9AD-4995-423F-BDAF-163997995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726D11-9C14-43FE-B1C9-52011340D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3EF565-CC08-4E88-A2BE-A3B1FE9AC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F59542B-162A-46E7-9304-D60E780D1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FFDD8B-011A-4AE2-828B-0E806078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FF6CC4E-3F8B-431D-985C-17C7E2FC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026CAD-5FD2-415E-987B-69586612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09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8ACB8-A020-4DB2-918F-BAC905D8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8B1F43-4EC2-4F86-8651-D8BAC448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191CDF-7C55-45C5-AF97-31D06035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3085D0-11FA-4519-B6F5-99A1266E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93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0E2C72-2043-461E-9C1C-FB0DA886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4F0F817-6DF8-4AA0-94A6-0839BD19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040248-4118-4D2E-AF4C-22932508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73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CFF719-97DD-4ADF-9786-F2EBBD1D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E3EBBC-527E-4FD3-B618-A9470A3A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CFEACF-EB68-4726-82C9-91D1B9478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2D8B24-9BAB-4986-8FC3-17FFAC48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C6E8E6-4255-4DEC-98CC-D330D6A8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6A753D-7814-44B7-B2CE-3BBD3665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85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C1788C-FE29-4411-BE77-14136C12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3254BC-FCA5-48CC-8C41-C5C22E048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411881-36C4-4695-8862-674636320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E148F7-F570-4661-A415-D15019AB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A296C6-80DB-4906-8906-A94CC962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D88958-376E-42EA-8ECA-B2B02FA8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06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B5F82-DBF6-4001-A349-9330A1B7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A570F9-860C-4925-B28F-D56FBF9DA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E67D83-C0BB-4CDA-9D03-B7B04176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32CF76-4D41-4CC0-B133-223DC458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BE9C59-E0DE-4ED4-9B94-0FA6A5F7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25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0789794-65D3-4596-B754-806D76810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3DE57D-20D0-4008-B96A-12534FA86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EAC3C-638C-42D8-8AE1-78A9540B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9A4FFF-9208-49A3-9B88-1931B8B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B124FC-FBF7-46F1-8EF4-60A72052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747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29AF77-00F7-4458-9957-087E5CE371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74AE64E-D6C0-42E7-8E5E-0301DFBB5C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5056" y="346549"/>
            <a:ext cx="859610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3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500B9D-E06D-4831-BC53-D4C48D7B5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3BDEC2-1834-4BB2-A2CE-0A119E7270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7301" y="363674"/>
            <a:ext cx="8525759" cy="13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1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804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52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744D0C-34F6-4444-9135-CCFFA905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C8AAD-0748-4E0C-9F45-CFAFF309A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B03AD-ED8B-4A9F-B537-72FEFBEC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612B7-3654-4692-A4D3-CFE119D6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943ED9-2146-46CB-98AB-9D817C90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73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20A9E-0A80-4B7B-BD53-620D599A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0CD04A-6456-48F8-A4A0-3619AF720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FCF7F0F-ED74-4885-8CE3-B1CAB7F6C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2CDA75-B958-46C7-BFD8-E7A66A91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64D5AE-101A-4652-99A5-0A6AC97D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8C682-A4F4-43EF-BE28-9BA468C1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86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589F26-97C3-4568-AA17-50D0A91C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86A9AD-4995-423F-BDAF-163997995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726D11-9C14-43FE-B1C9-52011340D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3EF565-CC08-4E88-A2BE-A3B1FE9AC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F59542B-162A-46E7-9304-D60E780D1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FFDD8B-011A-4AE2-828B-0E806078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FF6CC4E-3F8B-431D-985C-17C7E2FC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026CAD-5FD2-415E-987B-69586612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98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8ACB8-A020-4DB2-918F-BAC905D8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8B1F43-4EC2-4F86-8651-D8BAC448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191CDF-7C55-45C5-AF97-31D06035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3085D0-11FA-4519-B6F5-99A1266E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34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0E2C72-2043-461E-9C1C-FB0DA886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4F0F817-6DF8-4AA0-94A6-0839BD19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040248-4118-4D2E-AF4C-22932508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383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CFF719-97DD-4ADF-9786-F2EBBD1D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E3EBBC-527E-4FD3-B618-A9470A3A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CFEACF-EB68-4726-82C9-91D1B9478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2D8B24-9BAB-4986-8FC3-17FFAC48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C6E8E6-4255-4DEC-98CC-D330D6A8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6A753D-7814-44B7-B2CE-3BBD3665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65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C1788C-FE29-4411-BE77-14136C12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3254BC-FCA5-48CC-8C41-C5C22E048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411881-36C4-4695-8862-674636320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E148F7-F570-4661-A415-D15019AB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A296C6-80DB-4906-8906-A94CC962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D88958-376E-42EA-8ECA-B2B02FA8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22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B5F82-DBF6-4001-A349-9330A1B7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A570F9-860C-4925-B28F-D56FBF9DA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E67D83-C0BB-4CDA-9D03-B7B04176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32CF76-4D41-4CC0-B133-223DC458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BE9C59-E0DE-4ED4-9B94-0FA6A5F7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69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0789794-65D3-4596-B754-806D76810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3DE57D-20D0-4008-B96A-12534FA86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EAC3C-638C-42D8-8AE1-78A9540B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9A4FFF-9208-49A3-9B88-1931B8B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B124FC-FBF7-46F1-8EF4-60A72052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6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47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29AF77-00F7-4458-9957-087E5CE371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74AE64E-D6C0-42E7-8E5E-0301DFBB5C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5056" y="346549"/>
            <a:ext cx="859610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500B9D-E06D-4831-BC53-D4C48D7B5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3BDEC2-1834-4BB2-A2CE-0A119E7270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7301" y="363674"/>
            <a:ext cx="8525759" cy="13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536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744D0C-34F6-4444-9135-CCFFA905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C8AAD-0748-4E0C-9F45-CFAFF309A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B03AD-ED8B-4A9F-B537-72FEFBEC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612B7-3654-4692-A4D3-CFE119D6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943ED9-2146-46CB-98AB-9D817C90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98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20A9E-0A80-4B7B-BD53-620D599A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0CD04A-6456-48F8-A4A0-3619AF720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FCF7F0F-ED74-4885-8CE3-B1CAB7F6C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2CDA75-B958-46C7-BFD8-E7A66A91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64D5AE-101A-4652-99A5-0A6AC97D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8C682-A4F4-43EF-BE28-9BA468C1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52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589F26-97C3-4568-AA17-50D0A91C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86A9AD-4995-423F-BDAF-163997995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726D11-9C14-43FE-B1C9-52011340D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3EF565-CC08-4E88-A2BE-A3B1FE9AC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F59542B-162A-46E7-9304-D60E780D1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FFDD8B-011A-4AE2-828B-0E806078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FF6CC4E-3F8B-431D-985C-17C7E2FC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026CAD-5FD2-415E-987B-69586612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361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8ACB8-A020-4DB2-918F-BAC905D8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8B1F43-4EC2-4F86-8651-D8BAC448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191CDF-7C55-45C5-AF97-31D06035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3085D0-11FA-4519-B6F5-99A1266E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137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0E2C72-2043-461E-9C1C-FB0DA886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4F0F817-6DF8-4AA0-94A6-0839BD19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040248-4118-4D2E-AF4C-22932508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66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CFF719-97DD-4ADF-9786-F2EBBD1D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E3EBBC-527E-4FD3-B618-A9470A3A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CFEACF-EB68-4726-82C9-91D1B9478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2D8B24-9BAB-4986-8FC3-17FFAC48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C6E8E6-4255-4DEC-98CC-D330D6A8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6A753D-7814-44B7-B2CE-3BBD3665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886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C1788C-FE29-4411-BE77-14136C12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3254BC-FCA5-48CC-8C41-C5C22E048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411881-36C4-4695-8862-674636320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E148F7-F570-4661-A415-D15019AB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A296C6-80DB-4906-8906-A94CC962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D88958-376E-42EA-8ECA-B2B02FA8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6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802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B5F82-DBF6-4001-A349-9330A1B7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A570F9-860C-4925-B28F-D56FBF9DA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E67D83-C0BB-4CDA-9D03-B7B04176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32CF76-4D41-4CC0-B133-223DC458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BE9C59-E0DE-4ED4-9B94-0FA6A5F7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0789794-65D3-4596-B754-806D76810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3DE57D-20D0-4008-B96A-12534FA86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EAC3C-638C-42D8-8AE1-78A9540B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9A4FFF-9208-49A3-9B88-1931B8B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B124FC-FBF7-46F1-8EF4-60A72052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1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1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5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DC427-D672-4B6B-8E8D-730C6F64FC9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7BAA8-CFEB-42CE-A565-7B71EC122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74755" descr="PPT素材-16"/>
          <p:cNvPicPr>
            <a:picLocks noChangeAspect="1"/>
          </p:cNvPicPr>
          <p:nvPr userDrawn="1"/>
        </p:nvPicPr>
        <p:blipFill rotWithShape="1">
          <a:blip r:embed="rId15"/>
          <a:srcRect l="5795" t="86641" r="89055" b="4217"/>
          <a:stretch/>
        </p:blipFill>
        <p:spPr>
          <a:xfrm>
            <a:off x="340266" y="4051488"/>
            <a:ext cx="627898" cy="6774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4755" descr="PPT素材-16"/>
          <p:cNvPicPr>
            <a:picLocks noChangeAspect="1"/>
          </p:cNvPicPr>
          <p:nvPr userDrawn="1"/>
        </p:nvPicPr>
        <p:blipFill rotWithShape="1">
          <a:blip r:embed="rId15"/>
          <a:srcRect l="6654" t="33195" r="89055" b="59069"/>
          <a:stretch/>
        </p:blipFill>
        <p:spPr>
          <a:xfrm>
            <a:off x="450853" y="2732876"/>
            <a:ext cx="523249" cy="5732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2" y="115656"/>
            <a:ext cx="979223" cy="853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017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4BC497F-EE8E-4625-8EA9-252D9274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EF2992-9142-45B2-B939-E177790B0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FA749D-60AB-43F3-9CD8-0CE89F9C4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7324CA-4F70-4091-A0BB-30E6F2C00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A6CE5C-13DE-4DBB-80F8-767866656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51A0BC-7A69-4CF3-9912-FD1811321235}"/>
              </a:ext>
            </a:extLst>
          </p:cNvPr>
          <p:cNvSpPr txBox="1"/>
          <p:nvPr userDrawn="1"/>
        </p:nvSpPr>
        <p:spPr>
          <a:xfrm>
            <a:off x="137640" y="6579249"/>
            <a:ext cx="155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</p:spTree>
    <p:extLst>
      <p:ext uri="{BB962C8B-B14F-4D97-AF65-F5344CB8AC3E}">
        <p14:creationId xmlns:p14="http://schemas.microsoft.com/office/powerpoint/2010/main" val="193441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4BC497F-EE8E-4625-8EA9-252D9274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EF2992-9142-45B2-B939-E177790B0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FA749D-60AB-43F3-9CD8-0CE89F9C4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7324CA-4F70-4091-A0BB-30E6F2C00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A6CE5C-13DE-4DBB-80F8-767866656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51A0BC-7A69-4CF3-9912-FD1811321235}"/>
              </a:ext>
            </a:extLst>
          </p:cNvPr>
          <p:cNvSpPr txBox="1"/>
          <p:nvPr userDrawn="1"/>
        </p:nvSpPr>
        <p:spPr>
          <a:xfrm>
            <a:off x="137640" y="6579249"/>
            <a:ext cx="155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</p:spTree>
    <p:extLst>
      <p:ext uri="{BB962C8B-B14F-4D97-AF65-F5344CB8AC3E}">
        <p14:creationId xmlns:p14="http://schemas.microsoft.com/office/powerpoint/2010/main" val="35184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4BC497F-EE8E-4625-8EA9-252D9274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EF2992-9142-45B2-B939-E177790B0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FA749D-60AB-43F3-9CD8-0CE89F9C4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7324CA-4F70-4091-A0BB-30E6F2C00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A6CE5C-13DE-4DBB-80F8-767866656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51A0BC-7A69-4CF3-9912-FD1811321235}"/>
              </a:ext>
            </a:extLst>
          </p:cNvPr>
          <p:cNvSpPr txBox="1"/>
          <p:nvPr userDrawn="1"/>
        </p:nvSpPr>
        <p:spPr>
          <a:xfrm>
            <a:off x="137640" y="6579249"/>
            <a:ext cx="155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</p:spTree>
    <p:extLst>
      <p:ext uri="{BB962C8B-B14F-4D97-AF65-F5344CB8AC3E}">
        <p14:creationId xmlns:p14="http://schemas.microsoft.com/office/powerpoint/2010/main" val="318109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4BC497F-EE8E-4625-8EA9-252D9274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EF2992-9142-45B2-B939-E177790B0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FA749D-60AB-43F3-9CD8-0CE89F9C4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4A094-2B61-4E7F-BFBC-13292D2926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7324CA-4F70-4091-A0BB-30E6F2C00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A6CE5C-13DE-4DBB-80F8-767866656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4908-61AE-4738-9525-992FEF8634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51A0BC-7A69-4CF3-9912-FD1811321235}"/>
              </a:ext>
            </a:extLst>
          </p:cNvPr>
          <p:cNvSpPr txBox="1"/>
          <p:nvPr userDrawn="1"/>
        </p:nvSpPr>
        <p:spPr>
          <a:xfrm>
            <a:off x="137640" y="6579249"/>
            <a:ext cx="155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</p:spTree>
    <p:extLst>
      <p:ext uri="{BB962C8B-B14F-4D97-AF65-F5344CB8AC3E}">
        <p14:creationId xmlns:p14="http://schemas.microsoft.com/office/powerpoint/2010/main" val="55972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microsoft.com/office/2007/relationships/hdphoto" Target="../media/hdphoto2.wdp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media6.mp3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microsoft.com/office/2007/relationships/media" Target="../media/media3.mp3"/><Relationship Id="rId16" Type="http://schemas.openxmlformats.org/officeDocument/2006/relationships/image" Target="../media/image17.png"/><Relationship Id="rId20" Type="http://schemas.openxmlformats.org/officeDocument/2006/relationships/image" Target="../media/image24.gif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11" Type="http://schemas.openxmlformats.org/officeDocument/2006/relationships/audio" Target="../media/audio2.wav"/><Relationship Id="rId5" Type="http://schemas.microsoft.com/office/2007/relationships/media" Target="../media/media5.mp3"/><Relationship Id="rId15" Type="http://schemas.openxmlformats.org/officeDocument/2006/relationships/image" Target="../media/image20.png"/><Relationship Id="rId10" Type="http://schemas.openxmlformats.org/officeDocument/2006/relationships/audio" Target="../media/audio1.wav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microsoft.com/office/2007/relationships/media" Target="../media/media8.mp3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media9.mp3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microsoft.com/office/2007/relationships/media" Target="../media/media10.mp3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microsoft.com/office/2007/relationships/media" Target="../media/media11.mp3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microsoft.com/office/2007/relationships/media" Target="../media/media7.mp3"/><Relationship Id="rId7" Type="http://schemas.openxmlformats.org/officeDocument/2006/relationships/audio" Target="../media/media13.mp3"/><Relationship Id="rId12" Type="http://schemas.openxmlformats.org/officeDocument/2006/relationships/audio" Target="../media/audio4.wav"/><Relationship Id="rId17" Type="http://schemas.openxmlformats.org/officeDocument/2006/relationships/image" Target="../media/image17.png"/><Relationship Id="rId2" Type="http://schemas.microsoft.com/office/2007/relationships/media" Target="../media/media3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11" Type="http://schemas.openxmlformats.org/officeDocument/2006/relationships/audio" Target="../media/audio3.wav"/><Relationship Id="rId5" Type="http://schemas.microsoft.com/office/2007/relationships/media" Target="../media/media12.mp3"/><Relationship Id="rId15" Type="http://schemas.openxmlformats.org/officeDocument/2006/relationships/image" Target="../media/image19.png"/><Relationship Id="rId10" Type="http://schemas.openxmlformats.org/officeDocument/2006/relationships/audio" Target="../media/audio2.wav"/><Relationship Id="rId19" Type="http://schemas.openxmlformats.org/officeDocument/2006/relationships/image" Target="../media/image23.png"/><Relationship Id="rId4" Type="http://schemas.openxmlformats.org/officeDocument/2006/relationships/audio" Target="../media/media7.mp3"/><Relationship Id="rId9" Type="http://schemas.openxmlformats.org/officeDocument/2006/relationships/notesSlide" Target="../notesSlides/notesSlide6.xml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0"/>
            <a:ext cx="11873753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6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">
            <a:extLst>
              <a:ext uri="{FF2B5EF4-FFF2-40B4-BE49-F238E27FC236}">
                <a16:creationId xmlns="" xmlns:a16="http://schemas.microsoft.com/office/drawing/2014/main" id="{A594A25F-FFB6-4EAE-8E54-4D8D76E83023}"/>
              </a:ext>
            </a:extLst>
          </p:cNvPr>
          <p:cNvSpPr/>
          <p:nvPr/>
        </p:nvSpPr>
        <p:spPr>
          <a:xfrm>
            <a:off x="2291171" y="810478"/>
            <a:ext cx="7609658" cy="5237043"/>
          </a:xfrm>
          <a:prstGeom prst="cloud">
            <a:avLst/>
          </a:prstGeom>
          <a:solidFill>
            <a:srgbClr val="D0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6757A4-76EC-4D77-A9E5-BF800989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631" y="903886"/>
            <a:ext cx="2220739" cy="2220739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EEA38611-A5D8-43AC-A370-44B0CFDF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9" y="4692579"/>
            <a:ext cx="3547438" cy="2087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0FF0C1-085B-4EE3-B565-ADD706BDA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13" y="2757931"/>
            <a:ext cx="6607013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6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0F3250-40D1-4010-B4B8-632CD8EE8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D2BEBD-0248-4D33-98DA-C7E7A4F8D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80" y="39756"/>
            <a:ext cx="8310099" cy="7018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A8C131E-2DD6-4557-86EA-621DF03FA7B8}"/>
              </a:ext>
            </a:extLst>
          </p:cNvPr>
          <p:cNvSpPr/>
          <p:nvPr/>
        </p:nvSpPr>
        <p:spPr>
          <a:xfrm>
            <a:off x="179528" y="76664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C6F3AFA-46FC-44CC-99C9-1F7A9B15287E}"/>
              </a:ext>
            </a:extLst>
          </p:cNvPr>
          <p:cNvGrpSpPr/>
          <p:nvPr/>
        </p:nvGrpSpPr>
        <p:grpSpPr>
          <a:xfrm>
            <a:off x="607464" y="1474531"/>
            <a:ext cx="10620336" cy="4870656"/>
            <a:chOff x="587016" y="1520619"/>
            <a:chExt cx="10620336" cy="4870656"/>
          </a:xfrm>
        </p:grpSpPr>
        <p:pic>
          <p:nvPicPr>
            <p:cNvPr id="11" name="Picture 10" descr="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A9A648C5-A4A2-4C6A-9FA5-3F7950BB3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16" y="1520619"/>
              <a:ext cx="10620336" cy="4870656"/>
            </a:xfrm>
            <a:prstGeom prst="rect">
              <a:avLst/>
            </a:prstGeom>
          </p:spPr>
        </p:pic>
        <p:pic>
          <p:nvPicPr>
            <p:cNvPr id="12" name="Picture 9">
              <a:extLst>
                <a:ext uri="{FF2B5EF4-FFF2-40B4-BE49-F238E27FC236}">
                  <a16:creationId xmlns="" xmlns:a16="http://schemas.microsoft.com/office/drawing/2014/main" id="{F64E79B9-425E-4F5E-9876-1FDFF21D8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95029">
              <a:off x="6310167" y="2955930"/>
              <a:ext cx="2060430" cy="3079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0">
              <a:extLst>
                <a:ext uri="{FF2B5EF4-FFF2-40B4-BE49-F238E27FC236}">
                  <a16:creationId xmlns="" xmlns:a16="http://schemas.microsoft.com/office/drawing/2014/main" id="{27FC23CE-FDA8-45A8-9E58-436BF56B9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20459">
              <a:off x="8613338" y="2954502"/>
              <a:ext cx="2083898" cy="3048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99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0F3250-40D1-4010-B4B8-632CD8EE8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D6C628-135E-4BD9-A3E4-EE530D54A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7" t="2573" r="1071" b="723"/>
          <a:stretch>
            <a:fillRect/>
          </a:stretch>
        </p:blipFill>
        <p:spPr>
          <a:xfrm>
            <a:off x="590811" y="862503"/>
            <a:ext cx="11010378" cy="5588402"/>
          </a:xfrm>
          <a:custGeom>
            <a:avLst/>
            <a:gdLst>
              <a:gd name="connsiteX0" fmla="*/ 559518 w 6894006"/>
              <a:gd name="connsiteY0" fmla="*/ 0 h 5311036"/>
              <a:gd name="connsiteX1" fmla="*/ 6334488 w 6894006"/>
              <a:gd name="connsiteY1" fmla="*/ 0 h 5311036"/>
              <a:gd name="connsiteX2" fmla="*/ 6894006 w 6894006"/>
              <a:gd name="connsiteY2" fmla="*/ 559518 h 5311036"/>
              <a:gd name="connsiteX3" fmla="*/ 6894006 w 6894006"/>
              <a:gd name="connsiteY3" fmla="*/ 4751518 h 5311036"/>
              <a:gd name="connsiteX4" fmla="*/ 6334488 w 6894006"/>
              <a:gd name="connsiteY4" fmla="*/ 5311036 h 5311036"/>
              <a:gd name="connsiteX5" fmla="*/ 559518 w 6894006"/>
              <a:gd name="connsiteY5" fmla="*/ 5311036 h 5311036"/>
              <a:gd name="connsiteX6" fmla="*/ 0 w 6894006"/>
              <a:gd name="connsiteY6" fmla="*/ 4751518 h 5311036"/>
              <a:gd name="connsiteX7" fmla="*/ 0 w 6894006"/>
              <a:gd name="connsiteY7" fmla="*/ 559518 h 5311036"/>
              <a:gd name="connsiteX8" fmla="*/ 559518 w 6894006"/>
              <a:gd name="connsiteY8" fmla="*/ 0 h 531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4006" h="5311036">
                <a:moveTo>
                  <a:pt x="559518" y="0"/>
                </a:moveTo>
                <a:lnTo>
                  <a:pt x="6334488" y="0"/>
                </a:lnTo>
                <a:cubicBezTo>
                  <a:pt x="6643501" y="0"/>
                  <a:pt x="6894006" y="250505"/>
                  <a:pt x="6894006" y="559518"/>
                </a:cubicBezTo>
                <a:lnTo>
                  <a:pt x="6894006" y="4751518"/>
                </a:lnTo>
                <a:cubicBezTo>
                  <a:pt x="6894006" y="5060531"/>
                  <a:pt x="6643501" y="5311036"/>
                  <a:pt x="6334488" y="5311036"/>
                </a:cubicBezTo>
                <a:lnTo>
                  <a:pt x="559518" y="5311036"/>
                </a:lnTo>
                <a:cubicBezTo>
                  <a:pt x="250505" y="5311036"/>
                  <a:pt x="0" y="5060531"/>
                  <a:pt x="0" y="4751518"/>
                </a:cubicBezTo>
                <a:lnTo>
                  <a:pt x="0" y="559518"/>
                </a:lnTo>
                <a:cubicBezTo>
                  <a:pt x="0" y="250505"/>
                  <a:pt x="250505" y="0"/>
                  <a:pt x="559518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D2BEBD-0248-4D33-98DA-C7E7A4F8D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28" y="80380"/>
            <a:ext cx="7403681" cy="6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">
            <a:extLst>
              <a:ext uri="{FF2B5EF4-FFF2-40B4-BE49-F238E27FC236}">
                <a16:creationId xmlns="" xmlns:a16="http://schemas.microsoft.com/office/drawing/2014/main" id="{A594A25F-FFB6-4EAE-8E54-4D8D76E83023}"/>
              </a:ext>
            </a:extLst>
          </p:cNvPr>
          <p:cNvSpPr/>
          <p:nvPr/>
        </p:nvSpPr>
        <p:spPr>
          <a:xfrm>
            <a:off x="2291171" y="810478"/>
            <a:ext cx="7609658" cy="5237043"/>
          </a:xfrm>
          <a:prstGeom prst="cloud">
            <a:avLst/>
          </a:prstGeom>
          <a:solidFill>
            <a:srgbClr val="D0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6757A4-76EC-4D77-A9E5-BF800989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183" y="903886"/>
            <a:ext cx="2209634" cy="2220739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EEA38611-A5D8-43AC-A370-44B0CFDF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9" y="4692579"/>
            <a:ext cx="3547438" cy="2087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3EA328-A8D1-48AA-A705-589BF602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649" y="2725992"/>
            <a:ext cx="6815919" cy="234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B2285C-658C-4DC2-B102-9B19CE5D6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47" y="46992"/>
            <a:ext cx="778212" cy="782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9C8010-595D-48B3-A909-35C20411A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8" y="24418"/>
            <a:ext cx="10496810" cy="7821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46FC73-D771-4531-A0E8-5FE8D8AA01A0}"/>
              </a:ext>
            </a:extLst>
          </p:cNvPr>
          <p:cNvSpPr/>
          <p:nvPr/>
        </p:nvSpPr>
        <p:spPr>
          <a:xfrm>
            <a:off x="179528" y="775279"/>
            <a:ext cx="5269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Quan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F04682B-82F1-4A43-BF52-113A03B3DA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31" t="4253" r="52520" b="68045"/>
          <a:stretch>
            <a:fillRect/>
          </a:stretch>
        </p:blipFill>
        <p:spPr>
          <a:xfrm>
            <a:off x="1128737" y="1950202"/>
            <a:ext cx="4331870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2DE798A-5B54-4592-803D-6FD772A59C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00" t="4253" r="2652" b="68045"/>
          <a:stretch>
            <a:fillRect/>
          </a:stretch>
        </p:blipFill>
        <p:spPr>
          <a:xfrm>
            <a:off x="6677765" y="1950202"/>
            <a:ext cx="4331870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70C6940-81DE-4619-8D9C-1E9F85830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593" y="5240568"/>
            <a:ext cx="1481117" cy="15641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45030F1-A176-4F65-A915-13F525B96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187" y="5244029"/>
            <a:ext cx="1384222" cy="15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B2285C-658C-4DC2-B102-9B19CE5D6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47" y="10048"/>
            <a:ext cx="778212" cy="782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9C8010-595D-48B3-A909-35C20411A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8" y="-12526"/>
            <a:ext cx="10496810" cy="7821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46FC73-D771-4531-A0E8-5FE8D8AA01A0}"/>
              </a:ext>
            </a:extLst>
          </p:cNvPr>
          <p:cNvSpPr/>
          <p:nvPr/>
        </p:nvSpPr>
        <p:spPr>
          <a:xfrm>
            <a:off x="179528" y="775279"/>
            <a:ext cx="5269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Quan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70C6940-81DE-4619-8D9C-1E9F85830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593" y="5240568"/>
            <a:ext cx="1481117" cy="15641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45030F1-A176-4F65-A915-13F525B96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187" y="5244029"/>
            <a:ext cx="1384222" cy="1560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13FECA7-29AC-4A84-8B87-9432CF3EBF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31" t="37332" r="52520" b="34966"/>
          <a:stretch>
            <a:fillRect/>
          </a:stretch>
        </p:blipFill>
        <p:spPr>
          <a:xfrm>
            <a:off x="1182365" y="1870277"/>
            <a:ext cx="4331870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2384517-0CC4-48AD-9154-38E4160CB8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600" t="37332" r="2652" b="34966"/>
          <a:stretch>
            <a:fillRect/>
          </a:stretch>
        </p:blipFill>
        <p:spPr>
          <a:xfrm>
            <a:off x="6739927" y="1864349"/>
            <a:ext cx="4331870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702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B2285C-658C-4DC2-B102-9B19CE5D6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47" y="10048"/>
            <a:ext cx="778212" cy="782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9C8010-595D-48B3-A909-35C20411A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8" y="-12526"/>
            <a:ext cx="10496810" cy="7821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46FC73-D771-4531-A0E8-5FE8D8AA01A0}"/>
              </a:ext>
            </a:extLst>
          </p:cNvPr>
          <p:cNvSpPr/>
          <p:nvPr/>
        </p:nvSpPr>
        <p:spPr>
          <a:xfrm>
            <a:off x="179528" y="643075"/>
            <a:ext cx="5269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Quan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A730A9E-4AB7-4B36-A4FB-84DFAFF68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593" y="5240568"/>
            <a:ext cx="1481117" cy="1564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74060D9-AA56-4F30-AF02-981AB117E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187" y="5244029"/>
            <a:ext cx="1384222" cy="1560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F553BE0-3D41-49B5-B0A7-7307B8BAF8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31" t="70609" r="52520" b="1690"/>
          <a:stretch>
            <a:fillRect/>
          </a:stretch>
        </p:blipFill>
        <p:spPr>
          <a:xfrm>
            <a:off x="1182365" y="1782086"/>
            <a:ext cx="4331870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CD2C4DB-FDDA-48B7-9716-795A7E428F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600" t="70609" r="2652" b="1690"/>
          <a:stretch>
            <a:fillRect/>
          </a:stretch>
        </p:blipFill>
        <p:spPr>
          <a:xfrm>
            <a:off x="6677765" y="1770469"/>
            <a:ext cx="4331870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026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B2285C-658C-4DC2-B102-9B19CE5D6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47" y="10048"/>
            <a:ext cx="778212" cy="782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9C8010-595D-48B3-A909-35C20411A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8" y="-12526"/>
            <a:ext cx="10496810" cy="7821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46FC73-D771-4531-A0E8-5FE8D8AA01A0}"/>
              </a:ext>
            </a:extLst>
          </p:cNvPr>
          <p:cNvSpPr/>
          <p:nvPr/>
        </p:nvSpPr>
        <p:spPr>
          <a:xfrm>
            <a:off x="179528" y="698160"/>
            <a:ext cx="9086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b)Thực hành các tư thế đọc, viết, nói, nghe</a:t>
            </a:r>
            <a:endParaRPr lang="en-US" sz="4000" dirty="0">
              <a:solidFill>
                <a:prstClr val="black">
                  <a:lumMod val="85000"/>
                  <a:lumOff val="15000"/>
                </a:prst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1FC08D6-0503-4683-98E5-D47A7309F1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4" t="8951" r="750" b="12160"/>
          <a:stretch>
            <a:fillRect/>
          </a:stretch>
        </p:blipFill>
        <p:spPr>
          <a:xfrm>
            <a:off x="1446608" y="1480283"/>
            <a:ext cx="9614036" cy="5093228"/>
          </a:xfrm>
          <a:custGeom>
            <a:avLst/>
            <a:gdLst>
              <a:gd name="connsiteX0" fmla="*/ 732920 w 9614036"/>
              <a:gd name="connsiteY0" fmla="*/ 0 h 5410200"/>
              <a:gd name="connsiteX1" fmla="*/ 8881116 w 9614036"/>
              <a:gd name="connsiteY1" fmla="*/ 0 h 5410200"/>
              <a:gd name="connsiteX2" fmla="*/ 9614036 w 9614036"/>
              <a:gd name="connsiteY2" fmla="*/ 732920 h 5410200"/>
              <a:gd name="connsiteX3" fmla="*/ 9614036 w 9614036"/>
              <a:gd name="connsiteY3" fmla="*/ 4677280 h 5410200"/>
              <a:gd name="connsiteX4" fmla="*/ 8881116 w 9614036"/>
              <a:gd name="connsiteY4" fmla="*/ 5410200 h 5410200"/>
              <a:gd name="connsiteX5" fmla="*/ 732920 w 9614036"/>
              <a:gd name="connsiteY5" fmla="*/ 5410200 h 5410200"/>
              <a:gd name="connsiteX6" fmla="*/ 0 w 9614036"/>
              <a:gd name="connsiteY6" fmla="*/ 4677280 h 5410200"/>
              <a:gd name="connsiteX7" fmla="*/ 0 w 9614036"/>
              <a:gd name="connsiteY7" fmla="*/ 732920 h 5410200"/>
              <a:gd name="connsiteX8" fmla="*/ 732920 w 9614036"/>
              <a:gd name="connsiteY8" fmla="*/ 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14036" h="5410200">
                <a:moveTo>
                  <a:pt x="732920" y="0"/>
                </a:moveTo>
                <a:lnTo>
                  <a:pt x="8881116" y="0"/>
                </a:lnTo>
                <a:cubicBezTo>
                  <a:pt x="9285897" y="0"/>
                  <a:pt x="9614036" y="328139"/>
                  <a:pt x="9614036" y="732920"/>
                </a:cubicBezTo>
                <a:lnTo>
                  <a:pt x="9614036" y="4677280"/>
                </a:lnTo>
                <a:cubicBezTo>
                  <a:pt x="9614036" y="5082061"/>
                  <a:pt x="9285897" y="5410200"/>
                  <a:pt x="8881116" y="5410200"/>
                </a:cubicBezTo>
                <a:lnTo>
                  <a:pt x="732920" y="5410200"/>
                </a:lnTo>
                <a:cubicBezTo>
                  <a:pt x="328139" y="5410200"/>
                  <a:pt x="0" y="5082061"/>
                  <a:pt x="0" y="4677280"/>
                </a:cubicBezTo>
                <a:lnTo>
                  <a:pt x="0" y="732920"/>
                </a:lnTo>
                <a:cubicBezTo>
                  <a:pt x="0" y="328139"/>
                  <a:pt x="328139" y="0"/>
                  <a:pt x="732920" y="0"/>
                </a:cubicBezTo>
                <a:close/>
              </a:path>
            </a:pathLst>
          </a:cu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9667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6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ững việc học sinh cần làm tại trường hàng ngà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943600"/>
          </a:xfrm>
        </p:spPr>
      </p:pic>
    </p:spTree>
    <p:extLst>
      <p:ext uri="{BB962C8B-B14F-4D97-AF65-F5344CB8AC3E}">
        <p14:creationId xmlns:p14="http://schemas.microsoft.com/office/powerpoint/2010/main" val="8141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822568" y="137402"/>
            <a:ext cx="10006084" cy="73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6179" tIns="33089" rIns="66179" bIns="33089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184" dirty="0">
                <a:solidFill>
                  <a:srgbClr val="000000"/>
                </a:solidFill>
                <a:latin typeface="Cambria" pitchFamily="18" charset="0"/>
              </a:rPr>
              <a:t> 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390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210045" y="3429000"/>
            <a:ext cx="6075042" cy="1198645"/>
          </a:xfrm>
          <a:prstGeom prst="rect">
            <a:avLst/>
          </a:prstGeom>
        </p:spPr>
        <p:txBody>
          <a:bodyPr anchor="b">
            <a:prstTxWarp prst="textArchDown">
              <a:avLst/>
            </a:prstTxWarp>
          </a:bodyPr>
          <a:lstStyle>
            <a:lvl1pPr marL="0" lvl="0" indent="0" algn="ctr" defTabSz="150050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8255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87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9987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87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9987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</a:t>
            </a:r>
            <a:r>
              <a:rPr lang="en-US" sz="9987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9987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Corona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983383" y="2182391"/>
            <a:ext cx="4728840" cy="986909"/>
          </a:xfrm>
          <a:prstGeom prst="rect">
            <a:avLst/>
          </a:prstGeom>
          <a:solidFill>
            <a:srgbClr val="00B0F0"/>
          </a:solidFill>
        </p:spPr>
        <p:txBody>
          <a:bodyPr anchor="b"/>
          <a:lstStyle>
            <a:lvl1pPr marL="0" lvl="0" indent="0" algn="ctr" defTabSz="150050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8255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369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53" y="2084835"/>
            <a:ext cx="3441291" cy="3623178"/>
          </a:xfrm>
          <a:prstGeom prst="rect">
            <a:avLst/>
          </a:prstGeom>
        </p:spPr>
      </p:pic>
      <p:pic>
        <p:nvPicPr>
          <p:cNvPr id="5" name="NGOC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5900" y="6245352"/>
            <a:ext cx="441191" cy="4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3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4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670202" y="6081983"/>
            <a:ext cx="5377231" cy="728937"/>
          </a:xfrm>
          <a:prstGeom prst="rect">
            <a:avLst/>
          </a:prstGeom>
        </p:spPr>
        <p:txBody>
          <a:bodyPr anchor="b"/>
          <a:lstStyle>
            <a:lvl1pPr marL="0" lvl="0" indent="0" algn="ctr" defTabSz="150050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8255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757" b="1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latin typeface="Cambria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6085" y="-46731"/>
            <a:ext cx="12994302" cy="6930972"/>
            <a:chOff x="-56004" y="-64569"/>
            <a:chExt cx="17954396" cy="9576614"/>
          </a:xfrm>
        </p:grpSpPr>
        <p:pic>
          <p:nvPicPr>
            <p:cNvPr id="2085" name="图片 2084" descr="封面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4178"/>
              <a:ext cx="16778288" cy="94767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4111" descr="PPT素材-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8440" y="6826126"/>
              <a:ext cx="17569952" cy="26518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31748" descr="1-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56004" y="-64569"/>
              <a:ext cx="3665164" cy="9576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0" name="Flowchart: Alternate Process 39"/>
          <p:cNvSpPr/>
          <p:nvPr/>
        </p:nvSpPr>
        <p:spPr>
          <a:xfrm>
            <a:off x="1286344" y="2493400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Ho khan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2782944" y="238706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Đau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mắt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Flowchart: Alternate Process 42"/>
          <p:cNvSpPr/>
          <p:nvPr/>
        </p:nvSpPr>
        <p:spPr>
          <a:xfrm>
            <a:off x="3639878" y="3805375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Rát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họng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7294646" y="3752033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Khó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thở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Flowchart: Alternate Process 44"/>
          <p:cNvSpPr/>
          <p:nvPr/>
        </p:nvSpPr>
        <p:spPr>
          <a:xfrm>
            <a:off x="6186323" y="1305098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Sâu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răng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GiongCuoiBaDaoNhacChuong-V.A-356917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8" end="17776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430" y="13751"/>
            <a:ext cx="2269920" cy="2269920"/>
          </a:xfrm>
          <a:prstGeom prst="rect">
            <a:avLst/>
          </a:prstGeom>
        </p:spPr>
      </p:pic>
      <p:sp>
        <p:nvSpPr>
          <p:cNvPr id="42" name="Flowchart: Alternate Process 41"/>
          <p:cNvSpPr/>
          <p:nvPr/>
        </p:nvSpPr>
        <p:spPr>
          <a:xfrm>
            <a:off x="9591499" y="537964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Sốt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cao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09" y="2290526"/>
            <a:ext cx="3050316" cy="3050316"/>
          </a:xfrm>
          <a:prstGeom prst="rect">
            <a:avLst/>
          </a:prstGeom>
        </p:spPr>
      </p:pic>
      <p:sp>
        <p:nvSpPr>
          <p:cNvPr id="18" name="Flowchart: Alternate Process 17"/>
          <p:cNvSpPr/>
          <p:nvPr/>
        </p:nvSpPr>
        <p:spPr>
          <a:xfrm>
            <a:off x="9587707" y="538719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Sốt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cao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9" y="3555528"/>
            <a:ext cx="2417590" cy="2769616"/>
          </a:xfrm>
          <a:prstGeom prst="rect">
            <a:avLst/>
          </a:prstGeom>
        </p:spPr>
      </p:pic>
      <p:pic>
        <p:nvPicPr>
          <p:cNvPr id="4" name="VAN ANH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88322" y="6422687"/>
            <a:ext cx="441191" cy="441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46" y="4988276"/>
            <a:ext cx="1538790" cy="1538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Tieng-chuong-het-gio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106" end="1623.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9166" y="827917"/>
            <a:ext cx="385030" cy="385030"/>
          </a:xfrm>
          <a:prstGeom prst="rect">
            <a:avLst/>
          </a:prstGeom>
        </p:spPr>
      </p:pic>
      <p:pic>
        <p:nvPicPr>
          <p:cNvPr id="5" name="NGOC 2'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4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9394E-8 1.32518E-6 C 0.09282 -0.1295 0.23228 -0.21092 0.38717 -0.21092 C 0.54225 -0.21092 0.68152 -0.1295 0.77462 1.32518E-6 C 0.68152 0.12933 0.54225 0.21109 0.38717 0.21109 C 0.23228 0.21109 0.09282 0.12933 -8.89394E-8 1.32518E-6 Z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176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328"/>
                            </p:stCondLst>
                            <p:childTnLst>
                              <p:par>
                                <p:cTn id="5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828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54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8.89394E-8 -1.40057E-6 C 0.01031 0.0191 0.04731 0.03853 0.06055 0.03853 C 0.14249 0.03853 0.22689 -0.25884 0.22689 -0.55587 C 0.22689 -0.40626 0.26918 -0.25884 0.30873 -0.25884 C 0.35093 -0.25884 0.39077 -0.40861 0.39077 -0.55587 C 0.39077 -0.48232 0.41205 -0.40626 0.43296 -0.40626 C 0.45416 -0.40626 0.47516 -0.47998 0.47516 -0.55587 C 0.47516 -0.51784 0.48557 -0.48232 0.49626 -0.48232 C 0.50686 -0.48232 0.51755 -0.52069 0.51755 -0.55587 C 0.51755 -0.53694 0.52276 -0.51784 0.52815 -0.51784 C 0.5307 -0.51784 0.53856 -0.53694 0.53856 -0.55587 C 0.53856 -0.54649 0.5413 -0.53694 0.54385 -0.53694 C 0.54385 -0.53945 0.54915 -0.54649 0.54915 -0.55587 C 0.54915 -0.55135 0.54915 -0.54649 0.5518 -0.54649 C 0.5518 -0.549 0.55445 -0.55135 0.55445 -0.55587 C 0.55445 -0.55386 0.55445 -0.55135 0.55445 -0.549 C 0.55729 -0.549 0.55729 -0.55135 0.55729 -0.55386 C 0.55994 -0.55386 0.55994 -0.55135 0.55994 -0.549 C 0.56287 -0.549 0.56287 -0.55135 0.56287 -0.55386 " pathEditMode="relative" rAng="0" ptsTypes="AAAAAAAAAAAAAAAAA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39" y="-258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5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4.49806E-6 -4.60211E-6 L 0.01609 -0.11911 C 0.01978 -0.14391 0.02186 -0.18127 0.02186 -0.2203 C 0.02186 -0.26453 0.01978 -0.30021 0.01609 -0.32501 L -4.49806E-6 -0.44379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" y="-2219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5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2.14495E-6 -4.5552E-6 L 2.14495E-6 0.24996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8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5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41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3.09679E-6 0.0062 C -0.0035 -0.00502 -0.0158 -0.01608 -0.02025 -0.01608 C -0.04741 -0.01608 -0.07541 0.15732 -0.07541 0.33088 C -0.07541 0.24343 -0.08951 0.15732 -0.10266 0.15732 C -0.11667 0.15732 -0.12982 0.24477 -0.12982 0.33088 C -0.12982 0.28782 -0.13691 0.24343 -0.14391 0.24343 C -0.15092 0.24343 -0.15792 0.28631 -0.15792 0.33088 C -0.15792 0.30843 -0.16142 0.28782 -0.16492 0.28782 C -0.16842 0.28782 -0.17202 0.3101 -0.17202 0.33088 C -0.17202 0.31965 -0.17372 0.30843 -0.17552 0.30843 C -0.17637 0.30843 -0.17892 0.31965 -0.17892 0.33088 C -0.17892 0.32518 -0.17987 0.31965 -0.18072 0.31965 C -0.18072 0.31831 -0.18242 0.32518 -0.18242 0.33088 C -0.18242 0.32803 -0.18242 0.32518 -0.18337 0.32518 C -0.18337 0.32669 -0.18432 0.32803 -0.18432 0.33088 C -0.18432 0.32937 -0.18432 0.32803 -0.18432 0.32669 C -0.18517 0.32669 -0.18517 0.32803 -0.18517 0.32937 C -0.18611 0.32937 -0.18611 0.32803 -0.18611 0.32669 C -0.18696 0.32669 -0.18696 0.32803 -0.18696 0.32937 " pathEditMode="relative" rAng="0" ptsTypes="AAAAAAAAAAAAAAAAAAA">
                                      <p:cBhvr>
                                        <p:cTn id="10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8" y="15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9296"/>
                            </p:stCondLst>
                            <p:childTnLst>
                              <p:par>
                                <p:cTn id="1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9091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0" grpId="0" animBg="1"/>
      <p:bldP spid="41" grpId="0" animBg="1"/>
      <p:bldP spid="43" grpId="0" animBg="1"/>
      <p:bldP spid="44" grpId="0" animBg="1"/>
      <p:bldP spid="45" grpId="0" animBg="1"/>
      <p:bldP spid="42" grpId="0" animBg="1"/>
      <p:bldP spid="42" grpId="1" animBg="1"/>
      <p:bldP spid="42" grpId="2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670202" y="6081983"/>
            <a:ext cx="5377231" cy="728937"/>
          </a:xfrm>
          <a:prstGeom prst="rect">
            <a:avLst/>
          </a:prstGeom>
        </p:spPr>
        <p:txBody>
          <a:bodyPr anchor="b"/>
          <a:lstStyle>
            <a:lvl1pPr marL="0" lvl="0" indent="0" algn="ctr" defTabSz="150050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8255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757" b="1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latin typeface="Cambria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457" y="-10591"/>
            <a:ext cx="12924525" cy="6955314"/>
            <a:chOff x="-35792" y="-14634"/>
            <a:chExt cx="17857984" cy="9610248"/>
          </a:xfrm>
        </p:grpSpPr>
        <p:pic>
          <p:nvPicPr>
            <p:cNvPr id="2085" name="图片 2084" descr="封面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4634"/>
              <a:ext cx="16778288" cy="94767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4111" descr="PPT素材-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240" y="6826126"/>
              <a:ext cx="17569952" cy="26518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31748" descr="1-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5792" y="19000"/>
              <a:ext cx="3665164" cy="9576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0" name="Flowchart: Alternate Process 39"/>
          <p:cNvSpPr/>
          <p:nvPr/>
        </p:nvSpPr>
        <p:spPr>
          <a:xfrm>
            <a:off x="1286344" y="2493400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Ho khan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2782944" y="238706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Đau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mắt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Flowchart: Alternate Process 42"/>
          <p:cNvSpPr/>
          <p:nvPr/>
        </p:nvSpPr>
        <p:spPr>
          <a:xfrm>
            <a:off x="3639878" y="3805375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Rát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họng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7294646" y="3752033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Khó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thở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Flowchart: Alternate Process 44"/>
          <p:cNvSpPr/>
          <p:nvPr/>
        </p:nvSpPr>
        <p:spPr>
          <a:xfrm>
            <a:off x="6186323" y="1305098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Sâu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răng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9589702" y="1713834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Sốt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cao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78" y="-76880"/>
            <a:ext cx="3050316" cy="3050316"/>
          </a:xfrm>
          <a:prstGeom prst="rect">
            <a:avLst/>
          </a:prstGeom>
        </p:spPr>
      </p:pic>
      <p:pic>
        <p:nvPicPr>
          <p:cNvPr id="3" name="Hieu-ung-am-thanh-oh-nooo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" end="952.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6586" y="-462959"/>
            <a:ext cx="2417590" cy="2769616"/>
          </a:xfrm>
          <a:prstGeom prst="rect">
            <a:avLst/>
          </a:prstGeom>
        </p:spPr>
      </p:pic>
      <p:pic>
        <p:nvPicPr>
          <p:cNvPr id="4" name="NGOC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43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5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822E-6 -6.34947E-7 L -0.1196 -6.34947E-7 C -0.17325 -6.34947E-7 -0.23919 -0.00586 -0.23919 -0.01039 L -0.23919 -0.02077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0" y="-10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78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109"/>
                            </p:stCondLst>
                            <p:childTnLst>
                              <p:par>
                                <p:cTn id="31" presetID="2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670202" y="6081983"/>
            <a:ext cx="5377231" cy="728937"/>
          </a:xfrm>
          <a:prstGeom prst="rect">
            <a:avLst/>
          </a:prstGeom>
        </p:spPr>
        <p:txBody>
          <a:bodyPr anchor="b"/>
          <a:lstStyle>
            <a:lvl1pPr marL="0" lvl="0" indent="0" algn="ctr" defTabSz="150050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8255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757" b="1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latin typeface="Cambria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457" y="-10591"/>
            <a:ext cx="12924525" cy="6955314"/>
            <a:chOff x="-35792" y="-14634"/>
            <a:chExt cx="17857984" cy="9610248"/>
          </a:xfrm>
        </p:grpSpPr>
        <p:pic>
          <p:nvPicPr>
            <p:cNvPr id="2085" name="图片 2084" descr="封面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4634"/>
              <a:ext cx="16778288" cy="94767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4111" descr="PPT素材-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2240" y="6826126"/>
              <a:ext cx="17569952" cy="26518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31748" descr="1-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35792" y="19000"/>
              <a:ext cx="3665164" cy="9576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0" name="Flowchart: Alternate Process 39"/>
          <p:cNvSpPr/>
          <p:nvPr/>
        </p:nvSpPr>
        <p:spPr>
          <a:xfrm>
            <a:off x="1286344" y="2493400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Ho khan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2782944" y="238706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Đau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mắt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Flowchart: Alternate Process 42"/>
          <p:cNvSpPr/>
          <p:nvPr/>
        </p:nvSpPr>
        <p:spPr>
          <a:xfrm>
            <a:off x="3639878" y="3805375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Rát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họng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Flowchart: Alternate Process 44"/>
          <p:cNvSpPr/>
          <p:nvPr/>
        </p:nvSpPr>
        <p:spPr>
          <a:xfrm>
            <a:off x="6186323" y="1305098"/>
            <a:ext cx="1818852" cy="1563451"/>
          </a:xfrm>
          <a:prstGeom prst="flowChartAlternateProcess">
            <a:avLst/>
          </a:prstGeom>
          <a:solidFill>
            <a:schemeClr val="accent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GiongCuoiBaDaoNhacChuong-V.A-356917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8" end="17776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19" y="3275126"/>
            <a:ext cx="2269920" cy="2269920"/>
          </a:xfrm>
          <a:prstGeom prst="rect">
            <a:avLst/>
          </a:prstGeom>
        </p:spPr>
      </p:pic>
      <p:sp>
        <p:nvSpPr>
          <p:cNvPr id="20" name="Flowchart: Alternate Process 19"/>
          <p:cNvSpPr/>
          <p:nvPr/>
        </p:nvSpPr>
        <p:spPr>
          <a:xfrm>
            <a:off x="9589702" y="1713834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Sốt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cao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7294646" y="3752033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Khó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thở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158" y="3901806"/>
            <a:ext cx="3050316" cy="3050316"/>
          </a:xfrm>
          <a:prstGeom prst="rect">
            <a:avLst/>
          </a:prstGeom>
        </p:spPr>
      </p:pic>
      <p:sp>
        <p:nvSpPr>
          <p:cNvPr id="21" name="Flowchart: Alternate Process 20"/>
          <p:cNvSpPr/>
          <p:nvPr/>
        </p:nvSpPr>
        <p:spPr>
          <a:xfrm>
            <a:off x="7294646" y="3752033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Khó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thở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92" y="1853136"/>
            <a:ext cx="2417590" cy="2769616"/>
          </a:xfrm>
          <a:prstGeom prst="rect">
            <a:avLst/>
          </a:prstGeom>
        </p:spPr>
      </p:pic>
      <p:pic>
        <p:nvPicPr>
          <p:cNvPr id="3" name="NGOC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6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2932E-6 -4.81655E-6 L -0.09471 -4.81655E-6 C -0.13729 -4.81655E-6 -0.18933 -0.07103 -0.18933 -0.12732 L -0.18933 -0.25414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1" y="-127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0" presetClass="exit" presetSubtype="0" ac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65881E-6 -2.25833E-6 L 0.18999 0.0593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9" y="29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76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3963E-6 -3.98559E-6 C -0.00927 0.01324 -0.04087 0.02664 -0.05242 0.02664 C -0.12234 0.02664 -0.19443 -0.17758 -0.19443 -0.38113 C -0.19443 -0.27877 -0.23086 -0.17758 -0.26473 -0.17758 C -0.30069 -0.17758 -0.33466 -0.28028 -0.33466 -0.38113 C -0.33466 -0.33087 -0.35301 -0.27877 -0.37089 -0.27877 C -0.38887 -0.27877 -0.40704 -0.3292 -0.40704 -0.38113 C -0.40704 -0.35533 -0.41603 -0.33087 -0.42501 -0.33087 C -0.4341 -0.33087 -0.44328 -0.35701 -0.44328 -0.38113 C -0.44328 -0.36857 -0.44782 -0.35533 -0.45236 -0.35533 C -0.45453 -0.35533 -0.46116 -0.36857 -0.46116 -0.38113 C -0.46116 -0.37477 -0.46352 -0.36857 -0.4657 -0.36857 C -0.4657 -0.36656 -0.47005 -0.37477 -0.47005 -0.38113 C -0.47005 -0.37795 -0.47005 -0.37477 -0.47251 -0.37477 C -0.47251 -0.37644 -0.47507 -0.37795 -0.47507 -0.38113 C -0.47507 -0.37996 -0.47507 -0.37795 -0.47507 -0.37644 C -0.47715 -0.37644 -0.47715 -0.37795 -0.47715 -0.37996 C -0.4797 -0.37996 -0.4797 -0.37795 -0.4797 -0.37644 C -0.48169 -0.37644 -0.48169 -0.37795 -0.48169 -0.37996 " pathEditMode="relative" rAng="0" ptsTypes="AAAAAAAAAAAAAAAAAAA">
                                      <p:cBhvr>
                                        <p:cTn id="4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89" y="-177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276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" grpId="0" animBg="1"/>
      <p:bldP spid="44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670202" y="6081983"/>
            <a:ext cx="5377231" cy="728937"/>
          </a:xfrm>
          <a:prstGeom prst="rect">
            <a:avLst/>
          </a:prstGeom>
        </p:spPr>
        <p:txBody>
          <a:bodyPr anchor="b"/>
          <a:lstStyle>
            <a:lvl1pPr marL="0" lvl="0" indent="0" algn="ctr" defTabSz="150050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8255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757" b="1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latin typeface="Cambria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457" y="-10591"/>
            <a:ext cx="12924525" cy="6955314"/>
            <a:chOff x="-35792" y="-14634"/>
            <a:chExt cx="17857984" cy="9610248"/>
          </a:xfrm>
        </p:grpSpPr>
        <p:pic>
          <p:nvPicPr>
            <p:cNvPr id="2085" name="图片 2084" descr="封面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4634"/>
              <a:ext cx="16778288" cy="94767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4111" descr="PPT素材-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240" y="6826126"/>
              <a:ext cx="17569952" cy="26518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31748" descr="1-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5792" y="19000"/>
              <a:ext cx="3665164" cy="9576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0" name="Flowchart: Alternate Process 39"/>
          <p:cNvSpPr/>
          <p:nvPr/>
        </p:nvSpPr>
        <p:spPr>
          <a:xfrm>
            <a:off x="1286344" y="2493400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Ho khan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2782944" y="238706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Đau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mắt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Flowchart: Alternate Process 44"/>
          <p:cNvSpPr/>
          <p:nvPr/>
        </p:nvSpPr>
        <p:spPr>
          <a:xfrm>
            <a:off x="6186323" y="1305098"/>
            <a:ext cx="1818852" cy="1563451"/>
          </a:xfrm>
          <a:prstGeom prst="flowChartAlternateProcess">
            <a:avLst/>
          </a:prstGeom>
          <a:solidFill>
            <a:schemeClr val="accent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GiongCuoiBaDaoNhacChuong-V.A-356917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60" end="14539.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22" y="3550879"/>
            <a:ext cx="2269920" cy="2269920"/>
          </a:xfrm>
          <a:prstGeom prst="rect">
            <a:avLst/>
          </a:prstGeom>
        </p:spPr>
      </p:pic>
      <p:sp>
        <p:nvSpPr>
          <p:cNvPr id="20" name="Flowchart: Alternate Process 19"/>
          <p:cNvSpPr/>
          <p:nvPr/>
        </p:nvSpPr>
        <p:spPr>
          <a:xfrm>
            <a:off x="9589702" y="1713834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Sốt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cao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9065084" y="4045411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Khó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thở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Flowchart: Alternate Process 42"/>
          <p:cNvSpPr/>
          <p:nvPr/>
        </p:nvSpPr>
        <p:spPr>
          <a:xfrm>
            <a:off x="3639878" y="3805375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Rát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họng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3639878" y="3805375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Rát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họng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67" y="2968855"/>
            <a:ext cx="3050316" cy="30503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3480">
            <a:off x="1686349" y="3138886"/>
            <a:ext cx="2417590" cy="2769616"/>
          </a:xfrm>
          <a:prstGeom prst="rect">
            <a:avLst/>
          </a:prstGeom>
        </p:spPr>
      </p:pic>
      <p:pic>
        <p:nvPicPr>
          <p:cNvPr id="3" name="NGOC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6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85" y="1170719"/>
            <a:ext cx="441191" cy="4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8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454E-6 2.80617E-6 L -0.08856 2.80617E-6 C -0.1283 2.80617E-6 -0.17694 -0.02966 -0.17694 -0.05311 L -0.17694 -0.10588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7" y="-52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0" presetClass="exit" presetSubtype="0" ac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8.89394E-7 1.25817E-6 L 0.23995 -0.0080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-4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71256E-7 -0.00905 C 0.00766 0.00871 0.03378 0.02663 0.04333 0.02663 C 0.10124 0.02663 0.16085 -0.24594 0.16085 -0.51751 C 0.16085 -0.38097 0.19103 -0.24594 0.21904 -0.24594 C 0.24875 -0.24594 0.27694 -0.38298 0.27694 -0.51751 C 0.27694 -0.4505 0.29208 -0.38097 0.30684 -0.38097 C 0.3217 -0.38097 0.33674 -0.44832 0.33674 -0.51751 C 0.33674 -0.48317 0.34421 -0.4505 0.35169 -0.4505 C 0.35916 -0.4505 0.36683 -0.48534 0.36683 -0.51751 C 0.36683 -0.50076 0.37052 -0.48317 0.3743 -0.48317 C 0.3761 -0.48317 0.38159 -0.50076 0.38159 -0.51751 C 0.38159 -0.50913 0.38357 -0.50076 0.38537 -0.50076 C 0.38537 -0.49808 0.38897 -0.50913 0.38897 -0.51751 C 0.38897 -0.51332 0.38897 -0.50913 0.39095 -0.50913 C 0.39095 -0.51131 0.39313 -0.51332 0.39313 -0.51751 C 0.39313 -0.516 0.39313 -0.51332 0.39313 -0.51131 C 0.39483 -0.51131 0.39483 -0.51332 0.39483 -0.516 C 0.39692 -0.516 0.39692 -0.51332 0.39692 -0.51131 C 0.39862 -0.51131 0.39862 -0.51332 0.39862 -0.516 " pathEditMode="relative" rAng="0" ptsTypes="AAAAAAAAAAAAAAAAAAA">
                                      <p:cBhvr>
                                        <p:cTn id="4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6" y="-23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670202" y="6081983"/>
            <a:ext cx="5377231" cy="728937"/>
          </a:xfrm>
          <a:prstGeom prst="rect">
            <a:avLst/>
          </a:prstGeom>
        </p:spPr>
        <p:txBody>
          <a:bodyPr anchor="b"/>
          <a:lstStyle>
            <a:lvl1pPr marL="0" lvl="0" indent="0" algn="ctr" defTabSz="150050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8255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757" b="1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latin typeface="Cambria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457" y="-10591"/>
            <a:ext cx="12924525" cy="6955314"/>
            <a:chOff x="-35792" y="-14634"/>
            <a:chExt cx="17857984" cy="9610248"/>
          </a:xfrm>
        </p:grpSpPr>
        <p:pic>
          <p:nvPicPr>
            <p:cNvPr id="2085" name="图片 2084" descr="封面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4634"/>
              <a:ext cx="16778288" cy="94767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4111" descr="PPT素材-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240" y="6826126"/>
              <a:ext cx="17569952" cy="26518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31748" descr="1-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5792" y="19000"/>
              <a:ext cx="3665164" cy="9576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0" name="Flowchart: Alternate Process 39"/>
          <p:cNvSpPr/>
          <p:nvPr/>
        </p:nvSpPr>
        <p:spPr>
          <a:xfrm>
            <a:off x="1286344" y="2493400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Ho khan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2782944" y="238706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Đau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mắt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Flowchart: Alternate Process 44"/>
          <p:cNvSpPr/>
          <p:nvPr/>
        </p:nvSpPr>
        <p:spPr>
          <a:xfrm>
            <a:off x="6186323" y="1305098"/>
            <a:ext cx="1818852" cy="1563451"/>
          </a:xfrm>
          <a:prstGeom prst="flowChartAlternateProcess">
            <a:avLst/>
          </a:prstGeom>
          <a:solidFill>
            <a:schemeClr val="accent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GiongCuoiBaDaoNhacChuong-V.A-356917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97" end="4686.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  <p:sp>
        <p:nvSpPr>
          <p:cNvPr id="20" name="Flowchart: Alternate Process 19"/>
          <p:cNvSpPr/>
          <p:nvPr/>
        </p:nvSpPr>
        <p:spPr>
          <a:xfrm>
            <a:off x="9589702" y="1713834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Sốt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cao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9065084" y="4045411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Khó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thở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6077743" y="3711148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Rát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họng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976" y="2003958"/>
            <a:ext cx="2269920" cy="2269920"/>
          </a:xfrm>
          <a:prstGeom prst="rect">
            <a:avLst/>
          </a:prstGeom>
        </p:spPr>
      </p:pic>
      <p:sp>
        <p:nvSpPr>
          <p:cNvPr id="21" name="Flowchart: Alternate Process 20"/>
          <p:cNvSpPr/>
          <p:nvPr/>
        </p:nvSpPr>
        <p:spPr>
          <a:xfrm>
            <a:off x="1264758" y="2481961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Ho khan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96" y="2339171"/>
            <a:ext cx="3050316" cy="3050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28" y="327027"/>
            <a:ext cx="2417590" cy="2769616"/>
          </a:xfrm>
          <a:prstGeom prst="rect">
            <a:avLst/>
          </a:prstGeom>
        </p:spPr>
      </p:pic>
      <p:pic>
        <p:nvPicPr>
          <p:cNvPr id="3" name="NGOC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3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447" y="771392"/>
            <a:ext cx="441191" cy="4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9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55E-7 4.79142E-7 L -0.09026 4.79142E-7 C -0.13076 4.79142E-7 -0.18024 -0.05763 -0.18024 -0.10303 L -0.18024 -0.2054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7" y="-102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0" presetClass="exit" presetSubtype="0" ac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84511E-6 -1.58988E-6 L 0.23994 -0.0080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-4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1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21979E-6 0.04272 C 0.01448 0.03267 0.06406 0.02245 0.08213 0.02245 C 0.19207 0.02245 0.30524 0.17741 0.30524 0.33205 C 0.30524 0.25431 0.36257 0.17741 0.41575 0.17741 C 0.47214 0.17741 0.52569 0.25548 0.52569 0.33205 C 0.52569 0.29402 0.55436 0.25431 0.58237 0.25431 C 0.61056 0.25431 0.63914 0.29284 0.63914 0.33205 C 0.63914 0.31245 0.65333 0.29402 0.66752 0.29402 C 0.68171 0.29402 0.69628 0.31379 0.69628 0.33205 C 0.69628 0.3225 0.70329 0.31245 0.71048 0.31245 C 0.71388 0.31245 0.72439 0.3225 0.72439 0.33205 C 0.72439 0.32719 0.72808 0.3225 0.73148 0.3225 C 0.73148 0.32099 0.73829 0.32719 0.73829 0.33205 C 0.73829 0.3297 0.73829 0.32719 0.74208 0.32719 C 0.74208 0.32853 0.74624 0.3297 0.74624 0.33205 C 0.74624 0.33121 0.74624 0.3297 0.74624 0.32853 C 0.74946 0.32853 0.74946 0.3297 0.74946 0.33121 C 0.75343 0.33121 0.75343 0.3297 0.75343 0.32853 C 0.75674 0.32853 0.75674 0.3297 0.75674 0.33121 " pathEditMode="relative" rAng="0" ptsTypes="AAAAAAAAAAAAAAAAAAA">
                                      <p:cBhvr>
                                        <p:cTn id="4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7" y="134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749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  <p:bldP spid="40" grpId="1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670202" y="6081983"/>
            <a:ext cx="5377231" cy="728937"/>
          </a:xfrm>
          <a:prstGeom prst="rect">
            <a:avLst/>
          </a:prstGeom>
        </p:spPr>
        <p:txBody>
          <a:bodyPr anchor="b"/>
          <a:lstStyle>
            <a:lvl1pPr marL="0" lvl="0" indent="0" algn="ctr" defTabSz="150050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8255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757" b="1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latin typeface="Cambria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457" y="-10591"/>
            <a:ext cx="12924525" cy="6955314"/>
            <a:chOff x="-35792" y="-14634"/>
            <a:chExt cx="17857984" cy="9610248"/>
          </a:xfrm>
        </p:grpSpPr>
        <p:pic>
          <p:nvPicPr>
            <p:cNvPr id="2085" name="图片 2084" descr="封面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4634"/>
              <a:ext cx="16778288" cy="94767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4111" descr="PPT素材-1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2240" y="6826126"/>
              <a:ext cx="17569952" cy="26518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31748" descr="1-1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35792" y="19000"/>
              <a:ext cx="3665164" cy="95766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1" name="Flowchart: Alternate Process 40"/>
          <p:cNvSpPr/>
          <p:nvPr/>
        </p:nvSpPr>
        <p:spPr>
          <a:xfrm>
            <a:off x="2782944" y="238706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Đau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mắt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5" name="Flowchart: Alternate Process 44"/>
          <p:cNvSpPr/>
          <p:nvPr/>
        </p:nvSpPr>
        <p:spPr>
          <a:xfrm>
            <a:off x="6186323" y="1305098"/>
            <a:ext cx="1818852" cy="1563451"/>
          </a:xfrm>
          <a:prstGeom prst="flowChartAlternateProcess">
            <a:avLst/>
          </a:prstGeom>
          <a:solidFill>
            <a:schemeClr val="accent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GiongCuoiBaDaoNhacChuong-V.A-356917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97" end="4686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  <p:sp>
        <p:nvSpPr>
          <p:cNvPr id="20" name="Flowchart: Alternate Process 19"/>
          <p:cNvSpPr/>
          <p:nvPr/>
        </p:nvSpPr>
        <p:spPr>
          <a:xfrm>
            <a:off x="9589702" y="1713834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Sốt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cao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9065084" y="4045411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Khó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thở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6077743" y="3711148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Rát</a:t>
            </a: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sz="3474" b="1" dirty="0" err="1">
                <a:solidFill>
                  <a:sysClr val="windowText" lastClr="000000"/>
                </a:solidFill>
                <a:latin typeface="Cambria" panose="02040503050406030204" pitchFamily="18" charset="0"/>
              </a:rPr>
              <a:t>họng</a:t>
            </a:r>
            <a:endParaRPr lang="en-US" sz="3474" b="1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4083754" y="2326653"/>
            <a:ext cx="1818852" cy="1563451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74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Ho khan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08" y="2912772"/>
            <a:ext cx="3050316" cy="3050316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571254" y="2901865"/>
            <a:ext cx="5511287" cy="1762281"/>
          </a:xfrm>
          <a:prstGeom prst="rect">
            <a:avLst/>
          </a:prstGeom>
        </p:spPr>
        <p:txBody>
          <a:bodyPr anchor="b">
            <a:prstTxWarp prst="textArchDown">
              <a:avLst/>
            </a:prstTxWarp>
          </a:bodyPr>
          <a:lstStyle>
            <a:lvl1pPr marL="0" lvl="0" indent="0" algn="ctr" defTabSz="150050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8255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11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66"/>
                </a:solidFill>
                <a:latin typeface="Cambria" pitchFamily="18" charset="0"/>
              </a:rPr>
              <a:t>Tiêu</a:t>
            </a:r>
            <a:r>
              <a:rPr lang="en-US" sz="5211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66"/>
                </a:solidFill>
                <a:latin typeface="Cambria" pitchFamily="18" charset="0"/>
              </a:rPr>
              <a:t> </a:t>
            </a:r>
            <a:r>
              <a:rPr lang="en-US" sz="5211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66"/>
                </a:solidFill>
                <a:latin typeface="Cambria" pitchFamily="18" charset="0"/>
              </a:rPr>
              <a:t>diệt</a:t>
            </a:r>
            <a:r>
              <a:rPr lang="en-US" sz="5211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66"/>
                </a:solidFill>
                <a:latin typeface="Cambria" pitchFamily="18" charset="0"/>
              </a:rPr>
              <a:t> </a:t>
            </a:r>
          </a:p>
          <a:p>
            <a:r>
              <a:rPr lang="en-US" sz="5211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66"/>
                </a:solidFill>
                <a:latin typeface="Cambria" pitchFamily="18" charset="0"/>
              </a:rPr>
              <a:t>vi-</a:t>
            </a:r>
            <a:r>
              <a:rPr lang="en-US" sz="5211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66"/>
                </a:solidFill>
                <a:latin typeface="Cambria" pitchFamily="18" charset="0"/>
              </a:rPr>
              <a:t>rút</a:t>
            </a:r>
            <a:r>
              <a:rPr lang="en-US" sz="5211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FF0066"/>
                </a:solidFill>
                <a:latin typeface="Cambria" pitchFamily="18" charset="0"/>
              </a:rPr>
              <a:t> Corona</a:t>
            </a:r>
          </a:p>
        </p:txBody>
      </p:sp>
      <p:pic>
        <p:nvPicPr>
          <p:cNvPr id="3" name="Hieu-ung-am-thanh-oh-nooo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085" y="66638"/>
            <a:ext cx="441191" cy="441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220" flipH="1">
            <a:off x="4074577" y="-479135"/>
            <a:ext cx="2417590" cy="2769616"/>
          </a:xfrm>
          <a:prstGeom prst="rect">
            <a:avLst/>
          </a:prstGeom>
        </p:spPr>
      </p:pic>
      <p:pic>
        <p:nvPicPr>
          <p:cNvPr id="4" name="NGOC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15" end="139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661" y="784020"/>
            <a:ext cx="441191" cy="441191"/>
          </a:xfrm>
          <a:prstGeom prst="rect">
            <a:avLst/>
          </a:prstGeom>
        </p:spPr>
      </p:pic>
      <p:pic>
        <p:nvPicPr>
          <p:cNvPr id="5" name="VAN ANH 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08554" y="5711301"/>
            <a:ext cx="441191" cy="44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112E-6 4.50662E-7 L 0.02895 4.50662E-7 C 0.04201 4.50662E-7 0.058 -0.10789 0.058 -0.19283 L 0.058 -0.38415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" y="-19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381"/>
                            </p:stCondLst>
                            <p:childTnLst>
                              <p:par>
                                <p:cTn id="31" presetID="2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131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083"/>
                            </p:stCondLst>
                            <p:childTnLst>
                              <p:par>
                                <p:cTn id="55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 animBg="1"/>
      <p:bldP spid="41" grpId="1" animBg="1"/>
      <p:bldP spid="41" grpId="2" animBg="1"/>
      <p:bldP spid="20" grpId="0" animBg="1"/>
      <p:bldP spid="44" grpId="0" animBg="1"/>
      <p:bldP spid="18" grpId="0" animBg="1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143</Words>
  <Application>Microsoft Office PowerPoint</Application>
  <PresentationFormat>Widescreen</PresentationFormat>
  <Paragraphs>52</Paragraphs>
  <Slides>18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宋体</vt:lpstr>
      <vt:lpstr>.VnShelley Allegro</vt:lpstr>
      <vt:lpstr>Arial</vt:lpstr>
      <vt:lpstr>Arial-Rounded</vt:lpstr>
      <vt:lpstr>Calibri</vt:lpstr>
      <vt:lpstr>Calibri Light</vt:lpstr>
      <vt:lpstr>Cambria</vt:lpstr>
      <vt:lpstr>Times New Roman</vt:lpstr>
      <vt:lpstr>等线</vt:lpstr>
      <vt:lpstr>Office Theme</vt:lpstr>
      <vt:lpstr>默认设计模板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STD_DELL</dc:creator>
  <cp:lastModifiedBy>STD_DELL</cp:lastModifiedBy>
  <cp:revision>4</cp:revision>
  <dcterms:created xsi:type="dcterms:W3CDTF">2021-08-25T17:25:02Z</dcterms:created>
  <dcterms:modified xsi:type="dcterms:W3CDTF">2021-08-25T17:30:25Z</dcterms:modified>
</cp:coreProperties>
</file>