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0"/>
  </p:notesMasterIdLst>
  <p:sldIdLst>
    <p:sldId id="326" r:id="rId2"/>
    <p:sldId id="327" r:id="rId3"/>
    <p:sldId id="318" r:id="rId4"/>
    <p:sldId id="256" r:id="rId5"/>
    <p:sldId id="328" r:id="rId6"/>
    <p:sldId id="262" r:id="rId7"/>
    <p:sldId id="286" r:id="rId8"/>
    <p:sldId id="329" r:id="rId9"/>
    <p:sldId id="330" r:id="rId10"/>
    <p:sldId id="331" r:id="rId11"/>
    <p:sldId id="323" r:id="rId12"/>
    <p:sldId id="306" r:id="rId13"/>
    <p:sldId id="332" r:id="rId14"/>
    <p:sldId id="308" r:id="rId15"/>
    <p:sldId id="309" r:id="rId16"/>
    <p:sldId id="310" r:id="rId17"/>
    <p:sldId id="320" r:id="rId18"/>
    <p:sldId id="32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5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10BF3-72EE-49A6-B6C5-8FFDE536B80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E8A14-56B1-44B8-B2C8-5B4AB8DD4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4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4C689-0797-4A8F-B2C6-5687E1566F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6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7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928F3-2FAF-47D5-BAFA-85D9D7DB50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1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36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6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214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83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69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7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7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6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649" r:id="rId16"/>
    <p:sldLayoutId id="2147483650" r:id="rId17"/>
    <p:sldLayoutId id="2147483660" r:id="rId18"/>
    <p:sldLayoutId id="2147483661" r:id="rId19"/>
    <p:sldLayoutId id="2147483674" r:id="rId20"/>
    <p:sldLayoutId id="2147483691" r:id="rId21"/>
    <p:sldLayoutId id="2147483662" r:id="rId22"/>
    <p:sldLayoutId id="2147483663" r:id="rId23"/>
    <p:sldLayoutId id="2147483664" r:id="rId24"/>
    <p:sldLayoutId id="2147483665" r:id="rId25"/>
    <p:sldLayoutId id="2147483675" r:id="rId26"/>
    <p:sldLayoutId id="2147483677" r:id="rId27"/>
    <p:sldLayoutId id="2147483678" r:id="rId28"/>
    <p:sldLayoutId id="2147483679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microsoft.com/office/2007/relationships/hdphoto" Target="../media/hdphoto4.wdp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6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0600" y="1195231"/>
            <a:ext cx="3348997" cy="1746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9235"/>
            <a:ext cx="12192000" cy="1915911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1" rIns="68580" bIns="34291">
            <a:spAutoFit/>
          </a:bodyPr>
          <a:lstStyle/>
          <a:p>
            <a:pPr algn="ctr" defTabSz="685766">
              <a:defRPr/>
            </a:pPr>
            <a:r>
              <a:rPr lang="en-US" altLang="zh-CN" sz="60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Chuyên đề trường </a:t>
            </a:r>
          </a:p>
          <a:p>
            <a:pPr algn="ctr" defTabSz="685766">
              <a:defRPr/>
            </a:pPr>
            <a:r>
              <a:rPr lang="en-US" altLang="zh-CN" sz="60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</a:t>
            </a:r>
            <a:r>
              <a:rPr lang="en-US" altLang="zh-CN" sz="60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ạy hoc Toán 2 theo CT GDPT 2018</a:t>
            </a:r>
            <a:endParaRPr lang="en-US" altLang="zh-CN" sz="60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341" y="2662898"/>
            <a:ext cx="12015662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 </a:t>
            </a:r>
          </a:p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TRONG PHẠM VI 20</a:t>
            </a:r>
          </a:p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317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58" y="1659880"/>
            <a:ext cx="4346844" cy="1979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1" y="1838799"/>
            <a:ext cx="713294" cy="774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38" y="1860572"/>
            <a:ext cx="713294" cy="774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74" y="1838798"/>
            <a:ext cx="713294" cy="774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47" y="1860127"/>
            <a:ext cx="713294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1" y="2791977"/>
            <a:ext cx="713294" cy="7742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395" y="2739269"/>
            <a:ext cx="713294" cy="7742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74" y="2739269"/>
            <a:ext cx="713294" cy="774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47" y="2717310"/>
            <a:ext cx="713294" cy="7742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41" y="2705703"/>
            <a:ext cx="713294" cy="7742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202" y="1686542"/>
            <a:ext cx="3953905" cy="10787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302" y="1851754"/>
            <a:ext cx="635625" cy="7107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063" y="1851753"/>
            <a:ext cx="635625" cy="7107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291" y="1877614"/>
            <a:ext cx="635625" cy="710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048" y="1851752"/>
            <a:ext cx="635625" cy="710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33" y="1851751"/>
            <a:ext cx="635625" cy="7107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144" y="1756650"/>
            <a:ext cx="152739" cy="960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561" y="1001008"/>
            <a:ext cx="987638" cy="96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454" y="1001007"/>
            <a:ext cx="987638" cy="963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561" y="363974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10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8958" y="270570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4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1467" y="1608350"/>
            <a:ext cx="229825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Tách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34136" y="2069245"/>
            <a:ext cx="168828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9 + 1 = 10</a:t>
            </a:r>
            <a:endParaRPr lang="x-none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61467" y="2475255"/>
            <a:ext cx="184217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10 + 4 = 14</a:t>
            </a:r>
            <a:endParaRPr lang="x-none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46188" y="3004674"/>
            <a:ext cx="1457450" cy="4608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+ 5 = 14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741" y="-7553"/>
            <a:ext cx="3323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Tách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6335" y="4347626"/>
            <a:ext cx="1177303" cy="19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063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292608" y="195072"/>
            <a:ext cx="11265407" cy="6315456"/>
            <a:chOff x="538843" y="989833"/>
            <a:chExt cx="11088007" cy="479501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" name="Oval 4"/>
          <p:cNvSpPr/>
          <p:nvPr/>
        </p:nvSpPr>
        <p:spPr>
          <a:xfrm>
            <a:off x="8290560" y="1068602"/>
            <a:ext cx="3060192" cy="9308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90560" y="1210879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300"/>
            <a:ext cx="7429503" cy="43307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252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3" y="2527300"/>
            <a:ext cx="4762497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085" y="1854925"/>
            <a:ext cx="1048267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1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38595" y="338409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398790" y="478174"/>
            <a:ext cx="17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58C564-DBFB-5448-81B2-4D5456FC4CBC}"/>
              </a:ext>
            </a:extLst>
          </p:cNvPr>
          <p:cNvSpPr txBox="1"/>
          <p:nvPr/>
        </p:nvSpPr>
        <p:spPr>
          <a:xfrm>
            <a:off x="872270" y="1414360"/>
            <a:ext cx="188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9 + 6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58C564-DBFB-5448-81B2-4D5456FC4CBC}"/>
              </a:ext>
            </a:extLst>
          </p:cNvPr>
          <p:cNvSpPr txBox="1"/>
          <p:nvPr/>
        </p:nvSpPr>
        <p:spPr>
          <a:xfrm>
            <a:off x="872271" y="2911534"/>
            <a:ext cx="188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x-none" sz="32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8 + 6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6" cy="2813751"/>
            <a:chOff x="701224" y="1320027"/>
            <a:chExt cx="4986196" cy="293919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89" y="1697202"/>
              <a:ext cx="4720531" cy="25620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1887273" cy="54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/>
                <a:t>a)</a:t>
              </a:r>
              <a:r>
                <a:rPr lang="en-US" sz="2800" dirty="0"/>
                <a:t> </a:t>
              </a:r>
              <a:r>
                <a: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9 + 6</a:t>
              </a:r>
              <a:endParaRPr lang="x-none" sz="2800" dirty="0"/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02226" y="59730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50E21DE-79FF-4D4E-B353-CE07E983C8F5}"/>
              </a:ext>
            </a:extLst>
          </p:cNvPr>
          <p:cNvSpPr/>
          <p:nvPr/>
        </p:nvSpPr>
        <p:spPr>
          <a:xfrm>
            <a:off x="6640412" y="597303"/>
            <a:ext cx="4480598" cy="291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Tách: 6 = 1 + 5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           =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           = 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+ 6 = 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641944" y="597303"/>
            <a:ext cx="4480598" cy="2955008"/>
            <a:chOff x="7725683" y="-2757303"/>
            <a:chExt cx="4480598" cy="2955008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7725683" y="-2757303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9048476" y="-20499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10443451" y="-2038872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9343658" y="-117972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10679980" y="-119088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=""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9726264" y="-433084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5336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59920" y="217367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41521" y="2924951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276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717286" y="1040194"/>
            <a:ext cx="5134457" cy="3387792"/>
            <a:chOff x="402123" y="3161616"/>
            <a:chExt cx="5134457" cy="320199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402123" y="3161616"/>
              <a:ext cx="1875101" cy="49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x-none" sz="2800"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8 + 6</a:t>
              </a:r>
              <a:endParaRPr lang="x-none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6366128" y="891698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E4BFD6-150A-9146-9F9D-E4297DF23FE6}"/>
              </a:ext>
            </a:extLst>
          </p:cNvPr>
          <p:cNvSpPr/>
          <p:nvPr/>
        </p:nvSpPr>
        <p:spPr>
          <a:xfrm>
            <a:off x="6636587" y="1047402"/>
            <a:ext cx="4480598" cy="291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Tách: 6 = 2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+            =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           = 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+ 6 = 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6625930" y="1040194"/>
            <a:ext cx="4480598" cy="2932694"/>
            <a:chOff x="1492290" y="3371627"/>
            <a:chExt cx="4480598" cy="2932694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492290" y="3384618"/>
              <a:ext cx="4480598" cy="2919703"/>
              <a:chOff x="6395317" y="792488"/>
              <a:chExt cx="4480598" cy="29197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395317" y="79248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235287" y="3371627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9368926" y="1043732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7727054" y="17503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9145278" y="175223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8017848" y="2599761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9343727" y="2604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8415212" y="3342340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841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1115681" y="457726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x-none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2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inh n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2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5240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2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2" descr="JULY4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ad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3200" y="3429000"/>
            <a:ext cx="2743200" cy="3048000"/>
            <a:chOff x="1008" y="2592"/>
            <a:chExt cx="1259" cy="1379"/>
          </a:xfrm>
        </p:grpSpPr>
        <p:grpSp>
          <p:nvGrpSpPr>
            <p:cNvPr id="13346" name="Group 5"/>
            <p:cNvGrpSpPr>
              <a:grpSpLocks/>
            </p:cNvGrpSpPr>
            <p:nvPr/>
          </p:nvGrpSpPr>
          <p:grpSpPr bwMode="auto">
            <a:xfrm>
              <a:off x="1009" y="2593"/>
              <a:ext cx="1260" cy="1380"/>
              <a:chOff x="816" y="2544"/>
              <a:chExt cx="1632" cy="1632"/>
            </a:xfrm>
          </p:grpSpPr>
          <p:grpSp>
            <p:nvGrpSpPr>
              <p:cNvPr id="13348" name="Group 6"/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3350" name="AutoShape 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351" name="Picture 8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349" name="AutoShape 9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7" name="Text Box 10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.VnAvan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.VnAvan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CHĂM 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048000" y="3427413"/>
            <a:ext cx="2844800" cy="2946400"/>
            <a:chOff x="3570" y="1007"/>
            <a:chExt cx="1259" cy="1376"/>
          </a:xfrm>
        </p:grpSpPr>
        <p:grpSp>
          <p:nvGrpSpPr>
            <p:cNvPr id="13340" name="Group 13"/>
            <p:cNvGrpSpPr>
              <a:grpSpLocks/>
            </p:cNvGrpSpPr>
            <p:nvPr/>
          </p:nvGrpSpPr>
          <p:grpSpPr bwMode="auto">
            <a:xfrm>
              <a:off x="3570" y="1007"/>
              <a:ext cx="1259" cy="1376"/>
              <a:chOff x="2256" y="2498"/>
              <a:chExt cx="1259" cy="1521"/>
            </a:xfrm>
          </p:grpSpPr>
          <p:grpSp>
            <p:nvGrpSpPr>
              <p:cNvPr id="13342" name="Group 14"/>
              <p:cNvGrpSpPr>
                <a:grpSpLocks/>
              </p:cNvGrpSpPr>
              <p:nvPr/>
            </p:nvGrpSpPr>
            <p:grpSpPr bwMode="auto">
              <a:xfrm>
                <a:off x="2256" y="2498"/>
                <a:ext cx="1259" cy="1521"/>
                <a:chOff x="2256" y="2402"/>
                <a:chExt cx="1259" cy="1521"/>
              </a:xfrm>
            </p:grpSpPr>
            <p:sp>
              <p:nvSpPr>
                <p:cNvPr id="13344" name="AutoShape 15"/>
                <p:cNvSpPr>
                  <a:spLocks noChangeArrowheads="1"/>
                </p:cNvSpPr>
                <p:nvPr/>
              </p:nvSpPr>
              <p:spPr bwMode="auto">
                <a:xfrm>
                  <a:off x="2481" y="2402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345" name="Picture 1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343" name="Text Box 17"/>
              <p:cNvSpPr txBox="1">
                <a:spLocks noChangeArrowheads="1"/>
              </p:cNvSpPr>
              <p:nvPr/>
            </p:nvSpPr>
            <p:spPr bwMode="auto">
              <a:xfrm>
                <a:off x="2526" y="2498"/>
                <a:ext cx="86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NGOAN</a:t>
                </a:r>
              </a:p>
            </p:txBody>
          </p:sp>
        </p:grpSp>
        <p:sp>
          <p:nvSpPr>
            <p:cNvPr id="13341" name="AutoShape 18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689600" y="3352800"/>
            <a:ext cx="3149600" cy="3087688"/>
            <a:chOff x="3312" y="2102"/>
            <a:chExt cx="1950" cy="2369"/>
          </a:xfrm>
        </p:grpSpPr>
        <p:grpSp>
          <p:nvGrpSpPr>
            <p:cNvPr id="13332" name="Group 20"/>
            <p:cNvGrpSpPr>
              <a:grpSpLocks/>
            </p:cNvGrpSpPr>
            <p:nvPr/>
          </p:nvGrpSpPr>
          <p:grpSpPr bwMode="auto">
            <a:xfrm>
              <a:off x="3312" y="2102"/>
              <a:ext cx="1950" cy="2369"/>
              <a:chOff x="4176" y="2246"/>
              <a:chExt cx="1950" cy="2369"/>
            </a:xfrm>
          </p:grpSpPr>
          <p:sp>
            <p:nvSpPr>
              <p:cNvPr id="13334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18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13335" name="Group 22"/>
              <p:cNvGrpSpPr>
                <a:grpSpLocks/>
              </p:cNvGrpSpPr>
              <p:nvPr/>
            </p:nvGrpSpPr>
            <p:grpSpPr bwMode="auto">
              <a:xfrm>
                <a:off x="4176" y="2246"/>
                <a:ext cx="1950" cy="2369"/>
                <a:chOff x="3456" y="1670"/>
                <a:chExt cx="1950" cy="2369"/>
              </a:xfrm>
            </p:grpSpPr>
            <p:grpSp>
              <p:nvGrpSpPr>
                <p:cNvPr id="13336" name="Group 23"/>
                <p:cNvGrpSpPr>
                  <a:grpSpLocks/>
                </p:cNvGrpSpPr>
                <p:nvPr/>
              </p:nvGrpSpPr>
              <p:grpSpPr bwMode="auto">
                <a:xfrm>
                  <a:off x="3456" y="1670"/>
                  <a:ext cx="1950" cy="2369"/>
                  <a:chOff x="3648" y="1766"/>
                  <a:chExt cx="1950" cy="2369"/>
                </a:xfrm>
              </p:grpSpPr>
              <p:sp>
                <p:nvSpPr>
                  <p:cNvPr id="13338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088" y="1766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13339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99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3337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14" y="2303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33" name="Text Box 27"/>
            <p:cNvSpPr txBox="1">
              <a:spLocks noChangeArrowheads="1"/>
            </p:cNvSpPr>
            <p:nvPr/>
          </p:nvSpPr>
          <p:spPr bwMode="auto">
            <a:xfrm>
              <a:off x="3752" y="2102"/>
              <a:ext cx="1202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.VnAvan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.VnAvan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</a:p>
          </p:txBody>
        </p:sp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8737600" y="3429000"/>
            <a:ext cx="3149600" cy="2971800"/>
            <a:chOff x="3312" y="2160"/>
            <a:chExt cx="1950" cy="2280"/>
          </a:xfrm>
        </p:grpSpPr>
        <p:grpSp>
          <p:nvGrpSpPr>
            <p:cNvPr id="13324" name="Group 20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13326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18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13327" name="Group 2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13328" name="Group 2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1333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13331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3329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5" name="Text Box 27"/>
            <p:cNvSpPr txBox="1">
              <a:spLocks noChangeArrowheads="1"/>
            </p:cNvSpPr>
            <p:nvPr/>
          </p:nvSpPr>
          <p:spPr bwMode="auto">
            <a:xfrm>
              <a:off x="3689" y="2160"/>
              <a:ext cx="120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.VnAvan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.VnAvan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.VnAvan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GIỎI</a:t>
              </a:r>
            </a:p>
          </p:txBody>
        </p:sp>
      </p:grpSp>
      <p:sp>
        <p:nvSpPr>
          <p:cNvPr id="42" name="Text Box 58"/>
          <p:cNvSpPr txBox="1">
            <a:spLocks noChangeArrowheads="1"/>
          </p:cNvSpPr>
          <p:nvPr/>
        </p:nvSpPr>
        <p:spPr bwMode="auto">
          <a:xfrm rot="-133115">
            <a:off x="334433" y="1676401"/>
            <a:ext cx="1056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Chúc các em</a:t>
            </a:r>
          </a:p>
        </p:txBody>
      </p:sp>
    </p:spTree>
    <p:extLst>
      <p:ext uri="{BB962C8B-B14F-4D97-AF65-F5344CB8AC3E}">
        <p14:creationId xmlns:p14="http://schemas.microsoft.com/office/powerpoint/2010/main" val="42639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0423" y="571724"/>
            <a:ext cx="757158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 TIẾP SỨC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125840" y="3971108"/>
            <a:ext cx="9300754" cy="2403566"/>
          </a:xfrm>
          <a:prstGeom prst="wedgeEllipseCallout">
            <a:avLst>
              <a:gd name="adj1" fmla="val -1170"/>
              <a:gd name="adj2" fmla="val -941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5244" y="4757392"/>
            <a:ext cx="9333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23415" y="431194"/>
            <a:ext cx="2860311" cy="626897"/>
            <a:chOff x="653894" y="-581501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653894" y="-581501"/>
              <a:ext cx="2190751" cy="980661"/>
              <a:chOff x="1013450" y="-1084421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013450" y="-1084421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053932" y="-1029061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763224" y="-578981"/>
              <a:ext cx="1972089" cy="91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712575" y="360669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05564" y="1578363"/>
            <a:ext cx="7083297" cy="2751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7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7"/>
            <a:ext cx="9503229" cy="4737071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618960" y="1449868"/>
            <a:ext cx="2601533" cy="11590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8960" y="1583141"/>
            <a:ext cx="24469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8087932" y="1534806"/>
            <a:ext cx="2588654" cy="6892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=""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=""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=""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=""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=""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85659" y="-628312"/>
            <a:ext cx="171573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798888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6513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642066" y="-1358537"/>
            <a:ext cx="5977241" cy="5055325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=""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=""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8001915" y="3113263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=""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=""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643307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31827" y="3073242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=""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=""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635006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47479" y="3065624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=""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=""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06120" y="261178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45884" y="303733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=""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=""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78722" y="2598842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699" y="250948"/>
            <a:ext cx="3323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6651" y="3934953"/>
            <a:ext cx="33009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rialH" panose="020B7200000000000000" pitchFamily="34" charset="0"/>
              </a:rPr>
              <a:t>9 + 5 = 14</a:t>
            </a:r>
            <a:endParaRPr lang="en-US" sz="5400" dirty="0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46" y="1659880"/>
            <a:ext cx="4346844" cy="1979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29" y="1838799"/>
            <a:ext cx="713294" cy="774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502" y="1838798"/>
            <a:ext cx="713294" cy="774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62" y="1838798"/>
            <a:ext cx="713294" cy="774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35" y="1860127"/>
            <a:ext cx="713294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29" y="2791977"/>
            <a:ext cx="713294" cy="7742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502" y="2731905"/>
            <a:ext cx="713294" cy="7742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62" y="2739269"/>
            <a:ext cx="713294" cy="774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35" y="2717310"/>
            <a:ext cx="713294" cy="7742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9" y="2705703"/>
            <a:ext cx="713294" cy="7742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798" y="1686542"/>
            <a:ext cx="4169700" cy="10787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338" y="1833882"/>
            <a:ext cx="635625" cy="7107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570" y="1833882"/>
            <a:ext cx="635625" cy="7107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018" y="1833882"/>
            <a:ext cx="635625" cy="710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441" y="1833881"/>
            <a:ext cx="635625" cy="710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972" y="1833881"/>
            <a:ext cx="635625" cy="7107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107" y="1027134"/>
            <a:ext cx="987638" cy="9632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607" y="1027133"/>
            <a:ext cx="98763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58" y="1659880"/>
            <a:ext cx="4346844" cy="19798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1" y="1838799"/>
            <a:ext cx="713294" cy="774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14" y="1838798"/>
            <a:ext cx="713294" cy="774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74" y="1838798"/>
            <a:ext cx="713294" cy="774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47" y="1860127"/>
            <a:ext cx="713294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1" y="2791977"/>
            <a:ext cx="713294" cy="7742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14" y="2731905"/>
            <a:ext cx="713294" cy="7742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74" y="2739269"/>
            <a:ext cx="713294" cy="774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47" y="2717310"/>
            <a:ext cx="713294" cy="7742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41" y="2705703"/>
            <a:ext cx="713294" cy="7742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202" y="1686542"/>
            <a:ext cx="3953905" cy="10787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302" y="1851754"/>
            <a:ext cx="635625" cy="7107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063" y="1851753"/>
            <a:ext cx="635625" cy="7107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291" y="1877614"/>
            <a:ext cx="635625" cy="710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048" y="1851752"/>
            <a:ext cx="635625" cy="710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33" y="1851751"/>
            <a:ext cx="635625" cy="7107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144" y="1756650"/>
            <a:ext cx="152739" cy="960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561" y="1001008"/>
            <a:ext cx="987638" cy="96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454" y="1001007"/>
            <a:ext cx="987638" cy="963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61467" y="1608350"/>
            <a:ext cx="214994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Tách: 5 = 1 + 4</a:t>
            </a:r>
            <a:endParaRPr lang="x-none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9230</TotalTime>
  <Words>288</Words>
  <Application>Microsoft Office PowerPoint</Application>
  <PresentationFormat>Widescreen</PresentationFormat>
  <Paragraphs>87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.VnArialH</vt:lpstr>
      <vt:lpstr>Arial</vt:lpstr>
      <vt:lpstr>Calibri</vt:lpstr>
      <vt:lpstr>Calibri Light</vt:lpstr>
      <vt:lpstr>Tahoma</vt:lpstr>
      <vt:lpstr>Times New Roman</vt:lpstr>
      <vt:lpstr>VNI-Auchon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341</cp:revision>
  <dcterms:created xsi:type="dcterms:W3CDTF">2021-06-02T01:34:28Z</dcterms:created>
  <dcterms:modified xsi:type="dcterms:W3CDTF">2021-09-01T05:16:30Z</dcterms:modified>
</cp:coreProperties>
</file>