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0" r:id="rId3"/>
    <p:sldMasterId id="2147483704" r:id="rId4"/>
    <p:sldMasterId id="2147483717" r:id="rId5"/>
    <p:sldMasterId id="2147483730" r:id="rId6"/>
    <p:sldMasterId id="2147483745" r:id="rId7"/>
    <p:sldMasterId id="2147483757" r:id="rId8"/>
    <p:sldMasterId id="2147483770" r:id="rId9"/>
  </p:sldMasterIdLst>
  <p:notesMasterIdLst>
    <p:notesMasterId r:id="rId26"/>
  </p:notesMasterIdLst>
  <p:sldIdLst>
    <p:sldId id="276" r:id="rId10"/>
    <p:sldId id="270" r:id="rId11"/>
    <p:sldId id="289" r:id="rId12"/>
    <p:sldId id="274" r:id="rId13"/>
    <p:sldId id="271" r:id="rId14"/>
    <p:sldId id="267" r:id="rId15"/>
    <p:sldId id="261" r:id="rId16"/>
    <p:sldId id="275" r:id="rId17"/>
    <p:sldId id="290" r:id="rId18"/>
    <p:sldId id="266" r:id="rId19"/>
    <p:sldId id="277" r:id="rId20"/>
    <p:sldId id="278" r:id="rId21"/>
    <p:sldId id="285" r:id="rId22"/>
    <p:sldId id="284" r:id="rId23"/>
    <p:sldId id="287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B2782-9F20-4093-ABAB-F3160E21C2E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9D3A3-2B0E-4F08-A614-3F5D1F8C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8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4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algn="r" defTabSz="990600">
              <a:spcBef>
                <a:spcPct val="0"/>
              </a:spcBef>
              <a:defRPr/>
            </a:pPr>
            <a:fld id="{9A0DB2DC-4C9A-4742-B13C-FB6460FD3503}" type="slidenum">
              <a:rPr lang="en-US" altLang="zh-CN" sz="1300" dirty="0">
                <a:solidFill>
                  <a:prstClr val="black"/>
                </a:solidFill>
                <a:latin typeface="Arial" panose="020B0604020202020204" pitchFamily="34" charset="0"/>
              </a:rPr>
              <a:pPr algn="r" defTabSz="990600">
                <a:spcBef>
                  <a:spcPct val="0"/>
                </a:spcBef>
                <a:defRPr/>
              </a:pPr>
              <a:t>10</a:t>
            </a:fld>
            <a:endParaRPr lang="en-US" altLang="zh-CN" sz="13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3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dirty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1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558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218C1-A3B6-4C9F-855B-468FAF41B8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645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371A5-D80C-4F35-A56B-0E95E30CE2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318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ED3BD-730A-47CC-8D44-2C07BAE154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188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3CCD5-B937-4209-889B-E19C2E9698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433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F62C0D-12EA-408F-963F-B32BC7799B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95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6E8424-B494-4402-9FF0-9CE0C4BEDE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4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56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92209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4417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28103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4228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0038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295109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87680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2587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64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79301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850353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16274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27DCB6-D5B2-4DD5-B7D4-A900B875D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FAD3E1-8C02-40A8-8C4F-F66AB6A18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E9636C-BC34-4114-BDDF-FA45BD2EB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F5A1-58B1-49C8-9834-1C16D47D74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69E159-3E72-41B9-B10F-6A9564EDC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328F92-2638-4E8D-8999-39F5A0C4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55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E4E1D-7456-43D4-807E-E0C66EC7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888108-CA5F-4561-9CAE-AE6AFC7C6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2C7503-989B-4EB9-8B95-6F164F220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2D19-C2A1-49D6-9D09-5B81FD208F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6516A8-DBA9-4D4A-9D45-3DDECB171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0557F1-2774-4DE4-98EC-266993C9A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17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163A22-8066-43F3-AA11-370578D6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953669-1394-4978-9665-1353D604A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C9CBA-C8D8-45BC-B0EE-22E3BA70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E96E-77B5-4874-9584-1E7804DC4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4F5691-0B6E-41B1-B1D0-5F5D34FC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018DD-F812-4E87-A2E5-320D03D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76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A1DC7-B234-4AE7-B737-DDE566BEC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3FE486-5784-441A-B0E8-6541A3304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5DBE55-895D-4AC5-87FF-BAB9A04F2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9174FF-72F6-48FF-95D5-5C0C75C4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2880-6E9A-4DE6-8FD9-21632E425E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5B93A4-B013-45F9-88E6-BE88190CE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C7E4A1-8EE6-43A8-94FB-B8DB3C7D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51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B7150-5095-4AA3-A575-6B8881A8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C0A2E9-09A3-45D5-A84B-41E0D8A56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C63CA7-D846-4AED-A2C8-66225A400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94D021-7C6A-417E-8CA1-C25CDA7AC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2ABEDE4-5859-4BE5-B7E2-4E1F65B49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F15ED7-1DAD-4F19-88BC-332CB2BAC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2CBB-C511-4F1B-8C85-37BB7F1194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1E7F3F-4E54-49C5-BF8E-A6DB2320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7242FE-064B-4F9D-86CE-AAEE788B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44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E4863-7A8C-427B-A83D-069C01E3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A677FFE-729C-4E31-A2C8-D2B3DD91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BC7F3-346E-4A50-89A6-4E0409D69A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F8155B9-64B7-4523-96CD-6E7EAF52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68B7F1-1D13-49C6-A5F2-DBE1D2C9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89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40F1F2-C1D1-44F7-A4F1-F27B8850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C467-39E9-44E2-896A-45C4299BB0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62E0532-9D4E-4910-9E77-70EC0E6D3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CE9968-2839-4CA8-81C1-822BBC20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0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99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9DB5F-3A44-498D-9F8A-A87F1E2C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0F711C-BA3F-400E-A138-C36C8F183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0F90D-483D-4563-BEF1-8F27F6124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ACF4FD-FBB4-4F41-AACA-B1669C8B2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9F58-B82D-4D98-8D85-D123148C74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A7147A-8D59-41F7-A428-CB61E32FB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B1AFD-AA17-4830-A1C5-A1EA2FB4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37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D5316-F067-4314-A881-1991A3A3D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1645C0-20A3-4FB9-9461-A0CEE2F4D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8EF684-7A5A-4627-A766-68548499B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1631F5-4C09-44C6-8513-3A9EDCC6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95D-7316-45FC-8A6E-7FF4BCFB3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D5E3D3-5F0B-46FB-A68A-8B17285E1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C4AE2C-64D2-4F27-94F1-197EE1D9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22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9FEFFE-86BD-4A21-81C3-E23F44B6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57BC9F-9E22-4FCC-9FC7-B93A83E86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8B9CD-A15F-4A96-9DE6-5F116F150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B0CFB-BB99-4632-9B2F-720BB3ED30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F65D6A-E906-4AE6-B995-E3580FDFD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FE0363-F922-4A35-8CA6-7FD907AD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33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2E67A62-6768-49CD-BD17-6CB5F308C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C3A3E8-F2BE-4191-BD97-A92617D79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A7B235-B36B-47A8-A035-B5F418CE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830F-7088-4292-A483-851E676C42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C75804-75D7-46AA-9662-5BF0A00A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0199C4-4109-49EC-AFB3-5E2EDCA2E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77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2102-6E72-4EF6-B559-3307D6F2B6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39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F28B79-68B6-4578-9961-34EA91235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67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A3F085-90EB-4ECB-9E5F-437B0DA5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01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92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A4D50C-0B56-4B3A-B708-6F2A917D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7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01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3EB29B7-13D5-42DF-8AC6-786EBF61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62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F8A220-88E3-4C54-809A-879CCAA3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73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21383DD-5758-4142-8B39-A121DAB7F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33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66650B-B976-42B7-A07B-911361BA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9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8D302A-570A-4581-8707-3A0492E81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53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D37B15-E503-4A14-8DBE-5485348E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578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1523A4-0705-403F-B793-196ABE251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71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1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42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76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48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70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1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60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1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774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67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44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93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50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099093"/>
      </p:ext>
    </p:extLst>
  </p:cSld>
  <p:clrMapOvr>
    <a:masterClrMapping/>
  </p:clrMapOvr>
  <p:transition spd="slow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43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977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813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013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171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068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033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10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41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5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094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866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196723"/>
      </p:ext>
    </p:extLst>
  </p:cSld>
  <p:clrMapOvr>
    <a:masterClrMapping/>
  </p:clrMapOvr>
  <p:transition spd="slow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18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01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462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942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572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208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70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3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272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648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14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267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368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365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579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569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597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050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4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669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619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356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62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649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743276"/>
      </p:ext>
    </p:extLst>
  </p:cSld>
  <p:clrMapOvr>
    <a:masterClrMapping/>
  </p:clrMapOvr>
  <p:transition spd="slow" advTm="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E1FD6-503F-4156-B469-D489D9DFED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884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46E69-7091-4A54-A30B-1590490277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6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E8EA9D-C334-4FA5-BC65-8F63CBEB4F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677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0DC16-1DDE-4588-A376-939081EE01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053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64357-172E-4F34-AB44-FE4A802153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4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945E8-F8F5-446B-9A62-7633D9E97EF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F841-84C8-48CC-B597-005971414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7930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7129D41-7DAA-42F0-8F06-CE01A674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4068FC-5378-4A1D-A290-F9CD033A3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5BD5FD-9810-4C57-BB13-831453FCB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DF8E6-5948-40ED-A486-F5DF8236F8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9B4B59-9E4B-4FED-8BD2-DF74A1947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Hà Nội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62823-4C10-4FF1-960B-D5DCFE86E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1315B-0060-4B4F-ACA1-9B49E2884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3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82DFB9-5CC9-4019-B9BB-F5EA710F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1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9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7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1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2149BC-99D8-4314-9223-A5BE3249291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6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slide" Target="slide15.xml"/><Relationship Id="rId5" Type="http://schemas.openxmlformats.org/officeDocument/2006/relationships/image" Target="../media/image24.png"/><Relationship Id="rId10" Type="http://schemas.openxmlformats.org/officeDocument/2006/relationships/slide" Target="slide14.xml"/><Relationship Id="rId4" Type="http://schemas.openxmlformats.org/officeDocument/2006/relationships/image" Target="../media/image23.png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970"/>
            <a:ext cx="63547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228299" y="709684"/>
            <a:ext cx="9485193" cy="172871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2800" b="1" kern="1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chuyên đề</a:t>
            </a:r>
            <a:endParaRPr lang="en-US" sz="2800" b="1" kern="1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225718" y="2400870"/>
            <a:ext cx="5542128" cy="1020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600" kern="1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1B</a:t>
            </a:r>
            <a:endParaRPr lang="en-US" sz="3600" kern="1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828800" y="5562601"/>
            <a:ext cx="8610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3600" b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Vân Anh</a:t>
            </a:r>
            <a:endParaRPr lang="en-US" altLang="en-US" sz="36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6085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75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75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74" y="403891"/>
            <a:ext cx="11303000" cy="56822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339068" y="2935515"/>
            <a:ext cx="7982857" cy="123110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  <a:defRPr/>
            </a:pPr>
            <a:r>
              <a:rPr lang="en-US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chơi củng cố</a:t>
            </a:r>
          </a:p>
        </p:txBody>
      </p:sp>
    </p:spTree>
    <p:extLst>
      <p:ext uri="{BB962C8B-B14F-4D97-AF65-F5344CB8AC3E}">
        <p14:creationId xmlns:p14="http://schemas.microsoft.com/office/powerpoint/2010/main" val="324994824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314328"/>
            <a:ext cx="12192000" cy="1992574"/>
          </a:xfrm>
          <a:custGeom>
            <a:avLst/>
            <a:gdLst>
              <a:gd name="connsiteX0" fmla="*/ 0 w 12192000"/>
              <a:gd name="connsiteY0" fmla="*/ 0 h 2026162"/>
              <a:gd name="connsiteX1" fmla="*/ 12192000 w 12192000"/>
              <a:gd name="connsiteY1" fmla="*/ 0 h 2026162"/>
              <a:gd name="connsiteX2" fmla="*/ 12192000 w 12192000"/>
              <a:gd name="connsiteY2" fmla="*/ 2026162 h 2026162"/>
              <a:gd name="connsiteX3" fmla="*/ 0 w 12192000"/>
              <a:gd name="connsiteY3" fmla="*/ 2026162 h 2026162"/>
              <a:gd name="connsiteX4" fmla="*/ 0 w 12192000"/>
              <a:gd name="connsiteY4" fmla="*/ 0 h 2026162"/>
              <a:gd name="connsiteX0" fmla="*/ 0 w 12192000"/>
              <a:gd name="connsiteY0" fmla="*/ 396316 h 2422478"/>
              <a:gd name="connsiteX1" fmla="*/ 5650173 w 12192000"/>
              <a:gd name="connsiteY1" fmla="*/ 0 h 2422478"/>
              <a:gd name="connsiteX2" fmla="*/ 12192000 w 12192000"/>
              <a:gd name="connsiteY2" fmla="*/ 396316 h 2422478"/>
              <a:gd name="connsiteX3" fmla="*/ 12192000 w 12192000"/>
              <a:gd name="connsiteY3" fmla="*/ 2422478 h 2422478"/>
              <a:gd name="connsiteX4" fmla="*/ 0 w 12192000"/>
              <a:gd name="connsiteY4" fmla="*/ 2422478 h 2422478"/>
              <a:gd name="connsiteX5" fmla="*/ 0 w 12192000"/>
              <a:gd name="connsiteY5" fmla="*/ 396316 h 242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22478">
                <a:moveTo>
                  <a:pt x="0" y="396316"/>
                </a:moveTo>
                <a:cubicBezTo>
                  <a:pt x="1833349" y="396139"/>
                  <a:pt x="3816824" y="177"/>
                  <a:pt x="5650173" y="0"/>
                </a:cubicBezTo>
                <a:lnTo>
                  <a:pt x="12192000" y="396316"/>
                </a:lnTo>
                <a:lnTo>
                  <a:pt x="12192000" y="2422478"/>
                </a:lnTo>
                <a:lnTo>
                  <a:pt x="0" y="2422478"/>
                </a:lnTo>
                <a:lnTo>
                  <a:pt x="0" y="39631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54" y="731880"/>
            <a:ext cx="4768889" cy="6004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283191" y="247934"/>
            <a:ext cx="6213143" cy="74835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Hái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táo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206" y="704726"/>
            <a:ext cx="1225402" cy="13473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099" y="2285184"/>
            <a:ext cx="1225402" cy="13473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3405" y="2255623"/>
            <a:ext cx="1225402" cy="13473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718" y="635022"/>
            <a:ext cx="1225402" cy="1341236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416" y="714657"/>
            <a:ext cx="1225402" cy="1347333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144" y="2295115"/>
            <a:ext cx="1225402" cy="1347333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238" y="2279861"/>
            <a:ext cx="1225402" cy="134733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8534" y="652245"/>
            <a:ext cx="1225402" cy="1341236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50" y="6215630"/>
            <a:ext cx="918949" cy="91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9291" y="358953"/>
            <a:ext cx="11812554" cy="6232848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1080" y="2032269"/>
            <a:ext cx="7847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con gì?</a:t>
            </a:r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994" y="4136472"/>
            <a:ext cx="4801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hổ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443" y="5244468"/>
            <a:ext cx="1225402" cy="1347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3" y="718011"/>
            <a:ext cx="5720765" cy="32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9291" y="447870"/>
            <a:ext cx="11812554" cy="6232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             </a:t>
            </a:r>
          </a:p>
          <a:p>
            <a:pPr algn="ctr"/>
            <a:r>
              <a:rPr lang="en-US" sz="4000" b="1" ker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000" kern="0">
                <a:solidFill>
                  <a:prstClr val="white"/>
                </a:solidFill>
                <a:latin typeface="VNI-Avo" pitchFamily="2" charset="0"/>
              </a:rPr>
              <a:t> </a:t>
            </a:r>
            <a:endParaRPr lang="en-US" sz="4000" kern="0" dirty="0">
              <a:solidFill>
                <a:prstClr val="white"/>
              </a:solidFill>
              <a:latin typeface="VNI-Avo" pitchFamily="2" charset="0"/>
            </a:endParaRPr>
          </a:p>
          <a:p>
            <a:r>
              <a:rPr lang="en-US" sz="4000" kern="0">
                <a:solidFill>
                  <a:prstClr val="white"/>
                </a:solidFill>
                <a:latin typeface="VNI-Avo" pitchFamily="2" charset="0"/>
              </a:rPr>
              <a:t>   </a:t>
            </a:r>
            <a:endParaRPr lang="en-US" sz="4000" kern="0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8654" y="1238642"/>
            <a:ext cx="7847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tên đồ vật trong ảnh.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386" y="4251291"/>
            <a:ext cx="3819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lược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443" y="5244468"/>
            <a:ext cx="1225402" cy="1347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1" y="572777"/>
            <a:ext cx="4361003" cy="3678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1135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9291" y="447870"/>
            <a:ext cx="11812554" cy="62328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             </a:t>
            </a:r>
          </a:p>
          <a:p>
            <a:pPr algn="ctr"/>
            <a:r>
              <a:rPr lang="en-US" sz="4000" b="1" ker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000" kern="0">
                <a:solidFill>
                  <a:prstClr val="white"/>
                </a:solidFill>
                <a:latin typeface="VNI-Avo" pitchFamily="2" charset="0"/>
              </a:rPr>
              <a:t> </a:t>
            </a:r>
            <a:endParaRPr lang="en-US" sz="4000" kern="0" dirty="0">
              <a:solidFill>
                <a:prstClr val="white"/>
              </a:solidFill>
              <a:latin typeface="VNI-Avo" pitchFamily="2" charset="0"/>
            </a:endParaRPr>
          </a:p>
          <a:p>
            <a:r>
              <a:rPr lang="en-US" sz="4000" kern="0">
                <a:solidFill>
                  <a:prstClr val="white"/>
                </a:solidFill>
                <a:latin typeface="VNI-Avo" pitchFamily="2" charset="0"/>
              </a:rPr>
              <a:t>   </a:t>
            </a:r>
            <a:endParaRPr lang="en-US" sz="4000" kern="0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4727" y="1396898"/>
            <a:ext cx="7847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tên một loài cây trong ảnh.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184564"/>
            <a:ext cx="4801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hoa hồng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443" y="5292560"/>
            <a:ext cx="1225402" cy="1347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3" y="651879"/>
            <a:ext cx="4577932" cy="342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812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9291" y="447870"/>
            <a:ext cx="11812554" cy="62328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             </a:t>
            </a:r>
          </a:p>
          <a:p>
            <a:pPr algn="ctr"/>
            <a:r>
              <a:rPr lang="en-US" sz="4000" b="1" ker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000" kern="0">
                <a:solidFill>
                  <a:prstClr val="white"/>
                </a:solidFill>
                <a:latin typeface="VNI-Avo" pitchFamily="2" charset="0"/>
              </a:rPr>
              <a:t> </a:t>
            </a:r>
            <a:endParaRPr lang="en-US" sz="4000" kern="0" dirty="0">
              <a:solidFill>
                <a:prstClr val="white"/>
              </a:solidFill>
              <a:latin typeface="VNI-Avo" pitchFamily="2" charset="0"/>
            </a:endParaRPr>
          </a:p>
          <a:p>
            <a:r>
              <a:rPr lang="en-US" sz="4000" kern="0">
                <a:solidFill>
                  <a:prstClr val="white"/>
                </a:solidFill>
                <a:latin typeface="VNI-Avo" pitchFamily="2" charset="0"/>
              </a:rPr>
              <a:t>   </a:t>
            </a:r>
            <a:endParaRPr lang="en-US" sz="4000" kern="0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443" y="5244468"/>
            <a:ext cx="1225402" cy="1341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5774" y="1653437"/>
            <a:ext cx="530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gì?</a:t>
            </a:r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222" y="4293280"/>
            <a:ext cx="3819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cờ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5" y="614432"/>
            <a:ext cx="5002195" cy="3307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31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104002" y="1634865"/>
            <a:ext cx="12090400" cy="123110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/>
            <a:r>
              <a:rPr lang="en-US" sz="7200" b="1" smtClean="0">
                <a:solidFill>
                  <a:srgbClr val="FF0000"/>
                </a:solidFill>
                <a:latin typeface="UTM Avo" panose="02040603050506020204"/>
              </a:rPr>
              <a:t>Hẹn gặp lại</a:t>
            </a:r>
            <a:endParaRPr lang="en-US" sz="72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1553138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810" y="245661"/>
            <a:ext cx="5821199" cy="1682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4" y="2131527"/>
            <a:ext cx="11191164" cy="34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477" y="-2023783"/>
            <a:ext cx="6858001" cy="1090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903" y="1421608"/>
            <a:ext cx="5560034" cy="363353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74507" y="3050259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.ĐỌC</a:t>
            </a:r>
            <a:endParaRPr lang="en-US" sz="60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93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" y="20472"/>
            <a:ext cx="11960762" cy="593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6971" y="5977720"/>
            <a:ext cx="709683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 bị ho. Bà đã có lá hẹ.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0099" y="5977720"/>
            <a:ext cx="8354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32455" y="5991368"/>
            <a:ext cx="14334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ẹ</a:t>
            </a:r>
          </a:p>
        </p:txBody>
      </p:sp>
    </p:spTree>
    <p:extLst>
      <p:ext uri="{BB962C8B-B14F-4D97-AF65-F5344CB8AC3E}">
        <p14:creationId xmlns:p14="http://schemas.microsoft.com/office/powerpoint/2010/main" val="212465898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961912C-31CF-4D23-8D8F-0653AF2ADA14}"/>
              </a:ext>
            </a:extLst>
          </p:cNvPr>
          <p:cNvSpPr/>
          <p:nvPr/>
        </p:nvSpPr>
        <p:spPr>
          <a:xfrm>
            <a:off x="1660071" y="402772"/>
            <a:ext cx="8871857" cy="2808514"/>
          </a:xfrm>
          <a:prstGeom prst="roundRect">
            <a:avLst/>
          </a:prstGeom>
          <a:solidFill>
            <a:srgbClr val="72BCEA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文本框 32">
            <a:extLst>
              <a:ext uri="{FF2B5EF4-FFF2-40B4-BE49-F238E27FC236}">
                <a16:creationId xmlns:a16="http://schemas.microsoft.com/office/drawing/2014/main" xmlns="" id="{E58498EB-807C-48A8-A340-E056D7B17397}"/>
              </a:ext>
            </a:extLst>
          </p:cNvPr>
          <p:cNvSpPr txBox="1"/>
          <p:nvPr/>
        </p:nvSpPr>
        <p:spPr>
          <a:xfrm>
            <a:off x="1872342" y="1096065"/>
            <a:ext cx="8447313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Mình cùng thư giãn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1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yêu cây xanh- Bài hát cực hay cho thiếu nhi về môi trườ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012" y="1726"/>
            <a:ext cx="11959988" cy="6175237"/>
          </a:xfrm>
        </p:spPr>
      </p:pic>
    </p:spTree>
    <p:extLst>
      <p:ext uri="{BB962C8B-B14F-4D97-AF65-F5344CB8AC3E}">
        <p14:creationId xmlns:p14="http://schemas.microsoft.com/office/powerpoint/2010/main" val="255123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7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VỀ CÂY CỐI BÀI 12 L-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123</Words>
  <Application>Microsoft Office PowerPoint</Application>
  <PresentationFormat>Widescreen</PresentationFormat>
  <Paragraphs>36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Microsoft YaHei</vt:lpstr>
      <vt:lpstr>宋体</vt:lpstr>
      <vt:lpstr>Arial</vt:lpstr>
      <vt:lpstr>Calibri</vt:lpstr>
      <vt:lpstr>Calibri Light</vt:lpstr>
      <vt:lpstr>Times New Roman</vt:lpstr>
      <vt:lpstr>UTM Avo</vt:lpstr>
      <vt:lpstr>VNI-Avo</vt:lpstr>
      <vt:lpstr>等线</vt:lpstr>
      <vt:lpstr>Office Theme</vt:lpstr>
      <vt:lpstr>1_Office Theme</vt:lpstr>
      <vt:lpstr>3_Office Theme</vt:lpstr>
      <vt:lpstr>4_Office Theme</vt:lpstr>
      <vt:lpstr>5_Office Theme</vt:lpstr>
      <vt:lpstr>6_Office Theme</vt:lpstr>
      <vt:lpstr>8_Office Theme</vt:lpstr>
      <vt:lpstr>7_Office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STD_DELL</dc:creator>
  <cp:lastModifiedBy>STD_DELL</cp:lastModifiedBy>
  <cp:revision>71</cp:revision>
  <dcterms:created xsi:type="dcterms:W3CDTF">2021-08-21T23:49:35Z</dcterms:created>
  <dcterms:modified xsi:type="dcterms:W3CDTF">2021-08-23T22:42:50Z</dcterms:modified>
</cp:coreProperties>
</file>