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</p:sldMasterIdLst>
  <p:notesMasterIdLst>
    <p:notesMasterId r:id="rId32"/>
  </p:notesMasterIdLst>
  <p:sldIdLst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46" r:id="rId13"/>
    <p:sldId id="284" r:id="rId14"/>
    <p:sldId id="256" r:id="rId15"/>
    <p:sldId id="316" r:id="rId16"/>
    <p:sldId id="337" r:id="rId17"/>
    <p:sldId id="304" r:id="rId18"/>
    <p:sldId id="339" r:id="rId19"/>
    <p:sldId id="340" r:id="rId20"/>
    <p:sldId id="341" r:id="rId21"/>
    <p:sldId id="342" r:id="rId22"/>
    <p:sldId id="305" r:id="rId23"/>
    <p:sldId id="300" r:id="rId24"/>
    <p:sldId id="258" r:id="rId25"/>
    <p:sldId id="260" r:id="rId26"/>
    <p:sldId id="343" r:id="rId27"/>
    <p:sldId id="344" r:id="rId28"/>
    <p:sldId id="306" r:id="rId29"/>
    <p:sldId id="345" r:id="rId30"/>
    <p:sldId id="299" r:id="rId31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354" y="60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18/11/2022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508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33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1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18/11/2022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18/11/2022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11/18/2022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18/11/2022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18/11/2022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18/11/2022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18/11/2022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18/11/2022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18/11/2022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18/11/2022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8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3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5"/>
            <a:ext cx="985837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1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1" y="2505075"/>
            <a:ext cx="483542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18/11/2022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18/11/2022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5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0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87.png"/><Relationship Id="rId5" Type="http://schemas.microsoft.com/office/2007/relationships/media" Target="../media/media4.wmv"/><Relationship Id="rId10" Type="http://schemas.openxmlformats.org/officeDocument/2006/relationships/image" Target="../media/image86.png"/><Relationship Id="rId4" Type="http://schemas.openxmlformats.org/officeDocument/2006/relationships/video" Target="../media/media3.wmv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3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7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slide" Target="slide3.xml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9" Type="http://schemas.openxmlformats.org/officeDocument/2006/relationships/image" Target="../media/image46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6" Type="http://schemas.openxmlformats.org/officeDocument/2006/relationships/image" Target="../media/image36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16.wdp"/><Relationship Id="rId11" Type="http://schemas.openxmlformats.org/officeDocument/2006/relationships/image" Target="../media/image34.png"/><Relationship Id="rId24" Type="http://schemas.openxmlformats.org/officeDocument/2006/relationships/image" Target="../media/image39.png"/><Relationship Id="rId32" Type="http://schemas.microsoft.com/office/2007/relationships/hdphoto" Target="../media/hdphoto23.wdp"/><Relationship Id="rId37" Type="http://schemas.openxmlformats.org/officeDocument/2006/relationships/image" Target="../media/image45.png"/><Relationship Id="rId40" Type="http://schemas.microsoft.com/office/2007/relationships/hdphoto" Target="../media/hdphoto27.wdp"/><Relationship Id="rId45" Type="http://schemas.openxmlformats.org/officeDocument/2006/relationships/slide" Target="slide4.xml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24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42.png"/><Relationship Id="rId44" Type="http://schemas.openxmlformats.org/officeDocument/2006/relationships/slide" Target="slide3.xml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21.png"/><Relationship Id="rId22" Type="http://schemas.openxmlformats.org/officeDocument/2006/relationships/image" Target="../media/image23.png"/><Relationship Id="rId27" Type="http://schemas.microsoft.com/office/2007/relationships/hdphoto" Target="../media/hdphoto22.wdp"/><Relationship Id="rId30" Type="http://schemas.openxmlformats.org/officeDocument/2006/relationships/image" Target="../media/image41.png"/><Relationship Id="rId35" Type="http://schemas.openxmlformats.org/officeDocument/2006/relationships/image" Target="../media/image44.png"/><Relationship Id="rId43" Type="http://schemas.openxmlformats.org/officeDocument/2006/relationships/slide" Target="slide2.xml"/><Relationship Id="rId8" Type="http://schemas.microsoft.com/office/2007/relationships/hdphoto" Target="../media/hdphoto17.wdp"/><Relationship Id="rId3" Type="http://schemas.openxmlformats.org/officeDocument/2006/relationships/image" Target="../media/image30.png"/><Relationship Id="rId12" Type="http://schemas.microsoft.com/office/2007/relationships/hdphoto" Target="../media/hdphoto19.wdp"/><Relationship Id="rId17" Type="http://schemas.openxmlformats.org/officeDocument/2006/relationships/image" Target="../media/image37.png"/><Relationship Id="rId25" Type="http://schemas.microsoft.com/office/2007/relationships/hdphoto" Target="../media/hdphoto21.wdp"/><Relationship Id="rId33" Type="http://schemas.openxmlformats.org/officeDocument/2006/relationships/image" Target="../media/image43.png"/><Relationship Id="rId38" Type="http://schemas.microsoft.com/office/2007/relationships/hdphoto" Target="../media/hdphoto26.wdp"/><Relationship Id="rId46" Type="http://schemas.openxmlformats.org/officeDocument/2006/relationships/slide" Target="slide5.xml"/><Relationship Id="rId20" Type="http://schemas.openxmlformats.org/officeDocument/2006/relationships/image" Target="../media/image38.png"/><Relationship Id="rId4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4.wdp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50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slide" Target="slide3.xml"/><Relationship Id="rId10" Type="http://schemas.openxmlformats.org/officeDocument/2006/relationships/image" Target="../media/image49.png"/><Relationship Id="rId4" Type="http://schemas.microsoft.com/office/2007/relationships/hdphoto" Target="../media/hdphoto14.wdp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63"/>
            <a:ext cx="11429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0"/>
            <a:ext cx="594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QUỐC TUẤN</a:t>
            </a:r>
            <a:endParaRPr lang="en-US" sz="2800" b="1" dirty="0" smtClean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3289494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49 : OT ÔT ƠT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100" y="557472"/>
            <a:ext cx="5715000" cy="1517408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</a:t>
            </a:r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1268" y="2032506"/>
            <a:ext cx="578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Tiếng Việt Lớp 1B</a:t>
            </a:r>
            <a:endParaRPr lang="en-US" sz="6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163257"/>
            <a:ext cx="567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Lương Thị Vân Anh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981710" y="2453005"/>
            <a:ext cx="971931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6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66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49:</a:t>
            </a:r>
            <a:r>
              <a:rPr lang="en-US" sz="66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ôt</a:t>
            </a:r>
            <a:r>
              <a:rPr lang="en-US" sz="6600" b="1" ker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 </a:t>
            </a:r>
            <a:r>
              <a:rPr lang="en-US" sz="6600" b="1" kern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ơt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3234"/>
          <a:stretch/>
        </p:blipFill>
        <p:spPr>
          <a:xfrm>
            <a:off x="40865" y="0"/>
            <a:ext cx="11312935" cy="41914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364" y="4343400"/>
            <a:ext cx="982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rau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ngót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rốt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6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2417" y="4359623"/>
            <a:ext cx="9861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9255" y="5301043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8778" y="526672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</a:t>
            </a:r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7" name="Vườn nhà bà có ớt, rau ngót và cà rố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672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80822" y="152399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" name="Rectangles 2"/>
          <p:cNvSpPr/>
          <p:nvPr/>
        </p:nvSpPr>
        <p:spPr>
          <a:xfrm>
            <a:off x="3200400" y="2254884"/>
            <a:ext cx="2303525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endParaRPr lang="en-US" sz="8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517780" y="2254884"/>
            <a:ext cx="2483220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ot</a:t>
            </a:r>
            <a:endParaRPr lang="en-US" sz="88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200400" y="3886200"/>
            <a:ext cx="4800600" cy="1981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r>
              <a:rPr lang="en-US" sz="88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ãt</a:t>
            </a:r>
            <a:endParaRPr lang="en-US" sz="88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4715" y="736814"/>
            <a:ext cx="1244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2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1800" y="762384"/>
            <a:ext cx="1244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28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7515" y="736815"/>
            <a:ext cx="1253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endParaRPr lang="vi-VN" sz="2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5" grpId="1" animBg="1"/>
      <p:bldP spid="5" grpId="2" animBg="1"/>
      <p:bldP spid="6" grpId="1" animBg="1"/>
      <p:bldP spid="6" grpId="2" animBg="1"/>
      <p:bldP spid="2" grpId="0"/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114027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2542309"/>
            <a:ext cx="8839200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4928" y="2734269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Cùng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thi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endParaRPr lang="en-US" sz="3600" b="1" dirty="0" smtClean="0">
              <a:latin typeface="Arial Rounded MT Bold" pitchFamily="34" charset="0"/>
            </a:endParaRP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Mới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các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sau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4231229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ôt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ơt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7296" y="-152400"/>
            <a:ext cx="6778807" cy="660211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Ai </a:t>
            </a:r>
            <a:r>
              <a:rPr lang="vi-VN" sz="4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83283" b="89201"/>
          <a:stretch/>
        </p:blipFill>
        <p:spPr bwMode="auto">
          <a:xfrm>
            <a:off x="304800" y="73284"/>
            <a:ext cx="1690255" cy="6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70428" y="1454943"/>
            <a:ext cx="1969338" cy="11389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54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vi-VN" sz="1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87810" y="1454943"/>
            <a:ext cx="2060790" cy="11181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70428" y="2593903"/>
            <a:ext cx="4114800" cy="12342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5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54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8928" y="400212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7864" y="383206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399" y="411323"/>
            <a:ext cx="907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3813"/>
            <a:ext cx="112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ngät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vãt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cét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tèt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thít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vît</a:t>
            </a:r>
            <a:endParaRPr lang="en-US" sz="66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2543" y="4000740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5219" y="4000740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ot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9000" y="3993813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ét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91255" y="3986886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èt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25493" y="5009475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26484" y="5009475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ît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124200" cy="193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08932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99060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2292" y="3383975"/>
            <a:ext cx="3288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nhót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0724" y="2438400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ớt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3719" y="5715000"/>
            <a:ext cx="1936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á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lốt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68" y="4069578"/>
            <a:ext cx="1648652" cy="23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68" y="3148470"/>
            <a:ext cx="986681" cy="14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53" y="6400800"/>
            <a:ext cx="98107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3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228600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229330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229330"/>
            <a:ext cx="907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2004" y="1066800"/>
            <a:ext cx="1371600" cy="8389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vi-VN" sz="16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8904" y="1066800"/>
            <a:ext cx="1447800" cy="8374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5804" y="1919585"/>
            <a:ext cx="29309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124199"/>
            <a:ext cx="1089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ét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èt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</a:t>
            </a:r>
            <a:r>
              <a:rPr lang="en-US" sz="44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44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ît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45238"/>
            <a:ext cx="1789112" cy="148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9" y="404495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91126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7459" y="5715000"/>
            <a:ext cx="3288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nhót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7486" y="5562600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ớt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9575" y="5562600"/>
            <a:ext cx="1936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lá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lốt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84" y="6366867"/>
            <a:ext cx="16525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73" y="6241599"/>
            <a:ext cx="9874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89" y="6293842"/>
            <a:ext cx="9874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353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4424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2800" y="21205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5623"/>
            <a:ext cx="73644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5456" y="4807797"/>
            <a:ext cx="5545108" cy="104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cờ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Nam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5" name="oo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6" name="owt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1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387"/>
            <a:ext cx="21701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24000" y="228600"/>
            <a:ext cx="2057400" cy="5334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3455" y="1522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972095"/>
            <a:ext cx="80889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SG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0" y="1447799"/>
            <a:ext cx="10396970" cy="4074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001" y="482859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1770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534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3197" y="-106680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777967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5078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38200" y="1676400"/>
            <a:ext cx="6286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9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54727" y="228600"/>
            <a:ext cx="1905000" cy="5082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803564" y="2286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9784"/>
            <a:ext cx="10363200" cy="4037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653"/>
          <a:stretch/>
        </p:blipFill>
        <p:spPr>
          <a:xfrm>
            <a:off x="-635" y="1"/>
            <a:ext cx="11430635" cy="3809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628609"/>
            <a:ext cx="1143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Sớm nay thức dậy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491" y="152400"/>
            <a:ext cx="1082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810000"/>
            <a:ext cx="1013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tiếng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vần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1" y="788192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98" y="213945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18" y="2153239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3182" y="3809999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chia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527" y="4961690"/>
            <a:ext cx="10536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dựa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64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3506" y="193450"/>
            <a:ext cx="5715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447800"/>
            <a:ext cx="82677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762000" y="3276600"/>
            <a:ext cx="8659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762000" y="4343400"/>
            <a:ext cx="990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0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54" t="16012" r="52124"/>
          <a:stretch/>
        </p:blipFill>
        <p:spPr>
          <a:xfrm>
            <a:off x="1627894" y="1648691"/>
            <a:ext cx="3941633" cy="4475018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797363" y="82058"/>
            <a:ext cx="1427967" cy="45720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613" y="82058"/>
            <a:ext cx="627346" cy="584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2764" r="7883"/>
          <a:stretch/>
        </p:blipFill>
        <p:spPr bwMode="auto">
          <a:xfrm>
            <a:off x="6393872" y="1648691"/>
            <a:ext cx="3823855" cy="44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50974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Thế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giới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của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em</a:t>
            </a:r>
            <a:endParaRPr lang="en-US" sz="48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5338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Hộp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quà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bí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mật</a:t>
            </a:r>
            <a:endParaRPr lang="en-US" sz="4800" b="1" cap="all" dirty="0">
              <a:ln w="9000" cmpd="sng">
                <a:solidFill>
                  <a:srgbClr val="989AAC">
                    <a:shade val="50000"/>
                    <a:satMod val="120000"/>
                  </a:srgbClr>
                </a:solidFill>
                <a:prstDash val="solid"/>
              </a:ln>
              <a:solidFill>
                <a:srgbClr val="D1282E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600"/>
            <a:ext cx="2441576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139700"/>
            <a:ext cx="9207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4642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78" y="3940125"/>
            <a:ext cx="2339487" cy="26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95579"/>
            <a:ext cx="2496186" cy="29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449" y="2427888"/>
            <a:ext cx="3286127" cy="12297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đua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28886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55776" y="5094287"/>
            <a:ext cx="3657600" cy="11088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Cà</a:t>
            </a:r>
            <a:r>
              <a:rPr lang="en-US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rốt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80416" y="4709566"/>
            <a:ext cx="4049584" cy="10519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endParaRPr lang="en-US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08104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Tẩy</a:t>
            </a:r>
            <a:endParaRPr lang="en-US" sz="6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9049" r="2942" b="9994"/>
          <a:stretch/>
        </p:blipFill>
        <p:spPr bwMode="auto">
          <a:xfrm>
            <a:off x="2007321" y="5094287"/>
            <a:ext cx="3028471" cy="110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37041"/>
            <a:ext cx="3581400" cy="102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36261" y="2441742"/>
            <a:ext cx="3270584" cy="12297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5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chì</a:t>
            </a:r>
            <a:endParaRPr lang="en-US" sz="5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107442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Tiết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đến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đây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thúc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xin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kính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chào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tạm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biệt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sinh</a:t>
            </a: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3"/>
      <p:bldP spid="2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89535"/>
            <a:ext cx="11430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624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3658" y="457329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442087" y="411101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427" y="477880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220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6835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5739709" y="121629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485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749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048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542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430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394333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2057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675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014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7315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35"/>
            <a:ext cx="11430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436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at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87" y="106680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2" y="220619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62532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98" y="5603596"/>
            <a:ext cx="12684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6" y="5732220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3 0.605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99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ăt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54" y="4052995"/>
            <a:ext cx="914400" cy="16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5603596"/>
            <a:ext cx="1954213" cy="13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75" y="1444626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67" y="2035176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96" y="4058759"/>
            <a:ext cx="1167607" cy="51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4806 0.5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14306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ât</a:t>
            </a:r>
            <a:endParaRPr lang="en-US" sz="88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107"/>
            <a:ext cx="990600" cy="181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82" y="2667000"/>
            <a:ext cx="204231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913781"/>
            <a:ext cx="1866900" cy="10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13" y="166018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27" y="91247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17" y="9144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5" y="4816475"/>
            <a:ext cx="1165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1444 0.6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1430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hát</a:t>
            </a:r>
          </a:p>
        </p:txBody>
      </p:sp>
      <p:pic>
        <p:nvPicPr>
          <p:cNvPr id="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6858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35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18" y="5663637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7" y="4202906"/>
            <a:ext cx="15605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1805511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6083 0.5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1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124075"/>
            <a:ext cx="49133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12265" y="2705725"/>
            <a:ext cx="36054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Bãi</a:t>
            </a:r>
            <a:r>
              <a:rPr lang="en-US" sz="7200" dirty="0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cát</a:t>
            </a:r>
            <a:endParaRPr lang="en-US" sz="72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4108" y="2721285"/>
            <a:ext cx="4300196" cy="1180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Bật</a:t>
            </a:r>
            <a:r>
              <a:rPr lang="en-US" sz="6600" dirty="0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lửa</a:t>
            </a:r>
            <a:endParaRPr lang="en-US" sz="6600" dirty="0">
              <a:solidFill>
                <a:prstClr val="black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8927" y="2705725"/>
            <a:ext cx="3799965" cy="1180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trời</a:t>
            </a:r>
            <a:endParaRPr lang="en-US" sz="6000" dirty="0">
              <a:solidFill>
                <a:prstClr val="black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2971800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351</Words>
  <Application>Microsoft Office PowerPoint</Application>
  <PresentationFormat>Custom</PresentationFormat>
  <Paragraphs>90</Paragraphs>
  <Slides>27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.VnAvant</vt:lpstr>
      <vt:lpstr>Arial</vt:lpstr>
      <vt:lpstr>Arial Rounded MT Bold</vt:lpstr>
      <vt:lpstr>Calibri</vt:lpstr>
      <vt:lpstr>Calibri Light</vt:lpstr>
      <vt:lpstr>Chivo Light</vt:lpstr>
      <vt:lpstr>Euphemia</vt:lpstr>
      <vt:lpstr>HP001 4 hàng</vt:lpstr>
      <vt:lpstr>HP001 5H</vt:lpstr>
      <vt:lpstr>Quicksand Medium</vt:lpstr>
      <vt:lpstr>Segoe UI</vt:lpstr>
      <vt:lpstr>Tahoma</vt:lpstr>
      <vt:lpstr>Times New Roman</vt:lpstr>
      <vt:lpstr>UTM Avo</vt:lpstr>
      <vt:lpstr>Wingdings</vt:lpstr>
      <vt:lpstr>Office Theme</vt:lpstr>
      <vt:lpstr>Bạn nhỏ 16x9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Tiết học đến đây kết thúc xin kính chào tạm biệt các thầy cô và các em học sinh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121</cp:revision>
  <dcterms:created xsi:type="dcterms:W3CDTF">2020-07-22T10:07:00Z</dcterms:created>
  <dcterms:modified xsi:type="dcterms:W3CDTF">2022-11-18T01:52:50Z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