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724" r:id="rId2"/>
  </p:sldMasterIdLst>
  <p:notesMasterIdLst>
    <p:notesMasterId r:id="rId25"/>
  </p:notesMasterIdLst>
  <p:sldIdLst>
    <p:sldId id="291" r:id="rId3"/>
    <p:sldId id="292" r:id="rId4"/>
    <p:sldId id="294" r:id="rId5"/>
    <p:sldId id="295" r:id="rId6"/>
    <p:sldId id="336" r:id="rId7"/>
    <p:sldId id="319" r:id="rId8"/>
    <p:sldId id="320" r:id="rId9"/>
    <p:sldId id="325" r:id="rId10"/>
    <p:sldId id="324" r:id="rId11"/>
    <p:sldId id="326" r:id="rId12"/>
    <p:sldId id="328" r:id="rId13"/>
    <p:sldId id="333" r:id="rId14"/>
    <p:sldId id="343" r:id="rId15"/>
    <p:sldId id="332" r:id="rId16"/>
    <p:sldId id="331" r:id="rId17"/>
    <p:sldId id="335" r:id="rId18"/>
    <p:sldId id="334" r:id="rId19"/>
    <p:sldId id="329" r:id="rId20"/>
    <p:sldId id="344" r:id="rId21"/>
    <p:sldId id="339" r:id="rId22"/>
    <p:sldId id="340" r:id="rId23"/>
    <p:sldId id="3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DFF8A6"/>
    <a:srgbClr val="BAF13F"/>
    <a:srgbClr val="FEF0FC"/>
    <a:srgbClr val="FCC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64" d="100"/>
          <a:sy n="64" d="100"/>
        </p:scale>
        <p:origin x="1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2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63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72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03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59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11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2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81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9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85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51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21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99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2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2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605" y="4474883"/>
            <a:ext cx="175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2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3424" y="4512235"/>
            <a:ext cx="175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9"/>
          <p:cNvSpPr>
            <a:spLocks noChangeArrowheads="1" noChangeShapeType="1" noTextEdit="1"/>
          </p:cNvSpPr>
          <p:nvPr/>
        </p:nvSpPr>
        <p:spPr bwMode="auto">
          <a:xfrm>
            <a:off x="492312" y="524643"/>
            <a:ext cx="11082068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4777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 LIỆT CHÀO MỪNG QUÝ THẦY CÔ VÀ CÁC EM ĐẾN VỚI HỘI THI GIÁO VIÊN GIỎI CẤP  THÀNH PHỐ</a:t>
            </a:r>
          </a:p>
        </p:txBody>
      </p:sp>
      <p:pic>
        <p:nvPicPr>
          <p:cNvPr id="4105" name="Picture 1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2"/>
          <p:cNvSpPr txBox="1">
            <a:spLocks noChangeArrowheads="1"/>
          </p:cNvSpPr>
          <p:nvPr/>
        </p:nvSpPr>
        <p:spPr bwMode="auto">
          <a:xfrm>
            <a:off x="6003630" y="1526158"/>
            <a:ext cx="18473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1338" y="4533036"/>
            <a:ext cx="68740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1979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Tuấn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huyện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Lão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phố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endParaRPr 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2277;p30"/>
          <p:cNvSpPr txBox="1">
            <a:spLocks/>
          </p:cNvSpPr>
          <p:nvPr/>
        </p:nvSpPr>
        <p:spPr>
          <a:xfrm>
            <a:off x="1348353" y="1692500"/>
            <a:ext cx="9276406" cy="221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0666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VIỆT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2424" y="3588905"/>
            <a:ext cx="6224781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4711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2" grpId="0"/>
      <p:bldP spid="11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Ngo Duy Phong\Downloads\anh-1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4" y="239628"/>
            <a:ext cx="4767013" cy="296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Ngo Duy Phong\Downloads\0920_hhh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4" y="3465095"/>
            <a:ext cx="4887829" cy="303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Ngo Duy Phong\Downloads\images5405710_HAN_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48" y="3344779"/>
            <a:ext cx="4884819" cy="304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Ngo Duy Phong\Downloads\ttxvn_20160328_khohan-15_37_38_3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73" y="239628"/>
            <a:ext cx="4673768" cy="3031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1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225260073670237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6568"/>
            <a:ext cx="12248148" cy="719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3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2389" y="1540629"/>
            <a:ext cx="9348537" cy="7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52534"/>
      </p:ext>
    </p:extLst>
  </p:cSld>
  <p:clrMapOvr>
    <a:masterClrMapping/>
  </p:clrMapOvr>
  <p:transition>
    <p:wedge/>
    <p:sndAc>
      <p:stSnd>
        <p:snd r:embed="rId3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2389" y="1540629"/>
            <a:ext cx="934853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49530"/>
      </p:ext>
    </p:extLst>
  </p:cSld>
  <p:clrMapOvr>
    <a:masterClrMapping/>
  </p:clrMapOvr>
  <p:transition>
    <p:wedge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64878"/>
      </p:ext>
    </p:extLst>
  </p:cSld>
  <p:clrMapOvr>
    <a:masterClrMapping/>
  </p:clrMapOvr>
  <p:transition>
    <p:wedge/>
    <p:sndAc>
      <p:stSnd>
        <p:snd r:embed="rId3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9432" y="1679409"/>
            <a:ext cx="9659935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022" y="177719"/>
            <a:ext cx="2843463" cy="150169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79503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221" y="96300"/>
            <a:ext cx="12107779" cy="25659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021671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448381" y="1417955"/>
            <a:ext cx="542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91623" y="242669"/>
            <a:ext cx="25506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3537" y="5690941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9961" y="535738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96401" y="405419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0" y="-9288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55471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6035" y="681335"/>
            <a:ext cx="4647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/>
          <p:nvPr/>
        </p:nvSpPr>
        <p:spPr>
          <a:xfrm>
            <a:off x="1021671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76841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6035" y="681335"/>
            <a:ext cx="4647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68536"/>
      </p:ext>
    </p:extLst>
  </p:cSld>
  <p:clrMapOvr>
    <a:masterClrMapping/>
  </p:clrMapOvr>
  <p:transition>
    <p:wedge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3010775034954852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031" y="637674"/>
            <a:ext cx="9914021" cy="5077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6621" y="637674"/>
            <a:ext cx="321243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</a:t>
            </a:r>
          </a:p>
        </p:txBody>
      </p:sp>
    </p:spTree>
    <p:extLst>
      <p:ext uri="{BB962C8B-B14F-4D97-AF65-F5344CB8AC3E}">
        <p14:creationId xmlns:p14="http://schemas.microsoft.com/office/powerpoint/2010/main" val="256595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72980" y="-30389"/>
            <a:ext cx="8999622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25" y="120317"/>
            <a:ext cx="1540043" cy="1155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714" y="1559094"/>
            <a:ext cx="1055590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5858911" y="2683398"/>
            <a:ext cx="5426710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2242" y="2989685"/>
            <a:ext cx="15159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0478" y="809373"/>
            <a:ext cx="2109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323393522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681586" y="36096"/>
            <a:ext cx="8999622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88" y="24028"/>
            <a:ext cx="1540043" cy="11550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2316" y="1125569"/>
            <a:ext cx="10555907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4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845332"/>
              </p:ext>
            </p:extLst>
          </p:nvPr>
        </p:nvGraphicFramePr>
        <p:xfrm>
          <a:off x="914399" y="2504492"/>
          <a:ext cx="10631700" cy="3583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5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15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834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F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rgbClr val="DFF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37250" y="3662772"/>
            <a:ext cx="5205663" cy="1146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4606" y="4821050"/>
            <a:ext cx="5188307" cy="1146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1194" y="2550199"/>
            <a:ext cx="51769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1193" y="3858714"/>
            <a:ext cx="5176899" cy="6192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1193" y="4808983"/>
            <a:ext cx="5118329" cy="1146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7251" y="2520368"/>
            <a:ext cx="5205663" cy="1146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36875136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  <p:bldP spid="12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263" y="214579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2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605" y="4474883"/>
            <a:ext cx="175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3300" y="4242272"/>
            <a:ext cx="175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6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94834"/>
              </p:ext>
            </p:extLst>
          </p:nvPr>
        </p:nvGraphicFramePr>
        <p:xfrm>
          <a:off x="276725" y="0"/>
          <a:ext cx="11802979" cy="6737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4" imgW="6942857" imgH="5020376" progId="Paint.Picture">
                  <p:embed/>
                </p:oleObj>
              </mc:Choice>
              <mc:Fallback>
                <p:oleObj name="Bitmap Image" r:id="rId4" imgW="6942857" imgH="5020376" progId="Paint.Picture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25" y="0"/>
                        <a:ext cx="11802979" cy="673768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0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3661" y="745957"/>
            <a:ext cx="82381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682"/>
            <a:ext cx="2255746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S/79</a:t>
            </a:r>
          </a:p>
        </p:txBody>
      </p:sp>
    </p:spTree>
    <p:extLst>
      <p:ext uri="{BB962C8B-B14F-4D97-AF65-F5344CB8AC3E}">
        <p14:creationId xmlns:p14="http://schemas.microsoft.com/office/powerpoint/2010/main" val="36610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928168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084" y="1423903"/>
            <a:ext cx="10672011" cy="1325563"/>
          </a:xfrm>
        </p:spPr>
        <p:txBody>
          <a:bodyPr>
            <a:noAutofit/>
          </a:bodyPr>
          <a:lstStyle/>
          <a:p>
            <a:r>
              <a:rPr lang="en-US" sz="5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38558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265424"/>
              </p:ext>
            </p:extLst>
          </p:nvPr>
        </p:nvGraphicFramePr>
        <p:xfrm>
          <a:off x="409075" y="180474"/>
          <a:ext cx="11273588" cy="6533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6" imgW="6942857" imgH="5020376" progId="Paint.Picture">
                  <p:embed/>
                </p:oleObj>
              </mc:Choice>
              <mc:Fallback>
                <p:oleObj name="Bitmap Image" r:id="rId6" imgW="6942857" imgH="5020376" progId="Paint.Picture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75" y="180474"/>
                        <a:ext cx="11273588" cy="653314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1989370"/>
      </p:ext>
    </p:extLst>
  </p:cSld>
  <p:clrMapOvr>
    <a:masterClrMapping/>
  </p:clrMapOvr>
  <p:transition>
    <p:wedg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1232" y="1801615"/>
            <a:ext cx="10018294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159" y="426118"/>
            <a:ext cx="3108409" cy="1243149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109287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5137" y="1721102"/>
            <a:ext cx="972953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0132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502</Words>
  <Application>Microsoft Office PowerPoint</Application>
  <PresentationFormat>Widescreen</PresentationFormat>
  <Paragraphs>92</Paragraphs>
  <Slides>22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Microsoft YaHei</vt:lpstr>
      <vt:lpstr>Arial</vt:lpstr>
      <vt:lpstr>Calibri</vt:lpstr>
      <vt:lpstr>Calibri Light</vt:lpstr>
      <vt:lpstr>Times New Roman</vt:lpstr>
      <vt:lpstr>4_Office Theme</vt:lpstr>
      <vt:lpstr>6_Office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Câu chuyện được kể trong bài thơ diễn ra khi nào? Ở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học đến đây là kết thúc  Trân trân trọng cảm ơn Ban Giám khảo, các thầy cô và các em học sinh!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STD_DELL</cp:lastModifiedBy>
  <cp:revision>116</cp:revision>
  <dcterms:created xsi:type="dcterms:W3CDTF">2021-05-26T04:27:49Z</dcterms:created>
  <dcterms:modified xsi:type="dcterms:W3CDTF">2022-11-13T13:54:37Z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