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79" r:id="rId3"/>
  </p:sldMasterIdLst>
  <p:notesMasterIdLst>
    <p:notesMasterId r:id="rId13"/>
  </p:notesMasterIdLst>
  <p:sldIdLst>
    <p:sldId id="361" r:id="rId4"/>
    <p:sldId id="358" r:id="rId5"/>
    <p:sldId id="359" r:id="rId6"/>
    <p:sldId id="264" r:id="rId7"/>
    <p:sldId id="362" r:id="rId8"/>
    <p:sldId id="353" r:id="rId9"/>
    <p:sldId id="294" r:id="rId10"/>
    <p:sldId id="295" r:id="rId11"/>
    <p:sldId id="352" r:id="rId1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99"/>
    <a:srgbClr val="FFCC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95" autoAdjust="0"/>
  </p:normalViewPr>
  <p:slideViewPr>
    <p:cSldViewPr>
      <p:cViewPr varScale="1">
        <p:scale>
          <a:sx n="93" d="100"/>
          <a:sy n="93" d="100"/>
        </p:scale>
        <p:origin x="66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1AD71-E780-4836-A927-B532131AEC99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68917-3D9D-401D-947A-C4C530850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6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eaLnBrk="1" hangingPunct="1"/>
            <a:fld id="{A4FCA0CE-7383-4964-9957-7789649A8B2D}" type="slidenum">
              <a:rPr lang="en-US" alt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altLang="en-US" sz="120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617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357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6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2022/11/13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4876007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76D1223-53C8-4F6E-A0EE-C7ADC22EE3B7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05979"/>
            <a:ext cx="77724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914400" y="1085850"/>
            <a:ext cx="7772400" cy="3429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6172200" y="4643437"/>
            <a:ext cx="24765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ABE8C-3486-4D01-9D44-A5F809DF3618}" type="datetimeFigureOut">
              <a:rPr lang="en-US"/>
              <a:pPr>
                <a:defRPr/>
              </a:pPr>
              <a:t>11/13/2022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4629150"/>
            <a:ext cx="3962400" cy="342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146050" y="4657725"/>
            <a:ext cx="457200" cy="342900"/>
          </a:xfrm>
          <a:prstGeom prst="ellipse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22DA4-0F89-4DB5-A654-DD8A5680B5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50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92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3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28625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4" descr="BLU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4343401"/>
            <a:ext cx="7543800" cy="9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3" name="WordArt 7"/>
          <p:cNvSpPr>
            <a:spLocks noChangeArrowheads="1" noChangeShapeType="1" noTextEdit="1"/>
          </p:cNvSpPr>
          <p:nvPr/>
        </p:nvSpPr>
        <p:spPr bwMode="auto">
          <a:xfrm>
            <a:off x="1271588" y="1413272"/>
            <a:ext cx="6629400" cy="328493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97052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Chào mừng thầy cô về dự giờ </a:t>
            </a:r>
            <a:r>
              <a:rPr lang="en-US" sz="4800" kern="1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lớp </a:t>
            </a:r>
            <a:r>
              <a:rPr lang="en-US" sz="4800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Times New Roman"/>
                <a:cs typeface="Times New Roman"/>
              </a:rPr>
              <a:t>1B </a:t>
            </a:r>
            <a:endParaRPr lang="en-US" sz="48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  <a:p>
            <a:pPr algn="ctr"/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chemeClr val="folHlink"/>
              </a:solidFill>
              <a:latin typeface="Times New Roman"/>
              <a:cs typeface="Times New Roman"/>
            </a:endParaRPr>
          </a:p>
        </p:txBody>
      </p:sp>
      <p:pic>
        <p:nvPicPr>
          <p:cNvPr id="3081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5" descr="photo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7707"/>
            <a:ext cx="9144000" cy="635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1819008"/>
            <a:ext cx="97631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2060"/>
                </a:solidFill>
              </a:rPr>
              <a:t>Môn Toán</a:t>
            </a:r>
          </a:p>
          <a:p>
            <a:r>
              <a:rPr lang="en-US" sz="3200" b="1" smtClean="0">
                <a:solidFill>
                  <a:srgbClr val="002060"/>
                </a:solidFill>
              </a:rPr>
              <a:t>Bài 11: Phép trừ trong phạm vi 10 ( Tiết 5 </a:t>
            </a:r>
            <a:endParaRPr 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5925" y="3286967"/>
            <a:ext cx="601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Lương Thị Vân Anh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5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PC\Desktop\hop qu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64" y="1743075"/>
            <a:ext cx="462438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Oval 2"/>
          <p:cNvSpPr>
            <a:spLocks noChangeArrowheads="1"/>
          </p:cNvSpPr>
          <p:nvPr/>
        </p:nvSpPr>
        <p:spPr bwMode="auto">
          <a:xfrm>
            <a:off x="76200" y="571500"/>
            <a:ext cx="8629650" cy="6286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 CHƠI: CHIẾC HỘP KÌ DIỆU</a:t>
            </a:r>
          </a:p>
          <a:p>
            <a:pPr algn="ctr"/>
            <a:endParaRPr lang="en-US" sz="32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0252"/>
      </p:ext>
    </p:extLst>
  </p:cSld>
  <p:clrMapOvr>
    <a:masterClrMapping/>
  </p:clrMapOvr>
  <p:transition advTm="18567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D:\lớp 1 năm 2020 -2021 knttvcs\ảnh tiếng việt\images (1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0"/>
            <a:ext cx="1400175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0"/>
            <a:ext cx="1608138" cy="1607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4" descr="D:\lớp 1 năm 2020 -2021 knttvcs\ảnh tiếng việt\pngtree-purple-cartoon-exquisite-gift-box-png-image_46051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2228850"/>
            <a:ext cx="1624013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060575" y="2256235"/>
            <a:ext cx="1811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6 - 3 =  </a:t>
            </a:r>
            <a:endParaRPr lang="en-US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336990" y="3992061"/>
            <a:ext cx="16398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6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679450" y="3140869"/>
            <a:ext cx="14874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000000"/>
                </a:solidFill>
              </a:rPr>
              <a:t>trïng ®iÖp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72000" y="1714501"/>
            <a:ext cx="434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- 7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352800" y="4286251"/>
            <a:ext cx="16573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– 0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30" descr="D:\lớp 1 năm 2020 -2021 knttvcs\ảnh tiếng việt\images (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763441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708026" y="4145756"/>
            <a:ext cx="1958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- 5 = 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7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6" grpId="0"/>
      <p:bldP spid="30" grpId="0"/>
      <p:bldP spid="33" grpId="0"/>
      <p:bldP spid="34" grpId="0"/>
      <p:bldP spid="35" grpId="0"/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23838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219200" y="484357"/>
            <a:ext cx="7010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Toán: </a:t>
            </a:r>
            <a:r>
              <a:rPr lang="en-US" altLang="ko-KR" sz="2400" b="1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2400" b="1" dirty="0" smtClean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en-US" altLang="ko-KR" sz="24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sz="24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10 (</a:t>
            </a:r>
            <a:r>
              <a:rPr lang="en-US" altLang="ko-KR" sz="24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tiết 5)</a:t>
            </a:r>
            <a:endParaRPr lang="en-US" altLang="ko-KR" sz="2400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7" name="Picture 16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14268" r="8618" b="54622"/>
          <a:stretch/>
        </p:blipFill>
        <p:spPr bwMode="auto">
          <a:xfrm>
            <a:off x="1976284" y="946022"/>
            <a:ext cx="6939116" cy="38355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792818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2 - 1 =               3 - 2  =                4 - 3 =            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 4 =   </a:t>
            </a:r>
          </a:p>
          <a:p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- 1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            3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- 1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=                5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- 1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        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– 0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=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2927" y="177317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2988" y="2161703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56652" y="213867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1025" y="1767836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8907" y="213936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82342" y="1769611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74279" y="2138677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8981" y="1799898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599" y="1276350"/>
            <a:ext cx="289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a) Tính nhẩm: </a:t>
            </a:r>
          </a:p>
        </p:txBody>
      </p:sp>
      <p:pic>
        <p:nvPicPr>
          <p:cNvPr id="24" name="Picture 23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t="28072" r="8618" b="55858"/>
          <a:stretch/>
        </p:blipFill>
        <p:spPr bwMode="auto">
          <a:xfrm>
            <a:off x="685800" y="2581292"/>
            <a:ext cx="6639342" cy="21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09800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19500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368148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30148" y="4198990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58893" y="4179939"/>
            <a:ext cx="584852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29" name="Picture 28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603885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1693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5" grpId="0"/>
      <p:bldP spid="16" grpId="0"/>
      <p:bldP spid="18" grpId="0"/>
      <p:bldP spid="19" grpId="0"/>
      <p:bldP spid="20" grpId="0"/>
      <p:bldP spid="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t="45750" r="14139" b="6603"/>
          <a:stretch/>
        </p:blipFill>
        <p:spPr bwMode="auto">
          <a:xfrm>
            <a:off x="2280920" y="857073"/>
            <a:ext cx="5872480" cy="4457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C:\Users\PC\Downloads\unnamed (5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3505200" y="1962150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72200" y="1621320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536635" y="2726396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29000" y="2956891"/>
            <a:ext cx="762000" cy="6816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19934" y="121577"/>
            <a:ext cx="818266" cy="694809"/>
            <a:chOff x="4035985" y="2025828"/>
            <a:chExt cx="4113453" cy="3654758"/>
          </a:xfrm>
        </p:grpSpPr>
        <p:sp>
          <p:nvSpPr>
            <p:cNvPr id="8" name="Freeform: Shape 100"/>
            <p:cNvSpPr/>
            <p:nvPr/>
          </p:nvSpPr>
          <p:spPr>
            <a:xfrm>
              <a:off x="6105685" y="2122042"/>
              <a:ext cx="1164169" cy="1565269"/>
            </a:xfrm>
            <a:custGeom>
              <a:avLst/>
              <a:gdLst>
                <a:gd name="connsiteX0" fmla="*/ 567785 w 1133475"/>
                <a:gd name="connsiteY0" fmla="*/ 714573 h 1524000"/>
                <a:gd name="connsiteX1" fmla="*/ 64865 w 1133475"/>
                <a:gd name="connsiteY1" fmla="*/ 1521340 h 1524000"/>
                <a:gd name="connsiteX2" fmla="*/ 269653 w 1133475"/>
                <a:gd name="connsiteY2" fmla="*/ 473590 h 1524000"/>
                <a:gd name="connsiteX3" fmla="*/ 915448 w 1133475"/>
                <a:gd name="connsiteY3" fmla="*/ 55443 h 1524000"/>
                <a:gd name="connsiteX4" fmla="*/ 1029748 w 1133475"/>
                <a:gd name="connsiteY4" fmla="*/ 8770 h 1524000"/>
                <a:gd name="connsiteX5" fmla="*/ 1087851 w 1133475"/>
                <a:gd name="connsiteY5" fmla="*/ 35440 h 1524000"/>
                <a:gd name="connsiteX6" fmla="*/ 908780 w 1133475"/>
                <a:gd name="connsiteY6" fmla="*/ 946983 h 1524000"/>
                <a:gd name="connsiteX7" fmla="*/ 223933 w 1133475"/>
                <a:gd name="connsiteY7" fmla="*/ 1474668 h 1524000"/>
                <a:gd name="connsiteX8" fmla="*/ 113443 w 1133475"/>
                <a:gd name="connsiteY8" fmla="*/ 1530865 h 1524000"/>
                <a:gd name="connsiteX9" fmla="*/ 101060 w 1133475"/>
                <a:gd name="connsiteY9" fmla="*/ 1528960 h 1524000"/>
                <a:gd name="connsiteX10" fmla="*/ 567785 w 1133475"/>
                <a:gd name="connsiteY10" fmla="*/ 714573 h 152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24000">
                  <a:moveTo>
                    <a:pt x="567785" y="714573"/>
                  </a:moveTo>
                  <a:cubicBezTo>
                    <a:pt x="370618" y="960318"/>
                    <a:pt x="207740" y="1228923"/>
                    <a:pt x="64865" y="1521340"/>
                  </a:cubicBezTo>
                  <a:cubicBezTo>
                    <a:pt x="-58007" y="1126053"/>
                    <a:pt x="-15145" y="775533"/>
                    <a:pt x="269653" y="473590"/>
                  </a:cubicBezTo>
                  <a:cubicBezTo>
                    <a:pt x="450628" y="282138"/>
                    <a:pt x="676370" y="158313"/>
                    <a:pt x="915448" y="55443"/>
                  </a:cubicBezTo>
                  <a:cubicBezTo>
                    <a:pt x="953548" y="39250"/>
                    <a:pt x="992601" y="25915"/>
                    <a:pt x="1029748" y="8770"/>
                  </a:cubicBezTo>
                  <a:cubicBezTo>
                    <a:pt x="1063086" y="-7422"/>
                    <a:pt x="1076420" y="-2660"/>
                    <a:pt x="1087851" y="35440"/>
                  </a:cubicBezTo>
                  <a:cubicBezTo>
                    <a:pt x="1187863" y="370720"/>
                    <a:pt x="1127855" y="674568"/>
                    <a:pt x="908780" y="946983"/>
                  </a:cubicBezTo>
                  <a:cubicBezTo>
                    <a:pt x="723043" y="1177488"/>
                    <a:pt x="481108" y="1336555"/>
                    <a:pt x="223933" y="1474668"/>
                  </a:cubicBezTo>
                  <a:cubicBezTo>
                    <a:pt x="187738" y="1493718"/>
                    <a:pt x="150590" y="1511815"/>
                    <a:pt x="113443" y="1530865"/>
                  </a:cubicBezTo>
                  <a:cubicBezTo>
                    <a:pt x="111538" y="1531818"/>
                    <a:pt x="107728" y="1529913"/>
                    <a:pt x="101060" y="1528960"/>
                  </a:cubicBezTo>
                  <a:cubicBezTo>
                    <a:pt x="234410" y="1243210"/>
                    <a:pt x="391573" y="973653"/>
                    <a:pt x="567785" y="7145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101"/>
            <p:cNvSpPr/>
            <p:nvPr/>
          </p:nvSpPr>
          <p:spPr>
            <a:xfrm>
              <a:off x="5093994" y="2025828"/>
              <a:ext cx="929379" cy="1672882"/>
            </a:xfrm>
            <a:custGeom>
              <a:avLst/>
              <a:gdLst>
                <a:gd name="connsiteX0" fmla="*/ 894625 w 904875"/>
                <a:gd name="connsiteY0" fmla="*/ 1601682 h 1628775"/>
                <a:gd name="connsiteX1" fmla="*/ 413613 w 904875"/>
                <a:gd name="connsiteY1" fmla="*/ 780627 h 1628775"/>
                <a:gd name="connsiteX2" fmla="*/ 864145 w 904875"/>
                <a:gd name="connsiteY2" fmla="*/ 1633114 h 1628775"/>
                <a:gd name="connsiteX3" fmla="*/ 451713 w 904875"/>
                <a:gd name="connsiteY3" fmla="*/ 1469284 h 1628775"/>
                <a:gd name="connsiteX4" fmla="*/ 29755 w 904875"/>
                <a:gd name="connsiteY4" fmla="*/ 807297 h 1628775"/>
                <a:gd name="connsiteX5" fmla="*/ 39280 w 904875"/>
                <a:gd name="connsiteY5" fmla="*/ 26247 h 1628775"/>
                <a:gd name="connsiteX6" fmla="*/ 81190 w 904875"/>
                <a:gd name="connsiteY6" fmla="*/ 3387 h 1628775"/>
                <a:gd name="connsiteX7" fmla="*/ 810805 w 904875"/>
                <a:gd name="connsiteY7" fmla="*/ 673947 h 1628775"/>
                <a:gd name="connsiteX8" fmla="*/ 894625 w 904875"/>
                <a:gd name="connsiteY8" fmla="*/ 1601682 h 1628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4875" h="1628775">
                  <a:moveTo>
                    <a:pt x="894625" y="1601682"/>
                  </a:moveTo>
                  <a:cubicBezTo>
                    <a:pt x="707935" y="1342602"/>
                    <a:pt x="549820" y="1068282"/>
                    <a:pt x="413613" y="780627"/>
                  </a:cubicBezTo>
                  <a:cubicBezTo>
                    <a:pt x="527913" y="1080664"/>
                    <a:pt x="682218" y="1358794"/>
                    <a:pt x="864145" y="1633114"/>
                  </a:cubicBezTo>
                  <a:cubicBezTo>
                    <a:pt x="711745" y="1601682"/>
                    <a:pt x="576490" y="1550247"/>
                    <a:pt x="451713" y="1469284"/>
                  </a:cubicBezTo>
                  <a:cubicBezTo>
                    <a:pt x="209778" y="1313074"/>
                    <a:pt x="83095" y="1083522"/>
                    <a:pt x="29755" y="807297"/>
                  </a:cubicBezTo>
                  <a:cubicBezTo>
                    <a:pt x="-20727" y="546312"/>
                    <a:pt x="228" y="286279"/>
                    <a:pt x="39280" y="26247"/>
                  </a:cubicBezTo>
                  <a:cubicBezTo>
                    <a:pt x="44043" y="-4233"/>
                    <a:pt x="56425" y="-2328"/>
                    <a:pt x="81190" y="3387"/>
                  </a:cubicBezTo>
                  <a:cubicBezTo>
                    <a:pt x="452665" y="87207"/>
                    <a:pt x="690790" y="317712"/>
                    <a:pt x="810805" y="673947"/>
                  </a:cubicBezTo>
                  <a:cubicBezTo>
                    <a:pt x="912723" y="974937"/>
                    <a:pt x="917485" y="1286404"/>
                    <a:pt x="894625" y="160168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102"/>
            <p:cNvSpPr/>
            <p:nvPr/>
          </p:nvSpPr>
          <p:spPr>
            <a:xfrm>
              <a:off x="4917602" y="4013286"/>
              <a:ext cx="1164169" cy="1575052"/>
            </a:xfrm>
            <a:custGeom>
              <a:avLst/>
              <a:gdLst>
                <a:gd name="connsiteX0" fmla="*/ 1035886 w 1133475"/>
                <a:gd name="connsiteY0" fmla="*/ 0 h 1533525"/>
                <a:gd name="connsiteX1" fmla="*/ 546301 w 1133475"/>
                <a:gd name="connsiteY1" fmla="*/ 848677 h 1533525"/>
                <a:gd name="connsiteX2" fmla="*/ 1069224 w 1133475"/>
                <a:gd name="connsiteY2" fmla="*/ 17145 h 1533525"/>
                <a:gd name="connsiteX3" fmla="*/ 903489 w 1133475"/>
                <a:gd name="connsiteY3" fmla="*/ 1021080 h 1533525"/>
                <a:gd name="connsiteX4" fmla="*/ 289126 w 1133475"/>
                <a:gd name="connsiteY4" fmla="*/ 1451610 h 1533525"/>
                <a:gd name="connsiteX5" fmla="*/ 96721 w 1133475"/>
                <a:gd name="connsiteY5" fmla="*/ 1531620 h 1533525"/>
                <a:gd name="connsiteX6" fmla="*/ 49096 w 1133475"/>
                <a:gd name="connsiteY6" fmla="*/ 1508760 h 1533525"/>
                <a:gd name="connsiteX7" fmla="*/ 239596 w 1133475"/>
                <a:gd name="connsiteY7" fmla="*/ 574358 h 1533525"/>
                <a:gd name="connsiteX8" fmla="*/ 892059 w 1133475"/>
                <a:gd name="connsiteY8" fmla="*/ 73342 h 1533525"/>
                <a:gd name="connsiteX9" fmla="*/ 1014931 w 1133475"/>
                <a:gd name="connsiteY9" fmla="*/ 10478 h 1533525"/>
                <a:gd name="connsiteX10" fmla="*/ 1035886 w 1133475"/>
                <a:gd name="connsiteY10" fmla="*/ 0 h 1533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33475" h="1533525">
                  <a:moveTo>
                    <a:pt x="1035886" y="0"/>
                  </a:moveTo>
                  <a:cubicBezTo>
                    <a:pt x="893964" y="302895"/>
                    <a:pt x="731086" y="581977"/>
                    <a:pt x="546301" y="848677"/>
                  </a:cubicBezTo>
                  <a:cubicBezTo>
                    <a:pt x="752041" y="595313"/>
                    <a:pt x="920634" y="318135"/>
                    <a:pt x="1069224" y="17145"/>
                  </a:cubicBezTo>
                  <a:cubicBezTo>
                    <a:pt x="1183524" y="387667"/>
                    <a:pt x="1156854" y="723900"/>
                    <a:pt x="903489" y="1021080"/>
                  </a:cubicBezTo>
                  <a:cubicBezTo>
                    <a:pt x="735849" y="1217295"/>
                    <a:pt x="519631" y="1345883"/>
                    <a:pt x="289126" y="1451610"/>
                  </a:cubicBezTo>
                  <a:cubicBezTo>
                    <a:pt x="226261" y="1481138"/>
                    <a:pt x="159586" y="1503045"/>
                    <a:pt x="96721" y="1531620"/>
                  </a:cubicBezTo>
                  <a:cubicBezTo>
                    <a:pt x="68146" y="1544955"/>
                    <a:pt x="57669" y="1540193"/>
                    <a:pt x="49096" y="1508760"/>
                  </a:cubicBezTo>
                  <a:cubicBezTo>
                    <a:pt x="-56631" y="1162050"/>
                    <a:pt x="9091" y="851535"/>
                    <a:pt x="239596" y="574358"/>
                  </a:cubicBezTo>
                  <a:cubicBezTo>
                    <a:pt x="418666" y="358140"/>
                    <a:pt x="648219" y="206692"/>
                    <a:pt x="892059" y="73342"/>
                  </a:cubicBezTo>
                  <a:cubicBezTo>
                    <a:pt x="932064" y="51435"/>
                    <a:pt x="973974" y="31433"/>
                    <a:pt x="1014931" y="10478"/>
                  </a:cubicBezTo>
                  <a:cubicBezTo>
                    <a:pt x="1017789" y="7620"/>
                    <a:pt x="1021599" y="5715"/>
                    <a:pt x="1035886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3"/>
            <p:cNvSpPr/>
            <p:nvPr/>
          </p:nvSpPr>
          <p:spPr>
            <a:xfrm>
              <a:off x="4035985" y="3407222"/>
              <a:ext cx="1868541" cy="851115"/>
            </a:xfrm>
            <a:custGeom>
              <a:avLst/>
              <a:gdLst>
                <a:gd name="connsiteX0" fmla="*/ 793168 w 1819275"/>
                <a:gd name="connsiteY0" fmla="*/ 414825 h 828675"/>
                <a:gd name="connsiteX1" fmla="*/ 1816153 w 1819275"/>
                <a:gd name="connsiteY1" fmla="*/ 456735 h 828675"/>
                <a:gd name="connsiteX2" fmla="*/ 1703758 w 1819275"/>
                <a:gd name="connsiteY2" fmla="*/ 571035 h 828675"/>
                <a:gd name="connsiteX3" fmla="*/ 1005576 w 1819275"/>
                <a:gd name="connsiteY3" fmla="*/ 832020 h 828675"/>
                <a:gd name="connsiteX4" fmla="*/ 442648 w 1819275"/>
                <a:gd name="connsiteY4" fmla="*/ 658665 h 828675"/>
                <a:gd name="connsiteX5" fmla="*/ 18786 w 1819275"/>
                <a:gd name="connsiteY5" fmla="*/ 370058 h 828675"/>
                <a:gd name="connsiteX6" fmla="*/ 14976 w 1819275"/>
                <a:gd name="connsiteY6" fmla="*/ 320528 h 828675"/>
                <a:gd name="connsiteX7" fmla="*/ 933186 w 1819275"/>
                <a:gd name="connsiteY7" fmla="*/ 19538 h 828675"/>
                <a:gd name="connsiteX8" fmla="*/ 1819963 w 1819275"/>
                <a:gd name="connsiteY8" fmla="*/ 419588 h 828675"/>
                <a:gd name="connsiteX9" fmla="*/ 793168 w 1819275"/>
                <a:gd name="connsiteY9" fmla="*/ 414825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19275" h="828675">
                  <a:moveTo>
                    <a:pt x="793168" y="414825"/>
                  </a:moveTo>
                  <a:cubicBezTo>
                    <a:pt x="1129401" y="469118"/>
                    <a:pt x="1467538" y="482453"/>
                    <a:pt x="1816153" y="456735"/>
                  </a:cubicBezTo>
                  <a:cubicBezTo>
                    <a:pt x="1775196" y="498645"/>
                    <a:pt x="1741858" y="537698"/>
                    <a:pt x="1703758" y="571035"/>
                  </a:cubicBezTo>
                  <a:cubicBezTo>
                    <a:pt x="1504686" y="747248"/>
                    <a:pt x="1276086" y="846308"/>
                    <a:pt x="1005576" y="832020"/>
                  </a:cubicBezTo>
                  <a:cubicBezTo>
                    <a:pt x="803646" y="821543"/>
                    <a:pt x="618861" y="752963"/>
                    <a:pt x="442648" y="658665"/>
                  </a:cubicBezTo>
                  <a:cubicBezTo>
                    <a:pt x="291201" y="577703"/>
                    <a:pt x="152136" y="477690"/>
                    <a:pt x="18786" y="370058"/>
                  </a:cubicBezTo>
                  <a:cubicBezTo>
                    <a:pt x="-4074" y="351960"/>
                    <a:pt x="-6932" y="343388"/>
                    <a:pt x="14976" y="320528"/>
                  </a:cubicBezTo>
                  <a:cubicBezTo>
                    <a:pt x="265483" y="50018"/>
                    <a:pt x="573141" y="-45232"/>
                    <a:pt x="933186" y="19538"/>
                  </a:cubicBezTo>
                  <a:cubicBezTo>
                    <a:pt x="1257988" y="77640"/>
                    <a:pt x="1538023" y="235755"/>
                    <a:pt x="1819963" y="419588"/>
                  </a:cubicBezTo>
                  <a:cubicBezTo>
                    <a:pt x="1469443" y="451020"/>
                    <a:pt x="1131306" y="447210"/>
                    <a:pt x="793168" y="4148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4"/>
            <p:cNvSpPr/>
            <p:nvPr/>
          </p:nvSpPr>
          <p:spPr>
            <a:xfrm>
              <a:off x="6280897" y="3451054"/>
              <a:ext cx="1868541" cy="851115"/>
            </a:xfrm>
            <a:custGeom>
              <a:avLst/>
              <a:gdLst>
                <a:gd name="connsiteX0" fmla="*/ 1072515 w 1819275"/>
                <a:gd name="connsiteY0" fmla="*/ 424536 h 828675"/>
                <a:gd name="connsiteX1" fmla="*/ 11430 w 1819275"/>
                <a:gd name="connsiteY1" fmla="*/ 375958 h 828675"/>
                <a:gd name="connsiteX2" fmla="*/ 29528 w 1819275"/>
                <a:gd name="connsiteY2" fmla="*/ 345478 h 828675"/>
                <a:gd name="connsiteX3" fmla="*/ 619125 w 1819275"/>
                <a:gd name="connsiteY3" fmla="*/ 12103 h 828675"/>
                <a:gd name="connsiteX4" fmla="*/ 1186815 w 1819275"/>
                <a:gd name="connsiteY4" fmla="*/ 86398 h 828675"/>
                <a:gd name="connsiteX5" fmla="*/ 1807845 w 1819275"/>
                <a:gd name="connsiteY5" fmla="*/ 468351 h 828675"/>
                <a:gd name="connsiteX6" fmla="*/ 1808798 w 1819275"/>
                <a:gd name="connsiteY6" fmla="*/ 508356 h 828675"/>
                <a:gd name="connsiteX7" fmla="*/ 929640 w 1819275"/>
                <a:gd name="connsiteY7" fmla="*/ 821728 h 828675"/>
                <a:gd name="connsiteX8" fmla="*/ 53340 w 1819275"/>
                <a:gd name="connsiteY8" fmla="*/ 448348 h 828675"/>
                <a:gd name="connsiteX9" fmla="*/ 0 w 1819275"/>
                <a:gd name="connsiteY9" fmla="*/ 413106 h 828675"/>
                <a:gd name="connsiteX10" fmla="*/ 1072515 w 1819275"/>
                <a:gd name="connsiteY10" fmla="*/ 424536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19275" h="828675">
                  <a:moveTo>
                    <a:pt x="1072515" y="424536"/>
                  </a:moveTo>
                  <a:cubicBezTo>
                    <a:pt x="721043" y="365481"/>
                    <a:pt x="366713" y="350241"/>
                    <a:pt x="11430" y="375958"/>
                  </a:cubicBezTo>
                  <a:cubicBezTo>
                    <a:pt x="6668" y="358813"/>
                    <a:pt x="21908" y="353098"/>
                    <a:pt x="29528" y="345478"/>
                  </a:cubicBezTo>
                  <a:cubicBezTo>
                    <a:pt x="193358" y="175933"/>
                    <a:pt x="381953" y="51156"/>
                    <a:pt x="619125" y="12103"/>
                  </a:cubicBezTo>
                  <a:cubicBezTo>
                    <a:pt x="816293" y="-20282"/>
                    <a:pt x="1004888" y="14961"/>
                    <a:pt x="1186815" y="86398"/>
                  </a:cubicBezTo>
                  <a:cubicBezTo>
                    <a:pt x="1416368" y="175933"/>
                    <a:pt x="1617345" y="314998"/>
                    <a:pt x="1807845" y="468351"/>
                  </a:cubicBezTo>
                  <a:cubicBezTo>
                    <a:pt x="1827848" y="484543"/>
                    <a:pt x="1823085" y="493116"/>
                    <a:pt x="1808798" y="508356"/>
                  </a:cubicBezTo>
                  <a:cubicBezTo>
                    <a:pt x="1570673" y="766483"/>
                    <a:pt x="1278255" y="874116"/>
                    <a:pt x="929640" y="821728"/>
                  </a:cubicBezTo>
                  <a:cubicBezTo>
                    <a:pt x="605790" y="773151"/>
                    <a:pt x="323850" y="622656"/>
                    <a:pt x="53340" y="448348"/>
                  </a:cubicBezTo>
                  <a:cubicBezTo>
                    <a:pt x="39053" y="438823"/>
                    <a:pt x="24765" y="429298"/>
                    <a:pt x="0" y="413106"/>
                  </a:cubicBezTo>
                  <a:cubicBezTo>
                    <a:pt x="366713" y="382626"/>
                    <a:pt x="719138" y="386436"/>
                    <a:pt x="1072515" y="42453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05"/>
            <p:cNvSpPr/>
            <p:nvPr/>
          </p:nvSpPr>
          <p:spPr>
            <a:xfrm>
              <a:off x="6164426" y="4017487"/>
              <a:ext cx="919596" cy="1663099"/>
            </a:xfrm>
            <a:custGeom>
              <a:avLst/>
              <a:gdLst>
                <a:gd name="connsiteX0" fmla="*/ 484876 w 895350"/>
                <a:gd name="connsiteY0" fmla="*/ 817917 h 1619250"/>
                <a:gd name="connsiteX1" fmla="*/ 74348 w 895350"/>
                <a:gd name="connsiteY1" fmla="*/ 47345 h 1619250"/>
                <a:gd name="connsiteX2" fmla="*/ 43868 w 895350"/>
                <a:gd name="connsiteY2" fmla="*/ 672 h 1619250"/>
                <a:gd name="connsiteX3" fmla="*/ 129593 w 895350"/>
                <a:gd name="connsiteY3" fmla="*/ 16865 h 1619250"/>
                <a:gd name="connsiteX4" fmla="*/ 885878 w 895350"/>
                <a:gd name="connsiteY4" fmla="*/ 888402 h 1619250"/>
                <a:gd name="connsiteX5" fmla="*/ 864923 w 895350"/>
                <a:gd name="connsiteY5" fmla="*/ 1598967 h 1619250"/>
                <a:gd name="connsiteX6" fmla="*/ 823966 w 895350"/>
                <a:gd name="connsiteY6" fmla="*/ 1624685 h 1619250"/>
                <a:gd name="connsiteX7" fmla="*/ 131498 w 895350"/>
                <a:gd name="connsiteY7" fmla="*/ 1051280 h 1619250"/>
                <a:gd name="connsiteX8" fmla="*/ 10531 w 895350"/>
                <a:gd name="connsiteY8" fmla="*/ 23532 h 1619250"/>
                <a:gd name="connsiteX9" fmla="*/ 476303 w 895350"/>
                <a:gd name="connsiteY9" fmla="*/ 826490 h 1619250"/>
                <a:gd name="connsiteX10" fmla="*/ 542026 w 895350"/>
                <a:gd name="connsiteY10" fmla="*/ 968412 h 1619250"/>
                <a:gd name="connsiteX11" fmla="*/ 484876 w 895350"/>
                <a:gd name="connsiteY11" fmla="*/ 817917 h 1619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95350" h="1619250">
                  <a:moveTo>
                    <a:pt x="484876" y="817917"/>
                  </a:moveTo>
                  <a:cubicBezTo>
                    <a:pt x="375338" y="546455"/>
                    <a:pt x="235321" y="292137"/>
                    <a:pt x="74348" y="47345"/>
                  </a:cubicBezTo>
                  <a:cubicBezTo>
                    <a:pt x="64823" y="33057"/>
                    <a:pt x="55298" y="18770"/>
                    <a:pt x="43868" y="672"/>
                  </a:cubicBezTo>
                  <a:cubicBezTo>
                    <a:pt x="77206" y="-3138"/>
                    <a:pt x="102923" y="10197"/>
                    <a:pt x="129593" y="16865"/>
                  </a:cubicBezTo>
                  <a:cubicBezTo>
                    <a:pt x="564886" y="135927"/>
                    <a:pt x="826823" y="440727"/>
                    <a:pt x="885878" y="888402"/>
                  </a:cubicBezTo>
                  <a:cubicBezTo>
                    <a:pt x="917311" y="1127480"/>
                    <a:pt x="899213" y="1362747"/>
                    <a:pt x="864923" y="1598967"/>
                  </a:cubicBezTo>
                  <a:cubicBezTo>
                    <a:pt x="861113" y="1626590"/>
                    <a:pt x="850636" y="1630400"/>
                    <a:pt x="823966" y="1624685"/>
                  </a:cubicBezTo>
                  <a:cubicBezTo>
                    <a:pt x="496306" y="1549437"/>
                    <a:pt x="262943" y="1361795"/>
                    <a:pt x="131498" y="1051280"/>
                  </a:cubicBezTo>
                  <a:cubicBezTo>
                    <a:pt x="-8519" y="720762"/>
                    <a:pt x="-12329" y="374052"/>
                    <a:pt x="10531" y="23532"/>
                  </a:cubicBezTo>
                  <a:cubicBezTo>
                    <a:pt x="191506" y="276897"/>
                    <a:pt x="348668" y="543597"/>
                    <a:pt x="476303" y="826490"/>
                  </a:cubicBezTo>
                  <a:cubicBezTo>
                    <a:pt x="509641" y="872210"/>
                    <a:pt x="523928" y="925550"/>
                    <a:pt x="542026" y="968412"/>
                  </a:cubicBezTo>
                  <a:cubicBezTo>
                    <a:pt x="531548" y="921740"/>
                    <a:pt x="495353" y="874115"/>
                    <a:pt x="484876" y="81791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4" name="Picture 13" descr="C:\Users\PC\Downloads\unnamed (6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5758" r="8400" b="44569"/>
          <a:stretch/>
        </p:blipFill>
        <p:spPr bwMode="auto">
          <a:xfrm>
            <a:off x="1930394" y="392528"/>
            <a:ext cx="6908806" cy="44652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 descr="C:\Users\PC\Downloads\unnamed (5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9996" y="4384813"/>
            <a:ext cx="40640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10400" y="4384813"/>
            <a:ext cx="3810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1"/>
          <p:cNvSpPr txBox="1">
            <a:spLocks noChangeArrowheads="1"/>
          </p:cNvSpPr>
          <p:nvPr/>
        </p:nvSpPr>
        <p:spPr bwMode="auto">
          <a:xfrm>
            <a:off x="457200" y="112752"/>
            <a:ext cx="7924800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Thứ năm ngày 26 tháng 11 năm 2020</a:t>
            </a:r>
          </a:p>
          <a:p>
            <a:pPr algn="ctr"/>
            <a:r>
              <a:rPr lang="en-US" altLang="ko-KR" sz="1400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Toán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      </a:t>
            </a:r>
            <a:r>
              <a:rPr lang="en-US" altLang="ko-KR" sz="16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Bài </a:t>
            </a:r>
            <a:r>
              <a:rPr lang="en-US" altLang="ko-K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Malgun Gothic" panose="020B0503020000020004" pitchFamily="50" charset="-127"/>
                <a:cs typeface="Arial" pitchFamily="34" charset="0"/>
              </a:rPr>
              <a:t>11: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Phép </a:t>
            </a:r>
            <a:r>
              <a:rPr lang="en-US" altLang="ko-KR" sz="1600" b="1" dirty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trừ trong phạm vi </a:t>
            </a:r>
            <a:r>
              <a:rPr lang="en-US" altLang="ko-KR" sz="1600" b="1" dirty="0" smtClean="0">
                <a:solidFill>
                  <a:srgbClr val="FF0000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10 (t5)</a:t>
            </a:r>
            <a:endParaRPr lang="en-US" altLang="ko-KR" sz="1600" b="1" dirty="0">
              <a:solidFill>
                <a:srgbClr val="FF0000"/>
              </a:solidFill>
              <a:latin typeface="Arial" pitchFamily="34" charset="0"/>
              <a:ea typeface="Verdana" panose="020B0604030504040204" pitchFamily="34" charset="0"/>
              <a:cs typeface="Arial" pitchFamily="34" charset="0"/>
            </a:endParaRPr>
          </a:p>
        </p:txBody>
      </p:sp>
      <p:pic>
        <p:nvPicPr>
          <p:cNvPr id="13" name="Picture 12" descr="C:\Users\PC\Downloads\unnamed (6)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t="55283" r="10896" b="7585"/>
          <a:stretch/>
        </p:blipFill>
        <p:spPr bwMode="auto">
          <a:xfrm>
            <a:off x="2236152" y="666751"/>
            <a:ext cx="6374448" cy="4191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C:\Users\PC\Downloads\unnamed (5)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7" t="4551" r="63251" b="86502"/>
          <a:stretch/>
        </p:blipFill>
        <p:spPr bwMode="auto">
          <a:xfrm>
            <a:off x="267328" y="829291"/>
            <a:ext cx="1663065" cy="7486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53000" y="4324350"/>
            <a:ext cx="381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59637" y="4324350"/>
            <a:ext cx="381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617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26749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05856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-11542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9379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60561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134111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03617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D:\HE 2016\san pham\bai 27 thanh pho hue\nhac\cuoi1.mp3"/>
  <p:tag name="PPSNARRATION" val="59,79171659,D:\danh dia\Thanh pho Can Tho\Bai 22 Thanh pho Can Tho_pptx\Media.ppcx"/>
  <p:tag name="ISPRING_CUSTOM_TIMING_USED" val="1"/>
  <p:tag name="ISPRING_SLIDE_INDENT_LEVEL" val="0"/>
  <p:tag name="ISPRING_PRESENTER_ID" val="{B68A5AE1-99C1-41FA-AFAB-4C5CB90654C0}"/>
  <p:tag name="GENSWF_SLIDE_TITLE" val="Tài liệu tham khảo"/>
  <p:tag name="ISPRING_PLAYER_LAYOUT_TYPE" val="Video"/>
  <p:tag name="ISPRING_SLIDE_ID_2" val="{C95AC114-F340-4508-929A-E3542379EDE0}"/>
  <p:tag name="GENSWF_ADVANCE_TIME" val="69"/>
  <p:tag name="TIMING" val="|8|0.4|2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168</Words>
  <Application>Microsoft Office PowerPoint</Application>
  <PresentationFormat>On-screen Show (16:9)</PresentationFormat>
  <Paragraphs>41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Malgun Gothic</vt:lpstr>
      <vt:lpstr>Malgun Gothic</vt:lpstr>
      <vt:lpstr>宋体</vt:lpstr>
      <vt:lpstr>.VnAvant</vt:lpstr>
      <vt:lpstr>Arial</vt:lpstr>
      <vt:lpstr>Calibri</vt:lpstr>
      <vt:lpstr>Calibri Light</vt:lpstr>
      <vt:lpstr>Times New Roman</vt:lpstr>
      <vt:lpstr>Verdana</vt:lpstr>
      <vt:lpstr>Wingdings</vt:lpstr>
      <vt:lpstr>等线</vt:lpstr>
      <vt:lpstr>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STD_DELL</cp:lastModifiedBy>
  <cp:revision>264</cp:revision>
  <dcterms:created xsi:type="dcterms:W3CDTF">2014-04-01T16:27:00Z</dcterms:created>
  <dcterms:modified xsi:type="dcterms:W3CDTF">2022-11-13T14:37:19Z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