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4" r:id="rId1"/>
    <p:sldMasterId id="2147483783" r:id="rId2"/>
  </p:sldMasterIdLst>
  <p:notesMasterIdLst>
    <p:notesMasterId r:id="rId20"/>
  </p:notesMasterIdLst>
  <p:sldIdLst>
    <p:sldId id="360" r:id="rId3"/>
    <p:sldId id="370" r:id="rId4"/>
    <p:sldId id="391" r:id="rId5"/>
    <p:sldId id="372" r:id="rId6"/>
    <p:sldId id="392" r:id="rId7"/>
    <p:sldId id="394" r:id="rId8"/>
    <p:sldId id="396" r:id="rId9"/>
    <p:sldId id="397" r:id="rId10"/>
    <p:sldId id="398" r:id="rId11"/>
    <p:sldId id="376" r:id="rId12"/>
    <p:sldId id="400" r:id="rId13"/>
    <p:sldId id="401" r:id="rId14"/>
    <p:sldId id="378" r:id="rId15"/>
    <p:sldId id="380" r:id="rId16"/>
    <p:sldId id="390" r:id="rId17"/>
    <p:sldId id="388" r:id="rId18"/>
    <p:sldId id="359" r:id="rId19"/>
  </p:sldIdLst>
  <p:sldSz cx="9144000" cy="5143500" type="screen16x9"/>
  <p:notesSz cx="6858000" cy="9144000"/>
  <p:embeddedFontLst>
    <p:embeddedFont>
      <p:font typeface="HP001 5 hàng" charset="0"/>
      <p:regular r:id="rId21"/>
      <p:bold r:id="rId22"/>
    </p:embeddedFont>
    <p:embeddedFont>
      <p:font typeface=".VnTimeH" pitchFamily="34" charset="0"/>
      <p:regular r:id="rId23"/>
      <p:bold r:id="rId24"/>
      <p:italic r:id="rId25"/>
      <p:boldItalic r:id="rId26"/>
    </p:embeddedFont>
    <p:embeddedFont>
      <p:font typeface=".VnTime" pitchFamily="34" charset="0"/>
      <p:regular r:id="rId27"/>
      <p:bold r:id="rId28"/>
      <p:italic r:id="rId29"/>
      <p:boldItalic r:id="rId30"/>
    </p:embeddedFont>
    <p:embeddedFont>
      <p:font typeface="Tahoma" pitchFamily="34" charset="0"/>
      <p:regular r:id="rId31"/>
      <p:bold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Impact" pitchFamily="3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ùi Thị Thu Hằng" initials="BTTH" lastIdx="1" clrIdx="0">
    <p:extLst>
      <p:ext uri="{19B8F6BF-5375-455C-9EA6-DF929625EA0E}">
        <p15:presenceInfo xmlns="" xmlns:p15="http://schemas.microsoft.com/office/powerpoint/2012/main" userId="S::hb.ta.buithithuhang@cdsphoabinh.edu.vn::111e3f9b-4b67-407f-9b6b-91c4217f6e33" providerId="AD"/>
      </p:ext>
    </p:extLst>
  </p:cmAuthor>
  <p:cmAuthor id="2" name="ASUS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08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6832FF-1E1D-4185-98F1-0755CB073EB4}">
  <a:tblStyle styleId="{526832FF-1E1D-4185-98F1-0755CB073E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C661AB-2611-427E-9BB8-83FF0C2B1EE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>
        <p:scale>
          <a:sx n="84" d="100"/>
          <a:sy n="84" d="100"/>
        </p:scale>
        <p:origin x="-948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9782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smtClean="0">
              <a:solidFill>
                <a:srgbClr val="FFFFFF"/>
              </a:solidFill>
              <a:latin typeface="HP001 5 hàng" pitchFamily="34" charset="0"/>
              <a:ea typeface="+mn-ea"/>
              <a:cs typeface="+mn-cs"/>
            </a:endParaRP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07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56C7D-EEE0-4A12-95DA-FD903FD58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0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F908B-BC54-4C1C-8B64-441CC3793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7620E-1F76-4999-B47A-139771499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19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F8B0-13FE-4994-9BD9-D87CE67A78D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94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4B671-8BE3-49A2-B55F-F79B1CEDF35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2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702F-7164-4950-B6B7-EC7607B1294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44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9CD6D-B167-4036-9EFC-5D17F20BFA4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5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E287C-0365-4C4E-A12B-CD682C6B590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46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82F3-D8E7-4BE1-8D21-858AB13D281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5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8328-BB69-4EF6-8D85-AA11D71C20A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10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08CFD-A9E2-4019-B029-9211F10FFA2C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7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4A0-66F9-42A0-8CB2-1CF3EE903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03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96F37-1D41-454C-B360-CB482A3942C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47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FA5E6-A67A-4AD0-8852-8D044530649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7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0AD92-16F1-4D37-A1DD-1A7B2F47C10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673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1AFA3-5B56-43CE-83D4-D4A26893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61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634C6-8AC2-4205-97C3-C964C1ADF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05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6DF53-0546-4117-9ABE-56EDAEDD3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6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12987-7C22-42DF-A518-4557B282E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6CDA-C014-4878-926A-9D4B5E008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3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1D2A9-20C3-4973-B0DC-5C0046C05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89889-193D-4FBF-9CD2-40BB5CE0E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B801D65-E44F-400B-9F92-85E05A64459C}" type="slidenum">
              <a:rPr lang="en-US" kern="120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502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FB801D65-E44F-400B-9F92-85E05A64459C}" type="slidenum">
              <a:rPr lang="en-US" kern="1200" smtClean="0"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Documents%20and%20Settings\Song%20Minh%20Computer\Desktop\Bien%20bao%20giao%20thong\Tu%20mot%20nga%20tu%20duong%20pho%20-%20Kim%20Vy%20%5bNCT%204355493465%5d.mp3" TargetMode="External"/><Relationship Id="rId6" Type="http://schemas.openxmlformats.org/officeDocument/2006/relationships/image" Target="../media/image36.gif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49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7.wav"/><Relationship Id="rId11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audio" Target="../media/audio5.wav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7.wav"/><Relationship Id="rId11" Type="http://schemas.openxmlformats.org/officeDocument/2006/relationships/oleObject" Target="../embeddings/oleObject5.bin"/><Relationship Id="rId5" Type="http://schemas.openxmlformats.org/officeDocument/2006/relationships/audio" Target="../media/audio6.wav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4.gif"/><Relationship Id="rId4" Type="http://schemas.openxmlformats.org/officeDocument/2006/relationships/audio" Target="../media/audio3.wav"/><Relationship Id="rId9" Type="http://schemas.openxmlformats.org/officeDocument/2006/relationships/audio" Target="../media/audio5.wav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7.wav"/><Relationship Id="rId11" Type="http://schemas.openxmlformats.org/officeDocument/2006/relationships/image" Target="../media/image44.gif"/><Relationship Id="rId5" Type="http://schemas.openxmlformats.org/officeDocument/2006/relationships/audio" Target="../media/audio6.wav"/><Relationship Id="rId15" Type="http://schemas.openxmlformats.org/officeDocument/2006/relationships/image" Target="../media/image50.png"/><Relationship Id="rId10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openxmlformats.org/officeDocument/2006/relationships/image" Target="../media/image43.jpeg"/><Relationship Id="rId1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6.gif"/><Relationship Id="rId7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emf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ttach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533400" y="571500"/>
            <a:ext cx="82296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6000" b="1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 THẦY, CÔ VỀ DỰ HỘI THI GIÁO VIÊN GIỎI </a:t>
            </a:r>
          </a:p>
        </p:txBody>
      </p:sp>
      <p:sp>
        <p:nvSpPr>
          <p:cNvPr id="3076" name="WordArt 4" descr="p2_002"/>
          <p:cNvSpPr>
            <a:spLocks noChangeArrowheads="1" noChangeShapeType="1" noTextEdit="1"/>
          </p:cNvSpPr>
          <p:nvPr/>
        </p:nvSpPr>
        <p:spPr bwMode="auto">
          <a:xfrm>
            <a:off x="1905000" y="2171700"/>
            <a:ext cx="5029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Môn: </a:t>
            </a:r>
            <a:r>
              <a:rPr lang="vi-VN" sz="36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Toán </a:t>
            </a:r>
            <a:endParaRPr lang="vi-VN" sz="36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3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</a:t>
            </a:r>
            <a:r>
              <a:rPr lang="vi-VN" sz="36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r>
              <a:rPr lang="en-US" sz="36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3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en-US" sz="36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3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057400" y="3257550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4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 thực hiện : Nguyễn Thị Huyền </a:t>
            </a:r>
          </a:p>
          <a:p>
            <a:pPr algn="ctr"/>
            <a:r>
              <a:rPr lang="vi-VN" sz="14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tiểu học Quốc Tuấn</a:t>
            </a:r>
            <a:endParaRPr lang="en-US" sz="14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-2571750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i="0">
                <a:latin typeface="Times New Roman" pitchFamily="18" charset="0"/>
                <a:cs typeface="Arial" charset="0"/>
              </a:rPr>
              <a:t>TRƯỜNG TIỂU HỌC ĐINH BỘ LĨNH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76601" y="4629150"/>
            <a:ext cx="3368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0" dirty="0"/>
              <a:t>NĂM HỌC </a:t>
            </a:r>
            <a:r>
              <a:rPr lang="en-US" sz="2400" i="0" dirty="0" smtClean="0"/>
              <a:t>20</a:t>
            </a:r>
            <a:r>
              <a:rPr lang="vi-VN" sz="2400" i="0" dirty="0" smtClean="0"/>
              <a:t>2</a:t>
            </a:r>
            <a:r>
              <a:rPr lang="en-US" sz="2400" i="0" dirty="0" smtClean="0"/>
              <a:t>2 </a:t>
            </a:r>
            <a:r>
              <a:rPr lang="en-US" sz="2400" i="0" dirty="0"/>
              <a:t>- </a:t>
            </a:r>
            <a:r>
              <a:rPr lang="en-US" sz="2400" i="0" dirty="0" smtClean="0"/>
              <a:t>20</a:t>
            </a:r>
            <a:r>
              <a:rPr lang="vi-VN" sz="2400" i="0" dirty="0" smtClean="0"/>
              <a:t>2</a:t>
            </a:r>
            <a:r>
              <a:rPr lang="en-US" sz="2400" i="0" dirty="0" smtClean="0"/>
              <a:t>3</a:t>
            </a:r>
            <a:endParaRPr lang="en-US" sz="2400" i="0" dirty="0"/>
          </a:p>
        </p:txBody>
      </p:sp>
    </p:spTree>
    <p:extLst>
      <p:ext uri="{BB962C8B-B14F-4D97-AF65-F5344CB8AC3E}">
        <p14:creationId xmlns:p14="http://schemas.microsoft.com/office/powerpoint/2010/main" val="238376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76200" y="371475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>
            <a:off x="0" y="120015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>
            <a:off x="0" y="251460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905000" y="0"/>
            <a:ext cx="6705600" cy="1754326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5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rung        chu«ng vµng</a:t>
            </a:r>
          </a:p>
        </p:txBody>
      </p:sp>
      <p:pic>
        <p:nvPicPr>
          <p:cNvPr id="4118" name="Picture 22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624013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3" name="Picture 27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2767012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29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7" name="Picture 31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4320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98031"/>
            <a:ext cx="1981200" cy="10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3967163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1" name="Picture 35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3" name="Picture 37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4335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5" name="Picture 39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8620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6" name="Picture 40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7" name="Picture 41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8" name="Picture 42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9" name="Picture 43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003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433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3" name="Tu mot nga tu duong pho - Kim Vy [NCT 4355493465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43250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69" name="Tu mot nga tu duong pho - Kim Vy [NCT 4355493465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7150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0" name="Picture 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1524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71" name="Picture 7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1524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89403"/>
      </p:ext>
    </p:extLst>
  </p:cSld>
  <p:clrMapOvr>
    <a:masterClrMapping/>
  </p:clrMapOvr>
  <p:transition spd="slow">
    <p:wheel spokes="8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95" fill="hold"/>
                                        <p:tgtEl>
                                          <p:spTgt spid="4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595" fill="hold"/>
                                        <p:tgtEl>
                                          <p:spTgt spid="4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6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013619" y="182389"/>
            <a:ext cx="8102598" cy="206613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28601" y="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/>
            </a:p>
          </p:txBody>
        </p:sp>
        <p:sp>
          <p:nvSpPr>
            <p:cNvPr id="20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9" y="2599135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9" y="2408635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463404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4" y="254793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356830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5" y="3373967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3407569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4" y="3492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4464844"/>
            <a:ext cx="593725" cy="2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4298156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319588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4" y="443746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01798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145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72ED7E0-884E-4064-BC03-A8B17075FA99}"/>
              </a:ext>
            </a:extLst>
          </p:cNvPr>
          <p:cNvSpPr/>
          <p:nvPr/>
        </p:nvSpPr>
        <p:spPr>
          <a:xfrm>
            <a:off x="577871" y="3340804"/>
            <a:ext cx="965159" cy="7168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5814" y="2466975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54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047876" y="3352800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2055814" y="4345826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1" y="1390827"/>
            <a:ext cx="4354688" cy="6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327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/>
      <p:bldP spid="45" grpId="0" animBg="1"/>
      <p:bldP spid="46" grpId="0" animBg="1"/>
      <p:bldP spid="50" grpId="0" animBg="1"/>
      <p:bldP spid="51" grpId="0" animBg="1"/>
      <p:bldP spid="58" grpId="0" animBg="1"/>
      <p:bldP spid="63" grpId="0" animBg="1"/>
      <p:bldP spid="42" grpId="0" animBg="1"/>
      <p:bldP spid="42" grpId="1" animBg="1"/>
      <p:bldP spid="47" grpId="0" animBg="1"/>
      <p:bldP spid="47" grpId="1" animBg="1"/>
      <p:bldP spid="57" grpId="0" animBg="1"/>
      <p:bldP spid="5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013619" y="182389"/>
            <a:ext cx="8102598" cy="2066135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28601" y="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/>
            </a:p>
          </p:txBody>
        </p:sp>
        <p:sp>
          <p:nvSpPr>
            <p:cNvPr id="20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9" y="2599135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9" y="2408635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463404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4" y="254793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356830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4618" y="3352800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3407569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4" y="3492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4464844"/>
            <a:ext cx="593725" cy="2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4298156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7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319588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4" y="443746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01798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145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72ED7E0-884E-4064-BC03-A8B17075FA99}"/>
              </a:ext>
            </a:extLst>
          </p:cNvPr>
          <p:cNvSpPr/>
          <p:nvPr/>
        </p:nvSpPr>
        <p:spPr>
          <a:xfrm>
            <a:off x="623888" y="2350844"/>
            <a:ext cx="965159" cy="7168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5814" y="2466975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047876" y="3352800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2055814" y="4345826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23" y="835998"/>
            <a:ext cx="3949875" cy="60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67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/>
      <p:bldP spid="45" grpId="0" animBg="1"/>
      <p:bldP spid="46" grpId="0" animBg="1"/>
      <p:bldP spid="50" grpId="0" animBg="1"/>
      <p:bldP spid="51" grpId="0" animBg="1"/>
      <p:bldP spid="58" grpId="0" animBg="1"/>
      <p:bldP spid="63" grpId="0" animBg="1"/>
      <p:bldP spid="42" grpId="0" animBg="1"/>
      <p:bldP spid="42" grpId="1" animBg="1"/>
      <p:bldP spid="47" grpId="0" animBg="1"/>
      <p:bldP spid="47" grpId="1" animBg="1"/>
      <p:bldP spid="57" grpId="0" animBg="1"/>
      <p:bldP spid="5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41365" y="1569157"/>
            <a:ext cx="8102598" cy="60417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28601" y="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/>
            </a:p>
          </p:txBody>
        </p:sp>
        <p:sp>
          <p:nvSpPr>
            <p:cNvPr id="20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9" y="2599135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9" y="2408635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463404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4" y="254793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356830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3352800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3407569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4" y="3492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4464844"/>
            <a:ext cx="593725" cy="2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4298156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319588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4" y="443746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01798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145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391400" y="2743200"/>
            <a:ext cx="1752600" cy="1314450"/>
            <a:chOff x="4320" y="2928"/>
            <a:chExt cx="1104" cy="1104"/>
          </a:xfrm>
        </p:grpSpPr>
        <p:sp>
          <p:nvSpPr>
            <p:cNvPr id="208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6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2" name="WordArt 32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4" name="WordArt 33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7" name="WordArt 34"/>
          <p:cNvSpPr>
            <a:spLocks noChangeArrowheads="1" noChangeShapeType="1" noTextEdit="1"/>
          </p:cNvSpPr>
          <p:nvPr/>
        </p:nvSpPr>
        <p:spPr bwMode="auto">
          <a:xfrm>
            <a:off x="7939088" y="30694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7981950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7948613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7939088" y="308014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72ED7E0-884E-4064-BC03-A8B17075FA99}"/>
              </a:ext>
            </a:extLst>
          </p:cNvPr>
          <p:cNvSpPr/>
          <p:nvPr/>
        </p:nvSpPr>
        <p:spPr>
          <a:xfrm>
            <a:off x="577871" y="2363301"/>
            <a:ext cx="965159" cy="7168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56162"/>
              </p:ext>
            </p:extLst>
          </p:nvPr>
        </p:nvGraphicFramePr>
        <p:xfrm>
          <a:off x="2028826" y="225778"/>
          <a:ext cx="5362574" cy="1249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Bitmap Image" r:id="rId11" imgW="1743318" imgH="942857" progId="Paint.Picture">
                  <p:embed/>
                </p:oleObj>
              </mc:Choice>
              <mc:Fallback>
                <p:oleObj name="Bitmap Image" r:id="rId11" imgW="1743318" imgH="9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6" y="225778"/>
                        <a:ext cx="5362574" cy="12494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961138"/>
              </p:ext>
            </p:extLst>
          </p:nvPr>
        </p:nvGraphicFramePr>
        <p:xfrm>
          <a:off x="2047876" y="2228095"/>
          <a:ext cx="2260952" cy="812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Bitmap Image" r:id="rId13" imgW="2657846" imgH="1305107" progId="Paint.Picture">
                  <p:embed/>
                </p:oleObj>
              </mc:Choice>
              <mc:Fallback>
                <p:oleObj name="Bitmap Image" r:id="rId13" imgW="2657846" imgH="130510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6" y="2228095"/>
                        <a:ext cx="2260952" cy="8127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253202"/>
              </p:ext>
            </p:extLst>
          </p:nvPr>
        </p:nvGraphicFramePr>
        <p:xfrm>
          <a:off x="2047876" y="3141839"/>
          <a:ext cx="227576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Bitmap Image" r:id="rId15" imgW="2943636" imgH="1800476" progId="Paint.Picture">
                  <p:embed/>
                </p:oleObj>
              </mc:Choice>
              <mc:Fallback>
                <p:oleObj name="Bitmap Image" r:id="rId15" imgW="2943636" imgH="1800476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6" y="3141839"/>
                        <a:ext cx="2275767" cy="876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899656"/>
              </p:ext>
            </p:extLst>
          </p:nvPr>
        </p:nvGraphicFramePr>
        <p:xfrm>
          <a:off x="2028826" y="4190955"/>
          <a:ext cx="235126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Bitmap Image" r:id="rId17" imgW="2771429" imgH="1666667" progId="Paint.Picture">
                  <p:embed/>
                </p:oleObj>
              </mc:Choice>
              <mc:Fallback>
                <p:oleObj name="Bitmap Image" r:id="rId17" imgW="2771429" imgH="1666667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6" y="4190955"/>
                        <a:ext cx="2351263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7490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/>
      <p:bldP spid="45" grpId="0" animBg="1"/>
      <p:bldP spid="46" grpId="0" animBg="1"/>
      <p:bldP spid="50" grpId="0" animBg="1"/>
      <p:bldP spid="51" grpId="0" animBg="1"/>
      <p:bldP spid="58" grpId="0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41365" y="1569157"/>
            <a:ext cx="8102598" cy="60417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vi-VN" sz="2000" dirty="0"/>
              <a:t>Câu </a:t>
            </a:r>
            <a:r>
              <a:rPr lang="vi-VN" sz="2000" dirty="0" smtClean="0"/>
              <a:t>4: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vi-VN" sz="2000" dirty="0"/>
              <a:t>ghi trên xô </a:t>
            </a:r>
            <a:r>
              <a:rPr lang="vi-VN" sz="2000" dirty="0" smtClean="0"/>
              <a:t>của </a:t>
            </a:r>
            <a:r>
              <a:rPr lang="vi-VN" sz="2000" dirty="0"/>
              <a:t>chú mèo </a:t>
            </a:r>
            <a:r>
              <a:rPr lang="vi-VN" sz="2000" dirty="0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tương</a:t>
            </a:r>
            <a:r>
              <a:rPr lang="en-US" sz="2000" dirty="0" smtClean="0"/>
              <a:t> </a:t>
            </a:r>
            <a:r>
              <a:rPr lang="en-US" sz="2000" dirty="0" err="1" smtClean="0"/>
              <a:t>ứng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chú</a:t>
            </a:r>
            <a:r>
              <a:rPr lang="en-US" sz="2000" dirty="0" smtClean="0"/>
              <a:t> </a:t>
            </a:r>
            <a:r>
              <a:rPr lang="en-US" sz="2000" dirty="0" err="1" smtClean="0"/>
              <a:t>cá</a:t>
            </a:r>
            <a:r>
              <a:rPr lang="en-US" sz="2000" dirty="0" smtClean="0"/>
              <a:t> </a:t>
            </a:r>
            <a:r>
              <a:rPr lang="en-US" sz="2000" dirty="0" err="1" smtClean="0"/>
              <a:t>mang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nào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pSp>
        <p:nvGrpSpPr>
          <p:cNvPr id="2051" name="Group 51"/>
          <p:cNvGrpSpPr>
            <a:grpSpLocks/>
          </p:cNvGrpSpPr>
          <p:nvPr/>
        </p:nvGrpSpPr>
        <p:grpSpPr bwMode="auto">
          <a:xfrm>
            <a:off x="228601" y="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/>
            </a:p>
          </p:txBody>
        </p:sp>
        <p:sp>
          <p:nvSpPr>
            <p:cNvPr id="208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6689" y="2599135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9" y="2408635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463404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4" y="254793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356830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3352800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3407569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1214" y="349210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9" y="4464844"/>
            <a:ext cx="593725" cy="26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4298156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319588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4" y="4437460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101798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7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145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391400" y="2743200"/>
            <a:ext cx="1752600" cy="1314450"/>
            <a:chOff x="4320" y="2928"/>
            <a:chExt cx="1104" cy="1104"/>
          </a:xfrm>
        </p:grpSpPr>
        <p:sp>
          <p:nvSpPr>
            <p:cNvPr id="208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6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8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32" name="WordArt 32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4" name="WordArt 33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7" name="WordArt 34"/>
          <p:cNvSpPr>
            <a:spLocks noChangeArrowheads="1" noChangeShapeType="1" noTextEdit="1"/>
          </p:cNvSpPr>
          <p:nvPr/>
        </p:nvSpPr>
        <p:spPr bwMode="auto">
          <a:xfrm>
            <a:off x="7939088" y="306943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7981950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7948613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7939088" y="308014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7934325" y="309086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272ED7E0-884E-4064-BC03-A8B17075FA99}"/>
              </a:ext>
            </a:extLst>
          </p:cNvPr>
          <p:cNvSpPr/>
          <p:nvPr/>
        </p:nvSpPr>
        <p:spPr>
          <a:xfrm>
            <a:off x="528639" y="2363301"/>
            <a:ext cx="965159" cy="71684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664968"/>
              </p:ext>
            </p:extLst>
          </p:nvPr>
        </p:nvGraphicFramePr>
        <p:xfrm>
          <a:off x="2596444" y="180622"/>
          <a:ext cx="3443112" cy="129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Bitmap Image" r:id="rId11" imgW="3000000" imgH="1609524" progId="Paint.Picture">
                  <p:embed/>
                </p:oleObj>
              </mc:Choice>
              <mc:Fallback>
                <p:oleObj name="Bitmap Image" r:id="rId11" imgW="3000000" imgH="160952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6444" y="180622"/>
                        <a:ext cx="3443112" cy="12945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635185"/>
              </p:ext>
            </p:extLst>
          </p:nvPr>
        </p:nvGraphicFramePr>
        <p:xfrm>
          <a:off x="2057226" y="2280356"/>
          <a:ext cx="2593796" cy="67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8" name="Bitmap Image" r:id="rId13" imgW="1552792" imgH="847843" progId="Paint.Picture">
                  <p:embed/>
                </p:oleObj>
              </mc:Choice>
              <mc:Fallback>
                <p:oleObj name="Bitmap Image" r:id="rId13" imgW="1552792" imgH="847843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226" y="2280356"/>
                        <a:ext cx="2593796" cy="679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890991"/>
              </p:ext>
            </p:extLst>
          </p:nvPr>
        </p:nvGraphicFramePr>
        <p:xfrm>
          <a:off x="2034494" y="3090862"/>
          <a:ext cx="2639106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Bitmap Image" r:id="rId15" imgW="1476190" imgH="695238" progId="Paint.Picture">
                  <p:embed/>
                </p:oleObj>
              </mc:Choice>
              <mc:Fallback>
                <p:oleObj name="Bitmap Image" r:id="rId15" imgW="1476190" imgH="695238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494" y="3090862"/>
                        <a:ext cx="2639106" cy="776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897622"/>
              </p:ext>
            </p:extLst>
          </p:nvPr>
        </p:nvGraphicFramePr>
        <p:xfrm>
          <a:off x="2047875" y="4057650"/>
          <a:ext cx="2659591" cy="841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Bitmap Image" r:id="rId17" imgW="1571844" imgH="733333" progId="Paint.Picture">
                  <p:embed/>
                </p:oleObj>
              </mc:Choice>
              <mc:Fallback>
                <p:oleObj name="Bitmap Image" r:id="rId17" imgW="1571844" imgH="733333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4057650"/>
                        <a:ext cx="2659591" cy="8417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07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/>
      <p:bldP spid="45" grpId="0" animBg="1"/>
      <p:bldP spid="46" grpId="0" animBg="1"/>
      <p:bldP spid="50" grpId="0" animBg="1"/>
      <p:bldP spid="51" grpId="0" animBg="1"/>
      <p:bldP spid="58" grpId="0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482725" y="2210100"/>
            <a:ext cx="7696200" cy="914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90 – 35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i="1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sz="2800" dirty="0" smtClean="0"/>
              <a:t>:</a:t>
            </a:r>
          </a:p>
        </p:txBody>
      </p:sp>
      <p:grpSp>
        <p:nvGrpSpPr>
          <p:cNvPr id="3075" name="Group 51"/>
          <p:cNvGrpSpPr>
            <a:grpSpLocks/>
          </p:cNvGrpSpPr>
          <p:nvPr/>
        </p:nvGrpSpPr>
        <p:grpSpPr bwMode="auto">
          <a:xfrm>
            <a:off x="228601" y="0"/>
            <a:ext cx="320675" cy="51435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/>
            </a:p>
          </p:txBody>
        </p:sp>
        <p:sp>
          <p:nvSpPr>
            <p:cNvPr id="311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055814" y="4334020"/>
            <a:ext cx="4268787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0" hangingPunct="0"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0" hangingPunct="0"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064" y="4416995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064" y="4301445"/>
            <a:ext cx="1500187" cy="60126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3263" y="4341224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909639" y="4440747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055814" y="3543445"/>
            <a:ext cx="4359275" cy="56197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3665104"/>
            <a:ext cx="593725" cy="26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9" y="3499880"/>
            <a:ext cx="1500187" cy="601266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3579319"/>
            <a:ext cx="81756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71539" y="364886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57150" y="2047080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38150" y="2352095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5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95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-171450"/>
            <a:ext cx="16525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394575" y="3365280"/>
            <a:ext cx="1752600" cy="1314450"/>
            <a:chOff x="4320" y="2928"/>
            <a:chExt cx="1104" cy="1104"/>
          </a:xfrm>
        </p:grpSpPr>
        <p:sp>
          <p:nvSpPr>
            <p:cNvPr id="310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6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1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2" name="WordArt 32"/>
          <p:cNvSpPr>
            <a:spLocks noChangeArrowheads="1" noChangeShapeType="1" noTextEdit="1"/>
          </p:cNvSpPr>
          <p:nvPr/>
        </p:nvSpPr>
        <p:spPr bwMode="auto">
          <a:xfrm>
            <a:off x="7980363" y="378401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34" name="WordArt 33"/>
          <p:cNvSpPr>
            <a:spLocks noChangeArrowheads="1" noChangeShapeType="1" noTextEdit="1"/>
          </p:cNvSpPr>
          <p:nvPr/>
        </p:nvSpPr>
        <p:spPr bwMode="auto">
          <a:xfrm>
            <a:off x="7985125" y="3834814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37" name="WordArt 34"/>
          <p:cNvSpPr>
            <a:spLocks noChangeArrowheads="1" noChangeShapeType="1" noTextEdit="1"/>
          </p:cNvSpPr>
          <p:nvPr/>
        </p:nvSpPr>
        <p:spPr bwMode="auto">
          <a:xfrm>
            <a:off x="7985125" y="3796668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7985125" y="377290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7985125" y="383481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7985125" y="377290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7985125" y="371532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6" name="WordArt 39"/>
          <p:cNvSpPr>
            <a:spLocks noChangeArrowheads="1" noChangeShapeType="1" noTextEdit="1"/>
          </p:cNvSpPr>
          <p:nvPr/>
        </p:nvSpPr>
        <p:spPr bwMode="auto">
          <a:xfrm>
            <a:off x="7985125" y="371532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9" name="WordArt 40"/>
          <p:cNvSpPr>
            <a:spLocks noChangeArrowheads="1" noChangeShapeType="1" noTextEdit="1"/>
          </p:cNvSpPr>
          <p:nvPr/>
        </p:nvSpPr>
        <p:spPr bwMode="auto">
          <a:xfrm>
            <a:off x="7942263" y="388210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0" name="WordArt 41"/>
          <p:cNvSpPr>
            <a:spLocks noChangeArrowheads="1" noChangeShapeType="1" noTextEdit="1"/>
          </p:cNvSpPr>
          <p:nvPr/>
        </p:nvSpPr>
        <p:spPr bwMode="auto">
          <a:xfrm>
            <a:off x="7937500" y="380288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" name="WordArt 42"/>
          <p:cNvSpPr>
            <a:spLocks noChangeArrowheads="1" noChangeShapeType="1" noTextEdit="1"/>
          </p:cNvSpPr>
          <p:nvPr/>
        </p:nvSpPr>
        <p:spPr bwMode="auto">
          <a:xfrm>
            <a:off x="7937500" y="3772902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223116"/>
              </p:ext>
            </p:extLst>
          </p:nvPr>
        </p:nvGraphicFramePr>
        <p:xfrm>
          <a:off x="1819540" y="457200"/>
          <a:ext cx="2605703" cy="1236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Bitmap Image" r:id="rId12" imgW="1476190" imgH="771429" progId="Paint.Picture">
                  <p:embed/>
                </p:oleObj>
              </mc:Choice>
              <mc:Fallback>
                <p:oleObj name="Bitmap Image" r:id="rId12" imgW="1476190" imgH="77142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9540" y="457200"/>
                        <a:ext cx="2605703" cy="12361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811680"/>
              </p:ext>
            </p:extLst>
          </p:nvPr>
        </p:nvGraphicFramePr>
        <p:xfrm>
          <a:off x="5136444" y="457201"/>
          <a:ext cx="2483556" cy="1237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Bitmap Image" r:id="rId14" imgW="2771429" imgH="1666667" progId="Paint.Picture">
                  <p:embed/>
                </p:oleObj>
              </mc:Choice>
              <mc:Fallback>
                <p:oleObj name="Bitmap Image" r:id="rId14" imgW="2771429" imgH="1666667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444" y="457201"/>
                        <a:ext cx="2483556" cy="12371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Arrow Connector 46"/>
          <p:cNvCxnSpPr/>
          <p:nvPr/>
        </p:nvCxnSpPr>
        <p:spPr>
          <a:xfrm>
            <a:off x="4447822" y="890269"/>
            <a:ext cx="699911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7" grpId="0" animBg="1"/>
      <p:bldP spid="57" grpId="1" animBg="1"/>
      <p:bldP spid="58" grpId="0" animBg="1"/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irdTr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0" y="1600200"/>
            <a:ext cx="1143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birdTr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696200" y="1828800"/>
            <a:ext cx="1143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birdTr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696200" y="1828800"/>
            <a:ext cx="1143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76200" y="371475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0" y="120015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0" y="2514600"/>
            <a:ext cx="1219200" cy="10287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en-US" sz="1400" b="1">
              <a:solidFill>
                <a:srgbClr val="FFFF66"/>
              </a:solidFill>
              <a:latin typeface=".VnTime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905000" y="0"/>
            <a:ext cx="6705600" cy="1754326"/>
          </a:xfrm>
          <a:prstGeom prst="rect">
            <a:avLst/>
          </a:prstGeom>
          <a:solidFill>
            <a:srgbClr val="FFFF66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5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rung        chu«ng vµng</a:t>
            </a:r>
          </a:p>
        </p:txBody>
      </p:sp>
      <p:pic>
        <p:nvPicPr>
          <p:cNvPr id="29705" name="Picture 9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1624013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2401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9" name="Picture 13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0" name="Picture 14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15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4" y="2767012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3" name="Picture 17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67012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5" name="Picture 19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4320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28750"/>
            <a:ext cx="3048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7" name="Picture 21" descr="1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3967163"/>
            <a:ext cx="54292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2" descr="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2"/>
            <a:ext cx="457200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9" name="Picture 23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4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67163"/>
            <a:ext cx="465138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1" name="Picture 25" descr="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943350"/>
            <a:ext cx="5207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2" name="Picture 26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88620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3" name="Picture 27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6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4" name="Picture 28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5" name="Picture 29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430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6" name="Picture 30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8003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7" name="Picture 31" descr="bel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43350"/>
            <a:ext cx="86677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28" name="Text Box 32"/>
          <p:cNvSpPr txBox="1">
            <a:spLocks noChangeArrowheads="1"/>
          </p:cNvSpPr>
          <p:nvPr/>
        </p:nvSpPr>
        <p:spPr bwMode="auto">
          <a:xfrm>
            <a:off x="1447800" y="3028951"/>
            <a:ext cx="7162800" cy="1323439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       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Chóc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mõng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 BẠN 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®·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rung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®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­îc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chu«ng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vµng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99499883"/>
      </p:ext>
    </p:extLst>
  </p:cSld>
  <p:clrMapOvr>
    <a:masterClrMapping/>
  </p:clrMapOvr>
  <p:transition spd="slow">
    <p:wheel spokes="8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AY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1850"/>
            <a:ext cx="20081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4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533403" y="-57150"/>
            <a:ext cx="8143875" cy="17716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530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TIẾT HỌC ĐẾN ĐÂY LÀ KẾT THÚC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ea typeface="+mn-ea"/>
                <a:cs typeface="Times New Roman"/>
              </a:rPr>
              <a:t>XIN KÍNH CHÚC SỨC KHOẺ QUÝ THẦY CÔ</a:t>
            </a:r>
          </a:p>
        </p:txBody>
      </p:sp>
      <p:pic>
        <p:nvPicPr>
          <p:cNvPr id="14341" name="Picture 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6" y="3371850"/>
            <a:ext cx="20081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60176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-114300"/>
            <a:ext cx="9429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1979023" y="2008414"/>
            <a:ext cx="4875710" cy="1763486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2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744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-Hoc-Phep-Nhan-Be-Kim-H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067" y="4222263"/>
            <a:ext cx="8192240" cy="764483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59" y="803366"/>
            <a:ext cx="6099844" cy="33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0720"/>
            <a:ext cx="2042642" cy="762646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16694" y="1"/>
            <a:ext cx="8927783" cy="5080244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910016" y="848660"/>
            <a:ext cx="1656155" cy="594412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7480" y="3832644"/>
            <a:ext cx="1737511" cy="951059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5417" y="1599067"/>
            <a:ext cx="1892972" cy="2098088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00" y="3200990"/>
            <a:ext cx="2359357" cy="1879255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8120" y="1443725"/>
            <a:ext cx="653853" cy="649280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29499" y="1752078"/>
            <a:ext cx="342930" cy="361220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8935" y="2154826"/>
            <a:ext cx="772735" cy="1046164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20513" y="415827"/>
            <a:ext cx="672143" cy="759018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91057" y="379241"/>
            <a:ext cx="727011" cy="81845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6415" y="474715"/>
            <a:ext cx="576122" cy="662998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3095" y="456134"/>
            <a:ext cx="576122" cy="667570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348547" y="612814"/>
            <a:ext cx="914400" cy="433838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4813617" y="-647910"/>
            <a:ext cx="264224" cy="4351898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166757" cy="131904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4927171" y="1195401"/>
            <a:ext cx="264224" cy="4351898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2804531" y="1956855"/>
            <a:ext cx="4499677" cy="975260"/>
          </a:xfrm>
          <a:prstGeom prst="rect">
            <a:avLst/>
          </a:prstGeom>
          <a:solidFill>
            <a:srgbClr val="92D050"/>
          </a:solidFill>
        </p:spPr>
        <p:txBody>
          <a:bodyPr wrap="square" lIns="51428" tIns="25714" rIns="51428" bIns="25714" rtlCol="0">
            <a:spAutoFit/>
          </a:bodyPr>
          <a:lstStyle/>
          <a:p>
            <a:pPr lvl="0" algn="ctr"/>
            <a:r>
              <a:rPr lang="en-US" altLang="zh-CN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Luyện</a:t>
            </a:r>
            <a:r>
              <a:rPr lang="en-US" altLang="zh-CN" sz="6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6000" b="1" dirty="0" err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tập</a:t>
            </a:r>
            <a:r>
              <a:rPr lang="en-US" altLang="zh-CN" sz="6000" b="1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endParaRPr lang="en-US" altLang="zh-CN" sz="6000" b="1" dirty="0">
              <a:ln w="66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2883" y="-1"/>
            <a:ext cx="3266669" cy="1988626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7827" y="120037"/>
            <a:ext cx="1262530" cy="124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7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6756" y="296475"/>
            <a:ext cx="8556977" cy="234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3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595" y="962977"/>
            <a:ext cx="7759065" cy="27651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10865" y="1848802"/>
            <a:ext cx="357664" cy="410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70195" y="2974657"/>
            <a:ext cx="357664" cy="410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004912" y="2419350"/>
            <a:ext cx="357664" cy="410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22845" y="3050857"/>
            <a:ext cx="357664" cy="410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196138" y="1848802"/>
            <a:ext cx="357664" cy="410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14648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549" y="857727"/>
            <a:ext cx="7891463" cy="100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8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67" y="815587"/>
            <a:ext cx="6862763" cy="2781776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="" xmlns:a16="http://schemas.microsoft.com/office/drawing/2014/main" id="{C785E45D-1FD1-4FF0-90AE-C09CECFE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289" y="-66198"/>
            <a:ext cx="1173480" cy="11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090" y="206217"/>
            <a:ext cx="7718108" cy="43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</TotalTime>
  <Words>246</Words>
  <Application>Microsoft Office PowerPoint</Application>
  <PresentationFormat>On-screen Show (16:9)</PresentationFormat>
  <Paragraphs>95</Paragraphs>
  <Slides>17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Wingdings</vt:lpstr>
      <vt:lpstr>HP001 5 hàng</vt:lpstr>
      <vt:lpstr>Times New Roman</vt:lpstr>
      <vt:lpstr>.VnTimeH</vt:lpstr>
      <vt:lpstr>.VnTime</vt:lpstr>
      <vt:lpstr>Tahoma</vt:lpstr>
      <vt:lpstr>字魂59号-创粗黑</vt:lpstr>
      <vt:lpstr>Calibri</vt:lpstr>
      <vt:lpstr>Impact</vt:lpstr>
      <vt:lpstr>Ocean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HOA BINH’PRIMARY GROUP !!!</dc:title>
  <dc:creator>Admin</dc:creator>
  <cp:lastModifiedBy>ASUS</cp:lastModifiedBy>
  <cp:revision>106</cp:revision>
  <dcterms:modified xsi:type="dcterms:W3CDTF">2022-11-30T01:37:03Z</dcterms:modified>
</cp:coreProperties>
</file>