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</p:sldMasterIdLst>
  <p:sldIdLst>
    <p:sldId id="282" r:id="rId3"/>
    <p:sldId id="262" r:id="rId4"/>
    <p:sldId id="263" r:id="rId5"/>
    <p:sldId id="265" r:id="rId6"/>
    <p:sldId id="264" r:id="rId7"/>
    <p:sldId id="266" r:id="rId8"/>
    <p:sldId id="267" r:id="rId9"/>
    <p:sldId id="268" r:id="rId10"/>
    <p:sldId id="269" r:id="rId11"/>
    <p:sldId id="271" r:id="rId12"/>
    <p:sldId id="270" r:id="rId13"/>
    <p:sldId id="272" r:id="rId14"/>
    <p:sldId id="273" r:id="rId15"/>
    <p:sldId id="274" r:id="rId16"/>
    <p:sldId id="258" r:id="rId17"/>
    <p:sldId id="259" r:id="rId18"/>
    <p:sldId id="260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8757" autoAdjust="0"/>
  </p:normalViewPr>
  <p:slideViewPr>
    <p:cSldViewPr>
      <p:cViewPr varScale="1">
        <p:scale>
          <a:sx n="73" d="100"/>
          <a:sy n="73" d="100"/>
        </p:scale>
        <p:origin x="5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82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12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93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9E02E8-B4E2-4D01-B47E-C948F74145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16568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7AEDDC-3A9B-446D-B372-17D5BC7D83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608077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0B91AB-D0CF-4D94-A778-AEFB46AAE6E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18365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2E0A6E-217E-4CC6-B8D8-537BB2EA00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16142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0A85A6-34D9-485F-9F08-953951EC36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1345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67375E-BE0E-4A8B-8E23-BD04AB6A710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12822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3551AC-D410-4F25-9883-041F2819EB7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9519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8F77AC-9F40-4DFF-A5C5-5D4377A0592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7648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55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2BC2E7-ED4B-4C8C-A553-2D1DD047142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7679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121A97-235B-4C31-B64D-1DEC6D514DD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73372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9336E8-061A-4BF7-825E-94B12DB981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6272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82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4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54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1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4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6"/>
            <a:ext cx="2844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6"/>
            <a:ext cx="3860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6"/>
            <a:ext cx="2844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3AB255-3AB8-436E-9B09-28CBDA05CE1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612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2012628qmko84d80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0" y="857250"/>
            <a:ext cx="1066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6" descr="2012628qmko84d80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474" y="1120775"/>
            <a:ext cx="990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7" descr="2e9083be8bfe8029070e49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943533"/>
            <a:ext cx="7086600" cy="94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2583563" y="857250"/>
            <a:ext cx="6941437" cy="18637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giáo về dự giờ!!</a:t>
            </a:r>
          </a:p>
        </p:txBody>
      </p:sp>
      <p:sp>
        <p:nvSpPr>
          <p:cNvPr id="14345" name="WordArt 9"/>
          <p:cNvSpPr>
            <a:spLocks noChangeArrowheads="1" noChangeShapeType="1" noTextEdit="1"/>
          </p:cNvSpPr>
          <p:nvPr/>
        </p:nvSpPr>
        <p:spPr bwMode="auto">
          <a:xfrm>
            <a:off x="3962400" y="3429000"/>
            <a:ext cx="5181600" cy="1771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0" cap="none" spc="0" normalizeH="0" baseline="0" noProof="0" smtClean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4457700"/>
            <a:ext cx="861060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GV </a:t>
            </a:r>
            <a:r>
              <a:rPr kumimoji="0" lang="en-US" sz="3400" b="1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4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400" b="1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vi-VN" sz="34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4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400" b="1" kern="10" dirty="0" err="1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4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kern="10" dirty="0" err="1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4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kern="10" dirty="0" err="1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4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kern="10" dirty="0" err="1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endParaRPr kumimoji="0" lang="en-US" sz="34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5143500"/>
            <a:ext cx="6248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</a:t>
            </a:r>
            <a:r>
              <a:rPr kumimoji="0" lang="en-US" sz="3200" b="1" i="0" u="none" strike="noStrike" kern="10" cap="none" spc="0" normalizeH="0" baseline="0" noProof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1A</a:t>
            </a:r>
            <a:endParaRPr kumimoji="0" lang="en-US" sz="32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35001"/>
      </p:ext>
    </p:extLst>
  </p:cSld>
  <p:clrMapOvr>
    <a:masterClrMapping/>
  </p:clrMapOvr>
  <p:transition spd="med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6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3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345" grpId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304800"/>
            <a:ext cx="88392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3: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Tạo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có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ich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2197274"/>
            <a:ext cx="914400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xích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</a:p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kịch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067716"/>
            <a:ext cx="113347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3019297"/>
            <a:ext cx="113347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61" y="3886201"/>
            <a:ext cx="1133475" cy="4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9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-27096"/>
            <a:ext cx="8969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27096"/>
            <a:ext cx="16764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636581"/>
            <a:ext cx="624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r>
              <a:rPr lang="vi-VN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400" b="1" kern="0" dirty="0">
                <a:solidFill>
                  <a:srgbClr val="FF0066"/>
                </a:solidFill>
              </a:rPr>
              <a:t>     </a:t>
            </a:r>
            <a:r>
              <a:rPr lang="en-US" altLang="en-US" sz="5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êch</a:t>
            </a:r>
            <a:endParaRPr lang="en-US" altLang="en-US" sz="54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61056" y="632493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ich</a:t>
            </a:r>
            <a:endParaRPr lang="en-US" altLang="en-US" sz="54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44" y="1098246"/>
            <a:ext cx="1478962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46826"/>
            <a:ext cx="2474913" cy="175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44" y="2187278"/>
            <a:ext cx="3240413" cy="162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3505201"/>
            <a:ext cx="929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vách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tách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sạch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1400" dirty="0"/>
          </a:p>
        </p:txBody>
      </p:sp>
      <p:sp>
        <p:nvSpPr>
          <p:cNvPr id="5" name="Rectangle 4"/>
          <p:cNvSpPr/>
          <p:nvPr/>
        </p:nvSpPr>
        <p:spPr>
          <a:xfrm>
            <a:off x="1824625" y="4350863"/>
            <a:ext cx="922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chếch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mếch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lệch</a:t>
            </a:r>
            <a:endParaRPr lang="vi-VN" sz="1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518186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xích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kịch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1400" dirty="0">
              <a:solidFill>
                <a:prstClr val="black"/>
              </a:solidFill>
            </a:endParaRPr>
          </a:p>
        </p:txBody>
      </p:sp>
      <p:sp>
        <p:nvSpPr>
          <p:cNvPr id="7" name="Minus 6"/>
          <p:cNvSpPr/>
          <p:nvPr/>
        </p:nvSpPr>
        <p:spPr>
          <a:xfrm>
            <a:off x="3350712" y="4045985"/>
            <a:ext cx="1141956" cy="319465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93" y="4150948"/>
            <a:ext cx="871537" cy="10953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456" y="4150948"/>
            <a:ext cx="871537" cy="1095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132" y="5046738"/>
            <a:ext cx="8715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726" y="5046205"/>
            <a:ext cx="8715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4" y="4986239"/>
            <a:ext cx="8715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32" y="5791201"/>
            <a:ext cx="8715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850" y="5845969"/>
            <a:ext cx="8715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5791201"/>
            <a:ext cx="8715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51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63" y="-62369"/>
            <a:ext cx="8969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6764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D:\Users\TV1-T1\1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58448" r="64403" b="33333"/>
          <a:stretch/>
        </p:blipFill>
        <p:spPr bwMode="auto">
          <a:xfrm>
            <a:off x="1513563" y="2743200"/>
            <a:ext cx="283350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Users\TV1-T1\1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0" t="57832" r="41404" b="32400"/>
          <a:stretch/>
        </p:blipFill>
        <p:spPr bwMode="auto">
          <a:xfrm>
            <a:off x="5105400" y="28314"/>
            <a:ext cx="2667000" cy="196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Users\TV1-T1\1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7" t="58819" r="14011" b="33009"/>
          <a:stretch/>
        </p:blipFill>
        <p:spPr bwMode="auto">
          <a:xfrm>
            <a:off x="8001000" y="2734546"/>
            <a:ext cx="2438400" cy="199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4995" y="4953001"/>
            <a:ext cx="26420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endParaRPr lang="en-US" altLang="en-US" sz="6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04408" y="2226714"/>
            <a:ext cx="36679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chênh</a:t>
            </a:r>
            <a:r>
              <a:rPr lang="en-US" alt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lệch</a:t>
            </a:r>
            <a:endParaRPr lang="en-US" altLang="en-US" sz="60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92327" y="5105401"/>
            <a:ext cx="22557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endParaRPr lang="en-US" altLang="en-US" sz="60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9285" y="4970746"/>
            <a:ext cx="13388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6854" y="2236320"/>
            <a:ext cx="12955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êch</a:t>
            </a:r>
            <a:endParaRPr lang="en-US" altLang="en-US" sz="60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80766" y="5105400"/>
            <a:ext cx="11673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ich</a:t>
            </a:r>
            <a:endParaRPr lang="en-US" altLang="en-US" sz="60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454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6263"/>
            <a:ext cx="9144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404" y="-6263"/>
            <a:ext cx="65239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9000" y="23719"/>
            <a:ext cx="33586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r>
              <a:rPr lang="vi-VN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400" b="1" kern="0" dirty="0">
                <a:solidFill>
                  <a:srgbClr val="FF0066"/>
                </a:solidFill>
              </a:rPr>
              <a:t>     </a:t>
            </a:r>
            <a:r>
              <a:rPr lang="en-US" altLang="en-US" sz="5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êch</a:t>
            </a:r>
            <a:endParaRPr lang="en-US" altLang="en-US" sz="54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43800" y="34912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ich</a:t>
            </a:r>
            <a:endParaRPr lang="en-US" altLang="en-US" sz="54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1" b="31593"/>
          <a:stretch/>
        </p:blipFill>
        <p:spPr bwMode="auto">
          <a:xfrm>
            <a:off x="4495801" y="826719"/>
            <a:ext cx="1481137" cy="97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8" t="15649" r="14539" b="31366"/>
          <a:stretch/>
        </p:blipFill>
        <p:spPr bwMode="auto">
          <a:xfrm>
            <a:off x="5976937" y="876823"/>
            <a:ext cx="1736454" cy="92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 b="24503"/>
          <a:stretch/>
        </p:blipFill>
        <p:spPr bwMode="auto">
          <a:xfrm>
            <a:off x="4501444" y="1741120"/>
            <a:ext cx="3243263" cy="105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65633" y="2627637"/>
            <a:ext cx="7641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ạch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12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8654" y="3329598"/>
            <a:ext cx="8591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ếch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ếch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ệch</a:t>
            </a:r>
            <a:endParaRPr lang="vi-VN" sz="1200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2200" y="4099039"/>
            <a:ext cx="7848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ích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ích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ịch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1200" dirty="0">
              <a:solidFill>
                <a:prstClr val="black"/>
              </a:solidFill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17661" r="13722"/>
          <a:stretch/>
        </p:blipFill>
        <p:spPr bwMode="auto">
          <a:xfrm>
            <a:off x="1676400" y="4868479"/>
            <a:ext cx="2157608" cy="95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13" y="4807771"/>
            <a:ext cx="2057400" cy="107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868479"/>
            <a:ext cx="1758308" cy="95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76401" y="5822183"/>
            <a:ext cx="23952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endParaRPr lang="en-US" altLang="en-US" sz="54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2645" y="5882891"/>
            <a:ext cx="33201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chênh</a:t>
            </a:r>
            <a:r>
              <a:rPr lang="en-US" alt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lệch</a:t>
            </a:r>
            <a:endParaRPr lang="en-US" altLang="en-US" sz="54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12254" y="5822184"/>
            <a:ext cx="22557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endParaRPr lang="en-US" altLang="en-US" sz="60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94" y="6477001"/>
            <a:ext cx="8715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6543892"/>
            <a:ext cx="8715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586" y="6571275"/>
            <a:ext cx="871537" cy="5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45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4748"/>
            <a:ext cx="46085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39" y="6407150"/>
            <a:ext cx="46085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004" y="6407151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64" y="24748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47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9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714043" y="1141656"/>
            <a:ext cx="1069262" cy="21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05" y="4461897"/>
            <a:ext cx="446239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uEchCon-BaoTram_5faa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8000" y="5223897"/>
            <a:ext cx="609600" cy="609600"/>
          </a:xfrm>
          <a:prstGeom prst="rect">
            <a:avLst/>
          </a:prstGeom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5553025" y="2474348"/>
            <a:ext cx="1327760" cy="20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16861" r="54458"/>
          <a:stretch/>
        </p:blipFill>
        <p:spPr bwMode="auto">
          <a:xfrm>
            <a:off x="2931091" y="2386666"/>
            <a:ext cx="1453019" cy="213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4" t="17349" r="21253"/>
          <a:stretch/>
        </p:blipFill>
        <p:spPr bwMode="auto">
          <a:xfrm>
            <a:off x="7749404" y="1524001"/>
            <a:ext cx="998493" cy="212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9" t="22229" r="4037"/>
          <a:stretch/>
        </p:blipFill>
        <p:spPr bwMode="auto">
          <a:xfrm>
            <a:off x="9469416" y="956436"/>
            <a:ext cx="1066539" cy="199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00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a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524000"/>
            <a:ext cx="7010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6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e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0235" y="1143000"/>
            <a:ext cx="643029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i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143000"/>
            <a:ext cx="624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1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2401"/>
            <a:ext cx="26209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1" y="2362199"/>
            <a:ext cx="54863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sách</a:t>
            </a:r>
            <a:r>
              <a:rPr lang="en-US" sz="8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 </a:t>
            </a:r>
          </a:p>
          <a:p>
            <a:pPr algn="ctr"/>
            <a:r>
              <a:rPr lang="en-US" sz="8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lệch</a:t>
            </a:r>
            <a:r>
              <a:rPr lang="en-US" sz="8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 </a:t>
            </a:r>
          </a:p>
          <a:p>
            <a:pPr algn="ctr"/>
            <a:r>
              <a:rPr lang="en-US" sz="8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lịch</a:t>
            </a:r>
            <a:r>
              <a:rPr lang="en-US" sz="8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 </a:t>
            </a:r>
            <a:endParaRPr lang="vi-VN" sz="4000" dirty="0">
              <a:solidFill>
                <a:srgbClr val="FF0066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9" y="2657987"/>
            <a:ext cx="2998941" cy="34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7086600" y="387351"/>
            <a:ext cx="2971800" cy="1063625"/>
          </a:xfrm>
          <a:prstGeom prst="wedge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?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618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1676400" y="85595"/>
            <a:ext cx="838200" cy="6096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vi-VN" dirty="0"/>
          </a:p>
        </p:txBody>
      </p:sp>
      <p:sp>
        <p:nvSpPr>
          <p:cNvPr id="3" name="Rounded Rectangle 2"/>
          <p:cNvSpPr/>
          <p:nvPr/>
        </p:nvSpPr>
        <p:spPr>
          <a:xfrm>
            <a:off x="2537564" y="85595"/>
            <a:ext cx="1447800" cy="609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0124"/>
            <a:ext cx="4343400" cy="375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56503" y="695196"/>
            <a:ext cx="2352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endParaRPr lang="en-US" altLang="en-US" sz="48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1786" y="155397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endParaRPr lang="en-US" altLang="en-US" sz="36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nấp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ao</a:t>
            </a:r>
            <a:endParaRPr lang="en-US" altLang="en-US" sz="36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Mải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cào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cào</a:t>
            </a:r>
            <a:endParaRPr lang="en-US" altLang="en-US" sz="36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9364" y="38622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tai: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3745" y="49530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 flipH="1">
            <a:off x="6113745" y="5034409"/>
            <a:ext cx="4401854" cy="914400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Vì sao ếch cốm để quên sách?</a:t>
            </a:r>
          </a:p>
        </p:txBody>
      </p:sp>
    </p:spTree>
    <p:extLst>
      <p:ext uri="{BB962C8B-B14F-4D97-AF65-F5344CB8AC3E}">
        <p14:creationId xmlns:p14="http://schemas.microsoft.com/office/powerpoint/2010/main" val="36500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05" y="76201"/>
            <a:ext cx="29813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57200"/>
            <a:ext cx="3578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50621" y="1214606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89" y="2339302"/>
            <a:ext cx="76628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524179"/>
            <a:ext cx="10541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9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"/>
            <a:ext cx="4340225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9363" y="72385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endParaRPr lang="en-US" altLang="en-US" sz="36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nấp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ao</a:t>
            </a:r>
            <a:endParaRPr lang="en-US" altLang="en-US" sz="36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Mải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cào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cào</a:t>
            </a:r>
            <a:endParaRPr lang="en-US" altLang="en-US" sz="36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67004" y="330776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tai: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85939" y="1"/>
            <a:ext cx="2352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endParaRPr lang="en-US" altLang="en-US" sz="48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7400" y="504589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 flipH="1">
            <a:off x="5904978" y="5127300"/>
            <a:ext cx="4001022" cy="914400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lang="en-US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chia </a:t>
            </a:r>
            <a:r>
              <a:rPr lang="en-US" sz="3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mấy</a:t>
            </a:r>
            <a:r>
              <a:rPr lang="en-US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n-US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24295" r="11805" b="37852"/>
          <a:stretch/>
        </p:blipFill>
        <p:spPr bwMode="auto">
          <a:xfrm>
            <a:off x="1582455" y="75571"/>
            <a:ext cx="457200" cy="30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55" y="-249303"/>
            <a:ext cx="1169138" cy="110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92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3124200" y="176603"/>
            <a:ext cx="6248400" cy="2667000"/>
          </a:xfrm>
          <a:prstGeom prst="ellipseRibbon2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4776"/>
            <a:ext cx="9144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5" descr="HAPPYF~3">
            <a:extLst>
              <a:ext uri="{FF2B5EF4-FFF2-40B4-BE49-F238E27FC236}">
                <a16:creationId xmlns:a16="http://schemas.microsoft.com/office/drawing/2014/main" id="{33677B87-327A-4582-8728-AF8BD097AF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2954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!danc_cl">
            <a:extLst>
              <a:ext uri="{FF2B5EF4-FFF2-40B4-BE49-F238E27FC236}">
                <a16:creationId xmlns:a16="http://schemas.microsoft.com/office/drawing/2014/main" id="{B04B38FA-ACC7-4FA8-AC72-2C37813127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-41950"/>
            <a:ext cx="108037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34530" y="3505200"/>
            <a:ext cx="4827740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endParaRPr lang="en-US" altLang="en-US"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nấp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ao</a:t>
            </a:r>
            <a:endParaRPr lang="en-US" altLang="en-US"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Mải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cào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cào</a:t>
            </a:r>
            <a:endParaRPr lang="en-US" altLang="en-US"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4583" y="3526717"/>
            <a:ext cx="5054774" cy="230832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tai: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9369468" y="3886200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1972540" y="453055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742007" y="3260266"/>
            <a:ext cx="644356" cy="644356"/>
          </a:xfrm>
          <a:prstGeom prst="star5">
            <a:avLst/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9237470" y="5814114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5926222" y="2521425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2616896" y="5898060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5905345" y="6019800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5053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1752600" y="152400"/>
            <a:ext cx="762000" cy="685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vi-VN" dirty="0"/>
          </a:p>
        </p:txBody>
      </p:sp>
      <p:sp>
        <p:nvSpPr>
          <p:cNvPr id="3" name="Rounded Rectangle 2"/>
          <p:cNvSpPr/>
          <p:nvPr/>
        </p:nvSpPr>
        <p:spPr>
          <a:xfrm>
            <a:off x="2514600" y="152400"/>
            <a:ext cx="1219200" cy="685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362201"/>
            <a:ext cx="7847013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9600" y="831854"/>
            <a:ext cx="3674404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endParaRPr lang="en-US" altLang="en-US" sz="48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21796" y="1524000"/>
            <a:ext cx="83275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con. </a:t>
            </a:r>
            <a:endParaRPr lang="vi-VN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66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2261438" y="385543"/>
            <a:ext cx="644356" cy="644356"/>
          </a:xfrm>
          <a:prstGeom prst="star5">
            <a:avLst>
              <a:gd name="adj" fmla="val 17340"/>
              <a:gd name="hf" fmla="val 105146"/>
              <a:gd name="vf" fmla="val 110557"/>
            </a:avLst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4343400" y="1524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6016457" y="474578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8025326" y="474578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9374999" y="685800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870433" y="55626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621267" y="5005509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5372101" y="5244389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991601" y="475125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3429001"/>
            <a:ext cx="2036679" cy="115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61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22" y="304800"/>
            <a:ext cx="76263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449780"/>
            <a:ext cx="8399603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90908"/>
            <a:ext cx="2819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90601"/>
            <a:ext cx="2743200" cy="1558401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910251"/>
            <a:ext cx="2816225" cy="183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4419600"/>
            <a:ext cx="382760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12334"/>
            <a:ext cx="31210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29" y="1151221"/>
            <a:ext cx="25003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56" y="4230229"/>
            <a:ext cx="2500313" cy="155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156" y="2438401"/>
            <a:ext cx="25003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86" y="5008175"/>
            <a:ext cx="43719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22133"/>
            <a:ext cx="3810000" cy="98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504"/>
            <a:ext cx="12192000" cy="550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806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72895E-6 L -0.33733 0.29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14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6559E-6 L -0.37083 0.625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31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973E-6 L 0.63333 0.108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5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033E-6 L 0.29601 0.2696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3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-0.08256 L 0.09289 0.36864 C 0.11459 0.47016 0.14671 0.52636 0.18004 0.52636 C 0.21841 0.52636 0.24896 0.47016 0.27049 0.36864 L 0.37327 -0.08256 " pathEditMode="relative" rAng="0" ptsTypes="FffFF">
                                      <p:cBhvr>
                                        <p:cTn id="4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30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140"/>
            <a:ext cx="10363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1800" y="609600"/>
            <a:ext cx="2209800" cy="762000"/>
          </a:xfrm>
          <a:prstGeom prst="rect">
            <a:avLst/>
          </a:prstGeom>
          <a:solidFill>
            <a:srgbClr val="F5670F"/>
          </a:solidFill>
          <a:ln w="9525" cap="flat" cmpd="sng" algn="ctr">
            <a:solidFill>
              <a:srgbClr val="33339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</a:rPr>
              <a:t>Nhận biết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22" y="457201"/>
            <a:ext cx="84394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7442" y="4673264"/>
            <a:ext cx="8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2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60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5229" y="4673264"/>
            <a:ext cx="13655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endParaRPr lang="en-US" altLang="en-US" sz="60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04288" y="4642991"/>
            <a:ext cx="11673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ích</a:t>
            </a:r>
            <a:endParaRPr lang="en-US" altLang="en-US" sz="60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09972" y="4670025"/>
            <a:ext cx="13388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lang="en-US" altLang="en-US" sz="60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Ếch con thích đọc sá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6780" y="5658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3537" y="76201"/>
            <a:ext cx="7848600" cy="224676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6000" kern="0" dirty="0">
                <a:solidFill>
                  <a:srgbClr val="0000FF"/>
                </a:solidFill>
              </a:rPr>
              <a:t> </a:t>
            </a:r>
            <a:r>
              <a:rPr lang="vi-VN" altLang="en-US" sz="5400" b="1" kern="0" dirty="0">
                <a:solidFill>
                  <a:schemeClr val="bg1"/>
                </a:solidFill>
              </a:rPr>
              <a:t>Bài</a:t>
            </a:r>
            <a:r>
              <a:rPr lang="vi-VN" altLang="en-US" sz="5400" b="1" kern="0" dirty="0">
                <a:solidFill>
                  <a:srgbClr val="0000FF"/>
                </a:solidFill>
              </a:rPr>
              <a:t> </a:t>
            </a:r>
            <a:r>
              <a:rPr lang="vi-VN" altLang="en-US" sz="5400" b="1" kern="0" dirty="0"/>
              <a:t>5</a:t>
            </a:r>
            <a:r>
              <a:rPr lang="en-US" altLang="en-US" sz="5400" b="1" kern="0" dirty="0">
                <a:latin typeface=".VnAvant" panose="020B7200000000000000" pitchFamily="34" charset="0"/>
              </a:rPr>
              <a:t>8</a:t>
            </a:r>
            <a:endParaRPr lang="vi-VN" altLang="en-US" sz="5400" b="1" kern="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7200" kern="0" dirty="0">
                <a:solidFill>
                  <a:srgbClr val="000000"/>
                </a:solidFill>
              </a:rPr>
              <a:t>  </a:t>
            </a:r>
            <a:r>
              <a:rPr lang="en-US" altLang="en-US" sz="80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ach   </a:t>
            </a:r>
            <a:r>
              <a:rPr lang="en-US" altLang="en-US" sz="80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êch</a:t>
            </a:r>
            <a:r>
              <a:rPr lang="en-US" altLang="en-US" sz="80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80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ich</a:t>
            </a:r>
            <a:endParaRPr lang="vi-VN" kern="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3538" y="3276601"/>
            <a:ext cx="48878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r>
              <a:rPr lang="vi-VN" altLang="en-US" sz="80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8000" b="1" kern="0" dirty="0">
                <a:solidFill>
                  <a:srgbClr val="FF0066"/>
                </a:solidFill>
              </a:rPr>
              <a:t>     </a:t>
            </a:r>
            <a:r>
              <a:rPr lang="en-US" altLang="en-US" sz="8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êch</a:t>
            </a:r>
            <a:endParaRPr lang="en-US" altLang="en-US" sz="80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29600" y="3192050"/>
            <a:ext cx="14959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ich</a:t>
            </a:r>
            <a:endParaRPr lang="en-US" altLang="en-US" sz="80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inus 4"/>
          <p:cNvSpPr/>
          <p:nvPr/>
        </p:nvSpPr>
        <p:spPr>
          <a:xfrm>
            <a:off x="2819400" y="4213565"/>
            <a:ext cx="990600" cy="2697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37" y="4300046"/>
            <a:ext cx="755650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250667"/>
            <a:ext cx="755650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5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5761" y="686989"/>
            <a:ext cx="662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r>
              <a:rPr lang="vi-VN" altLang="en-US" sz="80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8000" b="1" kern="0" dirty="0">
                <a:solidFill>
                  <a:srgbClr val="FF0066"/>
                </a:solidFill>
              </a:rPr>
              <a:t>     </a:t>
            </a:r>
            <a:r>
              <a:rPr lang="en-US" altLang="en-US" sz="8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êch</a:t>
            </a:r>
            <a:endParaRPr lang="en-US" altLang="en-US" sz="80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0" y="609601"/>
            <a:ext cx="14959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ich</a:t>
            </a:r>
            <a:endParaRPr lang="en-US" altLang="en-US" sz="80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-152400"/>
            <a:ext cx="8969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152400"/>
            <a:ext cx="16764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495800" y="2286000"/>
            <a:ext cx="1600200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8000" b="1" kern="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0" y="2292263"/>
            <a:ext cx="1752600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72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r>
              <a:rPr lang="vi-VN" altLang="en-US" sz="80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dirty="0"/>
          </a:p>
        </p:txBody>
      </p:sp>
      <p:sp>
        <p:nvSpPr>
          <p:cNvPr id="6" name="Rounded Rectangle 5"/>
          <p:cNvSpPr/>
          <p:nvPr/>
        </p:nvSpPr>
        <p:spPr>
          <a:xfrm>
            <a:off x="4495800" y="3282863"/>
            <a:ext cx="3352800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8000" b="1" kern="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8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ách</a:t>
            </a:r>
            <a:r>
              <a:rPr lang="vi-VN" altLang="en-US" sz="80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2500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154489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vi-VN" sz="44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1400" y="154488"/>
            <a:ext cx="48654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kern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Mình</a:t>
            </a:r>
            <a:r>
              <a:rPr lang="en-US" sz="48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en-US" sz="4800" b="1" kern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cùng</a:t>
            </a:r>
            <a:r>
              <a:rPr lang="en-US" sz="48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en-US" sz="4800" b="1" kern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thi</a:t>
            </a:r>
            <a:r>
              <a:rPr lang="en-US" sz="48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en-US" sz="4800" b="1" kern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tài</a:t>
            </a:r>
            <a:r>
              <a:rPr lang="en-US" sz="48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! </a:t>
            </a:r>
            <a:endParaRPr lang="vi-VN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5485"/>
            <a:ext cx="9144000" cy="538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86050" y="3124200"/>
            <a:ext cx="6858000" cy="281940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ach</a:t>
            </a:r>
          </a:p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êch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3: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ich</a:t>
            </a:r>
            <a:endParaRPr lang="vi-VN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pic>
        <p:nvPicPr>
          <p:cNvPr id="4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701" y="539209"/>
            <a:ext cx="1866900" cy="10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272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152401"/>
            <a:ext cx="76962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ach</a:t>
            </a:r>
          </a:p>
        </p:txBody>
      </p:sp>
      <p:sp>
        <p:nvSpPr>
          <p:cNvPr id="3" name="Rectangle 2"/>
          <p:cNvSpPr/>
          <p:nvPr/>
        </p:nvSpPr>
        <p:spPr>
          <a:xfrm>
            <a:off x="1509386" y="1363249"/>
            <a:ext cx="8991600" cy="286232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vách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tách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</a:p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sạch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Minus 3"/>
          <p:cNvSpPr/>
          <p:nvPr/>
        </p:nvSpPr>
        <p:spPr>
          <a:xfrm>
            <a:off x="4651853" y="2133600"/>
            <a:ext cx="1520347" cy="3048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2211998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3074555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3119602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63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52401"/>
            <a:ext cx="81534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êch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1676400"/>
            <a:ext cx="8610600" cy="286232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chếch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mếch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</a:p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lệch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2514601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2514601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3352801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5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392</Words>
  <Application>Microsoft Office PowerPoint</Application>
  <PresentationFormat>Widescreen</PresentationFormat>
  <Paragraphs>101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.VnAvant</vt:lpstr>
      <vt:lpstr>Arial</vt:lpstr>
      <vt:lpstr>Calibri</vt:lpstr>
      <vt:lpstr>HP001 5Ha</vt:lpstr>
      <vt:lpstr>Tahoma</vt:lpstr>
      <vt:lpstr>Times New Roman</vt:lpstr>
      <vt:lpstr>Trebuchet MS</vt:lpstr>
      <vt:lpstr>UTM Avo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36</cp:revision>
  <dcterms:created xsi:type="dcterms:W3CDTF">2020-11-09T02:43:41Z</dcterms:created>
  <dcterms:modified xsi:type="dcterms:W3CDTF">2022-12-28T02:14:23Z</dcterms:modified>
</cp:coreProperties>
</file>