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94" r:id="rId3"/>
    <p:sldId id="262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79" r:id="rId13"/>
    <p:sldId id="269" r:id="rId14"/>
    <p:sldId id="268" r:id="rId15"/>
    <p:sldId id="267" r:id="rId16"/>
    <p:sldId id="266" r:id="rId17"/>
    <p:sldId id="265" r:id="rId18"/>
    <p:sldId id="264" r:id="rId19"/>
    <p:sldId id="263" r:id="rId20"/>
    <p:sldId id="284" r:id="rId21"/>
    <p:sldId id="280" r:id="rId22"/>
    <p:sldId id="281" r:id="rId23"/>
    <p:sldId id="283" r:id="rId24"/>
    <p:sldId id="258" r:id="rId25"/>
    <p:sldId id="259" r:id="rId26"/>
    <p:sldId id="260" r:id="rId27"/>
    <p:sldId id="261" r:id="rId28"/>
    <p:sldId id="289" r:id="rId29"/>
    <p:sldId id="285" r:id="rId30"/>
    <p:sldId id="286" r:id="rId31"/>
    <p:sldId id="288" r:id="rId32"/>
    <p:sldId id="287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7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7665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2649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710333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428868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55791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7996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7232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447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1207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61580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9039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3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file:///C:\Documents%20and%20Settings\Mai%20Trong%20Nghia\My%20Documents\Downloads\Music\Em%20Y&#234;u%20Tr&#432;&#7901;ng%20Em%20-%20Nh&#7841;c%20Thi&#7871;u%20Nhi%20_%20WlpTUUJb,%20Upload_%20yeuamnhac%202012.mp3" TargetMode="External"/><Relationship Id="rId1" Type="http://schemas.openxmlformats.org/officeDocument/2006/relationships/audio" Target="file:///D:\My%20Documents\Em%20Yeu%20Tr&#173;uong%20em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1.png"/><Relationship Id="rId4" Type="http://schemas.openxmlformats.org/officeDocument/2006/relationships/image" Target="../media/image50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slide" Target="slide18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20.gif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18.xml"/><Relationship Id="rId5" Type="http://schemas.openxmlformats.org/officeDocument/2006/relationships/image" Target="../media/image12.png"/><Relationship Id="rId15" Type="http://schemas.openxmlformats.org/officeDocument/2006/relationships/slide" Target="slide23.xml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.xml"/><Relationship Id="rId18" Type="http://schemas.openxmlformats.org/officeDocument/2006/relationships/image" Target="../media/image20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openxmlformats.org/officeDocument/2006/relationships/image" Target="../media/image23.png"/><Relationship Id="rId2" Type="http://schemas.openxmlformats.org/officeDocument/2006/relationships/image" Target="../media/image30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5.xml"/><Relationship Id="rId5" Type="http://schemas.openxmlformats.org/officeDocument/2006/relationships/image" Target="../media/image18.png"/><Relationship Id="rId15" Type="http://schemas.openxmlformats.org/officeDocument/2006/relationships/slide" Target="slide18.xml"/><Relationship Id="rId10" Type="http://schemas.openxmlformats.org/officeDocument/2006/relationships/image" Target="../media/image31.png"/><Relationship Id="rId4" Type="http://schemas.openxmlformats.org/officeDocument/2006/relationships/slide" Target="slide24.xml"/><Relationship Id="rId9" Type="http://schemas.openxmlformats.org/officeDocument/2006/relationships/slide" Target="slide26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464" y="98988"/>
            <a:ext cx="857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Em Yeu Tr­uong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543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A0210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3" y="267712"/>
            <a:ext cx="1485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WordArt 6"/>
          <p:cNvSpPr>
            <a:spLocks noChangeArrowheads="1" noChangeShapeType="1" noTextEdit="1"/>
          </p:cNvSpPr>
          <p:nvPr/>
        </p:nvSpPr>
        <p:spPr bwMode="auto">
          <a:xfrm>
            <a:off x="3313793" y="4657660"/>
            <a:ext cx="6246856" cy="764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dự giờ thăm lớp</a:t>
            </a: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2968544" y="2440871"/>
            <a:ext cx="6613782" cy="632744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048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0" cap="none" spc="0" normalizeH="0" baseline="0" noProof="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Nhiệt liệt chào đón các thầy cô giáo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8136" name="Em Yêu Trường Em - Nhạc Thiếu Nhi _ WlpTUUJb, Upload_ yeuamnhac 2012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9715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BD20530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8" y="4623793"/>
            <a:ext cx="111323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BD20530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968" y="5604595"/>
            <a:ext cx="2114550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31"/>
          <p:cNvSpPr>
            <a:spLocks noChangeArrowheads="1"/>
          </p:cNvSpPr>
          <p:nvPr/>
        </p:nvSpPr>
        <p:spPr bwMode="auto">
          <a:xfrm>
            <a:off x="2946867" y="5666148"/>
            <a:ext cx="61448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Aptim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ptim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ptim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ptim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ptim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altLang="vi-V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Lương</a:t>
            </a:r>
            <a:r>
              <a:rPr kumimoji="0" lang="en-US" alt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altLang="vi-VN" sz="3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Vân</a:t>
            </a:r>
            <a:r>
              <a:rPr kumimoji="0" lang="en-US" altLang="vi-VN" sz="3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Anh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60" name="Rectangle 31"/>
          <p:cNvSpPr>
            <a:spLocks noChangeArrowheads="1"/>
          </p:cNvSpPr>
          <p:nvPr/>
        </p:nvSpPr>
        <p:spPr bwMode="auto">
          <a:xfrm>
            <a:off x="4000974" y="3279343"/>
            <a:ext cx="4583853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Aptim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ptim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ptim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ptim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ptim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altLang="vi-VN" sz="495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LíP</a:t>
            </a:r>
            <a:r>
              <a:rPr kumimoji="0" lang="en-US" altLang="vi-VN" sz="49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vi-VN" sz="49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1B</a:t>
            </a:r>
            <a:endParaRPr kumimoji="0" lang="en-US" altLang="vi-VN" sz="49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H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181350" y="267712"/>
            <a:ext cx="61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Aptim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ptim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ptim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ptim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ptim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ỦY BAN NHÂN DÂN HUYỆN AN LÃO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3220490" y="673209"/>
            <a:ext cx="61448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Aptim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ptim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ptim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ptim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ptim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ptima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60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2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22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01910" y="612438"/>
            <a:ext cx="551946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2121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78385" y="5852008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0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4646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58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525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6"/>
            <a:ext cx="7924800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4430486"/>
            <a:ext cx="80457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60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endParaRPr lang="vi-VN" sz="1050" dirty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6890" y="4430487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0885" y="4419602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31629" y="4413348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13802" y="4413347"/>
            <a:ext cx="14590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81001"/>
            <a:ext cx="9372600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kern="0" dirty="0">
                <a:solidFill>
                  <a:srgbClr val="000000"/>
                </a:solidFill>
              </a:rPr>
              <a:t>Bài </a:t>
            </a:r>
            <a:r>
              <a:rPr lang="vi-VN" altLang="en-US" sz="5400" b="1" kern="0" dirty="0">
                <a:solidFill>
                  <a:srgbClr val="000000"/>
                </a:solidFill>
              </a:rPr>
              <a:t>61</a:t>
            </a:r>
            <a:endParaRPr lang="vi-VN" altLang="en-US" sz="5400" b="1" kern="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ong</a:t>
            </a:r>
            <a:r>
              <a:rPr lang="en-US" altLang="en-US" sz="7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altLang="en-US" sz="7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ung</a:t>
            </a:r>
            <a:r>
              <a:rPr lang="en-US" altLang="en-US" sz="7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ưng</a:t>
            </a:r>
            <a:endParaRPr lang="vi-VN" sz="1600" kern="0" dirty="0">
              <a:solidFill>
                <a:srgbClr val="000000"/>
              </a:solidFill>
            </a:endParaRPr>
          </a:p>
        </p:txBody>
      </p:sp>
      <p:sp>
        <p:nvSpPr>
          <p:cNvPr id="3" name="Flowchart: Connector 2"/>
          <p:cNvSpPr/>
          <p:nvPr/>
        </p:nvSpPr>
        <p:spPr bwMode="auto">
          <a:xfrm>
            <a:off x="1544782" y="2718013"/>
            <a:ext cx="798012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4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110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557479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0818" y="3402132"/>
            <a:ext cx="929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657600" y="4389369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467600" y="4421396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819400" y="5575558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229600" y="5583243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9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9" y="914401"/>
            <a:ext cx="1851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209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722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8610601" y="1002544"/>
            <a:ext cx="17139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endParaRPr lang="vi-VN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endParaRPr lang="vi-VN" dirty="0"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endParaRPr lang="vi-VN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01001" y="3833405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b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581401" y="370038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" name="Minus 6"/>
          <p:cNvSpPr/>
          <p:nvPr/>
        </p:nvSpPr>
        <p:spPr>
          <a:xfrm>
            <a:off x="8077201" y="3769096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500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500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0066"/>
                </a:solidFill>
                <a:latin typeface=".VnAvant" pitchFamily="34" charset="0"/>
              </a:rPr>
              <a:t>«</a:t>
            </a:r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471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558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60183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 smtClean="0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54744" y="3934691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ßng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âng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æng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éng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óng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®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ùng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öng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4222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chãng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743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b«ng</a:t>
            </a:r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sóng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6515" y="2514601"/>
            <a:ext cx="3892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b¸nh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087706" y="292837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037556" y="28782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8972527" y="3274874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257932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3373" y="238493"/>
            <a:ext cx="1255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ong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6345" y="258760"/>
            <a:ext cx="1255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.VnAvant" pitchFamily="34" charset="0"/>
              </a:rPr>
              <a:t>«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238492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ung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6800" y="275077"/>
            <a:ext cx="1303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ưng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64289"/>
              </p:ext>
            </p:extLst>
          </p:nvPr>
        </p:nvGraphicFramePr>
        <p:xfrm>
          <a:off x="4859481" y="1170226"/>
          <a:ext cx="2864416" cy="1524000"/>
        </p:xfrm>
        <a:graphic>
          <a:graphicData uri="http://schemas.openxmlformats.org/drawingml/2006/table">
            <a:tbl>
              <a:tblPr firstRow="1" bandRow="1"/>
              <a:tblGrid>
                <a:gridCol w="143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dirty="0" err="1" smtClean="0">
                          <a:latin typeface=".VnAvant" pitchFamily="34" charset="0"/>
                        </a:rPr>
                        <a:t>tr</a:t>
                      </a:r>
                      <a:endParaRPr lang="en-US" sz="4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4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4400" b="1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4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833962" y="27432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ßng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âng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æng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éng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óng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®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ùng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öng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51" y="4189750"/>
            <a:ext cx="2124941" cy="13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89" y="4162042"/>
            <a:ext cx="1820141" cy="124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762" y="4062220"/>
            <a:ext cx="1752600" cy="13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44783" y="5791201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chong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chãng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4990" y="5791200"/>
            <a:ext cx="2558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b«ng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sóng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00522" y="5779762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b¸nh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chưng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8" name="Minus 17"/>
          <p:cNvSpPr/>
          <p:nvPr/>
        </p:nvSpPr>
        <p:spPr>
          <a:xfrm>
            <a:off x="2159545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" name="Minus 18"/>
          <p:cNvSpPr/>
          <p:nvPr/>
        </p:nvSpPr>
        <p:spPr>
          <a:xfrm>
            <a:off x="3719189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5247340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1" name="Minus 20"/>
          <p:cNvSpPr/>
          <p:nvPr/>
        </p:nvSpPr>
        <p:spPr>
          <a:xfrm>
            <a:off x="6436100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2" name="Minus 21"/>
          <p:cNvSpPr/>
          <p:nvPr/>
        </p:nvSpPr>
        <p:spPr>
          <a:xfrm>
            <a:off x="9473884" y="6273692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4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467600" y="326310"/>
            <a:ext cx="2209800" cy="12105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600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4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/>
              <a:t>Đọc</a:t>
            </a:r>
            <a:endParaRPr lang="vi-VN" sz="11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5564" y="3581401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467600" y="405720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172200" y="4724401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8305800" y="47244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657600" y="5295674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3" y="3352801"/>
            <a:ext cx="8569036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05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195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15766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35" y="40682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60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23" y="532003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4" y="531992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9725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32" y="591762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2413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GIẢI CỨU THÚ CƯNG</a:t>
            </a:r>
            <a:endParaRPr lang="en-US" altLang="en-US" sz="3200" b="1" kern="0" dirty="0">
              <a:solidFill>
                <a:srgbClr val="000000"/>
              </a:solidFill>
            </a:endParaRP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7188"/>
            <a:ext cx="12191999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2" y="1981201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7311" y="2209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63153" y="3235130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0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13592" y="4857751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0711" y="4857751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5162132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90" y="3082116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12" y="3075189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0081" y="4755485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6193" y="477144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83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600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4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69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/>
              <a:t>Đọc</a:t>
            </a:r>
            <a:endParaRPr lang="vi-VN" sz="1100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1524000" y="4495800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1524000" y="4724400"/>
            <a:ext cx="9067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5782" y="1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thống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1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</a:t>
            </a:r>
            <a:endParaRPr lang="vi-VN" sz="1400" dirty="0">
              <a:solidFill>
                <a:srgbClr val="000000"/>
              </a:solidFill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137160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lang="vi-VN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0885" y="2557325"/>
            <a:ext cx="5290231" cy="584775"/>
          </a:xfrm>
          <a:prstGeom prst="rect">
            <a:avLst/>
          </a:prstGeom>
          <a:solidFill>
            <a:srgbClr val="FF0066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-330534"/>
            <a:ext cx="7239000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604655" y="1528805"/>
            <a:ext cx="6085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bắt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và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nhốt </a:t>
            </a:r>
            <a:endParaRPr lang="vi-VN" sz="16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chuồng. Trong lúc kẻ xấu đang say ngủ, hãy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trả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lời đúng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</a:t>
            </a:r>
            <a:r>
              <a:rPr lang="vi-VN" sz="2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câu hỏi và giúp các chú cún trốn thoát.</a:t>
            </a:r>
            <a:endParaRPr lang="vi-VN"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0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4744" y="3267691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92378" y="4612873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829301" y="3429000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4951" y="4108482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5600" y="3124200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96532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39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9478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85166" y="4713782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6679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defRPr/>
              </a:pPr>
              <a:r>
                <a:rPr lang="en-US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4363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4271069" y="35634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685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664097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4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37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4436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6019801" y="1406958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984770" y="5486401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56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3286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266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1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733800" y="2981056"/>
            <a:ext cx="343074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00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25211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30" y="883035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4225211" y="13949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3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9504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28274" y="2743200"/>
            <a:ext cx="479810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0" y="66910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8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6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95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1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451210" y="3124201"/>
            <a:ext cx="64572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5474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5386" y="1688282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3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65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56857" y="2610519"/>
            <a:ext cx="617348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  <a:endParaRPr lang="vi-VN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726282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547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6783478" y="735762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713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500</Words>
  <Application>Microsoft Office PowerPoint</Application>
  <PresentationFormat>Widescreen</PresentationFormat>
  <Paragraphs>131</Paragraphs>
  <Slides>34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.VnAvant</vt:lpstr>
      <vt:lpstr>.VnTifani HeavyH</vt:lpstr>
      <vt:lpstr>Arial</vt:lpstr>
      <vt:lpstr>Calibri</vt:lpstr>
      <vt:lpstr>HP001 4 hàng 2 ô ly</vt:lpstr>
      <vt:lpstr>Questrial</vt:lpstr>
      <vt:lpstr>Tahoma</vt:lpstr>
      <vt:lpstr>Times New Roman</vt:lpstr>
      <vt:lpstr>Trebuchet MS</vt:lpstr>
      <vt:lpstr>UTM Avo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52</cp:revision>
  <dcterms:created xsi:type="dcterms:W3CDTF">2020-11-09T02:45:03Z</dcterms:created>
  <dcterms:modified xsi:type="dcterms:W3CDTF">2022-12-28T01:55:55Z</dcterms:modified>
</cp:coreProperties>
</file>