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394" r:id="rId4"/>
    <p:sldId id="344" r:id="rId5"/>
    <p:sldId id="309" r:id="rId6"/>
    <p:sldId id="262" r:id="rId7"/>
    <p:sldId id="293" r:id="rId8"/>
    <p:sldId id="375" r:id="rId9"/>
    <p:sldId id="316" r:id="rId10"/>
    <p:sldId id="271" r:id="rId11"/>
    <p:sldId id="305" r:id="rId12"/>
    <p:sldId id="303" r:id="rId13"/>
    <p:sldId id="304" r:id="rId14"/>
    <p:sldId id="353" r:id="rId15"/>
    <p:sldId id="351" r:id="rId16"/>
    <p:sldId id="393" r:id="rId17"/>
    <p:sldId id="378" r:id="rId18"/>
    <p:sldId id="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E00143-2DF9-48CA-8213-3D4E0893864F}" v="406" dt="2022-10-30T09:02:41.755"/>
  </p1510:revLst>
</p1510:revInfo>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75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Duyen" userId="3bde21e6acdd51f3" providerId="LiveId" clId="{DDE00143-2DF9-48CA-8213-3D4E0893864F}"/>
    <pc:docChg chg="undo custSel addSld delSld modSld sldOrd">
      <pc:chgData name="Pham Duyen" userId="3bde21e6acdd51f3" providerId="LiveId" clId="{DDE00143-2DF9-48CA-8213-3D4E0893864F}" dt="2022-10-30T09:03:42.210" v="1488" actId="1036"/>
      <pc:docMkLst>
        <pc:docMk/>
      </pc:docMkLst>
      <pc:sldChg chg="addSp delSp modSp mod">
        <pc:chgData name="Pham Duyen" userId="3bde21e6acdd51f3" providerId="LiveId" clId="{DDE00143-2DF9-48CA-8213-3D4E0893864F}" dt="2022-10-30T09:03:42.210" v="1488" actId="1036"/>
        <pc:sldMkLst>
          <pc:docMk/>
          <pc:sldMk cId="519977890" sldId="257"/>
        </pc:sldMkLst>
        <pc:spChg chg="del">
          <ac:chgData name="Pham Duyen" userId="3bde21e6acdd51f3" providerId="LiveId" clId="{DDE00143-2DF9-48CA-8213-3D4E0893864F}" dt="2022-10-27T13:52:18.124" v="65" actId="478"/>
          <ac:spMkLst>
            <pc:docMk/>
            <pc:sldMk cId="519977890" sldId="257"/>
            <ac:spMk id="2" creationId="{00000000-0000-0000-0000-000000000000}"/>
          </ac:spMkLst>
        </pc:spChg>
        <pc:spChg chg="add mod">
          <ac:chgData name="Pham Duyen" userId="3bde21e6acdd51f3" providerId="LiveId" clId="{DDE00143-2DF9-48CA-8213-3D4E0893864F}" dt="2022-10-27T14:06:32.933" v="635" actId="2710"/>
          <ac:spMkLst>
            <pc:docMk/>
            <pc:sldMk cId="519977890" sldId="257"/>
            <ac:spMk id="3" creationId="{891B9FFA-FAF0-093C-7F77-762A4ABCF7EA}"/>
          </ac:spMkLst>
        </pc:spChg>
        <pc:spChg chg="add mod">
          <ac:chgData name="Pham Duyen" userId="3bde21e6acdd51f3" providerId="LiveId" clId="{DDE00143-2DF9-48CA-8213-3D4E0893864F}" dt="2022-10-30T09:03:42.210" v="1488" actId="1036"/>
          <ac:spMkLst>
            <pc:docMk/>
            <pc:sldMk cId="519977890" sldId="257"/>
            <ac:spMk id="4" creationId="{44BC7502-1AC8-B980-3BE0-EFA28823A6E4}"/>
          </ac:spMkLst>
        </pc:spChg>
        <pc:spChg chg="add mod">
          <ac:chgData name="Pham Duyen" userId="3bde21e6acdd51f3" providerId="LiveId" clId="{DDE00143-2DF9-48CA-8213-3D4E0893864F}" dt="2022-10-30T09:01:23.210" v="1370"/>
          <ac:spMkLst>
            <pc:docMk/>
            <pc:sldMk cId="519977890" sldId="257"/>
            <ac:spMk id="5" creationId="{7692D94A-85EA-4085-68D2-94F7F543F661}"/>
          </ac:spMkLst>
        </pc:spChg>
        <pc:spChg chg="mod">
          <ac:chgData name="Pham Duyen" userId="3bde21e6acdd51f3" providerId="LiveId" clId="{DDE00143-2DF9-48CA-8213-3D4E0893864F}" dt="2022-10-30T09:02:41.755" v="1433" actId="1036"/>
          <ac:spMkLst>
            <pc:docMk/>
            <pc:sldMk cId="519977890" sldId="257"/>
            <ac:spMk id="2051" creationId="{00000000-0000-0000-0000-000000000000}"/>
          </ac:spMkLst>
        </pc:spChg>
        <pc:spChg chg="del mod">
          <ac:chgData name="Pham Duyen" userId="3bde21e6acdd51f3" providerId="LiveId" clId="{DDE00143-2DF9-48CA-8213-3D4E0893864F}" dt="2022-10-27T13:53:24.978" v="66" actId="478"/>
          <ac:spMkLst>
            <pc:docMk/>
            <pc:sldMk cId="519977890" sldId="257"/>
            <ac:spMk id="2056" creationId="{00000000-0000-0000-0000-000000000000}"/>
          </ac:spMkLst>
        </pc:spChg>
        <pc:grpChg chg="mod">
          <ac:chgData name="Pham Duyen" userId="3bde21e6acdd51f3" providerId="LiveId" clId="{DDE00143-2DF9-48CA-8213-3D4E0893864F}" dt="2022-10-27T13:53:31.651" v="87" actId="1037"/>
          <ac:grpSpMkLst>
            <pc:docMk/>
            <pc:sldMk cId="519977890" sldId="257"/>
            <ac:grpSpMk id="2052" creationId="{00000000-0000-0000-0000-000000000000}"/>
          </ac:grpSpMkLst>
        </pc:grpChg>
        <pc:grpChg chg="mod">
          <ac:chgData name="Pham Duyen" userId="3bde21e6acdd51f3" providerId="LiveId" clId="{DDE00143-2DF9-48CA-8213-3D4E0893864F}" dt="2022-10-27T13:53:43.153" v="107" actId="1038"/>
          <ac:grpSpMkLst>
            <pc:docMk/>
            <pc:sldMk cId="519977890" sldId="257"/>
            <ac:grpSpMk id="2053" creationId="{00000000-0000-0000-0000-000000000000}"/>
          </ac:grpSpMkLst>
        </pc:grpChg>
        <pc:grpChg chg="mod">
          <ac:chgData name="Pham Duyen" userId="3bde21e6acdd51f3" providerId="LiveId" clId="{DDE00143-2DF9-48CA-8213-3D4E0893864F}" dt="2022-10-27T13:53:56.844" v="130" actId="1037"/>
          <ac:grpSpMkLst>
            <pc:docMk/>
            <pc:sldMk cId="519977890" sldId="257"/>
            <ac:grpSpMk id="2055" creationId="{00000000-0000-0000-0000-000000000000}"/>
          </ac:grpSpMkLst>
        </pc:grpChg>
        <pc:picChg chg="add mod">
          <ac:chgData name="Pham Duyen" userId="3bde21e6acdd51f3" providerId="LiveId" clId="{DDE00143-2DF9-48CA-8213-3D4E0893864F}" dt="2022-10-30T09:01:23.210" v="1370"/>
          <ac:picMkLst>
            <pc:docMk/>
            <pc:sldMk cId="519977890" sldId="257"/>
            <ac:picMk id="2" creationId="{14B17283-9CDA-6E74-CB18-DB4F78E1BF6C}"/>
          </ac:picMkLst>
        </pc:picChg>
        <pc:picChg chg="mod">
          <ac:chgData name="Pham Duyen" userId="3bde21e6acdd51f3" providerId="LiveId" clId="{DDE00143-2DF9-48CA-8213-3D4E0893864F}" dt="2022-10-27T13:53:56.844" v="130" actId="1037"/>
          <ac:picMkLst>
            <pc:docMk/>
            <pc:sldMk cId="519977890" sldId="257"/>
            <ac:picMk id="2057" creationId="{00000000-0000-0000-0000-000000000000}"/>
          </ac:picMkLst>
        </pc:picChg>
        <pc:picChg chg="mod">
          <ac:chgData name="Pham Duyen" userId="3bde21e6acdd51f3" providerId="LiveId" clId="{DDE00143-2DF9-48CA-8213-3D4E0893864F}" dt="2022-10-27T13:53:56.844" v="130" actId="1037"/>
          <ac:picMkLst>
            <pc:docMk/>
            <pc:sldMk cId="519977890" sldId="257"/>
            <ac:picMk id="2058" creationId="{00000000-0000-0000-0000-000000000000}"/>
          </ac:picMkLst>
        </pc:picChg>
        <pc:picChg chg="mod">
          <ac:chgData name="Pham Duyen" userId="3bde21e6acdd51f3" providerId="LiveId" clId="{DDE00143-2DF9-48CA-8213-3D4E0893864F}" dt="2022-10-27T13:53:43.153" v="107" actId="1038"/>
          <ac:picMkLst>
            <pc:docMk/>
            <pc:sldMk cId="519977890" sldId="257"/>
            <ac:picMk id="2061" creationId="{00000000-0000-0000-0000-000000000000}"/>
          </ac:picMkLst>
        </pc:picChg>
        <pc:picChg chg="mod">
          <ac:chgData name="Pham Duyen" userId="3bde21e6acdd51f3" providerId="LiveId" clId="{DDE00143-2DF9-48CA-8213-3D4E0893864F}" dt="2022-10-27T13:53:43.153" v="107" actId="1038"/>
          <ac:picMkLst>
            <pc:docMk/>
            <pc:sldMk cId="519977890" sldId="257"/>
            <ac:picMk id="2062" creationId="{00000000-0000-0000-0000-000000000000}"/>
          </ac:picMkLst>
        </pc:picChg>
        <pc:picChg chg="mod">
          <ac:chgData name="Pham Duyen" userId="3bde21e6acdd51f3" providerId="LiveId" clId="{DDE00143-2DF9-48CA-8213-3D4E0893864F}" dt="2022-10-27T13:53:31.651" v="87" actId="1037"/>
          <ac:picMkLst>
            <pc:docMk/>
            <pc:sldMk cId="519977890" sldId="257"/>
            <ac:picMk id="2063" creationId="{00000000-0000-0000-0000-000000000000}"/>
          </ac:picMkLst>
        </pc:picChg>
        <pc:picChg chg="mod">
          <ac:chgData name="Pham Duyen" userId="3bde21e6acdd51f3" providerId="LiveId" clId="{DDE00143-2DF9-48CA-8213-3D4E0893864F}" dt="2022-10-27T13:53:31.651" v="87" actId="1037"/>
          <ac:picMkLst>
            <pc:docMk/>
            <pc:sldMk cId="519977890" sldId="257"/>
            <ac:picMk id="2064" creationId="{00000000-0000-0000-0000-000000000000}"/>
          </ac:picMkLst>
        </pc:picChg>
      </pc:sldChg>
      <pc:sldChg chg="addSp delSp modSp mod delAnim modAnim">
        <pc:chgData name="Pham Duyen" userId="3bde21e6acdd51f3" providerId="LiveId" clId="{DDE00143-2DF9-48CA-8213-3D4E0893864F}" dt="2022-10-30T02:43:51.084" v="981" actId="478"/>
        <pc:sldMkLst>
          <pc:docMk/>
          <pc:sldMk cId="2049713174" sldId="258"/>
        </pc:sldMkLst>
        <pc:picChg chg="add del mod">
          <ac:chgData name="Pham Duyen" userId="3bde21e6acdd51f3" providerId="LiveId" clId="{DDE00143-2DF9-48CA-8213-3D4E0893864F}" dt="2022-10-30T02:43:51.084" v="981" actId="478"/>
          <ac:picMkLst>
            <pc:docMk/>
            <pc:sldMk cId="2049713174" sldId="258"/>
            <ac:picMk id="2" creationId="{4CE89271-2964-307B-7E8F-DC19F78487CD}"/>
          </ac:picMkLst>
        </pc:picChg>
      </pc:sldChg>
      <pc:sldChg chg="del">
        <pc:chgData name="Pham Duyen" userId="3bde21e6acdd51f3" providerId="LiveId" clId="{DDE00143-2DF9-48CA-8213-3D4E0893864F}" dt="2022-10-27T14:12:01.972" v="641" actId="2696"/>
        <pc:sldMkLst>
          <pc:docMk/>
          <pc:sldMk cId="3630772517" sldId="259"/>
        </pc:sldMkLst>
      </pc:sldChg>
      <pc:sldChg chg="del">
        <pc:chgData name="Pham Duyen" userId="3bde21e6acdd51f3" providerId="LiveId" clId="{DDE00143-2DF9-48CA-8213-3D4E0893864F}" dt="2022-10-27T14:12:12.714" v="642" actId="2696"/>
        <pc:sldMkLst>
          <pc:docMk/>
          <pc:sldMk cId="4147847653" sldId="260"/>
        </pc:sldMkLst>
      </pc:sldChg>
      <pc:sldChg chg="modSp mod">
        <pc:chgData name="Pham Duyen" userId="3bde21e6acdd51f3" providerId="LiveId" clId="{DDE00143-2DF9-48CA-8213-3D4E0893864F}" dt="2022-10-30T02:53:23.345" v="1030" actId="14100"/>
        <pc:sldMkLst>
          <pc:docMk/>
          <pc:sldMk cId="3695507632" sldId="262"/>
        </pc:sldMkLst>
        <pc:spChg chg="mod">
          <ac:chgData name="Pham Duyen" userId="3bde21e6acdd51f3" providerId="LiveId" clId="{DDE00143-2DF9-48CA-8213-3D4E0893864F}" dt="2022-10-27T14:37:22.935" v="919" actId="113"/>
          <ac:spMkLst>
            <pc:docMk/>
            <pc:sldMk cId="3695507632" sldId="262"/>
            <ac:spMk id="2" creationId="{00000000-0000-0000-0000-000000000000}"/>
          </ac:spMkLst>
        </pc:spChg>
        <pc:spChg chg="mod">
          <ac:chgData name="Pham Duyen" userId="3bde21e6acdd51f3" providerId="LiveId" clId="{DDE00143-2DF9-48CA-8213-3D4E0893864F}" dt="2022-10-27T14:37:14.306" v="918" actId="113"/>
          <ac:spMkLst>
            <pc:docMk/>
            <pc:sldMk cId="3695507632" sldId="262"/>
            <ac:spMk id="7171" creationId="{00000000-0000-0000-0000-000000000000}"/>
          </ac:spMkLst>
        </pc:spChg>
        <pc:picChg chg="mod">
          <ac:chgData name="Pham Duyen" userId="3bde21e6acdd51f3" providerId="LiveId" clId="{DDE00143-2DF9-48CA-8213-3D4E0893864F}" dt="2022-10-30T02:53:23.345" v="1030" actId="14100"/>
          <ac:picMkLst>
            <pc:docMk/>
            <pc:sldMk cId="3695507632" sldId="262"/>
            <ac:picMk id="7170" creationId="{00000000-0000-0000-0000-000000000000}"/>
          </ac:picMkLst>
        </pc:picChg>
      </pc:sldChg>
      <pc:sldChg chg="modSp mod">
        <pc:chgData name="Pham Duyen" userId="3bde21e6acdd51f3" providerId="LiveId" clId="{DDE00143-2DF9-48CA-8213-3D4E0893864F}" dt="2022-10-27T14:38:16.701" v="949" actId="255"/>
        <pc:sldMkLst>
          <pc:docMk/>
          <pc:sldMk cId="2748523422" sldId="263"/>
        </pc:sldMkLst>
        <pc:spChg chg="mod">
          <ac:chgData name="Pham Duyen" userId="3bde21e6acdd51f3" providerId="LiveId" clId="{DDE00143-2DF9-48CA-8213-3D4E0893864F}" dt="2022-10-27T14:38:16.701" v="949" actId="255"/>
          <ac:spMkLst>
            <pc:docMk/>
            <pc:sldMk cId="2748523422" sldId="263"/>
            <ac:spMk id="8195" creationId="{00000000-0000-0000-0000-000000000000}"/>
          </ac:spMkLst>
        </pc:spChg>
        <pc:spChg chg="mod">
          <ac:chgData name="Pham Duyen" userId="3bde21e6acdd51f3" providerId="LiveId" clId="{DDE00143-2DF9-48CA-8213-3D4E0893864F}" dt="2022-10-27T14:37:49.282" v="921" actId="14100"/>
          <ac:spMkLst>
            <pc:docMk/>
            <pc:sldMk cId="2748523422" sldId="263"/>
            <ac:spMk id="8198" creationId="{00000000-0000-0000-0000-000000000000}"/>
          </ac:spMkLst>
        </pc:spChg>
        <pc:grpChg chg="mod">
          <ac:chgData name="Pham Duyen" userId="3bde21e6acdd51f3" providerId="LiveId" clId="{DDE00143-2DF9-48CA-8213-3D4E0893864F}" dt="2022-10-27T14:37:49.282" v="921" actId="14100"/>
          <ac:grpSpMkLst>
            <pc:docMk/>
            <pc:sldMk cId="2748523422" sldId="263"/>
            <ac:grpSpMk id="8194" creationId="{00000000-0000-0000-0000-000000000000}"/>
          </ac:grpSpMkLst>
        </pc:grpChg>
        <pc:picChg chg="mod">
          <ac:chgData name="Pham Duyen" userId="3bde21e6acdd51f3" providerId="LiveId" clId="{DDE00143-2DF9-48CA-8213-3D4E0893864F}" dt="2022-10-27T14:37:49.282" v="921" actId="14100"/>
          <ac:picMkLst>
            <pc:docMk/>
            <pc:sldMk cId="2748523422" sldId="263"/>
            <ac:picMk id="8196" creationId="{00000000-0000-0000-0000-000000000000}"/>
          </ac:picMkLst>
        </pc:picChg>
        <pc:picChg chg="mod">
          <ac:chgData name="Pham Duyen" userId="3bde21e6acdd51f3" providerId="LiveId" clId="{DDE00143-2DF9-48CA-8213-3D4E0893864F}" dt="2022-10-27T14:37:49.282" v="921" actId="14100"/>
          <ac:picMkLst>
            <pc:docMk/>
            <pc:sldMk cId="2748523422" sldId="263"/>
            <ac:picMk id="8197" creationId="{00000000-0000-0000-0000-000000000000}"/>
          </ac:picMkLst>
        </pc:picChg>
      </pc:sldChg>
      <pc:sldChg chg="del">
        <pc:chgData name="Pham Duyen" userId="3bde21e6acdd51f3" providerId="LiveId" clId="{DDE00143-2DF9-48CA-8213-3D4E0893864F}" dt="2022-10-27T14:14:30.357" v="648" actId="2696"/>
        <pc:sldMkLst>
          <pc:docMk/>
          <pc:sldMk cId="1993223841" sldId="265"/>
        </pc:sldMkLst>
      </pc:sldChg>
      <pc:sldChg chg="addSp delSp modSp mod addAnim delAnim modAnim">
        <pc:chgData name="Pham Duyen" userId="3bde21e6acdd51f3" providerId="LiveId" clId="{DDE00143-2DF9-48CA-8213-3D4E0893864F}" dt="2022-10-27T14:21:33.983" v="705" actId="478"/>
        <pc:sldMkLst>
          <pc:docMk/>
          <pc:sldMk cId="2892532424" sldId="271"/>
        </pc:sldMkLst>
        <pc:spChg chg="add del mod">
          <ac:chgData name="Pham Duyen" userId="3bde21e6acdd51f3" providerId="LiveId" clId="{DDE00143-2DF9-48CA-8213-3D4E0893864F}" dt="2022-10-27T14:21:31.729" v="704" actId="478"/>
          <ac:spMkLst>
            <pc:docMk/>
            <pc:sldMk cId="2892532424" sldId="271"/>
            <ac:spMk id="4" creationId="{036AAAA9-7AF3-D888-DB1F-2CB585B18FF8}"/>
          </ac:spMkLst>
        </pc:spChg>
        <pc:picChg chg="add del mod">
          <ac:chgData name="Pham Duyen" userId="3bde21e6acdd51f3" providerId="LiveId" clId="{DDE00143-2DF9-48CA-8213-3D4E0893864F}" dt="2022-10-27T14:21:33.983" v="705" actId="478"/>
          <ac:picMkLst>
            <pc:docMk/>
            <pc:sldMk cId="2892532424" sldId="271"/>
            <ac:picMk id="3" creationId="{180587F4-D804-5B6A-3F59-C2503300D657}"/>
          </ac:picMkLst>
        </pc:picChg>
      </pc:sldChg>
      <pc:sldChg chg="del">
        <pc:chgData name="Pham Duyen" userId="3bde21e6acdd51f3" providerId="LiveId" clId="{DDE00143-2DF9-48CA-8213-3D4E0893864F}" dt="2022-10-27T14:28:32.717" v="898" actId="2696"/>
        <pc:sldMkLst>
          <pc:docMk/>
          <pc:sldMk cId="2020519628" sldId="273"/>
        </pc:sldMkLst>
      </pc:sldChg>
      <pc:sldChg chg="add del">
        <pc:chgData name="Pham Duyen" userId="3bde21e6acdd51f3" providerId="LiveId" clId="{DDE00143-2DF9-48CA-8213-3D4E0893864F}" dt="2022-10-27T14:29:41.553" v="907" actId="2696"/>
        <pc:sldMkLst>
          <pc:docMk/>
          <pc:sldMk cId="2694463902" sldId="274"/>
        </pc:sldMkLst>
      </pc:sldChg>
      <pc:sldChg chg="add del">
        <pc:chgData name="Pham Duyen" userId="3bde21e6acdd51f3" providerId="LiveId" clId="{DDE00143-2DF9-48CA-8213-3D4E0893864F}" dt="2022-10-27T14:29:43.398" v="908" actId="2696"/>
        <pc:sldMkLst>
          <pc:docMk/>
          <pc:sldMk cId="2682268493" sldId="275"/>
        </pc:sldMkLst>
      </pc:sldChg>
      <pc:sldChg chg="add del">
        <pc:chgData name="Pham Duyen" userId="3bde21e6acdd51f3" providerId="LiveId" clId="{DDE00143-2DF9-48CA-8213-3D4E0893864F}" dt="2022-10-27T14:29:44.148" v="909" actId="2696"/>
        <pc:sldMkLst>
          <pc:docMk/>
          <pc:sldMk cId="1843448680" sldId="276"/>
        </pc:sldMkLst>
      </pc:sldChg>
      <pc:sldChg chg="add del">
        <pc:chgData name="Pham Duyen" userId="3bde21e6acdd51f3" providerId="LiveId" clId="{DDE00143-2DF9-48CA-8213-3D4E0893864F}" dt="2022-10-27T14:29:45.274" v="910" actId="2696"/>
        <pc:sldMkLst>
          <pc:docMk/>
          <pc:sldMk cId="4192230811" sldId="277"/>
        </pc:sldMkLst>
      </pc:sldChg>
      <pc:sldChg chg="del">
        <pc:chgData name="Pham Duyen" userId="3bde21e6acdd51f3" providerId="LiveId" clId="{DDE00143-2DF9-48CA-8213-3D4E0893864F}" dt="2022-10-27T14:29:46.557" v="911" actId="2696"/>
        <pc:sldMkLst>
          <pc:docMk/>
          <pc:sldMk cId="1110612236" sldId="278"/>
        </pc:sldMkLst>
      </pc:sldChg>
      <pc:sldChg chg="del">
        <pc:chgData name="Pham Duyen" userId="3bde21e6acdd51f3" providerId="LiveId" clId="{DDE00143-2DF9-48CA-8213-3D4E0893864F}" dt="2022-10-27T14:29:49.028" v="912" actId="2696"/>
        <pc:sldMkLst>
          <pc:docMk/>
          <pc:sldMk cId="3767561269" sldId="279"/>
        </pc:sldMkLst>
      </pc:sldChg>
      <pc:sldChg chg="del">
        <pc:chgData name="Pham Duyen" userId="3bde21e6acdd51f3" providerId="LiveId" clId="{DDE00143-2DF9-48CA-8213-3D4E0893864F}" dt="2022-10-27T14:29:52.638" v="913" actId="2696"/>
        <pc:sldMkLst>
          <pc:docMk/>
          <pc:sldMk cId="1782315134" sldId="280"/>
        </pc:sldMkLst>
      </pc:sldChg>
      <pc:sldChg chg="addSp delSp mod addAnim delAnim">
        <pc:chgData name="Pham Duyen" userId="3bde21e6acdd51f3" providerId="LiveId" clId="{DDE00143-2DF9-48CA-8213-3D4E0893864F}" dt="2022-10-30T03:01:19.049" v="1040" actId="478"/>
        <pc:sldMkLst>
          <pc:docMk/>
          <pc:sldMk cId="3127999256" sldId="281"/>
        </pc:sldMkLst>
        <pc:spChg chg="add del">
          <ac:chgData name="Pham Duyen" userId="3bde21e6acdd51f3" providerId="LiveId" clId="{DDE00143-2DF9-48CA-8213-3D4E0893864F}" dt="2022-10-30T03:01:19.049" v="1040" actId="478"/>
          <ac:spMkLst>
            <pc:docMk/>
            <pc:sldMk cId="3127999256" sldId="281"/>
            <ac:spMk id="12" creationId="{00000000-0000-0000-0000-000000000000}"/>
          </ac:spMkLst>
        </pc:spChg>
      </pc:sldChg>
      <pc:sldChg chg="del">
        <pc:chgData name="Pham Duyen" userId="3bde21e6acdd51f3" providerId="LiveId" clId="{DDE00143-2DF9-48CA-8213-3D4E0893864F}" dt="2022-10-27T14:14:36.058" v="649" actId="2696"/>
        <pc:sldMkLst>
          <pc:docMk/>
          <pc:sldMk cId="38443281" sldId="291"/>
        </pc:sldMkLst>
      </pc:sldChg>
      <pc:sldChg chg="del">
        <pc:chgData name="Pham Duyen" userId="3bde21e6acdd51f3" providerId="LiveId" clId="{DDE00143-2DF9-48CA-8213-3D4E0893864F}" dt="2022-10-27T14:27:18.901" v="894" actId="2696"/>
        <pc:sldMkLst>
          <pc:docMk/>
          <pc:sldMk cId="3093447828" sldId="292"/>
        </pc:sldMkLst>
      </pc:sldChg>
      <pc:sldChg chg="delSp modSp mod">
        <pc:chgData name="Pham Duyen" userId="3bde21e6acdd51f3" providerId="LiveId" clId="{DDE00143-2DF9-48CA-8213-3D4E0893864F}" dt="2022-10-27T14:13:45.623" v="646"/>
        <pc:sldMkLst>
          <pc:docMk/>
          <pc:sldMk cId="1281199065" sldId="293"/>
        </pc:sldMkLst>
        <pc:spChg chg="del mod">
          <ac:chgData name="Pham Duyen" userId="3bde21e6acdd51f3" providerId="LiveId" clId="{DDE00143-2DF9-48CA-8213-3D4E0893864F}" dt="2022-10-27T14:13:45.623" v="646"/>
          <ac:spMkLst>
            <pc:docMk/>
            <pc:sldMk cId="1281199065" sldId="293"/>
            <ac:spMk id="15" creationId="{00000000-0000-0000-0000-000000000000}"/>
          </ac:spMkLst>
        </pc:spChg>
      </pc:sldChg>
      <pc:sldChg chg="del">
        <pc:chgData name="Pham Duyen" userId="3bde21e6acdd51f3" providerId="LiveId" clId="{DDE00143-2DF9-48CA-8213-3D4E0893864F}" dt="2022-10-27T14:27:24.945" v="895" actId="2696"/>
        <pc:sldMkLst>
          <pc:docMk/>
          <pc:sldMk cId="1247347736" sldId="294"/>
        </pc:sldMkLst>
      </pc:sldChg>
      <pc:sldChg chg="del">
        <pc:chgData name="Pham Duyen" userId="3bde21e6acdd51f3" providerId="LiveId" clId="{DDE00143-2DF9-48CA-8213-3D4E0893864F}" dt="2022-10-27T14:12:17.027" v="643" actId="2696"/>
        <pc:sldMkLst>
          <pc:docMk/>
          <pc:sldMk cId="2814518759" sldId="297"/>
        </pc:sldMkLst>
      </pc:sldChg>
      <pc:sldChg chg="del">
        <pc:chgData name="Pham Duyen" userId="3bde21e6acdd51f3" providerId="LiveId" clId="{DDE00143-2DF9-48CA-8213-3D4E0893864F}" dt="2022-10-27T14:28:28.592" v="897" actId="2696"/>
        <pc:sldMkLst>
          <pc:docMk/>
          <pc:sldMk cId="2579496911" sldId="299"/>
        </pc:sldMkLst>
      </pc:sldChg>
      <pc:sldChg chg="del">
        <pc:chgData name="Pham Duyen" userId="3bde21e6acdd51f3" providerId="LiveId" clId="{DDE00143-2DF9-48CA-8213-3D4E0893864F}" dt="2022-10-27T14:30:39.750" v="914" actId="2696"/>
        <pc:sldMkLst>
          <pc:docMk/>
          <pc:sldMk cId="2811167187" sldId="300"/>
        </pc:sldMkLst>
      </pc:sldChg>
      <pc:sldChg chg="del">
        <pc:chgData name="Pham Duyen" userId="3bde21e6acdd51f3" providerId="LiveId" clId="{DDE00143-2DF9-48CA-8213-3D4E0893864F}" dt="2022-10-27T14:30:45.581" v="915" actId="2696"/>
        <pc:sldMkLst>
          <pc:docMk/>
          <pc:sldMk cId="820075800" sldId="301"/>
        </pc:sldMkLst>
      </pc:sldChg>
      <pc:sldChg chg="del">
        <pc:chgData name="Pham Duyen" userId="3bde21e6acdd51f3" providerId="LiveId" clId="{DDE00143-2DF9-48CA-8213-3D4E0893864F}" dt="2022-10-27T14:11:08.563" v="638" actId="2696"/>
        <pc:sldMkLst>
          <pc:docMk/>
          <pc:sldMk cId="375930964" sldId="302"/>
        </pc:sldMkLst>
      </pc:sldChg>
      <pc:sldChg chg="delSp modSp mod">
        <pc:chgData name="Pham Duyen" userId="3bde21e6acdd51f3" providerId="LiveId" clId="{DDE00143-2DF9-48CA-8213-3D4E0893864F}" dt="2022-10-27T14:22:48.935" v="818" actId="113"/>
        <pc:sldMkLst>
          <pc:docMk/>
          <pc:sldMk cId="2211116619" sldId="303"/>
        </pc:sldMkLst>
        <pc:spChg chg="del">
          <ac:chgData name="Pham Duyen" userId="3bde21e6acdd51f3" providerId="LiveId" clId="{DDE00143-2DF9-48CA-8213-3D4E0893864F}" dt="2022-10-27T14:21:43.736" v="706" actId="478"/>
          <ac:spMkLst>
            <pc:docMk/>
            <pc:sldMk cId="2211116619" sldId="303"/>
            <ac:spMk id="7" creationId="{00000000-0000-0000-0000-000000000000}"/>
          </ac:spMkLst>
        </pc:spChg>
        <pc:spChg chg="mod">
          <ac:chgData name="Pham Duyen" userId="3bde21e6acdd51f3" providerId="LiveId" clId="{DDE00143-2DF9-48CA-8213-3D4E0893864F}" dt="2022-10-27T14:22:48.935" v="818" actId="113"/>
          <ac:spMkLst>
            <pc:docMk/>
            <pc:sldMk cId="2211116619" sldId="303"/>
            <ac:spMk id="31" creationId="{00000000-0000-0000-0000-000000000000}"/>
          </ac:spMkLst>
        </pc:spChg>
        <pc:picChg chg="mod">
          <ac:chgData name="Pham Duyen" userId="3bde21e6acdd51f3" providerId="LiveId" clId="{DDE00143-2DF9-48CA-8213-3D4E0893864F}" dt="2022-10-27T14:22:39.170" v="815" actId="14100"/>
          <ac:picMkLst>
            <pc:docMk/>
            <pc:sldMk cId="2211116619" sldId="303"/>
            <ac:picMk id="27" creationId="{00000000-0000-0000-0000-000000000000}"/>
          </ac:picMkLst>
        </pc:picChg>
        <pc:picChg chg="mod">
          <ac:chgData name="Pham Duyen" userId="3bde21e6acdd51f3" providerId="LiveId" clId="{DDE00143-2DF9-48CA-8213-3D4E0893864F}" dt="2022-10-27T14:22:42.777" v="816" actId="14100"/>
          <ac:picMkLst>
            <pc:docMk/>
            <pc:sldMk cId="2211116619" sldId="303"/>
            <ac:picMk id="29" creationId="{00000000-0000-0000-0000-000000000000}"/>
          </ac:picMkLst>
        </pc:picChg>
      </pc:sldChg>
      <pc:sldChg chg="modSp">
        <pc:chgData name="Pham Duyen" userId="3bde21e6acdd51f3" providerId="LiveId" clId="{DDE00143-2DF9-48CA-8213-3D4E0893864F}" dt="2022-10-27T14:23:06.412" v="820" actId="14100"/>
        <pc:sldMkLst>
          <pc:docMk/>
          <pc:sldMk cId="2462230346" sldId="304"/>
        </pc:sldMkLst>
        <pc:picChg chg="mod">
          <ac:chgData name="Pham Duyen" userId="3bde21e6acdd51f3" providerId="LiveId" clId="{DDE00143-2DF9-48CA-8213-3D4E0893864F}" dt="2022-10-27T14:23:06.412" v="820" actId="14100"/>
          <ac:picMkLst>
            <pc:docMk/>
            <pc:sldMk cId="2462230346" sldId="304"/>
            <ac:picMk id="5" creationId="{00000000-0000-0000-0000-000000000000}"/>
          </ac:picMkLst>
        </pc:picChg>
        <pc:picChg chg="mod">
          <ac:chgData name="Pham Duyen" userId="3bde21e6acdd51f3" providerId="LiveId" clId="{DDE00143-2DF9-48CA-8213-3D4E0893864F}" dt="2022-10-27T14:23:00.547" v="819" actId="14100"/>
          <ac:picMkLst>
            <pc:docMk/>
            <pc:sldMk cId="2462230346" sldId="304"/>
            <ac:picMk id="8" creationId="{00000000-0000-0000-0000-000000000000}"/>
          </ac:picMkLst>
        </pc:picChg>
      </pc:sldChg>
      <pc:sldChg chg="modSp mod ord">
        <pc:chgData name="Pham Duyen" userId="3bde21e6acdd51f3" providerId="LiveId" clId="{DDE00143-2DF9-48CA-8213-3D4E0893864F}" dt="2022-10-30T02:57:01.258" v="1032"/>
        <pc:sldMkLst>
          <pc:docMk/>
          <pc:sldMk cId="1434239232" sldId="305"/>
        </pc:sldMkLst>
        <pc:spChg chg="mod">
          <ac:chgData name="Pham Duyen" userId="3bde21e6acdd51f3" providerId="LiveId" clId="{DDE00143-2DF9-48CA-8213-3D4E0893864F}" dt="2022-10-27T14:23:50.147" v="882" actId="1038"/>
          <ac:spMkLst>
            <pc:docMk/>
            <pc:sldMk cId="1434239232" sldId="305"/>
            <ac:spMk id="7" creationId="{00000000-0000-0000-0000-000000000000}"/>
          </ac:spMkLst>
        </pc:spChg>
        <pc:picChg chg="mod">
          <ac:chgData name="Pham Duyen" userId="3bde21e6acdd51f3" providerId="LiveId" clId="{DDE00143-2DF9-48CA-8213-3D4E0893864F}" dt="2022-10-27T14:23:54.943" v="883" actId="14100"/>
          <ac:picMkLst>
            <pc:docMk/>
            <pc:sldMk cId="1434239232" sldId="305"/>
            <ac:picMk id="4" creationId="{00000000-0000-0000-0000-000000000000}"/>
          </ac:picMkLst>
        </pc:picChg>
        <pc:picChg chg="mod">
          <ac:chgData name="Pham Duyen" userId="3bde21e6acdd51f3" providerId="LiveId" clId="{DDE00143-2DF9-48CA-8213-3D4E0893864F}" dt="2022-10-27T14:23:59.289" v="884" actId="14100"/>
          <ac:picMkLst>
            <pc:docMk/>
            <pc:sldMk cId="1434239232" sldId="305"/>
            <ac:picMk id="1026" creationId="{00000000-0000-0000-0000-000000000000}"/>
          </ac:picMkLst>
        </pc:picChg>
      </pc:sldChg>
      <pc:sldChg chg="modSp ord">
        <pc:chgData name="Pham Duyen" userId="3bde21e6acdd51f3" providerId="LiveId" clId="{DDE00143-2DF9-48CA-8213-3D4E0893864F}" dt="2022-10-30T02:57:05.556" v="1034"/>
        <pc:sldMkLst>
          <pc:docMk/>
          <pc:sldMk cId="112011220" sldId="306"/>
        </pc:sldMkLst>
        <pc:picChg chg="mod">
          <ac:chgData name="Pham Duyen" userId="3bde21e6acdd51f3" providerId="LiveId" clId="{DDE00143-2DF9-48CA-8213-3D4E0893864F}" dt="2022-10-27T14:24:11.669" v="886" actId="14100"/>
          <ac:picMkLst>
            <pc:docMk/>
            <pc:sldMk cId="112011220" sldId="306"/>
            <ac:picMk id="2050" creationId="{00000000-0000-0000-0000-000000000000}"/>
          </ac:picMkLst>
        </pc:picChg>
        <pc:picChg chg="mod">
          <ac:chgData name="Pham Duyen" userId="3bde21e6acdd51f3" providerId="LiveId" clId="{DDE00143-2DF9-48CA-8213-3D4E0893864F}" dt="2022-10-27T14:24:07.762" v="885" actId="14100"/>
          <ac:picMkLst>
            <pc:docMk/>
            <pc:sldMk cId="112011220" sldId="306"/>
            <ac:picMk id="2051" creationId="{00000000-0000-0000-0000-000000000000}"/>
          </ac:picMkLst>
        </pc:picChg>
      </pc:sldChg>
      <pc:sldChg chg="del">
        <pc:chgData name="Pham Duyen" userId="3bde21e6acdd51f3" providerId="LiveId" clId="{DDE00143-2DF9-48CA-8213-3D4E0893864F}" dt="2022-10-27T14:27:45.353" v="896" actId="2696"/>
        <pc:sldMkLst>
          <pc:docMk/>
          <pc:sldMk cId="907876553" sldId="307"/>
        </pc:sldMkLst>
      </pc:sldChg>
      <pc:sldChg chg="modSp add">
        <pc:chgData name="Pham Duyen" userId="3bde21e6acdd51f3" providerId="LiveId" clId="{DDE00143-2DF9-48CA-8213-3D4E0893864F}" dt="2022-10-30T02:51:36.970" v="1029" actId="123"/>
        <pc:sldMkLst>
          <pc:docMk/>
          <pc:sldMk cId="0" sldId="309"/>
        </pc:sldMkLst>
        <pc:spChg chg="mod">
          <ac:chgData name="Pham Duyen" userId="3bde21e6acdd51f3" providerId="LiveId" clId="{DDE00143-2DF9-48CA-8213-3D4E0893864F}" dt="2022-10-30T02:51:36.970" v="1029" actId="123"/>
          <ac:spMkLst>
            <pc:docMk/>
            <pc:sldMk cId="0" sldId="309"/>
            <ac:spMk id="19469" creationId="{A63F0EDE-1050-6B3D-557C-08591645291C}"/>
          </ac:spMkLst>
        </pc:spChg>
        <pc:spChg chg="mod">
          <ac:chgData name="Pham Duyen" userId="3bde21e6acdd51f3" providerId="LiveId" clId="{DDE00143-2DF9-48CA-8213-3D4E0893864F}" dt="2022-10-30T02:50:03.248" v="1028" actId="14100"/>
          <ac:spMkLst>
            <pc:docMk/>
            <pc:sldMk cId="0" sldId="309"/>
            <ac:spMk id="19470" creationId="{C6B429A9-EF73-3DFE-5327-FB1E286D0CB6}"/>
          </ac:spMkLst>
        </pc:spChg>
      </pc:sldChg>
      <pc:sldChg chg="addSp modSp add mod modAnim">
        <pc:chgData name="Pham Duyen" userId="3bde21e6acdd51f3" providerId="LiveId" clId="{DDE00143-2DF9-48CA-8213-3D4E0893864F}" dt="2022-10-30T07:59:42.524" v="1361" actId="20577"/>
        <pc:sldMkLst>
          <pc:docMk/>
          <pc:sldMk cId="0" sldId="316"/>
        </pc:sldMkLst>
        <pc:spChg chg="mod">
          <ac:chgData name="Pham Duyen" userId="3bde21e6acdd51f3" providerId="LiveId" clId="{DDE00143-2DF9-48CA-8213-3D4E0893864F}" dt="2022-10-27T14:15:24.693" v="665" actId="1038"/>
          <ac:spMkLst>
            <pc:docMk/>
            <pc:sldMk cId="0" sldId="316"/>
            <ac:spMk id="11" creationId="{0416742E-28DC-753E-CFF0-A5AD70A138C8}"/>
          </ac:spMkLst>
        </pc:spChg>
        <pc:spChg chg="mod">
          <ac:chgData name="Pham Duyen" userId="3bde21e6acdd51f3" providerId="LiveId" clId="{DDE00143-2DF9-48CA-8213-3D4E0893864F}" dt="2022-10-30T07:59:42.524" v="1361" actId="20577"/>
          <ac:spMkLst>
            <pc:docMk/>
            <pc:sldMk cId="0" sldId="316"/>
            <ac:spMk id="6200" creationId="{68F9359E-53ED-06B4-8997-821072912C35}"/>
          </ac:spMkLst>
        </pc:spChg>
        <pc:spChg chg="mod">
          <ac:chgData name="Pham Duyen" userId="3bde21e6acdd51f3" providerId="LiveId" clId="{DDE00143-2DF9-48CA-8213-3D4E0893864F}" dt="2022-10-27T14:40:54.160" v="962" actId="14100"/>
          <ac:spMkLst>
            <pc:docMk/>
            <pc:sldMk cId="0" sldId="316"/>
            <ac:spMk id="13320" creationId="{7C8D7725-D2B4-8A35-17F5-4FBB64C4C5F6}"/>
          </ac:spMkLst>
        </pc:spChg>
        <pc:spChg chg="mod">
          <ac:chgData name="Pham Duyen" userId="3bde21e6acdd51f3" providerId="LiveId" clId="{DDE00143-2DF9-48CA-8213-3D4E0893864F}" dt="2022-10-27T14:40:54.160" v="962" actId="14100"/>
          <ac:spMkLst>
            <pc:docMk/>
            <pc:sldMk cId="0" sldId="316"/>
            <ac:spMk id="13321" creationId="{95EEAE46-C43F-6E73-15D9-88EAF765E1A3}"/>
          </ac:spMkLst>
        </pc:spChg>
        <pc:spChg chg="mod">
          <ac:chgData name="Pham Duyen" userId="3bde21e6acdd51f3" providerId="LiveId" clId="{DDE00143-2DF9-48CA-8213-3D4E0893864F}" dt="2022-10-27T14:15:30.102" v="666" actId="1035"/>
          <ac:spMkLst>
            <pc:docMk/>
            <pc:sldMk cId="0" sldId="316"/>
            <ac:spMk id="26667" creationId="{D3E1E51B-4E1C-29AE-7E59-925B5C4ACB2B}"/>
          </ac:spMkLst>
        </pc:spChg>
        <pc:grpChg chg="mod">
          <ac:chgData name="Pham Duyen" userId="3bde21e6acdd51f3" providerId="LiveId" clId="{DDE00143-2DF9-48CA-8213-3D4E0893864F}" dt="2022-10-27T14:40:54.160" v="962" actId="14100"/>
          <ac:grpSpMkLst>
            <pc:docMk/>
            <pc:sldMk cId="0" sldId="316"/>
            <ac:grpSpMk id="13319" creationId="{0D99C98E-E5EF-D67A-4673-2D49CCCEC78F}"/>
          </ac:grpSpMkLst>
        </pc:grpChg>
        <pc:cxnChg chg="add mod">
          <ac:chgData name="Pham Duyen" userId="3bde21e6acdd51f3" providerId="LiveId" clId="{DDE00143-2DF9-48CA-8213-3D4E0893864F}" dt="2022-10-30T07:55:56.663" v="1334" actId="13822"/>
          <ac:cxnSpMkLst>
            <pc:docMk/>
            <pc:sldMk cId="0" sldId="316"/>
            <ac:cxnSpMk id="3" creationId="{4378CBB3-9B26-F7C2-860E-ABFD4AC854BF}"/>
          </ac:cxnSpMkLst>
        </pc:cxnChg>
        <pc:cxnChg chg="add mod">
          <ac:chgData name="Pham Duyen" userId="3bde21e6acdd51f3" providerId="LiveId" clId="{DDE00143-2DF9-48CA-8213-3D4E0893864F}" dt="2022-10-30T07:56:59.248" v="1338" actId="13822"/>
          <ac:cxnSpMkLst>
            <pc:docMk/>
            <pc:sldMk cId="0" sldId="316"/>
            <ac:cxnSpMk id="5" creationId="{9FE2204C-1C7B-C800-FF26-1E94C3A1AB86}"/>
          </ac:cxnSpMkLst>
        </pc:cxnChg>
        <pc:cxnChg chg="add mod">
          <ac:chgData name="Pham Duyen" userId="3bde21e6acdd51f3" providerId="LiveId" clId="{DDE00143-2DF9-48CA-8213-3D4E0893864F}" dt="2022-10-30T07:57:32.329" v="1340" actId="13822"/>
          <ac:cxnSpMkLst>
            <pc:docMk/>
            <pc:sldMk cId="0" sldId="316"/>
            <ac:cxnSpMk id="7" creationId="{8EF34703-54CC-60F1-7C88-CAFC5087E9ED}"/>
          </ac:cxnSpMkLst>
        </pc:cxnChg>
      </pc:sldChg>
      <pc:sldChg chg="delSp modSp add mod delAnim">
        <pc:chgData name="Pham Duyen" userId="3bde21e6acdd51f3" providerId="LiveId" clId="{DDE00143-2DF9-48CA-8213-3D4E0893864F}" dt="2022-10-30T08:03:33.531" v="1369" actId="14100"/>
        <pc:sldMkLst>
          <pc:docMk/>
          <pc:sldMk cId="354391483" sldId="322"/>
        </pc:sldMkLst>
        <pc:spChg chg="del mod">
          <ac:chgData name="Pham Duyen" userId="3bde21e6acdd51f3" providerId="LiveId" clId="{DDE00143-2DF9-48CA-8213-3D4E0893864F}" dt="2022-10-30T08:03:06.414" v="1364" actId="478"/>
          <ac:spMkLst>
            <pc:docMk/>
            <pc:sldMk cId="354391483" sldId="322"/>
            <ac:spMk id="3" creationId="{00000000-0000-0000-0000-000000000000}"/>
          </ac:spMkLst>
        </pc:spChg>
        <pc:picChg chg="mod">
          <ac:chgData name="Pham Duyen" userId="3bde21e6acdd51f3" providerId="LiveId" clId="{DDE00143-2DF9-48CA-8213-3D4E0893864F}" dt="2022-10-30T08:03:33.531" v="1369" actId="14100"/>
          <ac:picMkLst>
            <pc:docMk/>
            <pc:sldMk cId="354391483" sldId="322"/>
            <ac:picMk id="2" creationId="{00000000-0000-0000-0000-000000000000}"/>
          </ac:picMkLst>
        </pc:picChg>
      </pc:sldChg>
      <pc:sldChg chg="modSp add mod">
        <pc:chgData name="Pham Duyen" userId="3bde21e6acdd51f3" providerId="LiveId" clId="{DDE00143-2DF9-48CA-8213-3D4E0893864F}" dt="2022-10-27T14:11:36.602" v="640" actId="27636"/>
        <pc:sldMkLst>
          <pc:docMk/>
          <pc:sldMk cId="0" sldId="344"/>
        </pc:sldMkLst>
        <pc:spChg chg="mod">
          <ac:chgData name="Pham Duyen" userId="3bde21e6acdd51f3" providerId="LiveId" clId="{DDE00143-2DF9-48CA-8213-3D4E0893864F}" dt="2022-10-27T14:11:36.602" v="640" actId="27636"/>
          <ac:spMkLst>
            <pc:docMk/>
            <pc:sldMk cId="0" sldId="344"/>
            <ac:spMk id="7171" creationId="{7069EA00-36C6-20BB-8DEE-4DBF378956AB}"/>
          </ac:spMkLst>
        </pc:spChg>
      </pc:sldChg>
      <pc:sldChg chg="addSp modSp add mod modAnim">
        <pc:chgData name="Pham Duyen" userId="3bde21e6acdd51f3" providerId="LiveId" clId="{DDE00143-2DF9-48CA-8213-3D4E0893864F}" dt="2022-10-30T02:59:48.766" v="1038"/>
        <pc:sldMkLst>
          <pc:docMk/>
          <pc:sldMk cId="0" sldId="351"/>
        </pc:sldMkLst>
        <pc:cxnChg chg="add mod">
          <ac:chgData name="Pham Duyen" userId="3bde21e6acdd51f3" providerId="LiveId" clId="{DDE00143-2DF9-48CA-8213-3D4E0893864F}" dt="2022-10-30T02:59:23.249" v="1037" actId="13822"/>
          <ac:cxnSpMkLst>
            <pc:docMk/>
            <pc:sldMk cId="0" sldId="351"/>
            <ac:cxnSpMk id="3" creationId="{1F43636A-2C4B-13BE-92A2-5997208F19AA}"/>
          </ac:cxnSpMkLst>
        </pc:cxnChg>
      </pc:sldChg>
      <pc:sldChg chg="addSp delSp modSp add mod delAnim">
        <pc:chgData name="Pham Duyen" userId="3bde21e6acdd51f3" providerId="LiveId" clId="{DDE00143-2DF9-48CA-8213-3D4E0893864F}" dt="2022-10-30T03:12:25.373" v="1332" actId="20577"/>
        <pc:sldMkLst>
          <pc:docMk/>
          <pc:sldMk cId="3172379097" sldId="353"/>
        </pc:sldMkLst>
        <pc:spChg chg="mod">
          <ac:chgData name="Pham Duyen" userId="3bde21e6acdd51f3" providerId="LiveId" clId="{DDE00143-2DF9-48CA-8213-3D4E0893864F}" dt="2022-10-30T03:09:02.138" v="1224" actId="20577"/>
          <ac:spMkLst>
            <pc:docMk/>
            <pc:sldMk cId="3172379097" sldId="353"/>
            <ac:spMk id="2" creationId="{EFC051F4-ED44-4464-860D-1195DACB8E9C}"/>
          </ac:spMkLst>
        </pc:spChg>
        <pc:spChg chg="del">
          <ac:chgData name="Pham Duyen" userId="3bde21e6acdd51f3" providerId="LiveId" clId="{DDE00143-2DF9-48CA-8213-3D4E0893864F}" dt="2022-10-30T03:09:22.713" v="1259" actId="478"/>
          <ac:spMkLst>
            <pc:docMk/>
            <pc:sldMk cId="3172379097" sldId="353"/>
            <ac:spMk id="3" creationId="{00000000-0000-0000-0000-000000000000}"/>
          </ac:spMkLst>
        </pc:spChg>
        <pc:spChg chg="mod">
          <ac:chgData name="Pham Duyen" userId="3bde21e6acdd51f3" providerId="LiveId" clId="{DDE00143-2DF9-48CA-8213-3D4E0893864F}" dt="2022-10-30T03:12:25.373" v="1332" actId="20577"/>
          <ac:spMkLst>
            <pc:docMk/>
            <pc:sldMk cId="3172379097" sldId="353"/>
            <ac:spMk id="4" creationId="{00000000-0000-0000-0000-000000000000}"/>
          </ac:spMkLst>
        </pc:spChg>
        <pc:spChg chg="add mod">
          <ac:chgData name="Pham Duyen" userId="3bde21e6acdd51f3" providerId="LiveId" clId="{DDE00143-2DF9-48CA-8213-3D4E0893864F}" dt="2022-10-30T03:09:33.935" v="1276" actId="14100"/>
          <ac:spMkLst>
            <pc:docMk/>
            <pc:sldMk cId="3172379097" sldId="353"/>
            <ac:spMk id="5" creationId="{F1585139-BB67-46E8-74B4-CDE8601708CF}"/>
          </ac:spMkLst>
        </pc:spChg>
        <pc:spChg chg="del">
          <ac:chgData name="Pham Duyen" userId="3bde21e6acdd51f3" providerId="LiveId" clId="{DDE00143-2DF9-48CA-8213-3D4E0893864F}" dt="2022-10-30T03:07:15.563" v="1046" actId="478"/>
          <ac:spMkLst>
            <pc:docMk/>
            <pc:sldMk cId="3172379097" sldId="353"/>
            <ac:spMk id="7" creationId="{C938F379-CA3A-4CB0-AE72-5B00E1EBFEC3}"/>
          </ac:spMkLst>
        </pc:spChg>
        <pc:spChg chg="del">
          <ac:chgData name="Pham Duyen" userId="3bde21e6acdd51f3" providerId="LiveId" clId="{DDE00143-2DF9-48CA-8213-3D4E0893864F}" dt="2022-10-30T03:07:11.193" v="1045" actId="478"/>
          <ac:spMkLst>
            <pc:docMk/>
            <pc:sldMk cId="3172379097" sldId="353"/>
            <ac:spMk id="9" creationId="{8D6C244D-95A9-4909-8EEF-0BF31FFE7939}"/>
          </ac:spMkLst>
        </pc:spChg>
        <pc:spChg chg="del">
          <ac:chgData name="Pham Duyen" userId="3bde21e6acdd51f3" providerId="LiveId" clId="{DDE00143-2DF9-48CA-8213-3D4E0893864F}" dt="2022-10-30T03:04:57.661" v="1044" actId="478"/>
          <ac:spMkLst>
            <pc:docMk/>
            <pc:sldMk cId="3172379097" sldId="353"/>
            <ac:spMk id="12" creationId="{ADE138F5-1D5E-4EF9-9981-BA62EA9A484C}"/>
          </ac:spMkLst>
        </pc:spChg>
        <pc:spChg chg="add del mod">
          <ac:chgData name="Pham Duyen" userId="3bde21e6acdd51f3" providerId="LiveId" clId="{DDE00143-2DF9-48CA-8213-3D4E0893864F}" dt="2022-10-30T03:08:12.637" v="1189" actId="20577"/>
          <ac:spMkLst>
            <pc:docMk/>
            <pc:sldMk cId="3172379097" sldId="353"/>
            <ac:spMk id="13" creationId="{E99C5A2C-1413-4BE7-AF4E-B8A13E453415}"/>
          </ac:spMkLst>
        </pc:spChg>
      </pc:sldChg>
      <pc:sldChg chg="add del">
        <pc:chgData name="Pham Duyen" userId="3bde21e6acdd51f3" providerId="LiveId" clId="{DDE00143-2DF9-48CA-8213-3D4E0893864F}" dt="2022-10-27T14:26:30.394" v="889" actId="2696"/>
        <pc:sldMkLst>
          <pc:docMk/>
          <pc:sldMk cId="0" sldId="370"/>
        </pc:sldMkLst>
      </pc:sldChg>
      <pc:sldChg chg="modSp add mod">
        <pc:chgData name="Pham Duyen" userId="3bde21e6acdd51f3" providerId="LiveId" clId="{DDE00143-2DF9-48CA-8213-3D4E0893864F}" dt="2022-10-27T14:40:23.574" v="960" actId="1037"/>
        <pc:sldMkLst>
          <pc:docMk/>
          <pc:sldMk cId="0" sldId="375"/>
        </pc:sldMkLst>
        <pc:spChg chg="mod">
          <ac:chgData name="Pham Duyen" userId="3bde21e6acdd51f3" providerId="LiveId" clId="{DDE00143-2DF9-48CA-8213-3D4E0893864F}" dt="2022-10-27T14:40:23.574" v="960" actId="1037"/>
          <ac:spMkLst>
            <pc:docMk/>
            <pc:sldMk cId="0" sldId="375"/>
            <ac:spMk id="4" creationId="{E6091A88-F250-3E27-5489-90A9A5EBECDF}"/>
          </ac:spMkLst>
        </pc:spChg>
        <pc:spChg chg="mod">
          <ac:chgData name="Pham Duyen" userId="3bde21e6acdd51f3" providerId="LiveId" clId="{DDE00143-2DF9-48CA-8213-3D4E0893864F}" dt="2022-10-27T14:39:50.173" v="956" actId="20577"/>
          <ac:spMkLst>
            <pc:docMk/>
            <pc:sldMk cId="0" sldId="375"/>
            <ac:spMk id="12294" creationId="{73A57AE1-25C4-CB0B-4E68-BE2815C4E8C4}"/>
          </ac:spMkLst>
        </pc:spChg>
        <pc:spChg chg="mod">
          <ac:chgData name="Pham Duyen" userId="3bde21e6acdd51f3" providerId="LiveId" clId="{DDE00143-2DF9-48CA-8213-3D4E0893864F}" dt="2022-10-27T14:39:26.044" v="952" actId="113"/>
          <ac:spMkLst>
            <pc:docMk/>
            <pc:sldMk cId="0" sldId="375"/>
            <ac:spMk id="12296" creationId="{ECA36AA8-2A59-F365-BD0C-77EA38136333}"/>
          </ac:spMkLst>
        </pc:spChg>
      </pc:sldChg>
      <pc:sldChg chg="delSp add mod">
        <pc:chgData name="Pham Duyen" userId="3bde21e6acdd51f3" providerId="LiveId" clId="{DDE00143-2DF9-48CA-8213-3D4E0893864F}" dt="2022-10-27T14:26:16.700" v="888" actId="478"/>
        <pc:sldMkLst>
          <pc:docMk/>
          <pc:sldMk cId="0" sldId="378"/>
        </pc:sldMkLst>
        <pc:spChg chg="del">
          <ac:chgData name="Pham Duyen" userId="3bde21e6acdd51f3" providerId="LiveId" clId="{DDE00143-2DF9-48CA-8213-3D4E0893864F}" dt="2022-10-27T14:26:16.700" v="888" actId="478"/>
          <ac:spMkLst>
            <pc:docMk/>
            <pc:sldMk cId="0" sldId="378"/>
            <ac:spMk id="15362" creationId="{285B7A44-C3D3-E7D2-D89E-BFB95FE1F773}"/>
          </ac:spMkLst>
        </pc:spChg>
      </pc:sldChg>
      <pc:sldChg chg="add del">
        <pc:chgData name="Pham Duyen" userId="3bde21e6acdd51f3" providerId="LiveId" clId="{DDE00143-2DF9-48CA-8213-3D4E0893864F}" dt="2022-10-30T02:13:52.460" v="963" actId="2696"/>
        <pc:sldMkLst>
          <pc:docMk/>
          <pc:sldMk cId="0" sldId="383"/>
        </pc:sldMkLst>
      </pc:sldChg>
      <pc:sldChg chg="add del">
        <pc:chgData name="Pham Duyen" userId="3bde21e6acdd51f3" providerId="LiveId" clId="{DDE00143-2DF9-48CA-8213-3D4E0893864F}" dt="2022-10-30T02:42:32.670" v="978" actId="2696"/>
        <pc:sldMkLst>
          <pc:docMk/>
          <pc:sldMk cId="0" sldId="390"/>
        </pc:sldMkLst>
      </pc:sldChg>
      <pc:sldChg chg="add del">
        <pc:chgData name="Pham Duyen" userId="3bde21e6acdd51f3" providerId="LiveId" clId="{DDE00143-2DF9-48CA-8213-3D4E0893864F}" dt="2022-10-30T02:42:30.279" v="977" actId="2696"/>
        <pc:sldMkLst>
          <pc:docMk/>
          <pc:sldMk cId="0" sldId="391"/>
        </pc:sldMkLst>
      </pc:sldChg>
      <pc:sldChg chg="delSp modSp add del mod delAnim modAnim">
        <pc:chgData name="Pham Duyen" userId="3bde21e6acdd51f3" providerId="LiveId" clId="{DDE00143-2DF9-48CA-8213-3D4E0893864F}" dt="2022-10-30T02:42:27.984" v="976" actId="2696"/>
        <pc:sldMkLst>
          <pc:docMk/>
          <pc:sldMk cId="0" sldId="392"/>
        </pc:sldMkLst>
        <pc:spChg chg="del">
          <ac:chgData name="Pham Duyen" userId="3bde21e6acdd51f3" providerId="LiveId" clId="{DDE00143-2DF9-48CA-8213-3D4E0893864F}" dt="2022-10-30T02:41:12.700" v="969" actId="478"/>
          <ac:spMkLst>
            <pc:docMk/>
            <pc:sldMk cId="0" sldId="392"/>
            <ac:spMk id="21540" creationId="{BFD83562-1FD5-9120-E3DF-4FD05086EDCC}"/>
          </ac:spMkLst>
        </pc:spChg>
        <pc:spChg chg="del">
          <ac:chgData name="Pham Duyen" userId="3bde21e6acdd51f3" providerId="LiveId" clId="{DDE00143-2DF9-48CA-8213-3D4E0893864F}" dt="2022-10-30T02:41:10.284" v="968" actId="478"/>
          <ac:spMkLst>
            <pc:docMk/>
            <pc:sldMk cId="0" sldId="392"/>
            <ac:spMk id="21541" creationId="{3547F597-AC00-8AE6-DAD9-69DBF3151460}"/>
          </ac:spMkLst>
        </pc:spChg>
        <pc:spChg chg="del">
          <ac:chgData name="Pham Duyen" userId="3bde21e6acdd51f3" providerId="LiveId" clId="{DDE00143-2DF9-48CA-8213-3D4E0893864F}" dt="2022-10-30T02:41:08.015" v="967" actId="478"/>
          <ac:spMkLst>
            <pc:docMk/>
            <pc:sldMk cId="0" sldId="392"/>
            <ac:spMk id="21543" creationId="{24D5C02C-A554-374D-0227-7199D20390D0}"/>
          </ac:spMkLst>
        </pc:spChg>
        <pc:spChg chg="del mod">
          <ac:chgData name="Pham Duyen" userId="3bde21e6acdd51f3" providerId="LiveId" clId="{DDE00143-2DF9-48CA-8213-3D4E0893864F}" dt="2022-10-30T02:41:05.696" v="966" actId="478"/>
          <ac:spMkLst>
            <pc:docMk/>
            <pc:sldMk cId="0" sldId="392"/>
            <ac:spMk id="21544" creationId="{BCE0132B-FBE7-C128-9727-FDC7A60D95FD}"/>
          </ac:spMkLst>
        </pc:spChg>
        <pc:picChg chg="del">
          <ac:chgData name="Pham Duyen" userId="3bde21e6acdd51f3" providerId="LiveId" clId="{DDE00143-2DF9-48CA-8213-3D4E0893864F}" dt="2022-10-30T02:41:02.076" v="964" actId="478"/>
          <ac:picMkLst>
            <pc:docMk/>
            <pc:sldMk cId="0" sldId="392"/>
            <ac:picMk id="4112" creationId="{84023D94-2570-02BD-7A74-DB78F564C91D}"/>
          </ac:picMkLst>
        </pc:picChg>
      </pc:sldChg>
      <pc:sldChg chg="modSp add">
        <pc:chgData name="Pham Duyen" userId="3bde21e6acdd51f3" providerId="LiveId" clId="{DDE00143-2DF9-48CA-8213-3D4E0893864F}" dt="2022-10-27T14:27:02.497" v="893" actId="14100"/>
        <pc:sldMkLst>
          <pc:docMk/>
          <pc:sldMk cId="657452301" sldId="393"/>
        </pc:sldMkLst>
        <pc:picChg chg="mod">
          <ac:chgData name="Pham Duyen" userId="3bde21e6acdd51f3" providerId="LiveId" clId="{DDE00143-2DF9-48CA-8213-3D4E0893864F}" dt="2022-10-27T14:27:02.497" v="893" actId="14100"/>
          <ac:picMkLst>
            <pc:docMk/>
            <pc:sldMk cId="657452301" sldId="393"/>
            <ac:picMk id="1026" creationId="{00000000-0000-0000-0000-000000000000}"/>
          </ac:picMkLst>
        </pc:picChg>
      </pc:sldChg>
      <pc:sldChg chg="delSp modSp add mod setBg">
        <pc:chgData name="Pham Duyen" userId="3bde21e6acdd51f3" providerId="LiveId" clId="{DDE00143-2DF9-48CA-8213-3D4E0893864F}" dt="2022-10-30T02:44:13.652" v="983" actId="14100"/>
        <pc:sldMkLst>
          <pc:docMk/>
          <pc:sldMk cId="1263005533" sldId="394"/>
        </pc:sldMkLst>
        <pc:spChg chg="del">
          <ac:chgData name="Pham Duyen" userId="3bde21e6acdd51f3" providerId="LiveId" clId="{DDE00143-2DF9-48CA-8213-3D4E0893864F}" dt="2022-10-30T02:44:07.520" v="982" actId="478"/>
          <ac:spMkLst>
            <pc:docMk/>
            <pc:sldMk cId="1263005533" sldId="394"/>
            <ac:spMk id="4" creationId="{00000000-0000-0000-0000-000000000000}"/>
          </ac:spMkLst>
        </pc:spChg>
        <pc:picChg chg="mod">
          <ac:chgData name="Pham Duyen" userId="3bde21e6acdd51f3" providerId="LiveId" clId="{DDE00143-2DF9-48CA-8213-3D4E0893864F}" dt="2022-10-30T02:44:13.652" v="983" actId="14100"/>
          <ac:picMkLst>
            <pc:docMk/>
            <pc:sldMk cId="1263005533" sldId="394"/>
            <ac:picMk id="2" creationId="{4CE89271-2964-307B-7E8F-DC19F78487CD}"/>
          </ac:picMkLst>
        </pc:picChg>
      </pc:sldChg>
      <pc:sldChg chg="add del setBg">
        <pc:chgData name="Pham Duyen" userId="3bde21e6acdd51f3" providerId="LiveId" clId="{DDE00143-2DF9-48CA-8213-3D4E0893864F}" dt="2022-10-30T02:42:25.881" v="975" actId="2696"/>
        <pc:sldMkLst>
          <pc:docMk/>
          <pc:sldMk cId="4180946378" sldId="3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E9089D-5466-4C55-8751-91E3E6C82A30}" type="datetimeFigureOut">
              <a:rPr lang="en-US" smtClean="0"/>
              <a:t>12/26/2022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38F0B6-9BE3-4CA2-BCA4-B5131CB95BBD}" type="slidenum">
              <a:rPr lang="en-US" smtClean="0"/>
              <a:t>‹#›</a:t>
            </a:fld>
            <a:endParaRPr lang="en-US"/>
          </a:p>
        </p:txBody>
      </p:sp>
    </p:spTree>
    <p:extLst>
      <p:ext uri="{BB962C8B-B14F-4D97-AF65-F5344CB8AC3E}">
        <p14:creationId xmlns:p14="http://schemas.microsoft.com/office/powerpoint/2010/main" val="1352722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4613" y="8685213"/>
            <a:ext cx="29718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fld id="{7C3184F2-4808-45FE-AB89-B5EEB0C2015F}" type="slidenum">
              <a:rPr lang="en-US" sz="1200" smtClean="0">
                <a:ea typeface="MS PGothic" pitchFamily="34" charset="-128"/>
                <a:cs typeface="Arial" charset="0"/>
              </a:rPr>
              <a:pPr algn="r" eaLnBrk="1" hangingPunct="1">
                <a:defRPr/>
              </a:pPr>
              <a:t>7</a:t>
            </a:fld>
            <a:endParaRPr lang="en-US" sz="1200">
              <a:ea typeface="MS PGothic" pitchFamily="34" charset="-128"/>
              <a:cs typeface="Arial" charset="0"/>
            </a:endParaRPr>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p:spPr>
        <p:txBody>
          <a:bodyPr/>
          <a:lstStyle/>
          <a:p>
            <a:pPr eaLnBrk="1" hangingPunct="1"/>
            <a:endParaRPr lang="en-US">
              <a:ea typeface="MS PGothic" pitchFamily="34" charset="-128"/>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9410F4-20FD-42A5-A984-792B3DF65A35}" type="datetimeFigureOut">
              <a:rPr lang="en-US" smtClean="0"/>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8B466-AA74-42DB-A707-4FA0E9574D7E}" type="slidenum">
              <a:rPr lang="en-US" smtClean="0"/>
              <a:t>‹#›</a:t>
            </a:fld>
            <a:endParaRPr lang="en-US"/>
          </a:p>
        </p:txBody>
      </p:sp>
    </p:spTree>
    <p:extLst>
      <p:ext uri="{BB962C8B-B14F-4D97-AF65-F5344CB8AC3E}">
        <p14:creationId xmlns:p14="http://schemas.microsoft.com/office/powerpoint/2010/main" val="3815304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9410F4-20FD-42A5-A984-792B3DF65A35}" type="datetimeFigureOut">
              <a:rPr lang="en-US" smtClean="0"/>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8B466-AA74-42DB-A707-4FA0E9574D7E}" type="slidenum">
              <a:rPr lang="en-US" smtClean="0"/>
              <a:t>‹#›</a:t>
            </a:fld>
            <a:endParaRPr lang="en-US"/>
          </a:p>
        </p:txBody>
      </p:sp>
    </p:spTree>
    <p:extLst>
      <p:ext uri="{BB962C8B-B14F-4D97-AF65-F5344CB8AC3E}">
        <p14:creationId xmlns:p14="http://schemas.microsoft.com/office/powerpoint/2010/main" val="782330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9410F4-20FD-42A5-A984-792B3DF65A35}" type="datetimeFigureOut">
              <a:rPr lang="en-US" smtClean="0"/>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8B466-AA74-42DB-A707-4FA0E9574D7E}" type="slidenum">
              <a:rPr lang="en-US" smtClean="0"/>
              <a:t>‹#›</a:t>
            </a:fld>
            <a:endParaRPr lang="en-US"/>
          </a:p>
        </p:txBody>
      </p:sp>
    </p:spTree>
    <p:extLst>
      <p:ext uri="{BB962C8B-B14F-4D97-AF65-F5344CB8AC3E}">
        <p14:creationId xmlns:p14="http://schemas.microsoft.com/office/powerpoint/2010/main" val="3832966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9410F4-20FD-42A5-A984-792B3DF65A35}" type="datetimeFigureOut">
              <a:rPr lang="en-US" smtClean="0"/>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8B466-AA74-42DB-A707-4FA0E9574D7E}" type="slidenum">
              <a:rPr lang="en-US" smtClean="0"/>
              <a:t>‹#›</a:t>
            </a:fld>
            <a:endParaRPr lang="en-US"/>
          </a:p>
        </p:txBody>
      </p:sp>
    </p:spTree>
    <p:extLst>
      <p:ext uri="{BB962C8B-B14F-4D97-AF65-F5344CB8AC3E}">
        <p14:creationId xmlns:p14="http://schemas.microsoft.com/office/powerpoint/2010/main" val="3111147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9410F4-20FD-42A5-A984-792B3DF65A35}" type="datetimeFigureOut">
              <a:rPr lang="en-US" smtClean="0"/>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8B466-AA74-42DB-A707-4FA0E9574D7E}" type="slidenum">
              <a:rPr lang="en-US" smtClean="0"/>
              <a:t>‹#›</a:t>
            </a:fld>
            <a:endParaRPr lang="en-US"/>
          </a:p>
        </p:txBody>
      </p:sp>
    </p:spTree>
    <p:extLst>
      <p:ext uri="{BB962C8B-B14F-4D97-AF65-F5344CB8AC3E}">
        <p14:creationId xmlns:p14="http://schemas.microsoft.com/office/powerpoint/2010/main" val="2536590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9410F4-20FD-42A5-A984-792B3DF65A35}" type="datetimeFigureOut">
              <a:rPr lang="en-US" smtClean="0"/>
              <a:t>12/26/2022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8B466-AA74-42DB-A707-4FA0E9574D7E}" type="slidenum">
              <a:rPr lang="en-US" smtClean="0"/>
              <a:t>‹#›</a:t>
            </a:fld>
            <a:endParaRPr lang="en-US"/>
          </a:p>
        </p:txBody>
      </p:sp>
    </p:spTree>
    <p:extLst>
      <p:ext uri="{BB962C8B-B14F-4D97-AF65-F5344CB8AC3E}">
        <p14:creationId xmlns:p14="http://schemas.microsoft.com/office/powerpoint/2010/main" val="3454277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9410F4-20FD-42A5-A984-792B3DF65A35}" type="datetimeFigureOut">
              <a:rPr lang="en-US" smtClean="0"/>
              <a:t>12/26/2022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F8B466-AA74-42DB-A707-4FA0E9574D7E}" type="slidenum">
              <a:rPr lang="en-US" smtClean="0"/>
              <a:t>‹#›</a:t>
            </a:fld>
            <a:endParaRPr lang="en-US"/>
          </a:p>
        </p:txBody>
      </p:sp>
    </p:spTree>
    <p:extLst>
      <p:ext uri="{BB962C8B-B14F-4D97-AF65-F5344CB8AC3E}">
        <p14:creationId xmlns:p14="http://schemas.microsoft.com/office/powerpoint/2010/main" val="2784880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9410F4-20FD-42A5-A984-792B3DF65A35}" type="datetimeFigureOut">
              <a:rPr lang="en-US" smtClean="0"/>
              <a:t>12/26/2022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F8B466-AA74-42DB-A707-4FA0E9574D7E}" type="slidenum">
              <a:rPr lang="en-US" smtClean="0"/>
              <a:t>‹#›</a:t>
            </a:fld>
            <a:endParaRPr lang="en-US"/>
          </a:p>
        </p:txBody>
      </p:sp>
    </p:spTree>
    <p:extLst>
      <p:ext uri="{BB962C8B-B14F-4D97-AF65-F5344CB8AC3E}">
        <p14:creationId xmlns:p14="http://schemas.microsoft.com/office/powerpoint/2010/main" val="4020969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9410F4-20FD-42A5-A984-792B3DF65A35}" type="datetimeFigureOut">
              <a:rPr lang="en-US" smtClean="0"/>
              <a:t>12/26/2022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F8B466-AA74-42DB-A707-4FA0E9574D7E}" type="slidenum">
              <a:rPr lang="en-US" smtClean="0"/>
              <a:t>‹#›</a:t>
            </a:fld>
            <a:endParaRPr lang="en-US"/>
          </a:p>
        </p:txBody>
      </p:sp>
    </p:spTree>
    <p:extLst>
      <p:ext uri="{BB962C8B-B14F-4D97-AF65-F5344CB8AC3E}">
        <p14:creationId xmlns:p14="http://schemas.microsoft.com/office/powerpoint/2010/main" val="408015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9410F4-20FD-42A5-A984-792B3DF65A35}" type="datetimeFigureOut">
              <a:rPr lang="en-US" smtClean="0"/>
              <a:t>12/26/2022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8B466-AA74-42DB-A707-4FA0E9574D7E}" type="slidenum">
              <a:rPr lang="en-US" smtClean="0"/>
              <a:t>‹#›</a:t>
            </a:fld>
            <a:endParaRPr lang="en-US"/>
          </a:p>
        </p:txBody>
      </p:sp>
    </p:spTree>
    <p:extLst>
      <p:ext uri="{BB962C8B-B14F-4D97-AF65-F5344CB8AC3E}">
        <p14:creationId xmlns:p14="http://schemas.microsoft.com/office/powerpoint/2010/main" val="3329388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9410F4-20FD-42A5-A984-792B3DF65A35}" type="datetimeFigureOut">
              <a:rPr lang="en-US" smtClean="0"/>
              <a:t>12/26/2022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8B466-AA74-42DB-A707-4FA0E9574D7E}" type="slidenum">
              <a:rPr lang="en-US" smtClean="0"/>
              <a:t>‹#›</a:t>
            </a:fld>
            <a:endParaRPr lang="en-US"/>
          </a:p>
        </p:txBody>
      </p:sp>
    </p:spTree>
    <p:extLst>
      <p:ext uri="{BB962C8B-B14F-4D97-AF65-F5344CB8AC3E}">
        <p14:creationId xmlns:p14="http://schemas.microsoft.com/office/powerpoint/2010/main" val="1448754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410F4-20FD-42A5-A984-792B3DF65A35}" type="datetimeFigureOut">
              <a:rPr lang="en-US" smtClean="0"/>
              <a:t>12/26/2022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8B466-AA74-42DB-A707-4FA0E9574D7E}" type="slidenum">
              <a:rPr lang="en-US" smtClean="0"/>
              <a:t>‹#›</a:t>
            </a:fld>
            <a:endParaRPr lang="en-US"/>
          </a:p>
        </p:txBody>
      </p:sp>
    </p:spTree>
    <p:extLst>
      <p:ext uri="{BB962C8B-B14F-4D97-AF65-F5344CB8AC3E}">
        <p14:creationId xmlns:p14="http://schemas.microsoft.com/office/powerpoint/2010/main" val="842477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51" name="TextBox 18"/>
          <p:cNvSpPr txBox="1">
            <a:spLocks noChangeArrowheads="1"/>
          </p:cNvSpPr>
          <p:nvPr/>
        </p:nvSpPr>
        <p:spPr bwMode="auto">
          <a:xfrm>
            <a:off x="4724400" y="3343401"/>
            <a:ext cx="7467600" cy="260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eaLnBrk="1" hangingPunct="1">
              <a:lnSpc>
                <a:spcPct val="150000"/>
              </a:lnSpc>
            </a:pPr>
            <a:r>
              <a:rPr lang="en-US" sz="2800" i="1" dirty="0" err="1">
                <a:latin typeface="Times New Roman" pitchFamily="18" charset="0"/>
                <a:cs typeface="Times New Roman" pitchFamily="18" charset="0"/>
              </a:rPr>
              <a:t>Giáo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viên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thực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hiện</a:t>
            </a:r>
            <a:r>
              <a:rPr lang="en-US" sz="2800" i="1" dirty="0">
                <a:latin typeface="Times New Roman" pitchFamily="18" charset="0"/>
                <a:cs typeface="Times New Roman" pitchFamily="18" charset="0"/>
              </a:rPr>
              <a:t> : </a:t>
            </a:r>
            <a:r>
              <a:rPr lang="en-US" sz="2800" i="1" dirty="0" err="1">
                <a:solidFill>
                  <a:srgbClr val="FF0000"/>
                </a:solidFill>
                <a:latin typeface="Times New Roman" pitchFamily="18" charset="0"/>
                <a:cs typeface="Times New Roman" pitchFamily="18" charset="0"/>
              </a:rPr>
              <a:t>Phạm</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Thị</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Duyên</a:t>
            </a:r>
            <a:r>
              <a:rPr lang="en-US" sz="2800" i="1" dirty="0">
                <a:solidFill>
                  <a:srgbClr val="FF0000"/>
                </a:solidFill>
                <a:latin typeface="Times New Roman" pitchFamily="18" charset="0"/>
                <a:cs typeface="Times New Roman" pitchFamily="18" charset="0"/>
              </a:rPr>
              <a:t> </a:t>
            </a:r>
          </a:p>
          <a:p>
            <a:pPr eaLnBrk="1" hangingPunct="1">
              <a:lnSpc>
                <a:spcPct val="150000"/>
              </a:lnSpc>
            </a:pPr>
            <a:r>
              <a:rPr lang="en-US" sz="2800" i="1" dirty="0">
                <a:solidFill>
                  <a:srgbClr val="FF0000"/>
                </a:solidFill>
                <a:latin typeface="Times New Roman" pitchFamily="18" charset="0"/>
                <a:cs typeface="Times New Roman" pitchFamily="18" charset="0"/>
              </a:rPr>
              <a:t> </a:t>
            </a:r>
            <a:r>
              <a:rPr lang="en-US" sz="2800" i="1" dirty="0" err="1">
                <a:latin typeface="Times New Roman" pitchFamily="18" charset="0"/>
                <a:cs typeface="Times New Roman" pitchFamily="18" charset="0"/>
              </a:rPr>
              <a:t>Năm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sinh</a:t>
            </a:r>
            <a:r>
              <a:rPr lang="en-US" sz="2800" i="1" dirty="0">
                <a:latin typeface="Times New Roman" pitchFamily="18" charset="0"/>
                <a:cs typeface="Times New Roman" pitchFamily="18" charset="0"/>
              </a:rPr>
              <a:t> :</a:t>
            </a:r>
            <a:r>
              <a:rPr lang="en-US" sz="2800" i="1" dirty="0">
                <a:solidFill>
                  <a:srgbClr val="FF0000"/>
                </a:solidFill>
                <a:latin typeface="Times New Roman" pitchFamily="18" charset="0"/>
                <a:cs typeface="Times New Roman" pitchFamily="18" charset="0"/>
              </a:rPr>
              <a:t> 1981</a:t>
            </a:r>
          </a:p>
          <a:p>
            <a:pPr eaLnBrk="1" hangingPunct="1">
              <a:lnSpc>
                <a:spcPct val="150000"/>
              </a:lnSpc>
            </a:pPr>
            <a:r>
              <a:rPr lang="en-US" sz="2800" i="1" dirty="0" err="1">
                <a:latin typeface="Times New Roman" pitchFamily="18" charset="0"/>
                <a:cs typeface="Times New Roman" pitchFamily="18" charset="0"/>
              </a:rPr>
              <a:t>Đơn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vị</a:t>
            </a:r>
            <a:r>
              <a:rPr lang="en-US" sz="2800" i="1" dirty="0">
                <a:latin typeface="Times New Roman" pitchFamily="18" charset="0"/>
                <a:cs typeface="Times New Roman" pitchFamily="18" charset="0"/>
              </a:rPr>
              <a:t>:</a:t>
            </a:r>
            <a:r>
              <a:rPr lang="en-US" sz="2800" i="1" dirty="0">
                <a:solidFill>
                  <a:srgbClr val="FF0000"/>
                </a:solidFill>
                <a:latin typeface="Times New Roman" pitchFamily="18" charset="0"/>
                <a:cs typeface="Times New Roman" pitchFamily="18" charset="0"/>
              </a:rPr>
              <a:t> </a:t>
            </a:r>
            <a:r>
              <a:rPr lang="en-US" sz="2800" i="1" dirty="0" err="1">
                <a:solidFill>
                  <a:srgbClr val="FFC000"/>
                </a:solidFill>
                <a:latin typeface="Times New Roman" pitchFamily="18" charset="0"/>
                <a:cs typeface="Times New Roman" pitchFamily="18" charset="0"/>
              </a:rPr>
              <a:t>Trường</a:t>
            </a:r>
            <a:r>
              <a:rPr lang="en-US" sz="2800" i="1" dirty="0">
                <a:solidFill>
                  <a:srgbClr val="FFC000"/>
                </a:solidFill>
                <a:latin typeface="Times New Roman" pitchFamily="18" charset="0"/>
                <a:cs typeface="Times New Roman" pitchFamily="18" charset="0"/>
              </a:rPr>
              <a:t> </a:t>
            </a:r>
            <a:r>
              <a:rPr lang="en-US" sz="2800" i="1" dirty="0" err="1">
                <a:solidFill>
                  <a:srgbClr val="FFC000"/>
                </a:solidFill>
                <a:latin typeface="Times New Roman" pitchFamily="18" charset="0"/>
                <a:cs typeface="Times New Roman" pitchFamily="18" charset="0"/>
              </a:rPr>
              <a:t>Tiểu</a:t>
            </a:r>
            <a:r>
              <a:rPr lang="en-US" sz="2800" i="1" dirty="0">
                <a:solidFill>
                  <a:srgbClr val="FFC000"/>
                </a:solidFill>
                <a:latin typeface="Times New Roman" pitchFamily="18" charset="0"/>
                <a:cs typeface="Times New Roman" pitchFamily="18" charset="0"/>
              </a:rPr>
              <a:t> </a:t>
            </a:r>
            <a:r>
              <a:rPr lang="en-US" sz="2800" i="1" dirty="0" err="1">
                <a:solidFill>
                  <a:srgbClr val="FFC000"/>
                </a:solidFill>
                <a:latin typeface="Times New Roman" pitchFamily="18" charset="0"/>
                <a:cs typeface="Times New Roman" pitchFamily="18" charset="0"/>
              </a:rPr>
              <a:t>học</a:t>
            </a:r>
            <a:r>
              <a:rPr lang="en-US" sz="2800" i="1" dirty="0">
                <a:solidFill>
                  <a:srgbClr val="FFC000"/>
                </a:solidFill>
                <a:latin typeface="Times New Roman" pitchFamily="18" charset="0"/>
                <a:cs typeface="Times New Roman" pitchFamily="18" charset="0"/>
              </a:rPr>
              <a:t> </a:t>
            </a:r>
            <a:r>
              <a:rPr lang="en-US" sz="2800" i="1" dirty="0" err="1">
                <a:solidFill>
                  <a:srgbClr val="FFC000"/>
                </a:solidFill>
                <a:latin typeface="Times New Roman" pitchFamily="18" charset="0"/>
                <a:cs typeface="Times New Roman" pitchFamily="18" charset="0"/>
              </a:rPr>
              <a:t>Quốc</a:t>
            </a:r>
            <a:r>
              <a:rPr lang="en-US" sz="2800" i="1" dirty="0">
                <a:solidFill>
                  <a:srgbClr val="FFC000"/>
                </a:solidFill>
                <a:latin typeface="Times New Roman" pitchFamily="18" charset="0"/>
                <a:cs typeface="Times New Roman" pitchFamily="18" charset="0"/>
              </a:rPr>
              <a:t> </a:t>
            </a:r>
            <a:r>
              <a:rPr lang="en-US" sz="2800" i="1" dirty="0" err="1">
                <a:solidFill>
                  <a:srgbClr val="FFC000"/>
                </a:solidFill>
                <a:latin typeface="Times New Roman" pitchFamily="18" charset="0"/>
                <a:cs typeface="Times New Roman" pitchFamily="18" charset="0"/>
              </a:rPr>
              <a:t>Tuấn</a:t>
            </a:r>
            <a:endParaRPr lang="en-US" sz="2800" i="1" dirty="0">
              <a:solidFill>
                <a:srgbClr val="FFC000"/>
              </a:solidFill>
              <a:latin typeface="Times New Roman" pitchFamily="18" charset="0"/>
              <a:cs typeface="Times New Roman" pitchFamily="18" charset="0"/>
            </a:endParaRPr>
          </a:p>
          <a:p>
            <a:pPr eaLnBrk="1" hangingPunct="1">
              <a:lnSpc>
                <a:spcPct val="150000"/>
              </a:lnSpc>
            </a:pPr>
            <a:r>
              <a:rPr lang="en-US" sz="2800" i="1" dirty="0">
                <a:solidFill>
                  <a:srgbClr val="FFC000"/>
                </a:solidFill>
                <a:latin typeface="Times New Roman" pitchFamily="18" charset="0"/>
                <a:cs typeface="Times New Roman" pitchFamily="18" charset="0"/>
              </a:rPr>
              <a:t>                An </a:t>
            </a:r>
            <a:r>
              <a:rPr lang="en-US" sz="2800" i="1" dirty="0" err="1">
                <a:solidFill>
                  <a:srgbClr val="FFC000"/>
                </a:solidFill>
                <a:latin typeface="Times New Roman" pitchFamily="18" charset="0"/>
                <a:cs typeface="Times New Roman" pitchFamily="18" charset="0"/>
              </a:rPr>
              <a:t>Lão</a:t>
            </a:r>
            <a:r>
              <a:rPr lang="en-US" sz="2800" i="1" dirty="0">
                <a:solidFill>
                  <a:srgbClr val="FFC000"/>
                </a:solidFill>
                <a:latin typeface="Times New Roman" pitchFamily="18" charset="0"/>
                <a:cs typeface="Times New Roman" pitchFamily="18" charset="0"/>
              </a:rPr>
              <a:t> – </a:t>
            </a:r>
            <a:r>
              <a:rPr lang="en-US" sz="2800" i="1" dirty="0" err="1">
                <a:solidFill>
                  <a:srgbClr val="FFC000"/>
                </a:solidFill>
                <a:latin typeface="Times New Roman" pitchFamily="18" charset="0"/>
                <a:cs typeface="Times New Roman" pitchFamily="18" charset="0"/>
              </a:rPr>
              <a:t>Hải</a:t>
            </a:r>
            <a:r>
              <a:rPr lang="en-US" sz="2800" i="1" dirty="0">
                <a:solidFill>
                  <a:srgbClr val="FFC000"/>
                </a:solidFill>
                <a:latin typeface="Times New Roman" pitchFamily="18" charset="0"/>
                <a:cs typeface="Times New Roman" pitchFamily="18" charset="0"/>
              </a:rPr>
              <a:t> </a:t>
            </a:r>
            <a:r>
              <a:rPr lang="en-US" sz="2800" i="1" dirty="0" err="1">
                <a:solidFill>
                  <a:srgbClr val="FFC000"/>
                </a:solidFill>
                <a:latin typeface="Times New Roman" pitchFamily="18" charset="0"/>
                <a:cs typeface="Times New Roman" pitchFamily="18" charset="0"/>
              </a:rPr>
              <a:t>Phòng</a:t>
            </a:r>
            <a:endParaRPr lang="en-US" sz="2800" i="1" dirty="0">
              <a:solidFill>
                <a:srgbClr val="FFC000"/>
              </a:solidFill>
              <a:latin typeface="Times New Roman" pitchFamily="18" charset="0"/>
              <a:cs typeface="Times New Roman" pitchFamily="18" charset="0"/>
            </a:endParaRPr>
          </a:p>
        </p:txBody>
      </p:sp>
      <p:grpSp>
        <p:nvGrpSpPr>
          <p:cNvPr id="2052" name="Group 2"/>
          <p:cNvGrpSpPr>
            <a:grpSpLocks/>
          </p:cNvGrpSpPr>
          <p:nvPr/>
        </p:nvGrpSpPr>
        <p:grpSpPr bwMode="auto">
          <a:xfrm>
            <a:off x="-76200" y="-103188"/>
            <a:ext cx="1982788" cy="2306638"/>
            <a:chOff x="0" y="-37456"/>
            <a:chExt cx="1982788" cy="2306638"/>
          </a:xfrm>
        </p:grpSpPr>
        <p:pic>
          <p:nvPicPr>
            <p:cNvPr id="2063" name="Picture 26" descr="Whitecorner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37456"/>
              <a:ext cx="196215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20" descr="01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8100"/>
              <a:ext cx="12954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53" name="Group 3"/>
          <p:cNvGrpSpPr>
            <a:grpSpLocks/>
          </p:cNvGrpSpPr>
          <p:nvPr/>
        </p:nvGrpSpPr>
        <p:grpSpPr bwMode="auto">
          <a:xfrm>
            <a:off x="10039350" y="-23813"/>
            <a:ext cx="2305050" cy="1962151"/>
            <a:chOff x="6848475" y="19050"/>
            <a:chExt cx="2305050" cy="1962150"/>
          </a:xfrm>
        </p:grpSpPr>
        <p:pic>
          <p:nvPicPr>
            <p:cNvPr id="2061" name="Picture 26" descr="WhitecornerFl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8475" y="19050"/>
              <a:ext cx="23050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2" descr="01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848600" y="142875"/>
              <a:ext cx="12954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55" name="Group 4"/>
          <p:cNvGrpSpPr>
            <a:grpSpLocks/>
          </p:cNvGrpSpPr>
          <p:nvPr/>
        </p:nvGrpSpPr>
        <p:grpSpPr bwMode="auto">
          <a:xfrm>
            <a:off x="10363200" y="4694239"/>
            <a:ext cx="1962150" cy="2306637"/>
            <a:chOff x="7170629" y="4694604"/>
            <a:chExt cx="1962150" cy="2306638"/>
          </a:xfrm>
        </p:grpSpPr>
        <p:pic>
          <p:nvPicPr>
            <p:cNvPr id="2057" name="Picture 26"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0629" y="4694604"/>
              <a:ext cx="196215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22" descr="01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829846" y="5691206"/>
              <a:ext cx="1295400"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a:extLst>
              <a:ext uri="{FF2B5EF4-FFF2-40B4-BE49-F238E27FC236}">
                <a16:creationId xmlns:a16="http://schemas.microsoft.com/office/drawing/2014/main" id="{891B9FFA-FAF0-093C-7F77-762A4ABCF7EA}"/>
              </a:ext>
            </a:extLst>
          </p:cNvPr>
          <p:cNvSpPr txBox="1"/>
          <p:nvPr/>
        </p:nvSpPr>
        <p:spPr>
          <a:xfrm>
            <a:off x="990599" y="838200"/>
            <a:ext cx="10048875" cy="2492990"/>
          </a:xfrm>
          <a:prstGeom prst="rect">
            <a:avLst/>
          </a:prstGeom>
          <a:noFill/>
        </p:spPr>
        <p:txBody>
          <a:bodyPr wrap="square" rtlCol="0">
            <a:spAutoFit/>
          </a:bodyPr>
          <a:lstStyle/>
          <a:p>
            <a:pPr algn="ctr">
              <a:lnSpc>
                <a:spcPct val="150000"/>
              </a:lnSpc>
            </a:pPr>
            <a:r>
              <a:rPr lang="en-US" sz="3200" b="1" dirty="0">
                <a:solidFill>
                  <a:srgbClr val="FF0000"/>
                </a:solidFill>
                <a:latin typeface="Times New Roman" panose="02020603050405020304" pitchFamily="18" charset="0"/>
                <a:cs typeface="Times New Roman" panose="02020603050405020304" pitchFamily="18" charset="0"/>
              </a:rPr>
              <a:t>NHIỆT LIỆT CHÀO MỪNG CÁC THẦY CÔ  GIÁO VỀ DỰ GIỜ </a:t>
            </a:r>
          </a:p>
          <a:p>
            <a:pPr algn="ctr"/>
            <a:r>
              <a:rPr lang="en-US" sz="3200" b="1" dirty="0">
                <a:solidFill>
                  <a:srgbClr val="0070C0"/>
                </a:solidFill>
              </a:rPr>
              <a:t>HỘI THI GIÁO VIÊN GIỎI CẤP THÀNH PHỐ </a:t>
            </a:r>
          </a:p>
          <a:p>
            <a:pPr algn="ctr"/>
            <a:r>
              <a:rPr lang="en-US" sz="2800" b="1" dirty="0">
                <a:solidFill>
                  <a:srgbClr val="7030A0"/>
                </a:solidFill>
              </a:rPr>
              <a:t>NĂM HỌC : 2022 - 2023</a:t>
            </a:r>
          </a:p>
        </p:txBody>
      </p:sp>
      <p:pic>
        <p:nvPicPr>
          <p:cNvPr id="2" name="Picture 2" descr="Baby b is for books Clip Art Free | Book Open image - vector clip art  online, royalty free &amp;amp; public domain | Book clip art, Free clip art, Clip  art borders">
            <a:extLst>
              <a:ext uri="{FF2B5EF4-FFF2-40B4-BE49-F238E27FC236}">
                <a16:creationId xmlns:a16="http://schemas.microsoft.com/office/drawing/2014/main" id="{14B17283-9CDA-6E74-CB18-DB4F78E1BF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3087073"/>
            <a:ext cx="3398432" cy="21707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BC7502-1AC8-B980-3BE0-EFA28823A6E4}"/>
              </a:ext>
            </a:extLst>
          </p:cNvPr>
          <p:cNvSpPr txBox="1"/>
          <p:nvPr/>
        </p:nvSpPr>
        <p:spPr>
          <a:xfrm>
            <a:off x="1371600" y="3600271"/>
            <a:ext cx="1162050" cy="1200329"/>
          </a:xfrm>
          <a:prstGeom prst="rect">
            <a:avLst/>
          </a:prstGeom>
          <a:noFill/>
        </p:spPr>
        <p:txBody>
          <a:bodyPr wrap="square" rtlCol="0">
            <a:spAutoFit/>
          </a:bodyPr>
          <a:lstStyle/>
          <a:p>
            <a:pPr algn="ctr"/>
            <a:r>
              <a:rPr lang="en-US" sz="2400" b="1" dirty="0">
                <a:solidFill>
                  <a:srgbClr val="FF0000"/>
                </a:solidFill>
              </a:rPr>
              <a:t>LUYỆN TỪ VÀ CÂU</a:t>
            </a:r>
          </a:p>
        </p:txBody>
      </p:sp>
      <p:sp>
        <p:nvSpPr>
          <p:cNvPr id="5" name="TextBox 4">
            <a:extLst>
              <a:ext uri="{FF2B5EF4-FFF2-40B4-BE49-F238E27FC236}">
                <a16:creationId xmlns:a16="http://schemas.microsoft.com/office/drawing/2014/main" id="{7692D94A-85EA-4085-68D2-94F7F543F661}"/>
              </a:ext>
            </a:extLst>
          </p:cNvPr>
          <p:cNvSpPr txBox="1"/>
          <p:nvPr/>
        </p:nvSpPr>
        <p:spPr>
          <a:xfrm>
            <a:off x="2819400" y="3733800"/>
            <a:ext cx="838200" cy="830997"/>
          </a:xfrm>
          <a:prstGeom prst="rect">
            <a:avLst/>
          </a:prstGeom>
          <a:noFill/>
        </p:spPr>
        <p:txBody>
          <a:bodyPr wrap="square" rtlCol="0">
            <a:spAutoFit/>
          </a:bodyPr>
          <a:lstStyle/>
          <a:p>
            <a:pPr algn="ctr"/>
            <a:r>
              <a:rPr lang="en-US" sz="2400" b="1" dirty="0">
                <a:solidFill>
                  <a:srgbClr val="FF0000"/>
                </a:solidFill>
              </a:rPr>
              <a:t>LỚP 4</a:t>
            </a:r>
          </a:p>
        </p:txBody>
      </p:sp>
    </p:spTree>
    <p:extLst>
      <p:ext uri="{BB962C8B-B14F-4D97-AF65-F5344CB8AC3E}">
        <p14:creationId xmlns:p14="http://schemas.microsoft.com/office/powerpoint/2010/main" val="519977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5" name="Cloud Callout 4"/>
          <p:cNvSpPr/>
          <p:nvPr/>
        </p:nvSpPr>
        <p:spPr>
          <a:xfrm>
            <a:off x="2209800" y="914400"/>
            <a:ext cx="7239000" cy="3429000"/>
          </a:xfrm>
          <a:prstGeom prst="cloudCallout">
            <a:avLst>
              <a:gd name="adj1" fmla="val -59853"/>
              <a:gd name="adj2" fmla="val 45115"/>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i="1" dirty="0">
                <a:solidFill>
                  <a:srgbClr val="FF0000"/>
                </a:solidFill>
                <a:latin typeface="Times New Roman" pitchFamily="18" charset="0"/>
                <a:cs typeface="Times New Roman" pitchFamily="18" charset="0"/>
              </a:rPr>
              <a:t>TRÒ CH</a:t>
            </a:r>
            <a:r>
              <a:rPr lang="vi-VN" sz="3600" b="1" i="1" dirty="0">
                <a:solidFill>
                  <a:srgbClr val="FF0000"/>
                </a:solidFill>
                <a:latin typeface="Times New Roman" pitchFamily="18" charset="0"/>
                <a:cs typeface="Times New Roman" pitchFamily="18" charset="0"/>
              </a:rPr>
              <a:t>Ơ</a:t>
            </a:r>
            <a:r>
              <a:rPr lang="en-US" sz="3600" b="1" i="1" dirty="0">
                <a:solidFill>
                  <a:srgbClr val="FF0000"/>
                </a:solidFill>
                <a:latin typeface="Times New Roman" pitchFamily="18" charset="0"/>
                <a:cs typeface="Times New Roman" pitchFamily="18" charset="0"/>
              </a:rPr>
              <a:t>I: </a:t>
            </a:r>
            <a:r>
              <a:rPr lang="en-US" sz="3600" b="1" i="1" dirty="0" err="1">
                <a:solidFill>
                  <a:srgbClr val="FF0000"/>
                </a:solidFill>
                <a:latin typeface="Times New Roman" pitchFamily="18" charset="0"/>
                <a:cs typeface="Times New Roman" pitchFamily="18" charset="0"/>
              </a:rPr>
              <a:t>Tiếp</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sức</a:t>
            </a:r>
            <a:endParaRPr lang="en-US" sz="3600" b="1" i="1" dirty="0">
              <a:solidFill>
                <a:srgbClr val="FF0000"/>
              </a:solidFill>
              <a:latin typeface="Times New Roman" pitchFamily="18" charset="0"/>
              <a:cs typeface="Times New Roman" pitchFamily="18" charset="0"/>
            </a:endParaRPr>
          </a:p>
        </p:txBody>
      </p:sp>
      <p:pic>
        <p:nvPicPr>
          <p:cNvPr id="2" name="Chị Ong Nâu Và Em Bé Beat">
            <a:hlinkClick r:id="" action="ppaction://media"/>
            <a:extLst>
              <a:ext uri="{FF2B5EF4-FFF2-40B4-BE49-F238E27FC236}">
                <a16:creationId xmlns:a16="http://schemas.microsoft.com/office/drawing/2014/main" id="{90AA0DCA-344C-444C-AD4F-70EEB4A014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243711"/>
            <a:ext cx="609600" cy="609600"/>
          </a:xfrm>
          <a:prstGeom prst="rect">
            <a:avLst/>
          </a:prstGeom>
        </p:spPr>
      </p:pic>
    </p:spTree>
    <p:extLst>
      <p:ext uri="{BB962C8B-B14F-4D97-AF65-F5344CB8AC3E}">
        <p14:creationId xmlns:p14="http://schemas.microsoft.com/office/powerpoint/2010/main" val="2892532424"/>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50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5"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80" y="1080655"/>
            <a:ext cx="5936521" cy="469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4"/>
          <p:cNvSpPr txBox="1">
            <a:spLocks noChangeArrowheads="1"/>
          </p:cNvSpPr>
          <p:nvPr/>
        </p:nvSpPr>
        <p:spPr bwMode="auto">
          <a:xfrm>
            <a:off x="1096434" y="5710238"/>
            <a:ext cx="5202767" cy="100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defTabSz="1306513" eaLnBrk="0" hangingPunct="0">
              <a:defRPr>
                <a:solidFill>
                  <a:schemeClr val="tx1"/>
                </a:solidFill>
                <a:latin typeface="Arial" charset="0"/>
              </a:defRPr>
            </a:lvl1pPr>
            <a:lvl2pPr marL="1062038" indent="-409575" defTabSz="1306513" eaLnBrk="0" hangingPunct="0">
              <a:defRPr>
                <a:solidFill>
                  <a:schemeClr val="tx1"/>
                </a:solidFill>
                <a:latin typeface="Arial" charset="0"/>
              </a:defRPr>
            </a:lvl2pPr>
            <a:lvl3pPr marL="1633538" indent="-327025" defTabSz="1306513" eaLnBrk="0" hangingPunct="0">
              <a:defRPr>
                <a:solidFill>
                  <a:schemeClr val="tx1"/>
                </a:solidFill>
                <a:latin typeface="Arial" charset="0"/>
              </a:defRPr>
            </a:lvl3pPr>
            <a:lvl4pPr marL="2286000" indent="-327025" defTabSz="1306513" eaLnBrk="0" hangingPunct="0">
              <a:defRPr>
                <a:solidFill>
                  <a:schemeClr val="tx1"/>
                </a:solidFill>
                <a:latin typeface="Arial" charset="0"/>
              </a:defRPr>
            </a:lvl4pPr>
            <a:lvl5pPr marL="2938463" indent="-325438" defTabSz="1306513" eaLnBrk="0" hangingPunct="0">
              <a:defRPr>
                <a:solidFill>
                  <a:schemeClr val="tx1"/>
                </a:solidFill>
                <a:latin typeface="Arial" charset="0"/>
              </a:defRPr>
            </a:lvl5pPr>
            <a:lvl6pPr marL="3395663" indent="-325438" algn="ctr" defTabSz="1306513" eaLnBrk="0" fontAlgn="base" hangingPunct="0">
              <a:spcBef>
                <a:spcPct val="0"/>
              </a:spcBef>
              <a:spcAft>
                <a:spcPct val="0"/>
              </a:spcAft>
              <a:defRPr>
                <a:solidFill>
                  <a:schemeClr val="tx1"/>
                </a:solidFill>
                <a:latin typeface="Arial" charset="0"/>
              </a:defRPr>
            </a:lvl6pPr>
            <a:lvl7pPr marL="3852863" indent="-325438" algn="ctr" defTabSz="1306513" eaLnBrk="0" fontAlgn="base" hangingPunct="0">
              <a:spcBef>
                <a:spcPct val="0"/>
              </a:spcBef>
              <a:spcAft>
                <a:spcPct val="0"/>
              </a:spcAft>
              <a:defRPr>
                <a:solidFill>
                  <a:schemeClr val="tx1"/>
                </a:solidFill>
                <a:latin typeface="Arial" charset="0"/>
              </a:defRPr>
            </a:lvl7pPr>
            <a:lvl8pPr marL="4310063" indent="-325438" algn="ctr" defTabSz="1306513" eaLnBrk="0" fontAlgn="base" hangingPunct="0">
              <a:spcBef>
                <a:spcPct val="0"/>
              </a:spcBef>
              <a:spcAft>
                <a:spcPct val="0"/>
              </a:spcAft>
              <a:defRPr>
                <a:solidFill>
                  <a:schemeClr val="tx1"/>
                </a:solidFill>
                <a:latin typeface="Arial" charset="0"/>
              </a:defRPr>
            </a:lvl8pPr>
            <a:lvl9pPr marL="4767263" indent="-325438" algn="ctr" defTabSz="1306513" eaLnBrk="0" fontAlgn="base" hangingPunct="0">
              <a:spcBef>
                <a:spcPct val="0"/>
              </a:spcBef>
              <a:spcAft>
                <a:spcPct val="0"/>
              </a:spcAft>
              <a:defRPr>
                <a:solidFill>
                  <a:schemeClr val="tx1"/>
                </a:solidFill>
                <a:latin typeface="Arial" charset="0"/>
              </a:defRPr>
            </a:lvl9pPr>
          </a:lstStyle>
          <a:p>
            <a:pPr eaLnBrk="1" hangingPunct="1">
              <a:spcBef>
                <a:spcPct val="20000"/>
              </a:spcBef>
            </a:pPr>
            <a:r>
              <a:rPr lang="en-US" sz="5700" dirty="0" err="1">
                <a:latin typeface="Times New Roman" pitchFamily="18" charset="0"/>
              </a:rPr>
              <a:t>nấu</a:t>
            </a:r>
            <a:r>
              <a:rPr lang="en-US" sz="5700" dirty="0">
                <a:latin typeface="Times New Roman" pitchFamily="18" charset="0"/>
              </a:rPr>
              <a:t> </a:t>
            </a:r>
            <a:r>
              <a:rPr lang="en-US" sz="5700" dirty="0" err="1">
                <a:latin typeface="Times New Roman" pitchFamily="18" charset="0"/>
              </a:rPr>
              <a:t>cơm</a:t>
            </a:r>
            <a:endParaRPr lang="en-US" sz="5700" dirty="0">
              <a:latin typeface="Times New Roman" pitchFamily="18" charset="0"/>
            </a:endParaRPr>
          </a:p>
        </p:txBody>
      </p:sp>
      <p:sp>
        <p:nvSpPr>
          <p:cNvPr id="7" name="Rectangle 7"/>
          <p:cNvSpPr>
            <a:spLocks noChangeArrowheads="1"/>
          </p:cNvSpPr>
          <p:nvPr/>
        </p:nvSpPr>
        <p:spPr bwMode="auto">
          <a:xfrm>
            <a:off x="2311400" y="381001"/>
            <a:ext cx="7518400" cy="6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622" tIns="65311" rIns="130622" bIns="65311">
            <a:spAutoFit/>
          </a:bodyPr>
          <a:lstStyle/>
          <a:p>
            <a:pPr defTabSz="1306513"/>
            <a:r>
              <a:rPr lang="en-US" sz="3600" b="1" dirty="0">
                <a:solidFill>
                  <a:srgbClr val="FF0000"/>
                </a:solidFill>
                <a:latin typeface="Times New Roman" pitchFamily="18" charset="0"/>
              </a:rPr>
              <a:t>MỘT SỐ HOẠT ĐỘNG Ở NHÀ</a:t>
            </a:r>
            <a:endParaRPr lang="en-US" sz="3600" b="1" dirty="0">
              <a:solidFill>
                <a:srgbClr val="FF0000"/>
              </a:solidFill>
            </a:endParaRPr>
          </a:p>
        </p:txBody>
      </p:sp>
      <p:pic>
        <p:nvPicPr>
          <p:cNvPr id="1026" name="Picture 2" descr="D:\LỚP 4C\03_Trẻ-tự-rửa-chén-bát_Shining-St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1080655"/>
            <a:ext cx="6096000" cy="469669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p:cNvSpPr txBox="1">
            <a:spLocks noChangeArrowheads="1"/>
          </p:cNvSpPr>
          <p:nvPr/>
        </p:nvSpPr>
        <p:spPr bwMode="auto">
          <a:xfrm>
            <a:off x="7192434" y="5715001"/>
            <a:ext cx="4288367" cy="100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622" tIns="65311" rIns="130622" bIns="65311">
            <a:spAutoFit/>
          </a:bodyPr>
          <a:lstStyle>
            <a:lvl1pPr defTabSz="1306513" eaLnBrk="0" hangingPunct="0">
              <a:defRPr>
                <a:solidFill>
                  <a:schemeClr val="tx1"/>
                </a:solidFill>
                <a:latin typeface="Arial" charset="0"/>
              </a:defRPr>
            </a:lvl1pPr>
            <a:lvl2pPr marL="1062038" indent="-409575" defTabSz="1306513" eaLnBrk="0" hangingPunct="0">
              <a:defRPr>
                <a:solidFill>
                  <a:schemeClr val="tx1"/>
                </a:solidFill>
                <a:latin typeface="Arial" charset="0"/>
              </a:defRPr>
            </a:lvl2pPr>
            <a:lvl3pPr marL="1633538" indent="-327025" defTabSz="1306513" eaLnBrk="0" hangingPunct="0">
              <a:defRPr>
                <a:solidFill>
                  <a:schemeClr val="tx1"/>
                </a:solidFill>
                <a:latin typeface="Arial" charset="0"/>
              </a:defRPr>
            </a:lvl3pPr>
            <a:lvl4pPr marL="2286000" indent="-327025" defTabSz="1306513" eaLnBrk="0" hangingPunct="0">
              <a:defRPr>
                <a:solidFill>
                  <a:schemeClr val="tx1"/>
                </a:solidFill>
                <a:latin typeface="Arial" charset="0"/>
              </a:defRPr>
            </a:lvl4pPr>
            <a:lvl5pPr marL="2938463" indent="-325438" defTabSz="1306513" eaLnBrk="0" hangingPunct="0">
              <a:defRPr>
                <a:solidFill>
                  <a:schemeClr val="tx1"/>
                </a:solidFill>
                <a:latin typeface="Arial" charset="0"/>
              </a:defRPr>
            </a:lvl5pPr>
            <a:lvl6pPr marL="3395663" indent="-325438" algn="ctr" defTabSz="1306513" eaLnBrk="0" fontAlgn="base" hangingPunct="0">
              <a:spcBef>
                <a:spcPct val="0"/>
              </a:spcBef>
              <a:spcAft>
                <a:spcPct val="0"/>
              </a:spcAft>
              <a:defRPr>
                <a:solidFill>
                  <a:schemeClr val="tx1"/>
                </a:solidFill>
                <a:latin typeface="Arial" charset="0"/>
              </a:defRPr>
            </a:lvl6pPr>
            <a:lvl7pPr marL="3852863" indent="-325438" algn="ctr" defTabSz="1306513" eaLnBrk="0" fontAlgn="base" hangingPunct="0">
              <a:spcBef>
                <a:spcPct val="0"/>
              </a:spcBef>
              <a:spcAft>
                <a:spcPct val="0"/>
              </a:spcAft>
              <a:defRPr>
                <a:solidFill>
                  <a:schemeClr val="tx1"/>
                </a:solidFill>
                <a:latin typeface="Arial" charset="0"/>
              </a:defRPr>
            </a:lvl7pPr>
            <a:lvl8pPr marL="4310063" indent="-325438" algn="ctr" defTabSz="1306513" eaLnBrk="0" fontAlgn="base" hangingPunct="0">
              <a:spcBef>
                <a:spcPct val="0"/>
              </a:spcBef>
              <a:spcAft>
                <a:spcPct val="0"/>
              </a:spcAft>
              <a:defRPr>
                <a:solidFill>
                  <a:schemeClr val="tx1"/>
                </a:solidFill>
                <a:latin typeface="Arial" charset="0"/>
              </a:defRPr>
            </a:lvl8pPr>
            <a:lvl9pPr marL="4767263" indent="-325438" algn="ctr" defTabSz="1306513" eaLnBrk="0" fontAlgn="base" hangingPunct="0">
              <a:spcBef>
                <a:spcPct val="0"/>
              </a:spcBef>
              <a:spcAft>
                <a:spcPct val="0"/>
              </a:spcAft>
              <a:defRPr>
                <a:solidFill>
                  <a:schemeClr val="tx1"/>
                </a:solidFill>
                <a:latin typeface="Arial" charset="0"/>
              </a:defRPr>
            </a:lvl9pPr>
          </a:lstStyle>
          <a:p>
            <a:pPr eaLnBrk="1" hangingPunct="1">
              <a:spcBef>
                <a:spcPct val="20000"/>
              </a:spcBef>
            </a:pPr>
            <a:r>
              <a:rPr lang="en-US" sz="5700" dirty="0" err="1">
                <a:latin typeface="Times New Roman" pitchFamily="18" charset="0"/>
              </a:rPr>
              <a:t>rửa</a:t>
            </a:r>
            <a:r>
              <a:rPr lang="en-US" sz="5700" dirty="0">
                <a:latin typeface="Times New Roman" pitchFamily="18" charset="0"/>
              </a:rPr>
              <a:t> </a:t>
            </a:r>
            <a:r>
              <a:rPr lang="en-US" sz="5700" dirty="0" err="1">
                <a:latin typeface="Times New Roman" pitchFamily="18" charset="0"/>
              </a:rPr>
              <a:t>bát</a:t>
            </a:r>
            <a:endParaRPr lang="en-US" sz="5700" dirty="0">
              <a:latin typeface="Times New Roman" pitchFamily="18" charset="0"/>
            </a:endParaRPr>
          </a:p>
        </p:txBody>
      </p:sp>
      <p:pic>
        <p:nvPicPr>
          <p:cNvPr id="8" name="Picture 2" descr="D:\LỚP 4C\quét nhà.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04800"/>
            <a:ext cx="56896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LỚP 4C\bna__anh_21436667_99201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70" y="304800"/>
            <a:ext cx="6242831" cy="5105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17600" y="5410201"/>
            <a:ext cx="4368800" cy="830997"/>
          </a:xfrm>
          <a:prstGeom prst="rect">
            <a:avLst/>
          </a:prstGeom>
          <a:noFill/>
        </p:spPr>
        <p:txBody>
          <a:bodyPr wrap="square" rtlCol="0">
            <a:spAutoFit/>
          </a:bodyPr>
          <a:lstStyle/>
          <a:p>
            <a:r>
              <a:rPr lang="en-US" sz="4800" dirty="0" err="1">
                <a:latin typeface="Times New Roman" panose="02020603050405020304" pitchFamily="18" charset="0"/>
                <a:cs typeface="Times New Roman" panose="02020603050405020304" pitchFamily="18" charset="0"/>
              </a:rPr>
              <a:t>nhặt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rau</a:t>
            </a:r>
            <a:endParaRPr lang="en-US" sz="4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7213599" y="5410201"/>
            <a:ext cx="5617028" cy="830997"/>
          </a:xfrm>
          <a:prstGeom prst="rect">
            <a:avLst/>
          </a:prstGeom>
          <a:noFill/>
        </p:spPr>
        <p:txBody>
          <a:bodyPr wrap="square" rtlCol="0">
            <a:spAutoFit/>
          </a:bodyPr>
          <a:lstStyle/>
          <a:p>
            <a:r>
              <a:rPr lang="en-US" sz="4800" dirty="0" err="1">
                <a:latin typeface="Times New Roman" panose="02020603050405020304" pitchFamily="18" charset="0"/>
                <a:cs typeface="Times New Roman" panose="02020603050405020304" pitchFamily="18" charset="0"/>
              </a:rPr>
              <a:t>quét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nhà</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423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heel(1)">
                                      <p:cBhvr>
                                        <p:cTn id="13" dur="2000"/>
                                        <p:tgtEl>
                                          <p:spTgt spid="1026"/>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6"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ircle(in)">
                                      <p:cBhvr>
                                        <p:cTn id="30" dur="2000"/>
                                        <p:tgtEl>
                                          <p:spTgt spid="12"/>
                                        </p:tgtEl>
                                      </p:cBhvr>
                                    </p:animEffect>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1" descr="hinh1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76401"/>
            <a:ext cx="616479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4"/>
          <p:cNvSpPr txBox="1">
            <a:spLocks noChangeArrowheads="1"/>
          </p:cNvSpPr>
          <p:nvPr/>
        </p:nvSpPr>
        <p:spPr bwMode="auto">
          <a:xfrm>
            <a:off x="771507" y="5714664"/>
            <a:ext cx="4621781" cy="100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622" tIns="65311" rIns="130622" bIns="65311">
            <a:spAutoFit/>
          </a:bodyPr>
          <a:lstStyle>
            <a:lvl1pPr defTabSz="1306513" eaLnBrk="0" hangingPunct="0">
              <a:defRPr>
                <a:solidFill>
                  <a:schemeClr val="tx1"/>
                </a:solidFill>
                <a:latin typeface="Arial" charset="0"/>
              </a:defRPr>
            </a:lvl1pPr>
            <a:lvl2pPr marL="1062038" indent="-409575" defTabSz="1306513" eaLnBrk="0" hangingPunct="0">
              <a:defRPr>
                <a:solidFill>
                  <a:schemeClr val="tx1"/>
                </a:solidFill>
                <a:latin typeface="Arial" charset="0"/>
              </a:defRPr>
            </a:lvl2pPr>
            <a:lvl3pPr marL="1633538" indent="-327025" defTabSz="1306513" eaLnBrk="0" hangingPunct="0">
              <a:defRPr>
                <a:solidFill>
                  <a:schemeClr val="tx1"/>
                </a:solidFill>
                <a:latin typeface="Arial" charset="0"/>
              </a:defRPr>
            </a:lvl3pPr>
            <a:lvl4pPr marL="2286000" indent="-327025" defTabSz="1306513" eaLnBrk="0" hangingPunct="0">
              <a:defRPr>
                <a:solidFill>
                  <a:schemeClr val="tx1"/>
                </a:solidFill>
                <a:latin typeface="Arial" charset="0"/>
              </a:defRPr>
            </a:lvl4pPr>
            <a:lvl5pPr marL="2938463" indent="-325438" defTabSz="1306513" eaLnBrk="0" hangingPunct="0">
              <a:defRPr>
                <a:solidFill>
                  <a:schemeClr val="tx1"/>
                </a:solidFill>
                <a:latin typeface="Arial" charset="0"/>
              </a:defRPr>
            </a:lvl5pPr>
            <a:lvl6pPr marL="3395663" indent="-325438" algn="ctr" defTabSz="1306513" eaLnBrk="0" fontAlgn="base" hangingPunct="0">
              <a:spcBef>
                <a:spcPct val="0"/>
              </a:spcBef>
              <a:spcAft>
                <a:spcPct val="0"/>
              </a:spcAft>
              <a:defRPr>
                <a:solidFill>
                  <a:schemeClr val="tx1"/>
                </a:solidFill>
                <a:latin typeface="Arial" charset="0"/>
              </a:defRPr>
            </a:lvl6pPr>
            <a:lvl7pPr marL="3852863" indent="-325438" algn="ctr" defTabSz="1306513" eaLnBrk="0" fontAlgn="base" hangingPunct="0">
              <a:spcBef>
                <a:spcPct val="0"/>
              </a:spcBef>
              <a:spcAft>
                <a:spcPct val="0"/>
              </a:spcAft>
              <a:defRPr>
                <a:solidFill>
                  <a:schemeClr val="tx1"/>
                </a:solidFill>
                <a:latin typeface="Arial" charset="0"/>
              </a:defRPr>
            </a:lvl7pPr>
            <a:lvl8pPr marL="4310063" indent="-325438" algn="ctr" defTabSz="1306513" eaLnBrk="0" fontAlgn="base" hangingPunct="0">
              <a:spcBef>
                <a:spcPct val="0"/>
              </a:spcBef>
              <a:spcAft>
                <a:spcPct val="0"/>
              </a:spcAft>
              <a:defRPr>
                <a:solidFill>
                  <a:schemeClr val="tx1"/>
                </a:solidFill>
                <a:latin typeface="Arial" charset="0"/>
              </a:defRPr>
            </a:lvl8pPr>
            <a:lvl9pPr marL="4767263" indent="-325438" algn="ctr" defTabSz="1306513" eaLnBrk="0" fontAlgn="base" hangingPunct="0">
              <a:spcBef>
                <a:spcPct val="0"/>
              </a:spcBef>
              <a:spcAft>
                <a:spcPct val="0"/>
              </a:spcAft>
              <a:defRPr>
                <a:solidFill>
                  <a:schemeClr val="tx1"/>
                </a:solidFill>
                <a:latin typeface="Arial" charset="0"/>
              </a:defRPr>
            </a:lvl9pPr>
          </a:lstStyle>
          <a:p>
            <a:pPr eaLnBrk="1" hangingPunct="1">
              <a:spcBef>
                <a:spcPct val="20000"/>
              </a:spcBef>
            </a:pPr>
            <a:r>
              <a:rPr lang="en-US" sz="5700" dirty="0" err="1">
                <a:latin typeface="Times New Roman" pitchFamily="18" charset="0"/>
              </a:rPr>
              <a:t>viết</a:t>
            </a:r>
            <a:r>
              <a:rPr lang="en-US" sz="5700" dirty="0">
                <a:latin typeface="Times New Roman" pitchFamily="18" charset="0"/>
              </a:rPr>
              <a:t> </a:t>
            </a:r>
            <a:r>
              <a:rPr lang="en-US" sz="5700" dirty="0" err="1">
                <a:latin typeface="Times New Roman" pitchFamily="18" charset="0"/>
              </a:rPr>
              <a:t>bài</a:t>
            </a:r>
            <a:endParaRPr lang="en-US" sz="5700" dirty="0">
              <a:latin typeface="Times New Roman" pitchFamily="18" charset="0"/>
            </a:endParaRPr>
          </a:p>
        </p:txBody>
      </p:sp>
      <p:pic>
        <p:nvPicPr>
          <p:cNvPr id="29" name="Picture 4" descr="P10603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725" y="1676401"/>
            <a:ext cx="5959475" cy="419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4"/>
          <p:cNvSpPr txBox="1">
            <a:spLocks noChangeArrowheads="1"/>
          </p:cNvSpPr>
          <p:nvPr/>
        </p:nvSpPr>
        <p:spPr bwMode="auto">
          <a:xfrm>
            <a:off x="6824663" y="5714663"/>
            <a:ext cx="5158012" cy="100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622" tIns="65311" rIns="130622" bIns="65311">
            <a:spAutoFit/>
          </a:bodyPr>
          <a:lstStyle>
            <a:lvl1pPr defTabSz="1306513" eaLnBrk="0" hangingPunct="0">
              <a:defRPr>
                <a:solidFill>
                  <a:schemeClr val="tx1"/>
                </a:solidFill>
                <a:latin typeface="Arial" charset="0"/>
              </a:defRPr>
            </a:lvl1pPr>
            <a:lvl2pPr marL="1062038" indent="-409575" defTabSz="1306513" eaLnBrk="0" hangingPunct="0">
              <a:defRPr>
                <a:solidFill>
                  <a:schemeClr val="tx1"/>
                </a:solidFill>
                <a:latin typeface="Arial" charset="0"/>
              </a:defRPr>
            </a:lvl2pPr>
            <a:lvl3pPr marL="1633538" indent="-327025" defTabSz="1306513" eaLnBrk="0" hangingPunct="0">
              <a:defRPr>
                <a:solidFill>
                  <a:schemeClr val="tx1"/>
                </a:solidFill>
                <a:latin typeface="Arial" charset="0"/>
              </a:defRPr>
            </a:lvl3pPr>
            <a:lvl4pPr marL="2286000" indent="-327025" defTabSz="1306513" eaLnBrk="0" hangingPunct="0">
              <a:defRPr>
                <a:solidFill>
                  <a:schemeClr val="tx1"/>
                </a:solidFill>
                <a:latin typeface="Arial" charset="0"/>
              </a:defRPr>
            </a:lvl4pPr>
            <a:lvl5pPr marL="2938463" indent="-325438" defTabSz="1306513" eaLnBrk="0" hangingPunct="0">
              <a:defRPr>
                <a:solidFill>
                  <a:schemeClr val="tx1"/>
                </a:solidFill>
                <a:latin typeface="Arial" charset="0"/>
              </a:defRPr>
            </a:lvl5pPr>
            <a:lvl6pPr marL="3395663" indent="-325438" algn="ctr" defTabSz="1306513" eaLnBrk="0" fontAlgn="base" hangingPunct="0">
              <a:spcBef>
                <a:spcPct val="0"/>
              </a:spcBef>
              <a:spcAft>
                <a:spcPct val="0"/>
              </a:spcAft>
              <a:defRPr>
                <a:solidFill>
                  <a:schemeClr val="tx1"/>
                </a:solidFill>
                <a:latin typeface="Arial" charset="0"/>
              </a:defRPr>
            </a:lvl6pPr>
            <a:lvl7pPr marL="3852863" indent="-325438" algn="ctr" defTabSz="1306513" eaLnBrk="0" fontAlgn="base" hangingPunct="0">
              <a:spcBef>
                <a:spcPct val="0"/>
              </a:spcBef>
              <a:spcAft>
                <a:spcPct val="0"/>
              </a:spcAft>
              <a:defRPr>
                <a:solidFill>
                  <a:schemeClr val="tx1"/>
                </a:solidFill>
                <a:latin typeface="Arial" charset="0"/>
              </a:defRPr>
            </a:lvl7pPr>
            <a:lvl8pPr marL="4310063" indent="-325438" algn="ctr" defTabSz="1306513" eaLnBrk="0" fontAlgn="base" hangingPunct="0">
              <a:spcBef>
                <a:spcPct val="0"/>
              </a:spcBef>
              <a:spcAft>
                <a:spcPct val="0"/>
              </a:spcAft>
              <a:defRPr>
                <a:solidFill>
                  <a:schemeClr val="tx1"/>
                </a:solidFill>
                <a:latin typeface="Arial" charset="0"/>
              </a:defRPr>
            </a:lvl8pPr>
            <a:lvl9pPr marL="4767263" indent="-325438" algn="ctr" defTabSz="1306513" eaLnBrk="0" fontAlgn="base" hangingPunct="0">
              <a:spcBef>
                <a:spcPct val="0"/>
              </a:spcBef>
              <a:spcAft>
                <a:spcPct val="0"/>
              </a:spcAft>
              <a:defRPr>
                <a:solidFill>
                  <a:schemeClr val="tx1"/>
                </a:solidFill>
                <a:latin typeface="Arial" charset="0"/>
              </a:defRPr>
            </a:lvl9pPr>
          </a:lstStyle>
          <a:p>
            <a:pPr eaLnBrk="1" hangingPunct="1">
              <a:spcBef>
                <a:spcPct val="20000"/>
              </a:spcBef>
            </a:pPr>
            <a:r>
              <a:rPr lang="en-US" sz="5700" dirty="0" err="1">
                <a:latin typeface="Times New Roman" pitchFamily="18" charset="0"/>
              </a:rPr>
              <a:t>tập</a:t>
            </a:r>
            <a:r>
              <a:rPr lang="en-US" sz="5700" dirty="0">
                <a:latin typeface="Times New Roman" pitchFamily="18" charset="0"/>
              </a:rPr>
              <a:t> </a:t>
            </a:r>
            <a:r>
              <a:rPr lang="en-US" sz="5700" dirty="0" err="1">
                <a:latin typeface="Times New Roman" pitchFamily="18" charset="0"/>
              </a:rPr>
              <a:t>thể</a:t>
            </a:r>
            <a:r>
              <a:rPr lang="en-US" sz="5700" dirty="0">
                <a:latin typeface="Times New Roman" pitchFamily="18" charset="0"/>
              </a:rPr>
              <a:t> </a:t>
            </a:r>
            <a:r>
              <a:rPr lang="en-US" sz="5700" dirty="0" err="1">
                <a:latin typeface="Times New Roman" pitchFamily="18" charset="0"/>
              </a:rPr>
              <a:t>dục</a:t>
            </a:r>
            <a:endParaRPr lang="en-US" sz="5700" dirty="0">
              <a:latin typeface="Times New Roman" pitchFamily="18" charset="0"/>
            </a:endParaRPr>
          </a:p>
        </p:txBody>
      </p:sp>
      <p:sp>
        <p:nvSpPr>
          <p:cNvPr id="31" name="Rectangle 8"/>
          <p:cNvSpPr>
            <a:spLocks noChangeArrowheads="1"/>
          </p:cNvSpPr>
          <p:nvPr/>
        </p:nvSpPr>
        <p:spPr bwMode="auto">
          <a:xfrm>
            <a:off x="1132500" y="885015"/>
            <a:ext cx="9687900" cy="56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622" tIns="65311" rIns="130622" bIns="65311">
            <a:spAutoFit/>
          </a:bodyPr>
          <a:lstStyle/>
          <a:p>
            <a:pPr algn="ctr" defTabSz="1306513"/>
            <a:r>
              <a:rPr lang="en-US" sz="2800" b="1" dirty="0">
                <a:solidFill>
                  <a:srgbClr val="FF0000"/>
                </a:solidFill>
                <a:latin typeface="Times New Roman" pitchFamily="18" charset="0"/>
              </a:rPr>
              <a:t>MỘT SỐ HOẠT ĐỘNG Ở TRƯỜNG</a:t>
            </a:r>
            <a:endParaRPr lang="en-US" sz="2800" b="1" dirty="0">
              <a:solidFill>
                <a:srgbClr val="FF0000"/>
              </a:solidFill>
            </a:endParaRPr>
          </a:p>
        </p:txBody>
      </p:sp>
    </p:spTree>
    <p:extLst>
      <p:ext uri="{BB962C8B-B14F-4D97-AF65-F5344CB8AC3E}">
        <p14:creationId xmlns:p14="http://schemas.microsoft.com/office/powerpoint/2010/main" val="221111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12"/>
          <p:cNvSpPr>
            <a:spLocks noChangeArrowheads="1"/>
          </p:cNvSpPr>
          <p:nvPr/>
        </p:nvSpPr>
        <p:spPr bwMode="auto">
          <a:xfrm>
            <a:off x="127000" y="57150"/>
            <a:ext cx="11988800" cy="6705600"/>
          </a:xfrm>
          <a:prstGeom prst="roundRect">
            <a:avLst>
              <a:gd name="adj" fmla="val 16667"/>
            </a:avLst>
          </a:prstGeom>
          <a:noFill/>
          <a:ln w="38100" cmpd="dbl">
            <a:solidFill>
              <a:srgbClr val="99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sz="1900"/>
          </a:p>
        </p:txBody>
      </p:sp>
      <p:sp>
        <p:nvSpPr>
          <p:cNvPr id="7" name="Rounded Rectangle 6"/>
          <p:cNvSpPr/>
          <p:nvPr/>
        </p:nvSpPr>
        <p:spPr>
          <a:xfrm>
            <a:off x="127000" y="6096000"/>
            <a:ext cx="6477000" cy="609600"/>
          </a:xfrm>
          <a:prstGeom prst="roundRect">
            <a:avLst/>
          </a:prstGeom>
        </p:spPr>
        <p:style>
          <a:lnRef idx="2">
            <a:schemeClr val="dk1"/>
          </a:lnRef>
          <a:fillRef idx="1">
            <a:schemeClr val="lt1"/>
          </a:fillRef>
          <a:effectRef idx="0">
            <a:schemeClr val="dk1"/>
          </a:effectRef>
          <a:fontRef idx="minor">
            <a:schemeClr val="dk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defRPr/>
            </a:pPr>
            <a:r>
              <a:rPr lang="en-US" sz="44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Thảo</a:t>
            </a:r>
            <a:r>
              <a:rPr lang="en-US" sz="4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luận</a:t>
            </a:r>
            <a:r>
              <a:rPr lang="en-US" sz="4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nhóm</a:t>
            </a:r>
            <a:endParaRPr lang="en-US" sz="4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 name="Picture 4" descr="Hình ảnh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685800"/>
            <a:ext cx="6273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C:\Users\Administrator\Downloads\IMG_55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85800"/>
            <a:ext cx="5562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8026399" y="6021757"/>
            <a:ext cx="3399367" cy="66675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defRPr/>
            </a:pPr>
            <a:r>
              <a:rPr lang="en-US" sz="44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Hót</a:t>
            </a:r>
            <a:r>
              <a:rPr lang="en-US" sz="4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rác</a:t>
            </a:r>
            <a:endParaRPr lang="en-US" sz="4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46223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C051F4-ED44-4464-860D-1195DACB8E9C}"/>
              </a:ext>
            </a:extLst>
          </p:cNvPr>
          <p:cNvSpPr txBox="1"/>
          <p:nvPr/>
        </p:nvSpPr>
        <p:spPr>
          <a:xfrm>
            <a:off x="1166038" y="990600"/>
            <a:ext cx="10185991" cy="1478418"/>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lang="en-US" sz="3200" b="1" i="1" u="sng" dirty="0" err="1">
                <a:latin typeface="Arial" panose="020B0604020202020204" pitchFamily="34" charset="0"/>
                <a:cs typeface="Arial" panose="020B0604020202020204" pitchFamily="34" charset="0"/>
              </a:rPr>
              <a:t>nhặt</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rau</a:t>
            </a:r>
            <a:r>
              <a:rPr lang="en-US" sz="3200" i="1" dirty="0">
                <a:latin typeface="Arial" panose="020B0604020202020204" pitchFamily="34" charset="0"/>
                <a:cs typeface="Arial" panose="020B0604020202020204" pitchFamily="34" charset="0"/>
              </a:rPr>
              <a:t>, </a:t>
            </a:r>
            <a:r>
              <a:rPr lang="en-US" sz="3200" b="1" i="1" u="sng" dirty="0" err="1">
                <a:latin typeface="Arial" panose="020B0604020202020204" pitchFamily="34" charset="0"/>
                <a:cs typeface="Arial" panose="020B0604020202020204" pitchFamily="34" charset="0"/>
              </a:rPr>
              <a:t>nấu</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cơm</a:t>
            </a:r>
            <a:r>
              <a:rPr lang="en-US" sz="3200" i="1" dirty="0">
                <a:latin typeface="Arial" panose="020B0604020202020204" pitchFamily="34" charset="0"/>
                <a:cs typeface="Arial" panose="020B0604020202020204" pitchFamily="34" charset="0"/>
              </a:rPr>
              <a:t>, </a:t>
            </a:r>
            <a:r>
              <a:rPr lang="en-US" sz="3200" b="1" i="1" u="sng" dirty="0" err="1">
                <a:latin typeface="Arial" panose="020B0604020202020204" pitchFamily="34" charset="0"/>
                <a:cs typeface="Arial" panose="020B0604020202020204" pitchFamily="34" charset="0"/>
              </a:rPr>
              <a:t>quét</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nhà</a:t>
            </a:r>
            <a:r>
              <a:rPr lang="en-US" sz="3200" i="1" dirty="0">
                <a:latin typeface="Arial" panose="020B0604020202020204" pitchFamily="34" charset="0"/>
                <a:cs typeface="Arial" panose="020B0604020202020204" pitchFamily="34" charset="0"/>
              </a:rPr>
              <a:t>, </a:t>
            </a:r>
            <a:r>
              <a:rPr lang="en-US" sz="3200" b="1" i="1" u="sng" dirty="0" err="1">
                <a:latin typeface="Arial" panose="020B0604020202020204" pitchFamily="34" charset="0"/>
                <a:cs typeface="Arial" panose="020B0604020202020204" pitchFamily="34" charset="0"/>
              </a:rPr>
              <a:t>trông</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em</a:t>
            </a:r>
            <a:r>
              <a:rPr lang="en-US" sz="3200" i="1" dirty="0">
                <a:latin typeface="Arial" panose="020B0604020202020204" pitchFamily="34" charset="0"/>
                <a:cs typeface="Arial" panose="020B0604020202020204" pitchFamily="34" charset="0"/>
              </a:rPr>
              <a:t>, </a:t>
            </a:r>
            <a:r>
              <a:rPr lang="en-US" sz="3200" b="1" i="1" u="sng" dirty="0" err="1">
                <a:latin typeface="Arial" panose="020B0604020202020204" pitchFamily="34" charset="0"/>
                <a:cs typeface="Arial" panose="020B0604020202020204" pitchFamily="34" charset="0"/>
              </a:rPr>
              <a:t>tập</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thể</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dục</a:t>
            </a:r>
            <a:r>
              <a:rPr lang="en-US" sz="3200" i="1" dirty="0">
                <a:latin typeface="Arial" panose="020B0604020202020204" pitchFamily="34" charset="0"/>
                <a:cs typeface="Arial" panose="020B0604020202020204" pitchFamily="34" charset="0"/>
              </a:rPr>
              <a:t>, </a:t>
            </a:r>
            <a:r>
              <a:rPr lang="en-US" sz="3200" b="1" i="1" u="sng" dirty="0" err="1">
                <a:latin typeface="Arial" panose="020B0604020202020204" pitchFamily="34" charset="0"/>
                <a:cs typeface="Arial" panose="020B0604020202020204" pitchFamily="34" charset="0"/>
              </a:rPr>
              <a:t>tưới</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cây</a:t>
            </a:r>
            <a:r>
              <a:rPr lang="en-US" sz="3200" i="1" dirty="0">
                <a:latin typeface="Arial" panose="020B0604020202020204" pitchFamily="34" charset="0"/>
                <a:cs typeface="Arial" panose="020B0604020202020204" pitchFamily="34" charset="0"/>
              </a:rPr>
              <a:t>, </a:t>
            </a:r>
            <a:r>
              <a:rPr lang="en-US" sz="3200" b="1" i="1" u="sng" dirty="0" err="1">
                <a:latin typeface="Arial" panose="020B0604020202020204" pitchFamily="34" charset="0"/>
                <a:cs typeface="Arial" panose="020B0604020202020204" pitchFamily="34" charset="0"/>
              </a:rPr>
              <a:t>làm</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bài</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tập</a:t>
            </a:r>
            <a:r>
              <a:rPr lang="en-US" sz="3200" i="1" dirty="0">
                <a:latin typeface="Arial" panose="020B0604020202020204" pitchFamily="34" charset="0"/>
                <a:cs typeface="Arial" panose="020B0604020202020204" pitchFamily="34" charset="0"/>
              </a:rPr>
              <a:t>, </a:t>
            </a:r>
            <a:r>
              <a:rPr lang="en-US" sz="3200" b="1" i="1" u="sng" dirty="0" err="1">
                <a:latin typeface="Arial" panose="020B0604020202020204" pitchFamily="34" charset="0"/>
                <a:cs typeface="Arial" panose="020B0604020202020204" pitchFamily="34" charset="0"/>
              </a:rPr>
              <a:t>rửa</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bát</a:t>
            </a:r>
            <a:r>
              <a:rPr lang="en-US" sz="3200" i="1" dirty="0">
                <a:latin typeface="Arial" panose="020B0604020202020204" pitchFamily="34" charset="0"/>
                <a:cs typeface="Arial" panose="020B0604020202020204" pitchFamily="34" charset="0"/>
              </a:rPr>
              <a:t>, </a:t>
            </a:r>
            <a:r>
              <a:rPr lang="en-US" sz="3200" b="1" i="1" u="sng" dirty="0" err="1">
                <a:latin typeface="Arial" panose="020B0604020202020204" pitchFamily="34" charset="0"/>
                <a:cs typeface="Arial" panose="020B0604020202020204" pitchFamily="34" charset="0"/>
              </a:rPr>
              <a:t>gấp</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quần</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áo</a:t>
            </a:r>
            <a:r>
              <a:rPr lang="en-US" sz="3200" i="1" dirty="0">
                <a:latin typeface="Arial" panose="020B0604020202020204" pitchFamily="34" charset="0"/>
                <a:cs typeface="Arial" panose="020B0604020202020204" pitchFamily="34" charset="0"/>
              </a:rPr>
              <a:t>, </a:t>
            </a:r>
            <a:r>
              <a:rPr lang="en-US" sz="3200" b="1" i="1" u="sng" dirty="0" err="1">
                <a:latin typeface="Arial" panose="020B0604020202020204" pitchFamily="34" charset="0"/>
                <a:cs typeface="Arial" panose="020B0604020202020204" pitchFamily="34" charset="0"/>
              </a:rPr>
              <a:t>rửa</a:t>
            </a:r>
            <a:r>
              <a:rPr lang="en-US" sz="3200" b="1"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tay</a:t>
            </a:r>
            <a:r>
              <a:rPr lang="en-US" sz="3200" i="1" dirty="0">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E99C5A2C-1413-4BE7-AF4E-B8A13E453415}"/>
              </a:ext>
            </a:extLst>
          </p:cNvPr>
          <p:cNvSpPr txBox="1"/>
          <p:nvPr/>
        </p:nvSpPr>
        <p:spPr>
          <a:xfrm>
            <a:off x="457200" y="228600"/>
            <a:ext cx="5105400" cy="584775"/>
          </a:xfrm>
          <a:prstGeom prst="rect">
            <a:avLst/>
          </a:prstGeom>
          <a:noFill/>
        </p:spPr>
        <p:txBody>
          <a:bodyPr wrap="square" rtlCol="0">
            <a:spAutoFit/>
          </a:bodyPr>
          <a:lstStyle/>
          <a:p>
            <a:pPr marL="469900" indent="-469900" eaLnBrk="0" fontAlgn="base" hangingPunct="0">
              <a:spcBef>
                <a:spcPts val="600"/>
              </a:spcBef>
              <a:spcAft>
                <a:spcPct val="0"/>
              </a:spcAft>
            </a:pP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Các</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hoạt</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động</a:t>
            </a:r>
            <a:r>
              <a:rPr lang="en-US" sz="3200" b="1" kern="0" dirty="0">
                <a:solidFill>
                  <a:srgbClr val="FF0000"/>
                </a:solidFill>
                <a:latin typeface="Arial" panose="020B0604020202020204" pitchFamily="34" charset="0"/>
                <a:cs typeface="Arial" panose="020B0604020202020204" pitchFamily="34" charset="0"/>
              </a:rPr>
              <a:t> ở </a:t>
            </a:r>
            <a:r>
              <a:rPr lang="en-US" sz="3200" b="1" kern="0" dirty="0" err="1">
                <a:solidFill>
                  <a:srgbClr val="FF0000"/>
                </a:solidFill>
                <a:latin typeface="Arial" panose="020B0604020202020204" pitchFamily="34" charset="0"/>
                <a:cs typeface="Arial" panose="020B0604020202020204" pitchFamily="34" charset="0"/>
              </a:rPr>
              <a:t>nhà</a:t>
            </a:r>
            <a:r>
              <a:rPr lang="en-US" sz="3200" b="1" kern="0" dirty="0">
                <a:solidFill>
                  <a:srgbClr val="FF0000"/>
                </a:solidFill>
                <a:latin typeface="Arial" panose="020B0604020202020204" pitchFamily="34" charset="0"/>
                <a:cs typeface="Arial" panose="020B0604020202020204" pitchFamily="34" charset="0"/>
              </a:rPr>
              <a:t>:</a:t>
            </a:r>
            <a:endParaRPr lang="en-US" sz="3200" kern="0" dirty="0">
              <a:latin typeface="Arial" panose="020B0604020202020204" pitchFamily="34" charset="0"/>
              <a:cs typeface="Arial" panose="020B0604020202020204" pitchFamily="34" charset="0"/>
            </a:endParaRPr>
          </a:p>
        </p:txBody>
      </p:sp>
      <p:sp>
        <p:nvSpPr>
          <p:cNvPr id="4" name="Rectangle 3"/>
          <p:cNvSpPr/>
          <p:nvPr/>
        </p:nvSpPr>
        <p:spPr>
          <a:xfrm>
            <a:off x="1168812" y="3733800"/>
            <a:ext cx="10183217" cy="1481175"/>
          </a:xfrm>
          <a:prstGeom prst="rect">
            <a:avLst/>
          </a:prstGeom>
          <a:ln w="28575">
            <a:solidFill>
              <a:srgbClr val="3210B0"/>
            </a:solidFill>
          </a:ln>
        </p:spPr>
        <p:txBody>
          <a:bodyPr wrap="square">
            <a:spAutoFit/>
          </a:bodyPr>
          <a:lstStyle/>
          <a:p>
            <a:pPr>
              <a:lnSpc>
                <a:spcPct val="150000"/>
              </a:lnSpc>
              <a:spcAft>
                <a:spcPts val="0"/>
              </a:spcAft>
            </a:pPr>
            <a:r>
              <a:rPr lang="en-US" sz="3200" b="1" u="sng" dirty="0" err="1">
                <a:latin typeface="Arial" panose="020B0604020202020204" pitchFamily="34" charset="0"/>
                <a:ea typeface="Times New Roman" panose="02020603050405020304" pitchFamily="18" charset="0"/>
                <a:cs typeface="Arial" panose="020B0604020202020204" pitchFamily="34" charset="0"/>
              </a:rPr>
              <a:t>học</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bài</a:t>
            </a:r>
            <a:r>
              <a:rPr lang="en-US" sz="3200" dirty="0">
                <a:latin typeface="Arial" panose="020B0604020202020204" pitchFamily="34" charset="0"/>
                <a:ea typeface="Times New Roman" panose="02020603050405020304" pitchFamily="18" charset="0"/>
                <a:cs typeface="Arial" panose="020B0604020202020204" pitchFamily="34" charset="0"/>
              </a:rPr>
              <a:t> , </a:t>
            </a:r>
            <a:r>
              <a:rPr lang="en-US" sz="3200" b="1" u="sng" dirty="0" err="1">
                <a:latin typeface="Arial" panose="020B0604020202020204" pitchFamily="34" charset="0"/>
                <a:ea typeface="Times New Roman" panose="02020603050405020304" pitchFamily="18" charset="0"/>
                <a:cs typeface="Arial" panose="020B0604020202020204" pitchFamily="34" charset="0"/>
              </a:rPr>
              <a:t>làm</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bài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b="1" u="sng" dirty="0" err="1">
                <a:latin typeface="Arial" panose="020B0604020202020204" pitchFamily="34" charset="0"/>
                <a:ea typeface="Times New Roman" panose="02020603050405020304" pitchFamily="18" charset="0"/>
                <a:cs typeface="Arial" panose="020B0604020202020204" pitchFamily="34" charset="0"/>
              </a:rPr>
              <a:t>nghe</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giảng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b="1" u="sng" dirty="0" err="1">
                <a:latin typeface="Arial" panose="020B0604020202020204" pitchFamily="34" charset="0"/>
                <a:ea typeface="Times New Roman" panose="02020603050405020304" pitchFamily="18" charset="0"/>
                <a:cs typeface="Arial" panose="020B0604020202020204" pitchFamily="34" charset="0"/>
              </a:rPr>
              <a:t>lau</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bàn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b="1" u="sng" dirty="0" err="1">
                <a:latin typeface="Arial" panose="020B0604020202020204" pitchFamily="34" charset="0"/>
                <a:ea typeface="Times New Roman" panose="02020603050405020304" pitchFamily="18" charset="0"/>
                <a:cs typeface="Arial" panose="020B0604020202020204" pitchFamily="34" charset="0"/>
              </a:rPr>
              <a:t>lau</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bảng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b="1" u="sng" dirty="0" err="1">
                <a:latin typeface="Arial" panose="020B0604020202020204" pitchFamily="34" charset="0"/>
                <a:ea typeface="Times New Roman" panose="02020603050405020304" pitchFamily="18" charset="0"/>
                <a:cs typeface="Arial" panose="020B0604020202020204" pitchFamily="34" charset="0"/>
              </a:rPr>
              <a:t>hát</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b="1" u="sng" dirty="0" err="1">
                <a:latin typeface="Arial" panose="020B0604020202020204" pitchFamily="34" charset="0"/>
                <a:ea typeface="Times New Roman" panose="02020603050405020304" pitchFamily="18" charset="0"/>
                <a:cs typeface="Arial" panose="020B0604020202020204" pitchFamily="34" charset="0"/>
              </a:rPr>
              <a:t>vẽ</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b="1" u="sng" dirty="0" err="1">
                <a:latin typeface="Arial" panose="020B0604020202020204" pitchFamily="34" charset="0"/>
                <a:ea typeface="Times New Roman" panose="02020603050405020304" pitchFamily="18" charset="0"/>
                <a:cs typeface="Arial" panose="020B0604020202020204" pitchFamily="34" charset="0"/>
              </a:rPr>
              <a:t>viết</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bài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b="1" u="sng" dirty="0" err="1">
                <a:latin typeface="Arial" panose="020B0604020202020204" pitchFamily="34" charset="0"/>
                <a:ea typeface="Times New Roman" panose="02020603050405020304" pitchFamily="18" charset="0"/>
                <a:cs typeface="Arial" panose="020B0604020202020204" pitchFamily="34" charset="0"/>
              </a:rPr>
              <a:t>đọc</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bài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b="1" u="sng" dirty="0" err="1">
                <a:latin typeface="Arial" panose="020B0604020202020204" pitchFamily="34" charset="0"/>
                <a:ea typeface="Times New Roman" panose="02020603050405020304" pitchFamily="18" charset="0"/>
                <a:cs typeface="Arial" panose="020B0604020202020204" pitchFamily="34" charset="0"/>
              </a:rPr>
              <a:t>giơ</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tay</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b="1" u="sng" dirty="0" err="1">
                <a:latin typeface="Arial" panose="020B0604020202020204" pitchFamily="34" charset="0"/>
                <a:ea typeface="Times New Roman" panose="02020603050405020304" pitchFamily="18" charset="0"/>
                <a:cs typeface="Arial" panose="020B0604020202020204" pitchFamily="34" charset="0"/>
              </a:rPr>
              <a:t>thảo</a:t>
            </a:r>
            <a:r>
              <a:rPr lang="en-US" sz="3200" b="1" u="sng" dirty="0">
                <a:latin typeface="Arial" panose="020B0604020202020204" pitchFamily="34" charset="0"/>
                <a:ea typeface="Times New Roman" panose="02020603050405020304" pitchFamily="18" charset="0"/>
                <a:cs typeface="Arial" panose="020B0604020202020204" pitchFamily="34" charset="0"/>
              </a:rPr>
              <a:t> </a:t>
            </a:r>
            <a:r>
              <a:rPr lang="en-US" sz="3200" b="1" u="sng" dirty="0" err="1">
                <a:latin typeface="Arial" panose="020B0604020202020204" pitchFamily="34" charset="0"/>
                <a:ea typeface="Times New Roman" panose="02020603050405020304" pitchFamily="18" charset="0"/>
                <a:cs typeface="Arial" panose="020B0604020202020204" pitchFamily="34" charset="0"/>
              </a:rPr>
              <a:t>luận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nhóm</a:t>
            </a:r>
            <a:r>
              <a:rPr lang="en-US" sz="3200">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F1585139-BB67-46E8-74B4-CDE8601708CF}"/>
              </a:ext>
            </a:extLst>
          </p:cNvPr>
          <p:cNvSpPr txBox="1"/>
          <p:nvPr/>
        </p:nvSpPr>
        <p:spPr>
          <a:xfrm>
            <a:off x="609600" y="2844225"/>
            <a:ext cx="5867400" cy="584775"/>
          </a:xfrm>
          <a:prstGeom prst="rect">
            <a:avLst/>
          </a:prstGeom>
          <a:noFill/>
        </p:spPr>
        <p:txBody>
          <a:bodyPr wrap="square" rtlCol="0">
            <a:spAutoFit/>
          </a:bodyPr>
          <a:lstStyle/>
          <a:p>
            <a:pPr marL="469900" indent="-469900" eaLnBrk="0" fontAlgn="base" hangingPunct="0">
              <a:spcBef>
                <a:spcPts val="600"/>
              </a:spcBef>
              <a:spcAft>
                <a:spcPct val="0"/>
              </a:spcAft>
            </a:pP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Các</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hoạt</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động</a:t>
            </a:r>
            <a:r>
              <a:rPr lang="en-US" sz="3200" b="1" kern="0" dirty="0">
                <a:solidFill>
                  <a:srgbClr val="FF0000"/>
                </a:solidFill>
                <a:latin typeface="Arial" panose="020B0604020202020204" pitchFamily="34" charset="0"/>
                <a:cs typeface="Arial" panose="020B0604020202020204" pitchFamily="34" charset="0"/>
              </a:rPr>
              <a:t> ở </a:t>
            </a:r>
            <a:r>
              <a:rPr lang="en-US" sz="3200" b="1" kern="0" dirty="0" err="1">
                <a:solidFill>
                  <a:srgbClr val="FF0000"/>
                </a:solidFill>
                <a:latin typeface="Arial" panose="020B0604020202020204" pitchFamily="34" charset="0"/>
                <a:cs typeface="Arial" panose="020B0604020202020204" pitchFamily="34" charset="0"/>
              </a:rPr>
              <a:t>trường</a:t>
            </a:r>
            <a:r>
              <a:rPr lang="en-US" sz="3200" b="1" kern="0" dirty="0">
                <a:solidFill>
                  <a:srgbClr val="FF0000"/>
                </a:solidFill>
                <a:latin typeface="Arial" panose="020B0604020202020204" pitchFamily="34" charset="0"/>
                <a:cs typeface="Arial" panose="020B0604020202020204" pitchFamily="34" charset="0"/>
              </a:rPr>
              <a:t>:</a:t>
            </a:r>
            <a:endParaRPr lang="en-US" sz="32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237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0" name="Text Box 12">
            <a:extLst>
              <a:ext uri="{FF2B5EF4-FFF2-40B4-BE49-F238E27FC236}">
                <a16:creationId xmlns:a16="http://schemas.microsoft.com/office/drawing/2014/main" id="{E042D65B-9CB5-1887-D587-FC02683EA040}"/>
              </a:ext>
            </a:extLst>
          </p:cNvPr>
          <p:cNvSpPr txBox="1">
            <a:spLocks noChangeArrowheads="1"/>
          </p:cNvSpPr>
          <p:nvPr/>
        </p:nvSpPr>
        <p:spPr bwMode="auto">
          <a:xfrm>
            <a:off x="0" y="-25400"/>
            <a:ext cx="125984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3733" b="1" u="sng" dirty="0" err="1">
                <a:solidFill>
                  <a:srgbClr val="0000FF"/>
                </a:solidFill>
              </a:rPr>
              <a:t>Bài</a:t>
            </a:r>
            <a:r>
              <a:rPr lang="en-US" altLang="en-US" sz="3733" b="1" u="sng" dirty="0">
                <a:solidFill>
                  <a:srgbClr val="0000FF"/>
                </a:solidFill>
              </a:rPr>
              <a:t> 2(94)</a:t>
            </a:r>
            <a:r>
              <a:rPr lang="en-US" altLang="en-US" sz="2400" dirty="0"/>
              <a:t> </a:t>
            </a:r>
            <a:r>
              <a:rPr lang="en-US" altLang="en-US" sz="3733" b="1" dirty="0" err="1">
                <a:solidFill>
                  <a:srgbClr val="0000FF"/>
                </a:solidFill>
              </a:rPr>
              <a:t>Gạch</a:t>
            </a:r>
            <a:r>
              <a:rPr lang="en-US" altLang="en-US" sz="3733" b="1" dirty="0">
                <a:solidFill>
                  <a:srgbClr val="0000FF"/>
                </a:solidFill>
              </a:rPr>
              <a:t> </a:t>
            </a:r>
            <a:r>
              <a:rPr lang="en-US" altLang="en-US" sz="3733" b="1" dirty="0" err="1">
                <a:solidFill>
                  <a:srgbClr val="0000FF"/>
                </a:solidFill>
              </a:rPr>
              <a:t>dưới</a:t>
            </a:r>
            <a:r>
              <a:rPr lang="en-US" altLang="en-US" sz="3733" b="1" dirty="0">
                <a:solidFill>
                  <a:srgbClr val="0000FF"/>
                </a:solidFill>
              </a:rPr>
              <a:t> </a:t>
            </a:r>
            <a:r>
              <a:rPr lang="en-US" altLang="en-US" sz="3733" b="1" dirty="0" err="1">
                <a:solidFill>
                  <a:srgbClr val="0000FF"/>
                </a:solidFill>
              </a:rPr>
              <a:t>động</a:t>
            </a:r>
            <a:r>
              <a:rPr lang="en-US" altLang="en-US" sz="3733" b="1" dirty="0">
                <a:solidFill>
                  <a:srgbClr val="0000FF"/>
                </a:solidFill>
              </a:rPr>
              <a:t> </a:t>
            </a:r>
            <a:r>
              <a:rPr lang="en-US" altLang="en-US" sz="3733" b="1" dirty="0" err="1">
                <a:solidFill>
                  <a:srgbClr val="0000FF"/>
                </a:solidFill>
              </a:rPr>
              <a:t>từ</a:t>
            </a:r>
            <a:r>
              <a:rPr lang="en-US" altLang="en-US" sz="3733" b="1" dirty="0">
                <a:solidFill>
                  <a:srgbClr val="0000FF"/>
                </a:solidFill>
              </a:rPr>
              <a:t> </a:t>
            </a:r>
            <a:r>
              <a:rPr lang="en-US" altLang="en-US" sz="3733" b="1" dirty="0" err="1">
                <a:solidFill>
                  <a:srgbClr val="0000FF"/>
                </a:solidFill>
              </a:rPr>
              <a:t>trong</a:t>
            </a:r>
            <a:r>
              <a:rPr lang="en-US" altLang="en-US" sz="3733" b="1" dirty="0">
                <a:solidFill>
                  <a:srgbClr val="0000FF"/>
                </a:solidFill>
              </a:rPr>
              <a:t> </a:t>
            </a:r>
            <a:r>
              <a:rPr lang="en-US" altLang="en-US" sz="3733" b="1" dirty="0" err="1">
                <a:solidFill>
                  <a:srgbClr val="0000FF"/>
                </a:solidFill>
              </a:rPr>
              <a:t>các</a:t>
            </a:r>
            <a:r>
              <a:rPr lang="en-US" altLang="en-US" sz="3733" b="1" dirty="0">
                <a:solidFill>
                  <a:srgbClr val="0000FF"/>
                </a:solidFill>
              </a:rPr>
              <a:t> </a:t>
            </a:r>
            <a:r>
              <a:rPr lang="en-US" altLang="en-US" sz="3733" b="1" dirty="0" err="1">
                <a:solidFill>
                  <a:srgbClr val="0000FF"/>
                </a:solidFill>
              </a:rPr>
              <a:t>đoạn</a:t>
            </a:r>
            <a:r>
              <a:rPr lang="en-US" altLang="en-US" sz="3733" b="1" dirty="0">
                <a:solidFill>
                  <a:srgbClr val="0000FF"/>
                </a:solidFill>
              </a:rPr>
              <a:t> </a:t>
            </a:r>
            <a:r>
              <a:rPr lang="en-US" altLang="en-US" sz="3733" b="1" dirty="0" err="1">
                <a:solidFill>
                  <a:srgbClr val="0000FF"/>
                </a:solidFill>
              </a:rPr>
              <a:t>văn</a:t>
            </a:r>
            <a:r>
              <a:rPr lang="en-US" altLang="en-US" sz="3733" b="1" dirty="0">
                <a:solidFill>
                  <a:srgbClr val="0000FF"/>
                </a:solidFill>
              </a:rPr>
              <a:t> </a:t>
            </a:r>
            <a:r>
              <a:rPr lang="en-US" altLang="en-US" sz="3733" b="1" dirty="0" err="1">
                <a:solidFill>
                  <a:srgbClr val="0000FF"/>
                </a:solidFill>
              </a:rPr>
              <a:t>sau</a:t>
            </a:r>
            <a:r>
              <a:rPr lang="en-US" altLang="en-US" sz="3733" b="1" dirty="0">
                <a:solidFill>
                  <a:srgbClr val="0000FF"/>
                </a:solidFill>
              </a:rPr>
              <a:t>:</a:t>
            </a:r>
          </a:p>
        </p:txBody>
      </p:sp>
      <p:sp>
        <p:nvSpPr>
          <p:cNvPr id="27661" name="Text Box 13">
            <a:extLst>
              <a:ext uri="{FF2B5EF4-FFF2-40B4-BE49-F238E27FC236}">
                <a16:creationId xmlns:a16="http://schemas.microsoft.com/office/drawing/2014/main" id="{50B29401-E8EA-8C80-742D-C160C7AA644F}"/>
              </a:ext>
            </a:extLst>
          </p:cNvPr>
          <p:cNvSpPr txBox="1">
            <a:spLocks noChangeArrowheads="1"/>
          </p:cNvSpPr>
          <p:nvPr/>
        </p:nvSpPr>
        <p:spPr bwMode="auto">
          <a:xfrm>
            <a:off x="0" y="584201"/>
            <a:ext cx="119888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3200" dirty="0"/>
              <a:t>a/ </a:t>
            </a:r>
            <a:r>
              <a:rPr lang="en-US" altLang="en-US" sz="3200" dirty="0" err="1"/>
              <a:t>Yết</a:t>
            </a:r>
            <a:r>
              <a:rPr lang="en-US" altLang="en-US" sz="3200" dirty="0"/>
              <a:t> </a:t>
            </a:r>
            <a:r>
              <a:rPr lang="en-US" altLang="en-US" sz="3200" dirty="0" err="1"/>
              <a:t>Kiêu</a:t>
            </a:r>
            <a:r>
              <a:rPr lang="en-US" altLang="en-US" sz="3200" dirty="0"/>
              <a:t> </a:t>
            </a:r>
            <a:r>
              <a:rPr lang="en-US" altLang="en-US" sz="3200" dirty="0" err="1"/>
              <a:t>đến</a:t>
            </a:r>
            <a:r>
              <a:rPr lang="en-US" altLang="en-US" sz="3200" dirty="0"/>
              <a:t> </a:t>
            </a:r>
            <a:r>
              <a:rPr lang="en-US" altLang="en-US" sz="3200" dirty="0" err="1"/>
              <a:t>kinh</a:t>
            </a:r>
            <a:r>
              <a:rPr lang="en-US" altLang="en-US" sz="3200" dirty="0"/>
              <a:t> </a:t>
            </a:r>
            <a:r>
              <a:rPr lang="en-US" altLang="en-US" sz="3200" dirty="0" err="1"/>
              <a:t>đô</a:t>
            </a:r>
            <a:r>
              <a:rPr lang="en-US" altLang="en-US" sz="3200" dirty="0"/>
              <a:t> </a:t>
            </a:r>
            <a:r>
              <a:rPr lang="en-US" altLang="en-US" sz="3200" dirty="0" err="1"/>
              <a:t>Thăng</a:t>
            </a:r>
            <a:r>
              <a:rPr lang="en-US" altLang="en-US" sz="3200" dirty="0"/>
              <a:t> Long </a:t>
            </a:r>
            <a:r>
              <a:rPr lang="en-US" altLang="en-US" sz="3200" dirty="0" err="1"/>
              <a:t>yết</a:t>
            </a:r>
            <a:r>
              <a:rPr lang="en-US" altLang="en-US" sz="3200" dirty="0"/>
              <a:t> </a:t>
            </a:r>
            <a:r>
              <a:rPr lang="en-US" altLang="en-US" sz="3200" dirty="0" err="1"/>
              <a:t>kiến</a:t>
            </a:r>
            <a:r>
              <a:rPr lang="en-US" altLang="en-US" sz="3200" dirty="0"/>
              <a:t> </a:t>
            </a:r>
            <a:r>
              <a:rPr lang="en-US" altLang="en-US" sz="3200" dirty="0" err="1"/>
              <a:t>vua</a:t>
            </a:r>
            <a:r>
              <a:rPr lang="en-US" altLang="en-US" sz="3200" dirty="0"/>
              <a:t> </a:t>
            </a:r>
            <a:r>
              <a:rPr lang="en-US" altLang="en-US" sz="3200" dirty="0" err="1"/>
              <a:t>Trần</a:t>
            </a:r>
            <a:r>
              <a:rPr lang="en-US" altLang="en-US" sz="3200" dirty="0"/>
              <a:t> </a:t>
            </a:r>
            <a:r>
              <a:rPr lang="en-US" altLang="en-US" sz="3200" dirty="0" err="1"/>
              <a:t>Nhân</a:t>
            </a:r>
            <a:r>
              <a:rPr lang="en-US" altLang="en-US" sz="3200" dirty="0"/>
              <a:t> </a:t>
            </a:r>
            <a:r>
              <a:rPr lang="en-US" altLang="en-US" sz="3200" dirty="0" err="1"/>
              <a:t>Tông</a:t>
            </a:r>
            <a:r>
              <a:rPr lang="en-US" altLang="en-US" sz="3200" dirty="0"/>
              <a:t>.                                                                                         </a:t>
            </a:r>
            <a:r>
              <a:rPr lang="en-US" altLang="en-US" sz="3200" i="1" dirty="0" err="1">
                <a:solidFill>
                  <a:srgbClr val="0000FF"/>
                </a:solidFill>
              </a:rPr>
              <a:t>Nhà</a:t>
            </a:r>
            <a:r>
              <a:rPr lang="en-US" altLang="en-US" sz="3200" i="1" dirty="0">
                <a:solidFill>
                  <a:srgbClr val="0000FF"/>
                </a:solidFill>
              </a:rPr>
              <a:t> </a:t>
            </a:r>
            <a:r>
              <a:rPr lang="en-US" altLang="en-US" sz="3200" i="1" dirty="0" err="1">
                <a:solidFill>
                  <a:srgbClr val="0000FF"/>
                </a:solidFill>
              </a:rPr>
              <a:t>vua</a:t>
            </a:r>
            <a:r>
              <a:rPr lang="en-US" altLang="en-US" sz="3200" b="1" dirty="0">
                <a:solidFill>
                  <a:srgbClr val="0000FF"/>
                </a:solidFill>
              </a:rPr>
              <a:t> :</a:t>
            </a:r>
            <a:r>
              <a:rPr lang="en-US" altLang="en-US" sz="3200" b="1" dirty="0"/>
              <a:t> </a:t>
            </a:r>
            <a:r>
              <a:rPr lang="en-US" altLang="en-US" sz="3200" dirty="0"/>
              <a:t>- </a:t>
            </a:r>
            <a:r>
              <a:rPr lang="en-US" altLang="en-US" sz="3200" dirty="0" err="1"/>
              <a:t>Trẫm</a:t>
            </a:r>
            <a:r>
              <a:rPr lang="en-US" altLang="en-US" sz="3200" dirty="0"/>
              <a:t> </a:t>
            </a:r>
            <a:r>
              <a:rPr lang="en-US" altLang="en-US" sz="3200" dirty="0" err="1"/>
              <a:t>cho</a:t>
            </a:r>
            <a:r>
              <a:rPr lang="en-US" altLang="en-US" sz="3200" dirty="0"/>
              <a:t> </a:t>
            </a:r>
            <a:r>
              <a:rPr lang="en-US" altLang="en-US" sz="3200" dirty="0" err="1"/>
              <a:t>nhà</a:t>
            </a:r>
            <a:r>
              <a:rPr lang="en-US" altLang="en-US" sz="3200" dirty="0"/>
              <a:t> </a:t>
            </a:r>
            <a:r>
              <a:rPr lang="en-US" altLang="en-US" sz="3200" dirty="0" err="1"/>
              <a:t>ngươi</a:t>
            </a:r>
            <a:r>
              <a:rPr lang="en-US" altLang="en-US" sz="3200" dirty="0"/>
              <a:t> </a:t>
            </a:r>
            <a:r>
              <a:rPr lang="en-US" altLang="en-US" sz="3200" dirty="0" err="1"/>
              <a:t>nhận</a:t>
            </a:r>
            <a:r>
              <a:rPr lang="en-US" altLang="en-US" sz="3200" dirty="0"/>
              <a:t> </a:t>
            </a:r>
            <a:r>
              <a:rPr lang="en-US" altLang="en-US" sz="3200" dirty="0" err="1"/>
              <a:t>lấy</a:t>
            </a:r>
            <a:r>
              <a:rPr lang="en-US" altLang="en-US" sz="3200" dirty="0"/>
              <a:t> </a:t>
            </a:r>
            <a:r>
              <a:rPr lang="en-US" altLang="en-US" sz="3200" dirty="0" err="1"/>
              <a:t>một</a:t>
            </a:r>
            <a:r>
              <a:rPr lang="en-US" altLang="en-US" sz="3200" dirty="0"/>
              <a:t> </a:t>
            </a:r>
            <a:r>
              <a:rPr lang="en-US" altLang="en-US" sz="3200" dirty="0" err="1"/>
              <a:t>loại</a:t>
            </a:r>
            <a:r>
              <a:rPr lang="en-US" altLang="en-US" sz="3200" dirty="0"/>
              <a:t> </a:t>
            </a:r>
            <a:r>
              <a:rPr lang="en-US" altLang="en-US" sz="3200" dirty="0" err="1"/>
              <a:t>binh</a:t>
            </a:r>
            <a:r>
              <a:rPr lang="en-US" altLang="en-US" sz="3200" dirty="0"/>
              <a:t> </a:t>
            </a:r>
            <a:r>
              <a:rPr lang="en-US" altLang="en-US" sz="3200" dirty="0" err="1"/>
              <a:t>khí</a:t>
            </a:r>
            <a:r>
              <a:rPr lang="en-US" altLang="en-US" sz="3200" dirty="0"/>
              <a:t>.</a:t>
            </a:r>
          </a:p>
          <a:p>
            <a:pPr algn="l" eaLnBrk="1" hangingPunct="1">
              <a:spcBef>
                <a:spcPct val="50000"/>
              </a:spcBef>
            </a:pPr>
            <a:r>
              <a:rPr lang="en-US" altLang="en-US" sz="3200" i="1" dirty="0" err="1">
                <a:solidFill>
                  <a:srgbClr val="0000FF"/>
                </a:solidFill>
              </a:rPr>
              <a:t>Yết</a:t>
            </a:r>
            <a:r>
              <a:rPr lang="en-US" altLang="en-US" sz="3200" i="1" dirty="0">
                <a:solidFill>
                  <a:srgbClr val="0000FF"/>
                </a:solidFill>
              </a:rPr>
              <a:t> </a:t>
            </a:r>
            <a:r>
              <a:rPr lang="en-US" altLang="en-US" sz="3200" i="1" dirty="0" err="1">
                <a:solidFill>
                  <a:srgbClr val="0000FF"/>
                </a:solidFill>
              </a:rPr>
              <a:t>Kiêu</a:t>
            </a:r>
            <a:r>
              <a:rPr lang="en-US" altLang="en-US" sz="3200" b="1" dirty="0">
                <a:solidFill>
                  <a:srgbClr val="0000FF"/>
                </a:solidFill>
              </a:rPr>
              <a:t> :</a:t>
            </a:r>
            <a:r>
              <a:rPr lang="en-US" altLang="en-US" sz="3200" b="1" dirty="0"/>
              <a:t> </a:t>
            </a:r>
            <a:r>
              <a:rPr lang="en-US" altLang="en-US" sz="3200" dirty="0"/>
              <a:t>- </a:t>
            </a:r>
            <a:r>
              <a:rPr lang="en-US" altLang="en-US" sz="3200" dirty="0" err="1"/>
              <a:t>Thần</a:t>
            </a:r>
            <a:r>
              <a:rPr lang="en-US" altLang="en-US" sz="3200" dirty="0"/>
              <a:t> </a:t>
            </a:r>
            <a:r>
              <a:rPr lang="en-US" altLang="en-US" sz="3200" dirty="0" err="1"/>
              <a:t>chỉ</a:t>
            </a:r>
            <a:r>
              <a:rPr lang="en-US" altLang="en-US" sz="3200" dirty="0"/>
              <a:t> </a:t>
            </a:r>
            <a:r>
              <a:rPr lang="en-US" altLang="en-US" sz="3200" dirty="0" err="1"/>
              <a:t>xin</a:t>
            </a:r>
            <a:r>
              <a:rPr lang="en-US" altLang="en-US" sz="3200" dirty="0"/>
              <a:t> </a:t>
            </a:r>
            <a:r>
              <a:rPr lang="en-US" altLang="en-US" sz="3200" dirty="0" err="1"/>
              <a:t>một</a:t>
            </a:r>
            <a:r>
              <a:rPr lang="en-US" altLang="en-US" sz="3200" dirty="0"/>
              <a:t> </a:t>
            </a:r>
            <a:r>
              <a:rPr lang="en-US" altLang="en-US" sz="3200" dirty="0" err="1"/>
              <a:t>chiếc</a:t>
            </a:r>
            <a:r>
              <a:rPr lang="en-US" altLang="en-US" sz="3200" dirty="0"/>
              <a:t> </a:t>
            </a:r>
            <a:r>
              <a:rPr lang="en-US" altLang="en-US" sz="3200" dirty="0" err="1"/>
              <a:t>dùi</a:t>
            </a:r>
            <a:r>
              <a:rPr lang="en-US" altLang="en-US" sz="3200" dirty="0"/>
              <a:t> </a:t>
            </a:r>
            <a:r>
              <a:rPr lang="en-US" altLang="en-US" sz="3200" dirty="0" err="1"/>
              <a:t>sắt</a:t>
            </a:r>
            <a:r>
              <a:rPr lang="en-US" altLang="en-US" sz="3200" dirty="0"/>
              <a:t>.</a:t>
            </a:r>
          </a:p>
          <a:p>
            <a:pPr algn="l" eaLnBrk="1" hangingPunct="1">
              <a:spcBef>
                <a:spcPct val="50000"/>
              </a:spcBef>
            </a:pPr>
            <a:r>
              <a:rPr lang="en-US" altLang="en-US" sz="3200" i="1" dirty="0" err="1">
                <a:solidFill>
                  <a:srgbClr val="0000FF"/>
                </a:solidFill>
              </a:rPr>
              <a:t>Nhà</a:t>
            </a:r>
            <a:r>
              <a:rPr lang="en-US" altLang="en-US" sz="3200" i="1" dirty="0">
                <a:solidFill>
                  <a:srgbClr val="0000FF"/>
                </a:solidFill>
              </a:rPr>
              <a:t> </a:t>
            </a:r>
            <a:r>
              <a:rPr lang="en-US" altLang="en-US" sz="3200" i="1" dirty="0" err="1">
                <a:solidFill>
                  <a:srgbClr val="0000FF"/>
                </a:solidFill>
              </a:rPr>
              <a:t>vua</a:t>
            </a:r>
            <a:r>
              <a:rPr lang="en-US" altLang="en-US" sz="3200" b="1" dirty="0">
                <a:solidFill>
                  <a:srgbClr val="0000FF"/>
                </a:solidFill>
              </a:rPr>
              <a:t> :</a:t>
            </a:r>
            <a:r>
              <a:rPr lang="en-US" altLang="en-US" sz="3200" b="1" dirty="0"/>
              <a:t> </a:t>
            </a:r>
            <a:r>
              <a:rPr lang="en-US" altLang="en-US" sz="3200" dirty="0"/>
              <a:t>- </a:t>
            </a:r>
            <a:r>
              <a:rPr lang="en-US" altLang="en-US" sz="3200" dirty="0" err="1"/>
              <a:t>Để</a:t>
            </a:r>
            <a:r>
              <a:rPr lang="en-US" altLang="en-US" sz="3200" dirty="0"/>
              <a:t> </a:t>
            </a:r>
            <a:r>
              <a:rPr lang="en-US" altLang="en-US" sz="3200" dirty="0" err="1"/>
              <a:t>làm</a:t>
            </a:r>
            <a:r>
              <a:rPr lang="en-US" altLang="en-US" sz="3200" dirty="0"/>
              <a:t> </a:t>
            </a:r>
            <a:r>
              <a:rPr lang="en-US" altLang="en-US" sz="3200" dirty="0" err="1"/>
              <a:t>gì</a:t>
            </a:r>
            <a:r>
              <a:rPr lang="en-US" altLang="en-US" sz="3200" dirty="0"/>
              <a:t>?</a:t>
            </a:r>
          </a:p>
          <a:p>
            <a:pPr algn="l" eaLnBrk="1" hangingPunct="1">
              <a:spcBef>
                <a:spcPct val="50000"/>
              </a:spcBef>
            </a:pPr>
            <a:r>
              <a:rPr lang="en-US" altLang="en-US" sz="3200" i="1" dirty="0" err="1">
                <a:solidFill>
                  <a:srgbClr val="0000FF"/>
                </a:solidFill>
              </a:rPr>
              <a:t>Yết</a:t>
            </a:r>
            <a:r>
              <a:rPr lang="en-US" altLang="en-US" sz="3200" i="1" dirty="0">
                <a:solidFill>
                  <a:srgbClr val="0000FF"/>
                </a:solidFill>
              </a:rPr>
              <a:t> </a:t>
            </a:r>
            <a:r>
              <a:rPr lang="en-US" altLang="en-US" sz="3200" i="1" dirty="0" err="1">
                <a:solidFill>
                  <a:srgbClr val="0000FF"/>
                </a:solidFill>
              </a:rPr>
              <a:t>Kiêu</a:t>
            </a:r>
            <a:r>
              <a:rPr lang="en-US" altLang="en-US" sz="3200" b="1" dirty="0">
                <a:solidFill>
                  <a:srgbClr val="0000FF"/>
                </a:solidFill>
              </a:rPr>
              <a:t> :</a:t>
            </a:r>
            <a:r>
              <a:rPr lang="en-US" altLang="en-US" sz="3200" b="1" dirty="0"/>
              <a:t> </a:t>
            </a:r>
            <a:r>
              <a:rPr lang="en-US" altLang="en-US" sz="3200" dirty="0"/>
              <a:t>- </a:t>
            </a:r>
            <a:r>
              <a:rPr lang="en-US" altLang="en-US" sz="3200" dirty="0" err="1"/>
              <a:t>Để</a:t>
            </a:r>
            <a:r>
              <a:rPr lang="en-US" altLang="en-US" sz="3200" dirty="0"/>
              <a:t> </a:t>
            </a:r>
            <a:r>
              <a:rPr lang="en-US" altLang="en-US" sz="3200" dirty="0" err="1"/>
              <a:t>dùi</a:t>
            </a:r>
            <a:r>
              <a:rPr lang="en-US" altLang="en-US" sz="3200" dirty="0"/>
              <a:t> </a:t>
            </a:r>
            <a:r>
              <a:rPr lang="en-US" altLang="en-US" sz="3200" dirty="0" err="1"/>
              <a:t>thủng</a:t>
            </a:r>
            <a:r>
              <a:rPr lang="en-US" altLang="en-US" sz="3200" dirty="0"/>
              <a:t> </a:t>
            </a:r>
            <a:r>
              <a:rPr lang="en-US" altLang="en-US" sz="3200" dirty="0" err="1"/>
              <a:t>chiến</a:t>
            </a:r>
            <a:r>
              <a:rPr lang="en-US" altLang="en-US" sz="3200" dirty="0"/>
              <a:t> </a:t>
            </a:r>
            <a:r>
              <a:rPr lang="en-US" altLang="en-US" sz="3200" dirty="0" err="1"/>
              <a:t>thuyền</a:t>
            </a:r>
            <a:r>
              <a:rPr lang="en-US" altLang="en-US" sz="3200" dirty="0"/>
              <a:t> </a:t>
            </a:r>
            <a:r>
              <a:rPr lang="en-US" altLang="en-US" sz="3200" dirty="0" err="1"/>
              <a:t>của</a:t>
            </a:r>
            <a:r>
              <a:rPr lang="en-US" altLang="en-US" sz="3200" dirty="0"/>
              <a:t> </a:t>
            </a:r>
            <a:r>
              <a:rPr lang="en-US" altLang="en-US" sz="3200" dirty="0" err="1"/>
              <a:t>giặc</a:t>
            </a:r>
            <a:r>
              <a:rPr lang="en-US" altLang="en-US" sz="3200" dirty="0"/>
              <a:t> </a:t>
            </a:r>
            <a:r>
              <a:rPr lang="en-US" altLang="en-US" sz="3200" dirty="0" err="1"/>
              <a:t>vì</a:t>
            </a:r>
            <a:r>
              <a:rPr lang="en-US" altLang="en-US" sz="3200" dirty="0"/>
              <a:t> </a:t>
            </a:r>
            <a:r>
              <a:rPr lang="en-US" altLang="en-US" sz="3200" dirty="0" err="1"/>
              <a:t>thần</a:t>
            </a:r>
            <a:r>
              <a:rPr lang="en-US" altLang="en-US" sz="3200" dirty="0"/>
              <a:t> </a:t>
            </a:r>
            <a:r>
              <a:rPr lang="en-US" altLang="en-US" sz="3200" dirty="0" err="1"/>
              <a:t>có</a:t>
            </a:r>
            <a:r>
              <a:rPr lang="en-US" altLang="en-US" sz="3200" dirty="0"/>
              <a:t> </a:t>
            </a:r>
            <a:r>
              <a:rPr lang="en-US" altLang="en-US" sz="3200" dirty="0" err="1"/>
              <a:t>thể</a:t>
            </a:r>
            <a:r>
              <a:rPr lang="en-US" altLang="en-US" sz="3200" dirty="0"/>
              <a:t> </a:t>
            </a:r>
            <a:r>
              <a:rPr lang="en-US" altLang="en-US" sz="3200" dirty="0" err="1"/>
              <a:t>lặn</a:t>
            </a:r>
            <a:r>
              <a:rPr lang="en-US" altLang="en-US" sz="3200" dirty="0"/>
              <a:t> </a:t>
            </a:r>
            <a:r>
              <a:rPr lang="en-US" altLang="en-US" sz="3200" dirty="0" err="1"/>
              <a:t>hàng</a:t>
            </a:r>
            <a:r>
              <a:rPr lang="en-US" altLang="en-US" sz="3200" dirty="0"/>
              <a:t> </a:t>
            </a:r>
            <a:r>
              <a:rPr lang="en-US" altLang="en-US" sz="3200" dirty="0" err="1"/>
              <a:t>giờ</a:t>
            </a:r>
            <a:r>
              <a:rPr lang="en-US" altLang="en-US" sz="3200" dirty="0"/>
              <a:t> </a:t>
            </a:r>
            <a:r>
              <a:rPr lang="en-US" altLang="en-US" sz="3200" dirty="0" err="1"/>
              <a:t>dưới</a:t>
            </a:r>
            <a:r>
              <a:rPr lang="en-US" altLang="en-US" sz="3200" dirty="0"/>
              <a:t> </a:t>
            </a:r>
            <a:r>
              <a:rPr lang="en-US" altLang="en-US" sz="3200" dirty="0" err="1"/>
              <a:t>nước</a:t>
            </a:r>
            <a:r>
              <a:rPr lang="en-US" altLang="en-US" sz="3200" dirty="0"/>
              <a:t>.</a:t>
            </a:r>
          </a:p>
        </p:txBody>
      </p:sp>
      <p:sp>
        <p:nvSpPr>
          <p:cNvPr id="36877" name="Rectangle 13">
            <a:extLst>
              <a:ext uri="{FF2B5EF4-FFF2-40B4-BE49-F238E27FC236}">
                <a16:creationId xmlns:a16="http://schemas.microsoft.com/office/drawing/2014/main" id="{1117BB4C-2A24-B16D-6666-5BDF06D3BB0E}"/>
              </a:ext>
            </a:extLst>
          </p:cNvPr>
          <p:cNvSpPr>
            <a:spLocks noChangeArrowheads="1"/>
          </p:cNvSpPr>
          <p:nvPr/>
        </p:nvSpPr>
        <p:spPr bwMode="auto">
          <a:xfrm>
            <a:off x="101600" y="4749801"/>
            <a:ext cx="11684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a:t>b/ Thần Đi-ô-ni-dốt mỉm cười ưng thuận.</a:t>
            </a:r>
          </a:p>
          <a:p>
            <a:pPr algn="just" eaLnBrk="1" hangingPunct="1"/>
            <a:r>
              <a:rPr lang="en-US" altLang="en-US" sz="3200"/>
              <a:t>    Vua Mi-đát thử bẻ một cành sồi,cành đó liền biến thành vàng.Vua ngắt một quả táo, quả táo cũng thành vàng nốt.Tưởng không có ai trên đời sung sướng hơn thế nữa!</a:t>
            </a:r>
          </a:p>
        </p:txBody>
      </p:sp>
      <p:cxnSp>
        <p:nvCxnSpPr>
          <p:cNvPr id="3" name="Straight Connector 2">
            <a:extLst>
              <a:ext uri="{FF2B5EF4-FFF2-40B4-BE49-F238E27FC236}">
                <a16:creationId xmlns:a16="http://schemas.microsoft.com/office/drawing/2014/main" id="{1F43636A-2C4B-13BE-92A2-5997208F19AA}"/>
              </a:ext>
            </a:extLst>
          </p:cNvPr>
          <p:cNvCxnSpPr/>
          <p:nvPr/>
        </p:nvCxnSpPr>
        <p:spPr>
          <a:xfrm>
            <a:off x="2362200" y="584201"/>
            <a:ext cx="3962400" cy="0"/>
          </a:xfrm>
          <a:prstGeom prst="line">
            <a:avLst/>
          </a:prstGeom>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660"/>
                                        </p:tgtEl>
                                        <p:attrNameLst>
                                          <p:attrName>style.visibility</p:attrName>
                                        </p:attrNameLst>
                                      </p:cBhvr>
                                      <p:to>
                                        <p:strVal val="visible"/>
                                      </p:to>
                                    </p:set>
                                    <p:animEffect transition="in" filter="box(in)">
                                      <p:cBhvr>
                                        <p:cTn id="7" dur="500"/>
                                        <p:tgtEl>
                                          <p:spTgt spid="2766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7661"/>
                                        </p:tgtEl>
                                        <p:attrNameLst>
                                          <p:attrName>style.visibility</p:attrName>
                                        </p:attrNameLst>
                                      </p:cBhvr>
                                      <p:to>
                                        <p:strVal val="visible"/>
                                      </p:to>
                                    </p:set>
                                    <p:animEffect transition="in" filter="box(in)">
                                      <p:cBhvr>
                                        <p:cTn id="10" dur="500"/>
                                        <p:tgtEl>
                                          <p:spTgt spid="27661"/>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6877"/>
                                        </p:tgtEl>
                                        <p:attrNameLst>
                                          <p:attrName>style.visibility</p:attrName>
                                        </p:attrNameLst>
                                      </p:cBhvr>
                                      <p:to>
                                        <p:strVal val="visible"/>
                                      </p:to>
                                    </p:set>
                                    <p:animEffect transition="in" filter="box(in)">
                                      <p:cBhvr>
                                        <p:cTn id="13" dur="500"/>
                                        <p:tgtEl>
                                          <p:spTgt spid="3687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0" grpId="0"/>
      <p:bldP spid="27661" grpId="0"/>
      <p:bldP spid="3687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ell\Downloads\YK_Thu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0" y="5943601"/>
            <a:ext cx="3886200" cy="58477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3200" b="1" dirty="0" err="1">
                <a:latin typeface="Times New Roman" panose="02020603050405020304" pitchFamily="18" charset="0"/>
                <a:cs typeface="Times New Roman" panose="02020603050405020304" pitchFamily="18" charset="0"/>
              </a:rPr>
              <a:t>Yết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Kiêu</a:t>
            </a:r>
            <a:r>
              <a:rPr lang="en-US" sz="3200" b="1" dirty="0">
                <a:latin typeface="Times New Roman" panose="02020603050405020304" pitchFamily="18" charset="0"/>
                <a:cs typeface="Times New Roman" panose="02020603050405020304" pitchFamily="18" charset="0"/>
              </a:rPr>
              <a:t>: 1242-1303</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34426"/>
          <a:stretch/>
        </p:blipFill>
        <p:spPr>
          <a:xfrm>
            <a:off x="0" y="0"/>
            <a:ext cx="12192000" cy="6858000"/>
          </a:xfrm>
          <a:prstGeom prst="rect">
            <a:avLst/>
          </a:prstGeom>
        </p:spPr>
      </p:pic>
    </p:spTree>
    <p:extLst>
      <p:ext uri="{BB962C8B-B14F-4D97-AF65-F5344CB8AC3E}">
        <p14:creationId xmlns:p14="http://schemas.microsoft.com/office/powerpoint/2010/main" val="65745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1">
            <a:extLst>
              <a:ext uri="{FF2B5EF4-FFF2-40B4-BE49-F238E27FC236}">
                <a16:creationId xmlns:a16="http://schemas.microsoft.com/office/drawing/2014/main" id="{1C958670-BBBB-B270-A960-001CD7145D67}"/>
              </a:ext>
            </a:extLst>
          </p:cNvPr>
          <p:cNvSpPr>
            <a:spLocks noChangeArrowheads="1"/>
          </p:cNvSpPr>
          <p:nvPr/>
        </p:nvSpPr>
        <p:spPr bwMode="auto">
          <a:xfrm>
            <a:off x="3363385" y="1077384"/>
            <a:ext cx="5465233"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67"/>
              <a:t>Xem kịch câm</a:t>
            </a:r>
          </a:p>
        </p:txBody>
      </p:sp>
      <p:sp>
        <p:nvSpPr>
          <p:cNvPr id="3" name="TextBox 2">
            <a:extLst>
              <a:ext uri="{FF2B5EF4-FFF2-40B4-BE49-F238E27FC236}">
                <a16:creationId xmlns:a16="http://schemas.microsoft.com/office/drawing/2014/main" id="{5F1E4C77-0AA5-5E71-A8D5-60C630F9D7BD}"/>
              </a:ext>
            </a:extLst>
          </p:cNvPr>
          <p:cNvSpPr txBox="1">
            <a:spLocks noChangeArrowheads="1"/>
          </p:cNvSpPr>
          <p:nvPr/>
        </p:nvSpPr>
        <p:spPr bwMode="auto">
          <a:xfrm>
            <a:off x="800100" y="1835151"/>
            <a:ext cx="10524067"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733">
                <a:solidFill>
                  <a:srgbClr val="0000FF"/>
                </a:solidFill>
                <a:latin typeface="Times New Roman" panose="02020603050405020304" pitchFamily="18" charset="0"/>
              </a:rPr>
              <a:t>    Nói tên các hoạt động, trạng thái được bạn thể hiện bằng cử chỉ, động tác không lời.</a:t>
            </a:r>
          </a:p>
        </p:txBody>
      </p:sp>
      <p:pic>
        <p:nvPicPr>
          <p:cNvPr id="76809" name="Picture 9">
            <a:extLst>
              <a:ext uri="{FF2B5EF4-FFF2-40B4-BE49-F238E27FC236}">
                <a16:creationId xmlns:a16="http://schemas.microsoft.com/office/drawing/2014/main" id="{0F4414CE-84F3-FC7C-6287-90EDE52DD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651" y="3109384"/>
            <a:ext cx="4453467" cy="296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76810" name="Picture 10">
            <a:extLst>
              <a:ext uri="{FF2B5EF4-FFF2-40B4-BE49-F238E27FC236}">
                <a16:creationId xmlns:a16="http://schemas.microsoft.com/office/drawing/2014/main" id="{9B084C51-51EF-2201-0B1C-397891DBB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9417" y="3109384"/>
            <a:ext cx="4917016" cy="296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2" name="TextBox 1">
            <a:extLst>
              <a:ext uri="{FF2B5EF4-FFF2-40B4-BE49-F238E27FC236}">
                <a16:creationId xmlns:a16="http://schemas.microsoft.com/office/drawing/2014/main" id="{7BD57CD0-8B78-FB21-1A35-1BFD8609D987}"/>
              </a:ext>
            </a:extLst>
          </p:cNvPr>
          <p:cNvSpPr txBox="1">
            <a:spLocks noChangeArrowheads="1"/>
          </p:cNvSpPr>
          <p:nvPr/>
        </p:nvSpPr>
        <p:spPr bwMode="auto">
          <a:xfrm>
            <a:off x="2997201" y="6083300"/>
            <a:ext cx="79541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733">
                <a:solidFill>
                  <a:srgbClr val="D60093"/>
                </a:solidFill>
              </a:rPr>
              <a:t>cúi</a:t>
            </a:r>
          </a:p>
        </p:txBody>
      </p:sp>
      <p:sp>
        <p:nvSpPr>
          <p:cNvPr id="4" name="TextBox 3">
            <a:extLst>
              <a:ext uri="{FF2B5EF4-FFF2-40B4-BE49-F238E27FC236}">
                <a16:creationId xmlns:a16="http://schemas.microsoft.com/office/drawing/2014/main" id="{0727612D-B464-2A3F-0D02-3F158CC08452}"/>
              </a:ext>
            </a:extLst>
          </p:cNvPr>
          <p:cNvSpPr txBox="1">
            <a:spLocks noChangeArrowheads="1"/>
          </p:cNvSpPr>
          <p:nvPr/>
        </p:nvSpPr>
        <p:spPr bwMode="auto">
          <a:xfrm>
            <a:off x="8248651" y="6083300"/>
            <a:ext cx="98296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733">
                <a:solidFill>
                  <a:srgbClr val="D60093"/>
                </a:solidFill>
              </a:rPr>
              <a:t>ngủ</a:t>
            </a:r>
          </a:p>
        </p:txBody>
      </p:sp>
      <p:sp>
        <p:nvSpPr>
          <p:cNvPr id="15369" name="Rectangle 14">
            <a:extLst>
              <a:ext uri="{FF2B5EF4-FFF2-40B4-BE49-F238E27FC236}">
                <a16:creationId xmlns:a16="http://schemas.microsoft.com/office/drawing/2014/main" id="{8FF8232A-20D1-E1B6-BCD6-37F73CB439BF}"/>
              </a:ext>
            </a:extLst>
          </p:cNvPr>
          <p:cNvSpPr>
            <a:spLocks noChangeArrowheads="1"/>
          </p:cNvSpPr>
          <p:nvPr/>
        </p:nvSpPr>
        <p:spPr bwMode="auto">
          <a:xfrm>
            <a:off x="823384" y="539751"/>
            <a:ext cx="150874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67" u="sng">
                <a:solidFill>
                  <a:srgbClr val="FF0000"/>
                </a:solidFill>
                <a:latin typeface="Times New Roman" panose="02020603050405020304" pitchFamily="18" charset="0"/>
              </a:rPr>
              <a:t>Bài 3</a:t>
            </a:r>
            <a:r>
              <a:rPr lang="en-US" altLang="en-US" sz="4267">
                <a:solidFill>
                  <a:srgbClr val="FF0000"/>
                </a:solidFill>
                <a:latin typeface="Times New Roman" panose="02020603050405020304" pitchFamily="18" charset="0"/>
              </a:rPr>
              <a:t>:</a:t>
            </a:r>
          </a:p>
        </p:txBody>
      </p:sp>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76809"/>
                                        </p:tgtEl>
                                        <p:attrNameLst>
                                          <p:attrName>style.visibility</p:attrName>
                                        </p:attrNameLst>
                                      </p:cBhvr>
                                      <p:to>
                                        <p:strVal val="visible"/>
                                      </p:to>
                                    </p:set>
                                    <p:animEffect transition="in" filter="barn(inVertical)">
                                      <p:cBhvr>
                                        <p:cTn id="12" dur="500"/>
                                        <p:tgtEl>
                                          <p:spTgt spid="76809"/>
                                        </p:tgtEl>
                                      </p:cBhvr>
                                    </p:animEffect>
                                  </p:childTnLst>
                                </p:cTn>
                              </p:par>
                              <p:par>
                                <p:cTn id="13" presetID="16" presetClass="entr" presetSubtype="21" fill="hold" nodeType="withEffect">
                                  <p:stCondLst>
                                    <p:cond delay="0"/>
                                  </p:stCondLst>
                                  <p:childTnLst>
                                    <p:set>
                                      <p:cBhvr>
                                        <p:cTn id="14" dur="1" fill="hold">
                                          <p:stCondLst>
                                            <p:cond delay="0"/>
                                          </p:stCondLst>
                                        </p:cTn>
                                        <p:tgtEl>
                                          <p:spTgt spid="76810"/>
                                        </p:tgtEl>
                                        <p:attrNameLst>
                                          <p:attrName>style.visibility</p:attrName>
                                        </p:attrNameLst>
                                      </p:cBhvr>
                                      <p:to>
                                        <p:strVal val="visible"/>
                                      </p:to>
                                    </p:set>
                                    <p:animEffect transition="in" filter="barn(inVertical)">
                                      <p:cBhvr>
                                        <p:cTn id="15" dur="500"/>
                                        <p:tgtEl>
                                          <p:spTgt spid="768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WordArt 4"/>
          <p:cNvSpPr>
            <a:spLocks noChangeArrowheads="1" noChangeShapeType="1" noTextEdit="1"/>
          </p:cNvSpPr>
          <p:nvPr/>
        </p:nvSpPr>
        <p:spPr bwMode="auto">
          <a:xfrm>
            <a:off x="3581401" y="561109"/>
            <a:ext cx="5008563" cy="1600200"/>
          </a:xfrm>
          <a:prstGeom prst="rect">
            <a:avLst/>
          </a:prstGeom>
        </p:spPr>
        <p:txBody>
          <a:bodyPr wrap="none" fromWordArt="1">
            <a:prstTxWarp prst="textPlain">
              <a:avLst>
                <a:gd name="adj" fmla="val 50000"/>
              </a:avLst>
            </a:prstTxWarp>
          </a:bodyPr>
          <a:lstStyle/>
          <a:p>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CỦNG CỐ</a:t>
            </a:r>
          </a:p>
        </p:txBody>
      </p:sp>
      <p:sp>
        <p:nvSpPr>
          <p:cNvPr id="12" name="Cloud Callout 11"/>
          <p:cNvSpPr/>
          <p:nvPr/>
        </p:nvSpPr>
        <p:spPr>
          <a:xfrm>
            <a:off x="3920836" y="2438400"/>
            <a:ext cx="4953000" cy="1219200"/>
          </a:xfrm>
          <a:prstGeom prst="cloudCallout">
            <a:avLst>
              <a:gd name="adj1" fmla="val 25961"/>
              <a:gd name="adj2" fmla="val 99315"/>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endParaRPr lang="en-US" sz="2800" b="1" i="1" dirty="0">
              <a:solidFill>
                <a:schemeClr val="tx1"/>
              </a:solidFill>
              <a:latin typeface="Times New Roman" pitchFamily="18" charset="0"/>
              <a:cs typeface="Times New Roman" pitchFamily="18" charset="0"/>
            </a:endParaRPr>
          </a:p>
          <a:p>
            <a:pPr algn="ctr" eaLnBrk="1" hangingPunct="1">
              <a:defRPr/>
            </a:pPr>
            <a:r>
              <a:rPr lang="en-US" sz="2800" b="1" dirty="0" err="1">
                <a:solidFill>
                  <a:schemeClr val="tx1"/>
                </a:solidFill>
                <a:latin typeface="Times New Roman" pitchFamily="18" charset="0"/>
                <a:cs typeface="Times New Roman" pitchFamily="18" charset="0"/>
              </a:rPr>
              <a:t>Thế</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nào</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là</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động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từ</a:t>
            </a:r>
            <a:r>
              <a:rPr lang="en-US" sz="2800" b="1" dirty="0">
                <a:solidFill>
                  <a:schemeClr val="tx1"/>
                </a:solidFill>
                <a:latin typeface="Times New Roman" pitchFamily="18" charset="0"/>
                <a:cs typeface="Times New Roman" pitchFamily="18" charset="0"/>
              </a:rPr>
              <a:t>?</a:t>
            </a:r>
          </a:p>
          <a:p>
            <a:pPr algn="ctr" eaLnBrk="1" hangingPunct="1">
              <a:defRPr/>
            </a:pPr>
            <a:endParaRPr lang="en-US" sz="2800" b="1" dirty="0">
              <a:solidFill>
                <a:schemeClr val="accent6"/>
              </a:solidFill>
              <a:latin typeface="Times New Roman" pitchFamily="18" charset="0"/>
              <a:cs typeface="Times New Roman" pitchFamily="18" charset="0"/>
            </a:endParaRPr>
          </a:p>
        </p:txBody>
      </p:sp>
      <p:sp>
        <p:nvSpPr>
          <p:cNvPr id="13" name="Rounded Rectangle 12"/>
          <p:cNvSpPr/>
          <p:nvPr/>
        </p:nvSpPr>
        <p:spPr>
          <a:xfrm>
            <a:off x="2286000" y="4191000"/>
            <a:ext cx="4800600" cy="1371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fontAlgn="base">
              <a:spcBef>
                <a:spcPct val="0"/>
              </a:spcBef>
              <a:spcAft>
                <a:spcPct val="0"/>
              </a:spcAft>
              <a:defRPr/>
            </a:pPr>
            <a:r>
              <a:rPr lang="en-US" sz="2800" b="1">
                <a:solidFill>
                  <a:schemeClr val="tx1"/>
                </a:solidFill>
                <a:latin typeface="Times New Roman" pitchFamily="18" charset="0"/>
                <a:cs typeface="Times New Roman" pitchFamily="18" charset="0"/>
              </a:rPr>
              <a:t>Động từ là những từ chỉ </a:t>
            </a:r>
            <a:r>
              <a:rPr lang="en-US" sz="2800" b="1" u="sng">
                <a:solidFill>
                  <a:schemeClr val="tx1"/>
                </a:solidFill>
                <a:latin typeface="Times New Roman" pitchFamily="18" charset="0"/>
                <a:cs typeface="Times New Roman" pitchFamily="18" charset="0"/>
              </a:rPr>
              <a:t>hoạt động</a:t>
            </a:r>
            <a:r>
              <a:rPr lang="en-US" sz="2800" b="1">
                <a:solidFill>
                  <a:schemeClr val="tx1"/>
                </a:solidFill>
                <a:latin typeface="Times New Roman" pitchFamily="18" charset="0"/>
                <a:cs typeface="Times New Roman" pitchFamily="18" charset="0"/>
              </a:rPr>
              <a:t>, </a:t>
            </a:r>
            <a:r>
              <a:rPr lang="en-US" sz="2800" b="1" u="sng">
                <a:solidFill>
                  <a:schemeClr val="tx1"/>
                </a:solidFill>
                <a:latin typeface="Times New Roman" pitchFamily="18" charset="0"/>
                <a:cs typeface="Times New Roman" pitchFamily="18" charset="0"/>
              </a:rPr>
              <a:t>trạng thái </a:t>
            </a:r>
            <a:r>
              <a:rPr lang="en-US" sz="2800" b="1">
                <a:solidFill>
                  <a:schemeClr val="tx1"/>
                </a:solidFill>
                <a:latin typeface="Times New Roman" pitchFamily="18" charset="0"/>
                <a:cs typeface="Times New Roman" pitchFamily="18" charset="0"/>
              </a:rPr>
              <a:t>của sự vật.</a:t>
            </a:r>
          </a:p>
        </p:txBody>
      </p:sp>
    </p:spTree>
    <p:extLst>
      <p:ext uri="{BB962C8B-B14F-4D97-AF65-F5344CB8AC3E}">
        <p14:creationId xmlns:p14="http://schemas.microsoft.com/office/powerpoint/2010/main" val="312799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100" name="TextBox 1"/>
          <p:cNvSpPr txBox="1">
            <a:spLocks noChangeArrowheads="1"/>
          </p:cNvSpPr>
          <p:nvPr/>
        </p:nvSpPr>
        <p:spPr bwMode="auto">
          <a:xfrm>
            <a:off x="4148138" y="644526"/>
            <a:ext cx="41767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algn="ctr"/>
            <a:endParaRPr lang="en-US" sz="4800">
              <a:solidFill>
                <a:srgbClr val="C00000"/>
              </a:solidFill>
              <a:latin typeface="Times New Roman" pitchFamily="18" charset="0"/>
            </a:endParaRPr>
          </a:p>
        </p:txBody>
      </p:sp>
      <p:sp>
        <p:nvSpPr>
          <p:cNvPr id="4" name="Rounded Rectangle 3"/>
          <p:cNvSpPr/>
          <p:nvPr/>
        </p:nvSpPr>
        <p:spPr>
          <a:xfrm>
            <a:off x="3653977" y="575068"/>
            <a:ext cx="5105400" cy="1524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a:solidFill>
                  <a:srgbClr val="FF0000"/>
                </a:solidFill>
                <a:latin typeface="Times New Roman" pitchFamily="18" charset="0"/>
                <a:cs typeface="Times New Roman" pitchFamily="18" charset="0"/>
              </a:rPr>
              <a:t>KHỞI ĐỘNG</a:t>
            </a:r>
            <a:endParaRPr lang="en-US"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49713174"/>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Box 1"/>
          <p:cNvSpPr txBox="1">
            <a:spLocks noChangeArrowheads="1"/>
          </p:cNvSpPr>
          <p:nvPr/>
        </p:nvSpPr>
        <p:spPr bwMode="auto">
          <a:xfrm>
            <a:off x="4148138" y="644526"/>
            <a:ext cx="41767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algn="ctr"/>
            <a:endParaRPr lang="en-US" sz="4800">
              <a:solidFill>
                <a:srgbClr val="C00000"/>
              </a:solidFill>
              <a:latin typeface="Times New Roman" pitchFamily="18" charset="0"/>
            </a:endParaRPr>
          </a:p>
        </p:txBody>
      </p:sp>
      <p:pic>
        <p:nvPicPr>
          <p:cNvPr id="2" name="Cá vàng bơi, nhạc beat">
            <a:hlinkClick r:id="" action="ppaction://media"/>
            <a:extLst>
              <a:ext uri="{FF2B5EF4-FFF2-40B4-BE49-F238E27FC236}">
                <a16:creationId xmlns:a16="http://schemas.microsoft.com/office/drawing/2014/main" id="{4CE89271-2964-307B-7E8F-DC19F78487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970" y="1"/>
            <a:ext cx="12147029" cy="6553200"/>
          </a:xfrm>
          <a:prstGeom prst="rect">
            <a:avLst/>
          </a:prstGeom>
        </p:spPr>
      </p:pic>
    </p:spTree>
    <p:extLst>
      <p:ext uri="{BB962C8B-B14F-4D97-AF65-F5344CB8AC3E}">
        <p14:creationId xmlns:p14="http://schemas.microsoft.com/office/powerpoint/2010/main" val="1263005533"/>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1E468EA4-A19F-FC3A-CE47-6DE04460CC73}"/>
              </a:ext>
            </a:extLst>
          </p:cNvPr>
          <p:cNvSpPr>
            <a:spLocks noChangeArrowheads="1"/>
          </p:cNvSpPr>
          <p:nvPr/>
        </p:nvSpPr>
        <p:spPr bwMode="auto">
          <a:xfrm>
            <a:off x="203200" y="1479551"/>
            <a:ext cx="11785600" cy="496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lnSpc>
                <a:spcPct val="90000"/>
              </a:lnSpc>
            </a:pPr>
            <a:r>
              <a:rPr lang="en-US" altLang="en-US" sz="4800" b="1" i="1" dirty="0">
                <a:solidFill>
                  <a:schemeClr val="accent2"/>
                </a:solidFill>
                <a:latin typeface="Times New Roman" panose="02020603050405020304" pitchFamily="18" charset="0"/>
                <a:cs typeface="Times New Roman" panose="02020603050405020304" pitchFamily="18" charset="0"/>
              </a:rPr>
              <a:t>1. </a:t>
            </a:r>
            <a:r>
              <a:rPr lang="en-US" altLang="en-US" sz="4800" b="1" i="1" dirty="0" err="1">
                <a:solidFill>
                  <a:schemeClr val="accent2"/>
                </a:solidFill>
                <a:latin typeface="Times New Roman" panose="02020603050405020304" pitchFamily="18" charset="0"/>
                <a:cs typeface="Times New Roman" panose="02020603050405020304" pitchFamily="18" charset="0"/>
              </a:rPr>
              <a:t>Đọc</a:t>
            </a:r>
            <a:r>
              <a:rPr lang="en-US" altLang="en-US" sz="4800" b="1" i="1" dirty="0">
                <a:solidFill>
                  <a:schemeClr val="accent2"/>
                </a:solidFill>
                <a:latin typeface="Times New Roman" panose="02020603050405020304" pitchFamily="18" charset="0"/>
                <a:cs typeface="Times New Roman" panose="02020603050405020304" pitchFamily="18" charset="0"/>
              </a:rPr>
              <a:t> </a:t>
            </a:r>
            <a:r>
              <a:rPr lang="en-US" altLang="en-US" sz="4800" b="1" i="1" dirty="0" err="1">
                <a:solidFill>
                  <a:schemeClr val="accent2"/>
                </a:solidFill>
                <a:latin typeface="Times New Roman" panose="02020603050405020304" pitchFamily="18" charset="0"/>
                <a:cs typeface="Times New Roman" panose="02020603050405020304" pitchFamily="18" charset="0"/>
              </a:rPr>
              <a:t>lại</a:t>
            </a:r>
            <a:r>
              <a:rPr lang="en-US" altLang="en-US" sz="4800" b="1" i="1" dirty="0">
                <a:solidFill>
                  <a:schemeClr val="accent2"/>
                </a:solidFill>
                <a:latin typeface="Times New Roman" panose="02020603050405020304" pitchFamily="18" charset="0"/>
                <a:cs typeface="Times New Roman" panose="02020603050405020304" pitchFamily="18" charset="0"/>
              </a:rPr>
              <a:t> </a:t>
            </a:r>
            <a:r>
              <a:rPr lang="en-US" altLang="en-US" sz="4800" b="1" i="1" dirty="0" err="1">
                <a:solidFill>
                  <a:schemeClr val="accent2"/>
                </a:solidFill>
                <a:latin typeface="Times New Roman" panose="02020603050405020304" pitchFamily="18" charset="0"/>
                <a:cs typeface="Times New Roman" panose="02020603050405020304" pitchFamily="18" charset="0"/>
              </a:rPr>
              <a:t>đoạn</a:t>
            </a:r>
            <a:r>
              <a:rPr lang="en-US" altLang="en-US" sz="4800" b="1" i="1" dirty="0">
                <a:solidFill>
                  <a:schemeClr val="accent2"/>
                </a:solidFill>
                <a:latin typeface="Times New Roman" panose="02020603050405020304" pitchFamily="18" charset="0"/>
                <a:cs typeface="Times New Roman" panose="02020603050405020304" pitchFamily="18" charset="0"/>
              </a:rPr>
              <a:t> </a:t>
            </a:r>
            <a:r>
              <a:rPr lang="en-US" altLang="en-US" sz="4800" b="1" i="1" dirty="0" err="1">
                <a:solidFill>
                  <a:schemeClr val="accent2"/>
                </a:solidFill>
                <a:latin typeface="Times New Roman" panose="02020603050405020304" pitchFamily="18" charset="0"/>
                <a:cs typeface="Times New Roman" panose="02020603050405020304" pitchFamily="18" charset="0"/>
              </a:rPr>
              <a:t>văn</a:t>
            </a:r>
            <a:r>
              <a:rPr lang="en-US" altLang="en-US" sz="4800" b="1" i="1" dirty="0">
                <a:solidFill>
                  <a:schemeClr val="accent2"/>
                </a:solidFill>
                <a:latin typeface="Times New Roman" panose="02020603050405020304" pitchFamily="18" charset="0"/>
                <a:cs typeface="Times New Roman" panose="02020603050405020304" pitchFamily="18" charset="0"/>
              </a:rPr>
              <a:t> </a:t>
            </a:r>
            <a:r>
              <a:rPr lang="en-US" altLang="en-US" sz="4800" b="1" i="1" dirty="0" err="1">
                <a:solidFill>
                  <a:schemeClr val="accent2"/>
                </a:solidFill>
                <a:latin typeface="Times New Roman" panose="02020603050405020304" pitchFamily="18" charset="0"/>
                <a:cs typeface="Times New Roman" panose="02020603050405020304" pitchFamily="18" charset="0"/>
              </a:rPr>
              <a:t>sau</a:t>
            </a:r>
            <a:r>
              <a:rPr lang="en-US" altLang="en-US" sz="4800" b="1" i="1" dirty="0">
                <a:solidFill>
                  <a:schemeClr val="accent2"/>
                </a:solidFill>
                <a:latin typeface="Times New Roman" panose="02020603050405020304" pitchFamily="18" charset="0"/>
                <a:cs typeface="Times New Roman" panose="02020603050405020304" pitchFamily="18" charset="0"/>
              </a:rPr>
              <a:t>:</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a:latin typeface="Times New Roman" panose="02020603050405020304" pitchFamily="18" charset="0"/>
                <a:cs typeface="Times New Roman" panose="02020603050405020304" pitchFamily="18" charset="0"/>
              </a:rPr>
              <a:t>  </a:t>
            </a:r>
          </a:p>
          <a:p>
            <a:pPr algn="l" eaLnBrk="1" hangingPunct="1">
              <a:lnSpc>
                <a:spcPct val="90000"/>
              </a:lnSpc>
            </a:pPr>
            <a:r>
              <a:rPr lang="en-US" altLang="en-US" sz="4267" b="1" dirty="0">
                <a:latin typeface="Times New Roman" panose="02020603050405020304" pitchFamily="18" charset="0"/>
                <a:cs typeface="Times New Roman" panose="02020603050405020304" pitchFamily="18" charset="0"/>
              </a:rPr>
              <a:t>       </a:t>
            </a:r>
          </a:p>
          <a:p>
            <a:pPr algn="just" eaLnBrk="1" hangingPunct="1">
              <a:lnSpc>
                <a:spcPct val="90000"/>
              </a:lnSpc>
            </a:pPr>
            <a:r>
              <a:rPr lang="en-US" altLang="en-US" sz="4800" b="1" dirty="0">
                <a:latin typeface="Times New Roman" panose="02020603050405020304" pitchFamily="18" charset="0"/>
                <a:cs typeface="Times New Roman" panose="02020603050405020304" pitchFamily="18" charset="0"/>
              </a:rPr>
              <a:t>      </a:t>
            </a:r>
            <a:r>
              <a:rPr lang="en-US" altLang="en-US" sz="4267" b="1" dirty="0">
                <a:latin typeface="Times New Roman" panose="02020603050405020304" pitchFamily="18" charset="0"/>
                <a:cs typeface="Times New Roman" panose="02020603050405020304" pitchFamily="18" charset="0"/>
              </a:rPr>
              <a:t>Anh </a:t>
            </a:r>
            <a:r>
              <a:rPr lang="en-US" altLang="en-US" sz="4267" b="1" dirty="0" err="1">
                <a:latin typeface="Times New Roman" panose="02020603050405020304" pitchFamily="18" charset="0"/>
                <a:cs typeface="Times New Roman" panose="02020603050405020304" pitchFamily="18" charset="0"/>
              </a:rPr>
              <a:t>nhìn</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trăng</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và</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nghĩ</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tới</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ngày</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mai</a:t>
            </a:r>
            <a:r>
              <a:rPr lang="en-US" altLang="en-US" sz="4267" b="1" dirty="0">
                <a:latin typeface="Times New Roman" panose="02020603050405020304" pitchFamily="18" charset="0"/>
                <a:cs typeface="Times New Roman" panose="02020603050405020304" pitchFamily="18" charset="0"/>
              </a:rPr>
              <a:t>…</a:t>
            </a:r>
          </a:p>
          <a:p>
            <a:pPr algn="just" eaLnBrk="1" hangingPunct="1">
              <a:lnSpc>
                <a:spcPct val="90000"/>
              </a:lnSpc>
            </a:pP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Mươi</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mười</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lăm</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năm</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nữa</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thôi</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các</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em</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sẽ</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thấy</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cũng</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dưới</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ánh</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trăng</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này</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dòng</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thác</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nước</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đổ</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xuống</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làm</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chạy</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máy</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phát</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điện</a:t>
            </a:r>
            <a:r>
              <a:rPr lang="en-US" altLang="en-US" sz="4267" b="1" dirty="0">
                <a:latin typeface="Times New Roman" panose="02020603050405020304" pitchFamily="18" charset="0"/>
                <a:cs typeface="Times New Roman" panose="02020603050405020304" pitchFamily="18" charset="0"/>
              </a:rPr>
              <a:t>; ở </a:t>
            </a:r>
            <a:r>
              <a:rPr lang="en-US" altLang="en-US" sz="4267" b="1" dirty="0" err="1">
                <a:latin typeface="Times New Roman" panose="02020603050405020304" pitchFamily="18" charset="0"/>
                <a:cs typeface="Times New Roman" panose="02020603050405020304" pitchFamily="18" charset="0"/>
              </a:rPr>
              <a:t>giữa</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biển</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rộng</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cờ</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đỏ</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sao</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vàng</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phấp</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phới</a:t>
            </a:r>
            <a:r>
              <a:rPr lang="en-US" altLang="en-US" sz="4267" b="1" dirty="0">
                <a:latin typeface="Times New Roman" panose="02020603050405020304" pitchFamily="18" charset="0"/>
                <a:cs typeface="Times New Roman" panose="02020603050405020304" pitchFamily="18" charset="0"/>
              </a:rPr>
              <a:t> bay </a:t>
            </a:r>
            <a:r>
              <a:rPr lang="en-US" altLang="en-US" sz="4267" b="1" dirty="0" err="1">
                <a:latin typeface="Times New Roman" panose="02020603050405020304" pitchFamily="18" charset="0"/>
                <a:cs typeface="Times New Roman" panose="02020603050405020304" pitchFamily="18" charset="0"/>
              </a:rPr>
              <a:t>trên</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những</a:t>
            </a:r>
            <a:r>
              <a:rPr lang="en-US" altLang="en-US" sz="4267" b="1" dirty="0">
                <a:latin typeface="Times New Roman" panose="02020603050405020304" pitchFamily="18" charset="0"/>
                <a:cs typeface="Times New Roman" panose="02020603050405020304" pitchFamily="18" charset="0"/>
              </a:rPr>
              <a:t> con </a:t>
            </a:r>
            <a:r>
              <a:rPr lang="en-US" altLang="en-US" sz="4267" b="1" dirty="0" err="1">
                <a:latin typeface="Times New Roman" panose="02020603050405020304" pitchFamily="18" charset="0"/>
                <a:cs typeface="Times New Roman" panose="02020603050405020304" pitchFamily="18" charset="0"/>
              </a:rPr>
              <a:t>tàu</a:t>
            </a:r>
            <a:r>
              <a:rPr lang="en-US" altLang="en-US" sz="4267" b="1" dirty="0">
                <a:latin typeface="Times New Roman" panose="02020603050405020304" pitchFamily="18" charset="0"/>
                <a:cs typeface="Times New Roman" panose="02020603050405020304" pitchFamily="18" charset="0"/>
              </a:rPr>
              <a:t> </a:t>
            </a:r>
            <a:r>
              <a:rPr lang="en-US" altLang="en-US" sz="4267" b="1" dirty="0" err="1">
                <a:latin typeface="Times New Roman" panose="02020603050405020304" pitchFamily="18" charset="0"/>
                <a:cs typeface="Times New Roman" panose="02020603050405020304" pitchFamily="18" charset="0"/>
              </a:rPr>
              <a:t>lớn</a:t>
            </a:r>
            <a:r>
              <a:rPr lang="en-US" altLang="en-US" sz="4267" b="1" dirty="0">
                <a:latin typeface="Times New Roman" panose="02020603050405020304" pitchFamily="18" charset="0"/>
                <a:cs typeface="Times New Roman" panose="02020603050405020304" pitchFamily="18" charset="0"/>
              </a:rPr>
              <a:t>.</a:t>
            </a:r>
          </a:p>
        </p:txBody>
      </p:sp>
      <p:sp>
        <p:nvSpPr>
          <p:cNvPr id="7171" name="Rectangle 18">
            <a:extLst>
              <a:ext uri="{FF2B5EF4-FFF2-40B4-BE49-F238E27FC236}">
                <a16:creationId xmlns:a16="http://schemas.microsoft.com/office/drawing/2014/main" id="{7069EA00-36C6-20BB-8DEE-4DBF378956AB}"/>
              </a:ext>
            </a:extLst>
          </p:cNvPr>
          <p:cNvSpPr>
            <a:spLocks noGrp="1" noChangeArrowheads="1"/>
          </p:cNvSpPr>
          <p:nvPr>
            <p:ph type="title" idx="4294967295"/>
          </p:nvPr>
        </p:nvSpPr>
        <p:spPr>
          <a:xfrm>
            <a:off x="7112000" y="6019800"/>
            <a:ext cx="1625600" cy="609600"/>
          </a:xfrm>
        </p:spPr>
        <p:txBody>
          <a:bodyPr>
            <a:normAutofit fontScale="90000"/>
          </a:bodyPr>
          <a:lstStyle/>
          <a:p>
            <a:r>
              <a:rPr lang="en-US" altLang="en-US" sz="4800" b="1">
                <a:latin typeface="Times New Roman" panose="02020603050405020304" pitchFamily="18" charset="0"/>
                <a:cs typeface="Times New Roman" panose="02020603050405020304" pitchFamily="18" charset="0"/>
              </a:rPr>
              <a:t/>
            </a:r>
            <a:br>
              <a:rPr lang="en-US" altLang="en-US" sz="4800" b="1">
                <a:latin typeface="Times New Roman" panose="02020603050405020304" pitchFamily="18" charset="0"/>
                <a:cs typeface="Times New Roman" panose="02020603050405020304" pitchFamily="18" charset="0"/>
              </a:rPr>
            </a:br>
            <a:r>
              <a:rPr lang="en-US" altLang="en-US" sz="4800" b="1">
                <a:latin typeface="Times New Roman" panose="02020603050405020304" pitchFamily="18" charset="0"/>
                <a:cs typeface="Times New Roman" panose="02020603050405020304" pitchFamily="18" charset="0"/>
              </a:rPr>
              <a:t> </a:t>
            </a:r>
            <a:br>
              <a:rPr lang="en-US" altLang="en-US" sz="4800" b="1">
                <a:latin typeface="Times New Roman" panose="02020603050405020304" pitchFamily="18" charset="0"/>
                <a:cs typeface="Times New Roman" panose="02020603050405020304" pitchFamily="18" charset="0"/>
              </a:rPr>
            </a:br>
            <a:endParaRPr lang="en-US" altLang="en-US" sz="4800"/>
          </a:p>
        </p:txBody>
      </p:sp>
      <p:grpSp>
        <p:nvGrpSpPr>
          <p:cNvPr id="7172" name="Group 9">
            <a:extLst>
              <a:ext uri="{FF2B5EF4-FFF2-40B4-BE49-F238E27FC236}">
                <a16:creationId xmlns:a16="http://schemas.microsoft.com/office/drawing/2014/main" id="{6D6B62EB-68FB-5D42-F05B-FBC2855E47D7}"/>
              </a:ext>
            </a:extLst>
          </p:cNvPr>
          <p:cNvGrpSpPr>
            <a:grpSpLocks/>
          </p:cNvGrpSpPr>
          <p:nvPr/>
        </p:nvGrpSpPr>
        <p:grpSpPr bwMode="auto">
          <a:xfrm>
            <a:off x="609601" y="152400"/>
            <a:ext cx="3975100" cy="1219200"/>
            <a:chOff x="899592" y="1317625"/>
            <a:chExt cx="3810000" cy="1219200"/>
          </a:xfrm>
        </p:grpSpPr>
        <p:sp>
          <p:nvSpPr>
            <p:cNvPr id="7173" name="Oval 54">
              <a:extLst>
                <a:ext uri="{FF2B5EF4-FFF2-40B4-BE49-F238E27FC236}">
                  <a16:creationId xmlns:a16="http://schemas.microsoft.com/office/drawing/2014/main" id="{ACDB956C-59A2-0DA3-AC5D-2B8EE4519054}"/>
                </a:ext>
              </a:extLst>
            </p:cNvPr>
            <p:cNvSpPr>
              <a:spLocks noChangeArrowheads="1"/>
            </p:cNvSpPr>
            <p:nvPr/>
          </p:nvSpPr>
          <p:spPr bwMode="auto">
            <a:xfrm>
              <a:off x="899592" y="1317625"/>
              <a:ext cx="3810000" cy="1219200"/>
            </a:xfrm>
            <a:prstGeom prst="ellipse">
              <a:avLst/>
            </a:prstGeom>
            <a:solidFill>
              <a:schemeClr val="bg1"/>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4800">
                <a:latin typeface="Times New Roman" panose="02020603050405020304" pitchFamily="18" charset="0"/>
                <a:cs typeface="Arial" panose="020B0604020202020204" pitchFamily="34" charset="0"/>
              </a:endParaRPr>
            </a:p>
          </p:txBody>
        </p:sp>
        <p:sp>
          <p:nvSpPr>
            <p:cNvPr id="7174" name="Rectangle 6">
              <a:extLst>
                <a:ext uri="{FF2B5EF4-FFF2-40B4-BE49-F238E27FC236}">
                  <a16:creationId xmlns:a16="http://schemas.microsoft.com/office/drawing/2014/main" id="{808949CF-9723-C0ED-4868-73D9E303316D}"/>
                </a:ext>
              </a:extLst>
            </p:cNvPr>
            <p:cNvSpPr>
              <a:spLocks noChangeArrowheads="1"/>
            </p:cNvSpPr>
            <p:nvPr/>
          </p:nvSpPr>
          <p:spPr bwMode="auto">
            <a:xfrm>
              <a:off x="1176566" y="1676400"/>
              <a:ext cx="3065886"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pPr>
              <a:r>
                <a:rPr lang="en-US" altLang="en-US" sz="4800" b="1" dirty="0">
                  <a:solidFill>
                    <a:schemeClr val="tx2"/>
                  </a:solidFill>
                  <a:latin typeface="Times New Roman" panose="02020603050405020304" pitchFamily="18" charset="0"/>
                </a:rPr>
                <a:t>I. </a:t>
              </a:r>
              <a:r>
                <a:rPr lang="en-US" altLang="en-US" sz="4800" b="1" dirty="0" err="1">
                  <a:solidFill>
                    <a:schemeClr val="tx2"/>
                  </a:solidFill>
                  <a:latin typeface="Times New Roman" panose="02020603050405020304" pitchFamily="18" charset="0"/>
                </a:rPr>
                <a:t>Nhận</a:t>
              </a:r>
              <a:r>
                <a:rPr lang="en-US" altLang="en-US" sz="4800" b="1" dirty="0">
                  <a:solidFill>
                    <a:schemeClr val="tx2"/>
                  </a:solidFill>
                  <a:latin typeface="Times New Roman" panose="02020603050405020304" pitchFamily="18" charset="0"/>
                </a:rPr>
                <a:t> </a:t>
              </a:r>
              <a:r>
                <a:rPr lang="en-US" altLang="en-US" sz="4800" b="1" dirty="0" err="1">
                  <a:solidFill>
                    <a:schemeClr val="tx2"/>
                  </a:solidFill>
                  <a:latin typeface="Times New Roman" panose="02020603050405020304" pitchFamily="18" charset="0"/>
                </a:rPr>
                <a:t>xét</a:t>
              </a:r>
              <a:endParaRPr lang="en-US" altLang="en-US" sz="4800" b="1" dirty="0">
                <a:solidFill>
                  <a:schemeClr val="tx2"/>
                </a:solidFill>
                <a:latin typeface="Times New Roman" panose="02020603050405020304"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9">
            <a:extLst>
              <a:ext uri="{FF2B5EF4-FFF2-40B4-BE49-F238E27FC236}">
                <a16:creationId xmlns:a16="http://schemas.microsoft.com/office/drawing/2014/main" id="{DCBD01A3-6B3F-684B-0652-2B339456C0E9}"/>
              </a:ext>
            </a:extLst>
          </p:cNvPr>
          <p:cNvSpPr>
            <a:spLocks noChangeArrowheads="1"/>
          </p:cNvSpPr>
          <p:nvPr/>
        </p:nvSpPr>
        <p:spPr bwMode="auto">
          <a:xfrm>
            <a:off x="203200" y="1"/>
            <a:ext cx="10972800" cy="71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3733" b="1">
              <a:solidFill>
                <a:srgbClr val="FF0000"/>
              </a:solidFill>
              <a:latin typeface="Times New Roman" panose="02020603050405020304" pitchFamily="18" charset="0"/>
              <a:cs typeface="Times New Roman" panose="02020603050405020304" pitchFamily="18" charset="0"/>
            </a:endParaRPr>
          </a:p>
        </p:txBody>
      </p:sp>
      <p:sp>
        <p:nvSpPr>
          <p:cNvPr id="8195" name="Rectangle 12">
            <a:extLst>
              <a:ext uri="{FF2B5EF4-FFF2-40B4-BE49-F238E27FC236}">
                <a16:creationId xmlns:a16="http://schemas.microsoft.com/office/drawing/2014/main" id="{A1481DCF-2FDA-1A8E-CE53-C9F5F9E710B5}"/>
              </a:ext>
            </a:extLst>
          </p:cNvPr>
          <p:cNvSpPr>
            <a:spLocks noChangeArrowheads="1"/>
          </p:cNvSpPr>
          <p:nvPr/>
        </p:nvSpPr>
        <p:spPr bwMode="auto">
          <a:xfrm>
            <a:off x="304800" y="1219200"/>
            <a:ext cx="1097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5867" b="1">
              <a:solidFill>
                <a:srgbClr val="FFFF00"/>
              </a:solidFill>
              <a:latin typeface="Times New Roman" panose="02020603050405020304" pitchFamily="18" charset="0"/>
              <a:cs typeface="Times New Roman" panose="02020603050405020304" pitchFamily="18" charset="0"/>
            </a:endParaRPr>
          </a:p>
        </p:txBody>
      </p:sp>
      <p:sp>
        <p:nvSpPr>
          <p:cNvPr id="19469" name="Rectangle 13">
            <a:extLst>
              <a:ext uri="{FF2B5EF4-FFF2-40B4-BE49-F238E27FC236}">
                <a16:creationId xmlns:a16="http://schemas.microsoft.com/office/drawing/2014/main" id="{A63F0EDE-1050-6B3D-557C-08591645291C}"/>
              </a:ext>
            </a:extLst>
          </p:cNvPr>
          <p:cNvSpPr>
            <a:spLocks noChangeArrowheads="1"/>
          </p:cNvSpPr>
          <p:nvPr/>
        </p:nvSpPr>
        <p:spPr bwMode="auto">
          <a:xfrm>
            <a:off x="0" y="914400"/>
            <a:ext cx="5791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tabLst>
                <a:tab pos="114300" algn="l"/>
                <a:tab pos="177800" algn="l"/>
              </a:tabLst>
              <a:defRPr>
                <a:solidFill>
                  <a:schemeClr val="tx1"/>
                </a:solidFill>
                <a:latin typeface="Arial" panose="020B0604020202020204" pitchFamily="34" charset="0"/>
              </a:defRPr>
            </a:lvl1pPr>
            <a:lvl2pPr marL="742950" indent="-285750" eaLnBrk="0" hangingPunct="0">
              <a:tabLst>
                <a:tab pos="114300" algn="l"/>
                <a:tab pos="177800" algn="l"/>
              </a:tabLst>
              <a:defRPr>
                <a:solidFill>
                  <a:schemeClr val="tx1"/>
                </a:solidFill>
                <a:latin typeface="Arial" panose="020B0604020202020204" pitchFamily="34" charset="0"/>
              </a:defRPr>
            </a:lvl2pPr>
            <a:lvl3pPr marL="1143000" indent="-228600" eaLnBrk="0" hangingPunct="0">
              <a:tabLst>
                <a:tab pos="114300" algn="l"/>
                <a:tab pos="177800" algn="l"/>
              </a:tabLst>
              <a:defRPr>
                <a:solidFill>
                  <a:schemeClr val="tx1"/>
                </a:solidFill>
                <a:latin typeface="Arial" panose="020B0604020202020204" pitchFamily="34" charset="0"/>
              </a:defRPr>
            </a:lvl3pPr>
            <a:lvl4pPr marL="1600200" indent="-228600" eaLnBrk="0" hangingPunct="0">
              <a:tabLst>
                <a:tab pos="114300" algn="l"/>
                <a:tab pos="177800" algn="l"/>
              </a:tabLst>
              <a:defRPr>
                <a:solidFill>
                  <a:schemeClr val="tx1"/>
                </a:solidFill>
                <a:latin typeface="Arial" panose="020B0604020202020204" pitchFamily="34" charset="0"/>
              </a:defRPr>
            </a:lvl4pPr>
            <a:lvl5pPr marL="2057400" indent="-228600" eaLnBrk="0" hangingPunct="0">
              <a:tabLst>
                <a:tab pos="114300" algn="l"/>
                <a:tab pos="177800" algn="l"/>
              </a:tabLst>
              <a:defRPr>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114300" algn="l"/>
                <a:tab pos="177800" algn="l"/>
              </a:tabLst>
              <a:defRPr>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114300" algn="l"/>
                <a:tab pos="177800" algn="l"/>
              </a:tabLst>
              <a:defRPr>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114300" algn="l"/>
                <a:tab pos="177800" algn="l"/>
              </a:tabLst>
              <a:defRPr>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114300" algn="l"/>
                <a:tab pos="177800" algn="l"/>
              </a:tabLst>
              <a:defRPr>
                <a:solidFill>
                  <a:schemeClr val="tx1"/>
                </a:solidFill>
                <a:latin typeface="Arial" panose="020B0604020202020204" pitchFamily="34" charset="0"/>
              </a:defRPr>
            </a:lvl9pPr>
          </a:lstStyle>
          <a:p>
            <a:pPr algn="l" eaLnBrk="1" hangingPunct="1">
              <a:lnSpc>
                <a:spcPct val="90000"/>
              </a:lnSpc>
            </a:pPr>
            <a:r>
              <a:rPr lang="en-US" altLang="en-US" sz="3733" b="1" i="1" dirty="0">
                <a:solidFill>
                  <a:schemeClr val="accent2"/>
                </a:solidFill>
                <a:latin typeface="Times New Roman" panose="02020603050405020304" pitchFamily="18" charset="0"/>
                <a:cs typeface="Times New Roman" panose="02020603050405020304" pitchFamily="18" charset="0"/>
              </a:rPr>
              <a:t>1-Đọc </a:t>
            </a:r>
            <a:r>
              <a:rPr lang="en-US" altLang="en-US" sz="3733" b="1" i="1" dirty="0" err="1">
                <a:solidFill>
                  <a:schemeClr val="accent2"/>
                </a:solidFill>
                <a:latin typeface="Times New Roman" panose="02020603050405020304" pitchFamily="18" charset="0"/>
                <a:cs typeface="Times New Roman" panose="02020603050405020304" pitchFamily="18" charset="0"/>
              </a:rPr>
              <a:t>lại</a:t>
            </a:r>
            <a:r>
              <a:rPr lang="en-US" altLang="en-US" sz="3733" b="1" i="1" dirty="0">
                <a:solidFill>
                  <a:schemeClr val="accent2"/>
                </a:solidFill>
                <a:latin typeface="Times New Roman" panose="02020603050405020304" pitchFamily="18" charset="0"/>
                <a:cs typeface="Times New Roman" panose="02020603050405020304" pitchFamily="18" charset="0"/>
              </a:rPr>
              <a:t> </a:t>
            </a:r>
            <a:r>
              <a:rPr lang="en-US" altLang="en-US" sz="3733" b="1" i="1" dirty="0" err="1">
                <a:solidFill>
                  <a:schemeClr val="accent2"/>
                </a:solidFill>
                <a:latin typeface="Times New Roman" panose="02020603050405020304" pitchFamily="18" charset="0"/>
                <a:cs typeface="Times New Roman" panose="02020603050405020304" pitchFamily="18" charset="0"/>
              </a:rPr>
              <a:t>đoạn</a:t>
            </a:r>
            <a:r>
              <a:rPr lang="en-US" altLang="en-US" sz="3733" b="1" i="1" dirty="0">
                <a:solidFill>
                  <a:schemeClr val="accent2"/>
                </a:solidFill>
                <a:latin typeface="Times New Roman" panose="02020603050405020304" pitchFamily="18" charset="0"/>
                <a:cs typeface="Times New Roman" panose="02020603050405020304" pitchFamily="18" charset="0"/>
              </a:rPr>
              <a:t> </a:t>
            </a:r>
            <a:r>
              <a:rPr lang="en-US" altLang="en-US" sz="3733" b="1" i="1" dirty="0" err="1">
                <a:solidFill>
                  <a:schemeClr val="accent2"/>
                </a:solidFill>
                <a:latin typeface="Times New Roman" panose="02020603050405020304" pitchFamily="18" charset="0"/>
                <a:cs typeface="Times New Roman" panose="02020603050405020304" pitchFamily="18" charset="0"/>
              </a:rPr>
              <a:t>văn</a:t>
            </a:r>
            <a:r>
              <a:rPr lang="en-US" altLang="en-US" sz="3733" b="1" i="1" dirty="0">
                <a:solidFill>
                  <a:schemeClr val="accent2"/>
                </a:solidFill>
                <a:latin typeface="Times New Roman" panose="02020603050405020304" pitchFamily="18" charset="0"/>
                <a:cs typeface="Times New Roman" panose="02020603050405020304" pitchFamily="18" charset="0"/>
              </a:rPr>
              <a:t> </a:t>
            </a:r>
            <a:r>
              <a:rPr lang="en-US" altLang="en-US" sz="3733" b="1" i="1" dirty="0" err="1">
                <a:solidFill>
                  <a:schemeClr val="accent2"/>
                </a:solidFill>
                <a:latin typeface="Times New Roman" panose="02020603050405020304" pitchFamily="18" charset="0"/>
                <a:cs typeface="Times New Roman" panose="02020603050405020304" pitchFamily="18" charset="0"/>
              </a:rPr>
              <a:t>sau</a:t>
            </a:r>
            <a:r>
              <a:rPr lang="en-US" altLang="en-US" sz="3733" b="1" i="1" dirty="0">
                <a:solidFill>
                  <a:schemeClr val="accent2"/>
                </a:solidFill>
                <a:latin typeface="Times New Roman" panose="02020603050405020304" pitchFamily="18" charset="0"/>
                <a:cs typeface="Times New Roman" panose="02020603050405020304" pitchFamily="18" charset="0"/>
              </a:rPr>
              <a:t>:</a:t>
            </a:r>
            <a:r>
              <a:rPr lang="en-US" altLang="en-US" sz="3733" b="1" dirty="0">
                <a:solidFill>
                  <a:srgbClr val="FF3300"/>
                </a:solidFill>
                <a:latin typeface="Times New Roman" panose="02020603050405020304" pitchFamily="18" charset="0"/>
                <a:cs typeface="Times New Roman" panose="02020603050405020304" pitchFamily="18" charset="0"/>
              </a:rPr>
              <a:t>      </a:t>
            </a:r>
          </a:p>
          <a:p>
            <a:pPr algn="just" eaLnBrk="1" hangingPunct="1">
              <a:lnSpc>
                <a:spcPct val="90000"/>
              </a:lnSpc>
            </a:pPr>
            <a:r>
              <a:rPr lang="en-US" altLang="en-US" sz="3733" b="1" dirty="0">
                <a:latin typeface="Times New Roman" panose="02020603050405020304" pitchFamily="18" charset="0"/>
                <a:cs typeface="Times New Roman" panose="02020603050405020304" pitchFamily="18" charset="0"/>
              </a:rPr>
              <a:t>      Anh </a:t>
            </a:r>
            <a:r>
              <a:rPr lang="en-US" altLang="en-US" sz="3733" b="1" dirty="0" err="1">
                <a:latin typeface="Times New Roman" panose="02020603050405020304" pitchFamily="18" charset="0"/>
                <a:cs typeface="Times New Roman" panose="02020603050405020304" pitchFamily="18" charset="0"/>
              </a:rPr>
              <a:t>nhìn</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trăng</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và</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nghĩ</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tới</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ngày</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mai</a:t>
            </a:r>
            <a:r>
              <a:rPr lang="en-US" altLang="en-US" sz="3733" b="1" dirty="0">
                <a:latin typeface="Times New Roman" panose="02020603050405020304" pitchFamily="18" charset="0"/>
                <a:cs typeface="Times New Roman" panose="02020603050405020304" pitchFamily="18" charset="0"/>
              </a:rPr>
              <a:t>…</a:t>
            </a:r>
          </a:p>
          <a:p>
            <a:pPr algn="just" eaLnBrk="1" hangingPunct="1">
              <a:lnSpc>
                <a:spcPct val="90000"/>
              </a:lnSpc>
            </a:pP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Mươi</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mười</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lăm</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năm</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nữa</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thôi</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các</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em</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sẽ</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thấy</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cũng</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dưới</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ánh</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trăng</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này</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dòng</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nước</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đổ</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xuống</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làm</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chạy</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máy</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phát</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điện</a:t>
            </a:r>
            <a:r>
              <a:rPr lang="en-US" altLang="en-US" sz="3733" b="1" dirty="0">
                <a:latin typeface="Times New Roman" panose="02020603050405020304" pitchFamily="18" charset="0"/>
                <a:cs typeface="Times New Roman" panose="02020603050405020304" pitchFamily="18" charset="0"/>
              </a:rPr>
              <a:t>; ở </a:t>
            </a:r>
            <a:r>
              <a:rPr lang="en-US" altLang="en-US" sz="3733" b="1" dirty="0" err="1">
                <a:latin typeface="Times New Roman" panose="02020603050405020304" pitchFamily="18" charset="0"/>
                <a:cs typeface="Times New Roman" panose="02020603050405020304" pitchFamily="18" charset="0"/>
              </a:rPr>
              <a:t>giữa</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biển</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rộng</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cờ</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đỏ</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sao</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vàng</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phấp</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phới</a:t>
            </a:r>
            <a:r>
              <a:rPr lang="en-US" altLang="en-US" sz="3733" b="1" dirty="0">
                <a:latin typeface="Times New Roman" panose="02020603050405020304" pitchFamily="18" charset="0"/>
                <a:cs typeface="Times New Roman" panose="02020603050405020304" pitchFamily="18" charset="0"/>
              </a:rPr>
              <a:t> bay </a:t>
            </a:r>
            <a:r>
              <a:rPr lang="en-US" altLang="en-US" sz="3733" b="1" dirty="0" err="1">
                <a:latin typeface="Times New Roman" panose="02020603050405020304" pitchFamily="18" charset="0"/>
                <a:cs typeface="Times New Roman" panose="02020603050405020304" pitchFamily="18" charset="0"/>
              </a:rPr>
              <a:t>trên</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những</a:t>
            </a:r>
            <a:r>
              <a:rPr lang="en-US" altLang="en-US" sz="3733" b="1" dirty="0">
                <a:latin typeface="Times New Roman" panose="02020603050405020304" pitchFamily="18" charset="0"/>
                <a:cs typeface="Times New Roman" panose="02020603050405020304" pitchFamily="18" charset="0"/>
              </a:rPr>
              <a:t> con </a:t>
            </a:r>
            <a:r>
              <a:rPr lang="en-US" altLang="en-US" sz="3733" b="1" dirty="0" err="1">
                <a:latin typeface="Times New Roman" panose="02020603050405020304" pitchFamily="18" charset="0"/>
                <a:cs typeface="Times New Roman" panose="02020603050405020304" pitchFamily="18" charset="0"/>
              </a:rPr>
              <a:t>tàu</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lớn</a:t>
            </a:r>
            <a:r>
              <a:rPr lang="en-US" altLang="en-US" sz="3733" b="1" dirty="0">
                <a:latin typeface="Times New Roman" panose="02020603050405020304" pitchFamily="18" charset="0"/>
                <a:cs typeface="Times New Roman" panose="02020603050405020304" pitchFamily="18" charset="0"/>
              </a:rPr>
              <a:t>.</a:t>
            </a:r>
          </a:p>
        </p:txBody>
      </p:sp>
      <p:sp>
        <p:nvSpPr>
          <p:cNvPr id="19470" name="Rectangle 14">
            <a:extLst>
              <a:ext uri="{FF2B5EF4-FFF2-40B4-BE49-F238E27FC236}">
                <a16:creationId xmlns:a16="http://schemas.microsoft.com/office/drawing/2014/main" id="{C6B429A9-EF73-3DFE-5327-FB1E286D0CB6}"/>
              </a:ext>
            </a:extLst>
          </p:cNvPr>
          <p:cNvSpPr>
            <a:spLocks noChangeArrowheads="1"/>
          </p:cNvSpPr>
          <p:nvPr/>
        </p:nvSpPr>
        <p:spPr bwMode="auto">
          <a:xfrm>
            <a:off x="5994400" y="914400"/>
            <a:ext cx="5994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lnSpc>
                <a:spcPct val="90000"/>
              </a:lnSpc>
            </a:pPr>
            <a:r>
              <a:rPr lang="en-US" altLang="en-US" sz="3733" b="1" i="1" dirty="0">
                <a:latin typeface="Century Schoolbook" panose="02040604050505020304" pitchFamily="18" charset="0"/>
              </a:rPr>
              <a:t> </a:t>
            </a:r>
            <a:r>
              <a:rPr lang="en-US" altLang="en-US" sz="3733" b="1" i="1" dirty="0">
                <a:solidFill>
                  <a:schemeClr val="accent2"/>
                </a:solidFill>
                <a:latin typeface="Calibri" panose="020F0502020204030204" pitchFamily="34" charset="0"/>
                <a:cs typeface="Arial" panose="020B0604020202020204" pitchFamily="34" charset="0"/>
              </a:rPr>
              <a:t>2. </a:t>
            </a:r>
            <a:r>
              <a:rPr lang="en-US" altLang="en-US" sz="3733" b="1" i="1" dirty="0" err="1">
                <a:solidFill>
                  <a:schemeClr val="accent2"/>
                </a:solidFill>
                <a:latin typeface="Times New Roman" panose="02020603050405020304" pitchFamily="18" charset="0"/>
                <a:cs typeface="Times New Roman" panose="02020603050405020304" pitchFamily="18" charset="0"/>
              </a:rPr>
              <a:t>Tìm</a:t>
            </a:r>
            <a:r>
              <a:rPr lang="en-US" altLang="en-US" sz="3733" b="1" i="1" dirty="0">
                <a:solidFill>
                  <a:schemeClr val="accent2"/>
                </a:solidFill>
                <a:latin typeface="Times New Roman" panose="02020603050405020304" pitchFamily="18" charset="0"/>
                <a:cs typeface="Times New Roman" panose="02020603050405020304" pitchFamily="18" charset="0"/>
              </a:rPr>
              <a:t> </a:t>
            </a:r>
            <a:r>
              <a:rPr lang="en-US" altLang="en-US" sz="3733" b="1" i="1" dirty="0" err="1">
                <a:solidFill>
                  <a:schemeClr val="accent2"/>
                </a:solidFill>
                <a:latin typeface="Times New Roman" panose="02020603050405020304" pitchFamily="18" charset="0"/>
                <a:cs typeface="Times New Roman" panose="02020603050405020304" pitchFamily="18" charset="0"/>
              </a:rPr>
              <a:t>các</a:t>
            </a:r>
            <a:r>
              <a:rPr lang="en-US" altLang="en-US" sz="3733" b="1" i="1" dirty="0">
                <a:solidFill>
                  <a:schemeClr val="accent2"/>
                </a:solidFill>
                <a:latin typeface="Times New Roman" panose="02020603050405020304" pitchFamily="18" charset="0"/>
                <a:cs typeface="Times New Roman" panose="02020603050405020304" pitchFamily="18" charset="0"/>
              </a:rPr>
              <a:t> </a:t>
            </a:r>
            <a:r>
              <a:rPr lang="en-US" altLang="en-US" sz="3733" b="1" i="1" dirty="0" err="1">
                <a:solidFill>
                  <a:schemeClr val="accent2"/>
                </a:solidFill>
                <a:latin typeface="Times New Roman" panose="02020603050405020304" pitchFamily="18" charset="0"/>
                <a:cs typeface="Times New Roman" panose="02020603050405020304" pitchFamily="18" charset="0"/>
              </a:rPr>
              <a:t>từ</a:t>
            </a:r>
            <a:r>
              <a:rPr lang="en-US" altLang="en-US" sz="3733" b="1" i="1" dirty="0">
                <a:solidFill>
                  <a:schemeClr val="accent2"/>
                </a:solidFill>
                <a:latin typeface="Calibri" panose="020F0502020204030204" pitchFamily="34" charset="0"/>
                <a:cs typeface="Arial" panose="020B0604020202020204" pitchFamily="34" charset="0"/>
              </a:rPr>
              <a:t>:</a:t>
            </a:r>
          </a:p>
          <a:p>
            <a:pPr algn="l" eaLnBrk="1" hangingPunct="1">
              <a:lnSpc>
                <a:spcPct val="90000"/>
              </a:lnSpc>
            </a:pP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Chỉ</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hoạt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động</a:t>
            </a:r>
            <a:r>
              <a:rPr lang="en-US" altLang="en-US" sz="3200" dirty="0">
                <a:latin typeface="Times New Roman" panose="02020603050405020304" pitchFamily="18" charset="0"/>
                <a:cs typeface="Times New Roman" panose="02020603050405020304" pitchFamily="18" charset="0"/>
              </a:rPr>
              <a:t>:</a:t>
            </a:r>
          </a:p>
          <a:p>
            <a:pPr algn="l" eaLnBrk="1" hangingPunct="1">
              <a:lnSpc>
                <a:spcPct val="150000"/>
              </a:lnSpc>
            </a:pP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Của</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anh</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chiến</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sĩ</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hoặc</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của</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thiếu</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nhi</a:t>
            </a:r>
            <a:r>
              <a:rPr lang="en-US" altLang="en-US" sz="3733" b="1" dirty="0">
                <a:latin typeface="Times New Roman" panose="02020603050405020304" pitchFamily="18" charset="0"/>
                <a:cs typeface="Times New Roman" panose="02020603050405020304" pitchFamily="18" charset="0"/>
              </a:rPr>
              <a:t>: </a:t>
            </a:r>
          </a:p>
          <a:p>
            <a:pPr algn="l" eaLnBrk="1" hangingPunct="1">
              <a:lnSpc>
                <a:spcPct val="90000"/>
              </a:lnSpc>
            </a:pP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Chỉ</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trạng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thái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sự</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vật</a:t>
            </a:r>
            <a:r>
              <a:rPr lang="en-US" altLang="en-US" sz="3200" dirty="0">
                <a:latin typeface="Times New Roman" panose="02020603050405020304" pitchFamily="18" charset="0"/>
                <a:cs typeface="Times New Roman" panose="02020603050405020304" pitchFamily="18" charset="0"/>
              </a:rPr>
              <a:t>:</a:t>
            </a:r>
          </a:p>
          <a:p>
            <a:pPr algn="l" eaLnBrk="1" hangingPunct="1">
              <a:lnSpc>
                <a:spcPct val="90000"/>
              </a:lnSpc>
            </a:pPr>
            <a:endParaRPr lang="en-US" altLang="en-US" sz="3733" b="1" dirty="0">
              <a:latin typeface="Times New Roman" panose="02020603050405020304" pitchFamily="18" charset="0"/>
              <a:cs typeface="Times New Roman" panose="02020603050405020304" pitchFamily="18" charset="0"/>
            </a:endParaRPr>
          </a:p>
          <a:p>
            <a:pPr algn="l" eaLnBrk="1" hangingPunct="1">
              <a:lnSpc>
                <a:spcPct val="90000"/>
              </a:lnSpc>
            </a:pP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Dòng</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thác</a:t>
            </a:r>
            <a:r>
              <a:rPr lang="en-US" altLang="en-US" sz="3733" b="1" dirty="0">
                <a:latin typeface="Times New Roman" panose="02020603050405020304" pitchFamily="18" charset="0"/>
                <a:cs typeface="Times New Roman" panose="02020603050405020304" pitchFamily="18" charset="0"/>
              </a:rPr>
              <a:t>:</a:t>
            </a:r>
            <a:endParaRPr lang="en-US" altLang="en-US" sz="3733" b="1" i="1" dirty="0">
              <a:latin typeface="Times New Roman" panose="02020603050405020304" pitchFamily="18" charset="0"/>
              <a:cs typeface="Times New Roman" panose="02020603050405020304" pitchFamily="18" charset="0"/>
            </a:endParaRPr>
          </a:p>
          <a:p>
            <a:pPr algn="l" eaLnBrk="1" hangingPunct="1">
              <a:lnSpc>
                <a:spcPct val="90000"/>
              </a:lnSpc>
            </a:pPr>
            <a:endParaRPr lang="en-US" altLang="en-US" sz="3733" b="1" dirty="0">
              <a:solidFill>
                <a:srgbClr val="FFFF00"/>
              </a:solidFill>
              <a:latin typeface="Times New Roman" panose="02020603050405020304" pitchFamily="18" charset="0"/>
              <a:cs typeface="Times New Roman" panose="02020603050405020304" pitchFamily="18" charset="0"/>
            </a:endParaRPr>
          </a:p>
          <a:p>
            <a:pPr algn="l" eaLnBrk="1" hangingPunct="1">
              <a:lnSpc>
                <a:spcPct val="90000"/>
              </a:lnSpc>
            </a:pP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Lá</a:t>
            </a:r>
            <a:r>
              <a:rPr lang="en-US" altLang="en-US" sz="3733" b="1" dirty="0">
                <a:latin typeface="Times New Roman" panose="02020603050405020304" pitchFamily="18" charset="0"/>
                <a:cs typeface="Times New Roman" panose="02020603050405020304" pitchFamily="18" charset="0"/>
              </a:rPr>
              <a:t> </a:t>
            </a:r>
            <a:r>
              <a:rPr lang="en-US" altLang="en-US" sz="3733" b="1" dirty="0" err="1">
                <a:latin typeface="Times New Roman" panose="02020603050405020304" pitchFamily="18" charset="0"/>
                <a:cs typeface="Times New Roman" panose="02020603050405020304" pitchFamily="18" charset="0"/>
              </a:rPr>
              <a:t>cờ</a:t>
            </a:r>
            <a:r>
              <a:rPr lang="en-US" altLang="en-US" sz="3733" b="1" dirty="0">
                <a:latin typeface="Times New Roman" panose="02020603050405020304" pitchFamily="18" charset="0"/>
                <a:cs typeface="Times New Roman" panose="02020603050405020304" pitchFamily="18" charset="0"/>
              </a:rPr>
              <a:t>:      </a:t>
            </a:r>
          </a:p>
          <a:p>
            <a:pPr algn="l" eaLnBrk="1" hangingPunct="1">
              <a:lnSpc>
                <a:spcPct val="90000"/>
              </a:lnSpc>
            </a:pPr>
            <a:endParaRPr lang="en-US" altLang="en-US" sz="3733" b="1" dirty="0">
              <a:latin typeface="Times New Roman" panose="02020603050405020304" pitchFamily="18" charset="0"/>
              <a:cs typeface="Times New Roman" panose="02020603050405020304" pitchFamily="18" charset="0"/>
            </a:endParaRPr>
          </a:p>
        </p:txBody>
      </p:sp>
      <p:sp>
        <p:nvSpPr>
          <p:cNvPr id="3" name="Rectangle 12">
            <a:extLst>
              <a:ext uri="{FF2B5EF4-FFF2-40B4-BE49-F238E27FC236}">
                <a16:creationId xmlns:a16="http://schemas.microsoft.com/office/drawing/2014/main" id="{E461E815-D506-D302-1C85-80C53FFF435C}"/>
              </a:ext>
            </a:extLst>
          </p:cNvPr>
          <p:cNvSpPr>
            <a:spLocks noChangeArrowheads="1"/>
          </p:cNvSpPr>
          <p:nvPr/>
        </p:nvSpPr>
        <p:spPr bwMode="auto">
          <a:xfrm>
            <a:off x="8737600" y="5029200"/>
            <a:ext cx="2438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4000" b="1" i="1">
              <a:solidFill>
                <a:schemeClr val="accent2"/>
              </a:solidFill>
              <a:latin typeface="Times New Roman" panose="02020603050405020304" pitchFamily="18" charset="0"/>
              <a:cs typeface="Times New Roman" panose="02020603050405020304" pitchFamily="18" charset="0"/>
            </a:endParaRPr>
          </a:p>
        </p:txBody>
      </p:sp>
      <p:sp>
        <p:nvSpPr>
          <p:cNvPr id="8199" name="Line 38">
            <a:extLst>
              <a:ext uri="{FF2B5EF4-FFF2-40B4-BE49-F238E27FC236}">
                <a16:creationId xmlns:a16="http://schemas.microsoft.com/office/drawing/2014/main" id="{4A446A65-E2BD-CA2E-498D-9309067E8736}"/>
              </a:ext>
            </a:extLst>
          </p:cNvPr>
          <p:cNvSpPr>
            <a:spLocks noChangeShapeType="1"/>
          </p:cNvSpPr>
          <p:nvPr/>
        </p:nvSpPr>
        <p:spPr bwMode="auto">
          <a:xfrm>
            <a:off x="5892800" y="838200"/>
            <a:ext cx="0" cy="563880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9469"/>
                                        </p:tgtEl>
                                        <p:attrNameLst>
                                          <p:attrName>style.visibility</p:attrName>
                                        </p:attrNameLst>
                                      </p:cBhvr>
                                      <p:to>
                                        <p:strVal val="visible"/>
                                      </p:to>
                                    </p:set>
                                    <p:animEffect transition="in" filter="box(in)">
                                      <p:cBhvr>
                                        <p:cTn id="7" dur="500"/>
                                        <p:tgtEl>
                                          <p:spTgt spid="1946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9470"/>
                                        </p:tgtEl>
                                        <p:attrNameLst>
                                          <p:attrName>style.visibility</p:attrName>
                                        </p:attrNameLst>
                                      </p:cBhvr>
                                      <p:to>
                                        <p:strVal val="visible"/>
                                      </p:to>
                                    </p:set>
                                    <p:animEffect transition="in" filter="box(in)">
                                      <p:cBhvr>
                                        <p:cTn id="10" dur="500"/>
                                        <p:tgtEl>
                                          <p:spTgt spid="1947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box(i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9" grpId="0"/>
      <p:bldP spid="19470"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2" descr="http://phamtinanninh.com/wp-content/uploads/2012/07/thac-nuoc-cha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793751"/>
            <a:ext cx="12191999"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13"/>
          <p:cNvSpPr>
            <a:spLocks noChangeArrowheads="1"/>
          </p:cNvSpPr>
          <p:nvPr/>
        </p:nvSpPr>
        <p:spPr bwMode="auto">
          <a:xfrm>
            <a:off x="1676400" y="15876"/>
            <a:ext cx="3276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hlink"/>
              </a:buClr>
              <a:buSzPct val="80000"/>
            </a:pPr>
            <a:r>
              <a:rPr lang="en-US" sz="2800" b="1" dirty="0" err="1">
                <a:latin typeface="Times New Roman" pitchFamily="18" charset="0"/>
              </a:rPr>
              <a:t>Dòng</a:t>
            </a:r>
            <a:r>
              <a:rPr lang="en-US" sz="2800" b="1" dirty="0">
                <a:latin typeface="Times New Roman" pitchFamily="18" charset="0"/>
              </a:rPr>
              <a:t> </a:t>
            </a:r>
            <a:r>
              <a:rPr lang="en-US" sz="2800" b="1" dirty="0" err="1">
                <a:latin typeface="Times New Roman" pitchFamily="18" charset="0"/>
              </a:rPr>
              <a:t>thác</a:t>
            </a:r>
            <a:r>
              <a:rPr lang="en-US" sz="2800" b="1" dirty="0">
                <a:latin typeface="Times New Roman" pitchFamily="18" charset="0"/>
              </a:rPr>
              <a:t> </a:t>
            </a:r>
            <a:r>
              <a:rPr lang="en-US" sz="2800" b="1" dirty="0" err="1">
                <a:solidFill>
                  <a:srgbClr val="FF0000"/>
                </a:solidFill>
                <a:latin typeface="Times New Roman" pitchFamily="18" charset="0"/>
              </a:rPr>
              <a:t>đổ</a:t>
            </a:r>
            <a:r>
              <a:rPr lang="en-US" sz="2800" b="1" dirty="0">
                <a:solidFill>
                  <a:srgbClr val="FF0000"/>
                </a:solidFill>
                <a:latin typeface="Times New Roman" pitchFamily="18" charset="0"/>
              </a:rPr>
              <a:t> </a:t>
            </a:r>
            <a:r>
              <a:rPr lang="en-US" sz="2800" b="1" dirty="0" err="1">
                <a:latin typeface="Times New Roman" pitchFamily="18" charset="0"/>
              </a:rPr>
              <a:t>xuống</a:t>
            </a:r>
            <a:endParaRPr lang="en-US" sz="2800" b="1" i="1" dirty="0">
              <a:latin typeface="Times New Roman" pitchFamily="18" charset="0"/>
            </a:endParaRPr>
          </a:p>
        </p:txBody>
      </p:sp>
      <p:sp>
        <p:nvSpPr>
          <p:cNvPr id="2" name="TextBox 1"/>
          <p:cNvSpPr txBox="1">
            <a:spLocks noChangeArrowheads="1"/>
          </p:cNvSpPr>
          <p:nvPr/>
        </p:nvSpPr>
        <p:spPr bwMode="auto">
          <a:xfrm>
            <a:off x="4800600" y="30164"/>
            <a:ext cx="614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xuống</a:t>
            </a:r>
            <a:r>
              <a:rPr lang="en-US" sz="2800" dirty="0">
                <a:latin typeface="Times New Roman" pitchFamily="18" charset="0"/>
                <a:cs typeface="Times New Roman" pitchFamily="18" charset="0"/>
              </a:rPr>
              <a:t>)</a:t>
            </a:r>
          </a:p>
        </p:txBody>
      </p:sp>
      <p:sp>
        <p:nvSpPr>
          <p:cNvPr id="6" name="Rectangle 18"/>
          <p:cNvSpPr>
            <a:spLocks noChangeArrowheads="1"/>
          </p:cNvSpPr>
          <p:nvPr/>
        </p:nvSpPr>
        <p:spPr bwMode="auto">
          <a:xfrm>
            <a:off x="1676400" y="-107682"/>
            <a:ext cx="8458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rtl="0"/>
            <a:r>
              <a:rPr lang="en-US" sz="4000" dirty="0">
                <a:solidFill>
                  <a:srgbClr val="FF3300"/>
                </a:solidFill>
                <a:latin typeface=".VnTime" pitchFamily="34" charset="0"/>
              </a:rPr>
              <a:t>bay </a:t>
            </a:r>
            <a:r>
              <a:rPr lang="en-US" sz="2800" b="1" i="1" u="none" strike="noStrike" kern="1200" baseline="0" dirty="0">
                <a:solidFill>
                  <a:srgbClr val="000000"/>
                </a:solidFill>
                <a:latin typeface="Times New Roman" panose="02020603050405020304" pitchFamily="18" charset="0"/>
              </a:rPr>
              <a:t>(di </a:t>
            </a:r>
            <a:r>
              <a:rPr lang="en-US" sz="2800" b="1" i="1" u="none" strike="noStrike" kern="1200" baseline="0" dirty="0" err="1">
                <a:solidFill>
                  <a:srgbClr val="000000"/>
                </a:solidFill>
                <a:latin typeface="Times New Roman" panose="02020603050405020304" pitchFamily="18" charset="0"/>
              </a:rPr>
              <a:t>chuyển</a:t>
            </a:r>
            <a:r>
              <a:rPr lang="en-US" sz="2800" b="1" i="1" u="none" strike="noStrike" kern="1200" baseline="0" dirty="0">
                <a:solidFill>
                  <a:srgbClr val="000000"/>
                </a:solidFill>
                <a:latin typeface="Times New Roman" panose="02020603050405020304" pitchFamily="18" charset="0"/>
              </a:rPr>
              <a:t> </a:t>
            </a:r>
            <a:r>
              <a:rPr lang="en-US" sz="2800" b="1" i="1" u="none" strike="noStrike" kern="1200" baseline="0" dirty="0" err="1">
                <a:solidFill>
                  <a:srgbClr val="000000"/>
                </a:solidFill>
                <a:latin typeface="Times New Roman" panose="02020603050405020304" pitchFamily="18" charset="0"/>
              </a:rPr>
              <a:t>trên</a:t>
            </a:r>
            <a:r>
              <a:rPr lang="en-US" sz="2800" b="1" i="1" u="none" strike="noStrike" kern="1200" baseline="0" dirty="0">
                <a:solidFill>
                  <a:srgbClr val="000000"/>
                </a:solidFill>
                <a:latin typeface="Times New Roman" panose="02020603050405020304" pitchFamily="18" charset="0"/>
              </a:rPr>
              <a:t> </a:t>
            </a:r>
            <a:r>
              <a:rPr lang="en-US" sz="2800" b="1" i="1" u="none" strike="noStrike" kern="1200" baseline="0" dirty="0" err="1">
                <a:solidFill>
                  <a:srgbClr val="000000"/>
                </a:solidFill>
                <a:latin typeface="Times New Roman" panose="02020603050405020304" pitchFamily="18" charset="0"/>
              </a:rPr>
              <a:t>không</a:t>
            </a:r>
            <a:r>
              <a:rPr lang="en-US" sz="2800" b="1" i="1" u="none" strike="noStrike" kern="1200" baseline="0" dirty="0">
                <a:solidFill>
                  <a:srgbClr val="000000"/>
                </a:solidFill>
                <a:latin typeface="Times New Roman" panose="02020603050405020304" pitchFamily="18" charset="0"/>
              </a:rPr>
              <a:t> </a:t>
            </a:r>
            <a:r>
              <a:rPr lang="en-US" sz="2800" b="1" i="1" u="none" strike="noStrike" kern="1200" baseline="0" dirty="0" err="1">
                <a:solidFill>
                  <a:srgbClr val="000000"/>
                </a:solidFill>
                <a:latin typeface="Times New Roman" panose="02020603050405020304" pitchFamily="18" charset="0"/>
              </a:rPr>
              <a:t>nhờ</a:t>
            </a:r>
            <a:r>
              <a:rPr lang="en-US" sz="2800" b="1" i="1" u="none" strike="noStrike" kern="1200" baseline="0" dirty="0">
                <a:solidFill>
                  <a:srgbClr val="000000"/>
                </a:solidFill>
                <a:latin typeface="Times New Roman" panose="02020603050405020304" pitchFamily="18" charset="0"/>
              </a:rPr>
              <a:t> </a:t>
            </a:r>
            <a:r>
              <a:rPr lang="en-US" sz="2800" b="1" i="1" u="none" strike="noStrike" kern="1200" baseline="0" dirty="0" err="1">
                <a:solidFill>
                  <a:srgbClr val="000000"/>
                </a:solidFill>
                <a:latin typeface="Times New Roman" panose="02020603050405020304" pitchFamily="18" charset="0"/>
              </a:rPr>
              <a:t>sức</a:t>
            </a:r>
            <a:r>
              <a:rPr lang="en-US" sz="2800" b="1" i="1" u="none" strike="noStrike" kern="1200" baseline="0" dirty="0">
                <a:solidFill>
                  <a:srgbClr val="000000"/>
                </a:solidFill>
                <a:latin typeface="Times New Roman" panose="02020603050405020304" pitchFamily="18" charset="0"/>
              </a:rPr>
              <a:t> </a:t>
            </a:r>
            <a:r>
              <a:rPr lang="en-US" sz="2800" b="1" i="1" u="none" strike="noStrike" kern="1200" baseline="0" dirty="0" err="1">
                <a:solidFill>
                  <a:srgbClr val="000000"/>
                </a:solidFill>
                <a:latin typeface="Times New Roman" panose="02020603050405020304" pitchFamily="18" charset="0"/>
              </a:rPr>
              <a:t>gió</a:t>
            </a:r>
            <a:r>
              <a:rPr lang="en-US" sz="2800" b="1" i="1" u="none" strike="noStrike" kern="1200" baseline="0" dirty="0">
                <a:solidFill>
                  <a:srgbClr val="000000"/>
                </a:solidFill>
                <a:latin typeface="Times New Roman" panose="02020603050405020304" pitchFamily="18" charset="0"/>
              </a:rPr>
              <a:t>)</a:t>
            </a:r>
          </a:p>
          <a:p>
            <a:r>
              <a:rPr lang="en-US" sz="4000" dirty="0">
                <a:solidFill>
                  <a:srgbClr val="FF3300"/>
                </a:solidFill>
                <a:latin typeface=".VnTime" pitchFamily="34" charset="0"/>
              </a:rPr>
              <a:t> </a:t>
            </a:r>
            <a:endParaRPr lang="en-US" sz="4000" i="1" dirty="0">
              <a:latin typeface=".VnTime" pitchFamily="34" charset="0"/>
            </a:endParaRPr>
          </a:p>
        </p:txBody>
      </p:sp>
      <p:grpSp>
        <p:nvGrpSpPr>
          <p:cNvPr id="7" name="Group 17"/>
          <p:cNvGrpSpPr>
            <a:grpSpLocks/>
          </p:cNvGrpSpPr>
          <p:nvPr/>
        </p:nvGrpSpPr>
        <p:grpSpPr bwMode="auto">
          <a:xfrm>
            <a:off x="6927" y="-762000"/>
            <a:ext cx="12192000" cy="7648576"/>
            <a:chOff x="0" y="0"/>
            <a:chExt cx="5760" cy="4472"/>
          </a:xfrm>
        </p:grpSpPr>
        <p:pic>
          <p:nvPicPr>
            <p:cNvPr id="8" name="Picture 16" descr="Webshots_1_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5"/>
              <a:ext cx="5760" cy="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2014831222426%2B%25281%252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32" y="0"/>
              <a:ext cx="1387" cy="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5"/>
            <p:cNvSpPr>
              <a:spLocks noChangeShapeType="1"/>
            </p:cNvSpPr>
            <p:nvPr/>
          </p:nvSpPr>
          <p:spPr bwMode="auto">
            <a:xfrm>
              <a:off x="3023" y="95"/>
              <a:ext cx="0" cy="2017"/>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369550763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7171"/>
                                        </p:tgtEl>
                                      </p:cBhvr>
                                    </p:animEffect>
                                    <p:set>
                                      <p:cBhvr>
                                        <p:cTn id="17" dur="1" fill="hold">
                                          <p:stCondLst>
                                            <p:cond delay="499"/>
                                          </p:stCondLst>
                                        </p:cTn>
                                        <p:tgtEl>
                                          <p:spTgt spid="7171"/>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2">
                                            <p:txEl>
                                              <p:pRg st="0" end="0"/>
                                            </p:txEl>
                                          </p:spTgt>
                                        </p:tgtEl>
                                      </p:cBhvr>
                                    </p:animEffect>
                                    <p:set>
                                      <p:cBhvr>
                                        <p:cTn id="20" dur="1" fill="hold">
                                          <p:stCondLst>
                                            <p:cond delay="499"/>
                                          </p:stCondLst>
                                        </p:cTn>
                                        <p:tgtEl>
                                          <p:spTgt spid="2">
                                            <p:txEl>
                                              <p:pRg st="0" end="0"/>
                                            </p:txEl>
                                          </p:spTgt>
                                        </p:tgtEl>
                                        <p:attrNameLst>
                                          <p:attrName>style.visibility</p:attrName>
                                        </p:attrNameLst>
                                      </p:cBhvr>
                                      <p:to>
                                        <p:strVal val="hidden"/>
                                      </p:to>
                                    </p:se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P spid="7171" grpId="1"/>
      <p:bldP spid="2" grpId="0" build="allAtOnce"/>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idx="4294967295"/>
          </p:nvPr>
        </p:nvSpPr>
        <p:spPr>
          <a:xfrm>
            <a:off x="4621213" y="2454275"/>
            <a:ext cx="3733800" cy="685800"/>
          </a:xfrm>
        </p:spPr>
        <p:txBody>
          <a:bodyPr/>
          <a:lstStyle/>
          <a:p>
            <a:pPr eaLnBrk="1" hangingPunct="1"/>
            <a:r>
              <a:rPr lang="en-US" sz="3200" dirty="0" err="1">
                <a:latin typeface="Times New Roman" pitchFamily="18" charset="0"/>
              </a:rPr>
              <a:t>Từ</a:t>
            </a:r>
            <a:r>
              <a:rPr lang="en-US" sz="3200" dirty="0">
                <a:latin typeface="Times New Roman" pitchFamily="18" charset="0"/>
              </a:rPr>
              <a:t> </a:t>
            </a:r>
            <a:r>
              <a:rPr lang="en-US" sz="3200" dirty="0" err="1">
                <a:latin typeface="Times New Roman" pitchFamily="18" charset="0"/>
              </a:rPr>
              <a:t>chỉ</a:t>
            </a:r>
            <a:r>
              <a:rPr lang="en-US" sz="3200" dirty="0">
                <a:latin typeface="Times New Roman" pitchFamily="18" charset="0"/>
              </a:rPr>
              <a:t> </a:t>
            </a:r>
            <a:r>
              <a:rPr lang="en-US" sz="3200" b="1" dirty="0" err="1">
                <a:solidFill>
                  <a:srgbClr val="FF0000"/>
                </a:solidFill>
                <a:latin typeface="Times New Roman" pitchFamily="18" charset="0"/>
              </a:rPr>
              <a:t>hoạt</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động</a:t>
            </a:r>
            <a:endParaRPr lang="en-US" sz="3200" b="1" u="sng" dirty="0">
              <a:solidFill>
                <a:srgbClr val="FF0000"/>
              </a:solidFill>
              <a:latin typeface="Times New Roman" pitchFamily="18" charset="0"/>
            </a:endParaRPr>
          </a:p>
        </p:txBody>
      </p:sp>
      <p:sp>
        <p:nvSpPr>
          <p:cNvPr id="121863" name="Text Box 7"/>
          <p:cNvSpPr txBox="1">
            <a:spLocks noChangeArrowheads="1"/>
          </p:cNvSpPr>
          <p:nvPr/>
        </p:nvSpPr>
        <p:spPr bwMode="auto">
          <a:xfrm>
            <a:off x="2470151" y="3140075"/>
            <a:ext cx="2124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sz="3200" b="1" dirty="0" err="1">
                <a:solidFill>
                  <a:srgbClr val="FF0000"/>
                </a:solidFill>
                <a:latin typeface="Times New Roman" pitchFamily="18" charset="0"/>
              </a:rPr>
              <a:t>Động</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từ</a:t>
            </a:r>
            <a:endParaRPr lang="en-US" sz="3200" b="1" dirty="0">
              <a:solidFill>
                <a:srgbClr val="FF0000"/>
              </a:solidFill>
              <a:latin typeface="Times New Roman" pitchFamily="18" charset="0"/>
              <a:ea typeface="MS PGothic" pitchFamily="34" charset="-128"/>
              <a:cs typeface="Arial" charset="0"/>
            </a:endParaRPr>
          </a:p>
        </p:txBody>
      </p:sp>
      <p:sp>
        <p:nvSpPr>
          <p:cNvPr id="121864" name="Rectangle 8"/>
          <p:cNvSpPr>
            <a:spLocks noChangeArrowheads="1"/>
          </p:cNvSpPr>
          <p:nvPr/>
        </p:nvSpPr>
        <p:spPr bwMode="auto">
          <a:xfrm>
            <a:off x="4387850" y="3910013"/>
            <a:ext cx="3886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3200" dirty="0">
                <a:solidFill>
                  <a:srgbClr val="FF3300"/>
                </a:solidFill>
                <a:latin typeface="Times New Roman" pitchFamily="18" charset="0"/>
              </a:rPr>
              <a:t>  </a:t>
            </a:r>
            <a:r>
              <a:rPr lang="en-US" sz="3200" dirty="0" err="1">
                <a:latin typeface="Times New Roman" pitchFamily="18" charset="0"/>
              </a:rPr>
              <a:t>Từ</a:t>
            </a:r>
            <a:r>
              <a:rPr lang="en-US" sz="3200" dirty="0">
                <a:latin typeface="Times New Roman" pitchFamily="18" charset="0"/>
              </a:rPr>
              <a:t> </a:t>
            </a:r>
            <a:r>
              <a:rPr lang="en-US" sz="3200" dirty="0" err="1">
                <a:latin typeface="Times New Roman" pitchFamily="18" charset="0"/>
              </a:rPr>
              <a:t>chỉ</a:t>
            </a:r>
            <a:r>
              <a:rPr lang="en-US" sz="3200" dirty="0">
                <a:latin typeface="Times New Roman" pitchFamily="18" charset="0"/>
              </a:rPr>
              <a:t> </a:t>
            </a:r>
            <a:r>
              <a:rPr lang="en-US" sz="3200" b="1" dirty="0" err="1">
                <a:solidFill>
                  <a:srgbClr val="FF0000"/>
                </a:solidFill>
                <a:latin typeface="Times New Roman" pitchFamily="18" charset="0"/>
              </a:rPr>
              <a:t>trạng</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thái</a:t>
            </a:r>
            <a:endParaRPr lang="en-US" sz="3200" b="1" dirty="0">
              <a:solidFill>
                <a:srgbClr val="FF0000"/>
              </a:solidFill>
              <a:latin typeface="Times New Roman" pitchFamily="18" charset="0"/>
              <a:ea typeface="MS PGothic" pitchFamily="34" charset="-128"/>
              <a:cs typeface="Arial" charset="0"/>
            </a:endParaRPr>
          </a:p>
        </p:txBody>
      </p:sp>
      <p:sp>
        <p:nvSpPr>
          <p:cNvPr id="121879" name="Text Box 23"/>
          <p:cNvSpPr txBox="1">
            <a:spLocks noChangeArrowheads="1"/>
          </p:cNvSpPr>
          <p:nvPr/>
        </p:nvSpPr>
        <p:spPr bwMode="auto">
          <a:xfrm>
            <a:off x="8766175" y="3335339"/>
            <a:ext cx="2311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3200" dirty="0">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sự</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vật</a:t>
            </a:r>
            <a:endParaRPr lang="en-US" sz="3200" dirty="0">
              <a:solidFill>
                <a:srgbClr val="FF0000"/>
              </a:solidFill>
              <a:latin typeface="Times New Roman" pitchFamily="18" charset="0"/>
              <a:ea typeface="MS PGothic" pitchFamily="34" charset="-128"/>
              <a:cs typeface="Times New Roman" pitchFamily="18" charset="0"/>
            </a:endParaRPr>
          </a:p>
        </p:txBody>
      </p:sp>
      <p:cxnSp>
        <p:nvCxnSpPr>
          <p:cNvPr id="12" name="Connector: Curved 4">
            <a:extLst>
              <a:ext uri="{FF2B5EF4-FFF2-40B4-BE49-F238E27FC236}">
                <a16:creationId xmlns:a16="http://schemas.microsoft.com/office/drawing/2014/main" id="{3E410123-5480-4050-A02A-1A266A1658B7}"/>
              </a:ext>
            </a:extLst>
          </p:cNvPr>
          <p:cNvCxnSpPr>
            <a:cxnSpLocks/>
          </p:cNvCxnSpPr>
          <p:nvPr/>
        </p:nvCxnSpPr>
        <p:spPr>
          <a:xfrm flipV="1">
            <a:off x="4006850" y="2973389"/>
            <a:ext cx="1098550" cy="548481"/>
          </a:xfrm>
          <a:prstGeom prst="curvedConnector3">
            <a:avLst>
              <a:gd name="adj1" fmla="val 50000"/>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7" name="Connector: Curved 4">
            <a:extLst>
              <a:ext uri="{FF2B5EF4-FFF2-40B4-BE49-F238E27FC236}">
                <a16:creationId xmlns:a16="http://schemas.microsoft.com/office/drawing/2014/main" id="{3E410123-5480-4050-A02A-1A266A1658B7}"/>
              </a:ext>
            </a:extLst>
          </p:cNvPr>
          <p:cNvCxnSpPr>
            <a:cxnSpLocks/>
          </p:cNvCxnSpPr>
          <p:nvPr/>
        </p:nvCxnSpPr>
        <p:spPr>
          <a:xfrm>
            <a:off x="4006851" y="3634351"/>
            <a:ext cx="1085307" cy="618562"/>
          </a:xfrm>
          <a:prstGeom prst="curvedConnector3">
            <a:avLst>
              <a:gd name="adj1" fmla="val 50000"/>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0" name="Connector: Curved 4">
            <a:extLst>
              <a:ext uri="{FF2B5EF4-FFF2-40B4-BE49-F238E27FC236}">
                <a16:creationId xmlns:a16="http://schemas.microsoft.com/office/drawing/2014/main" id="{3E410123-5480-4050-A02A-1A266A1658B7}"/>
              </a:ext>
            </a:extLst>
          </p:cNvPr>
          <p:cNvCxnSpPr>
            <a:cxnSpLocks/>
          </p:cNvCxnSpPr>
          <p:nvPr/>
        </p:nvCxnSpPr>
        <p:spPr>
          <a:xfrm>
            <a:off x="7924800" y="2973389"/>
            <a:ext cx="1035050" cy="705621"/>
          </a:xfrm>
          <a:prstGeom prst="curvedConnector3">
            <a:avLst>
              <a:gd name="adj1" fmla="val 50000"/>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1" name="Connector: Curved 4">
            <a:extLst>
              <a:ext uri="{FF2B5EF4-FFF2-40B4-BE49-F238E27FC236}">
                <a16:creationId xmlns:a16="http://schemas.microsoft.com/office/drawing/2014/main" id="{3E410123-5480-4050-A02A-1A266A1658B7}"/>
              </a:ext>
            </a:extLst>
          </p:cNvPr>
          <p:cNvCxnSpPr>
            <a:cxnSpLocks/>
          </p:cNvCxnSpPr>
          <p:nvPr/>
        </p:nvCxnSpPr>
        <p:spPr>
          <a:xfrm flipV="1">
            <a:off x="7924800" y="3810000"/>
            <a:ext cx="1035050" cy="522994"/>
          </a:xfrm>
          <a:prstGeom prst="curvedConnector3">
            <a:avLst>
              <a:gd name="adj1" fmla="val 50000"/>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2811990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1863"/>
                                        </p:tgtEl>
                                        <p:attrNameLst>
                                          <p:attrName>style.visibility</p:attrName>
                                        </p:attrNameLst>
                                      </p:cBhvr>
                                      <p:to>
                                        <p:strVal val="visible"/>
                                      </p:to>
                                    </p:set>
                                    <p:animEffect transition="in" filter="wheel(1)">
                                      <p:cBhvr>
                                        <p:cTn id="7" dur="2000"/>
                                        <p:tgtEl>
                                          <p:spTgt spid="12186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1858"/>
                                        </p:tgtEl>
                                        <p:attrNameLst>
                                          <p:attrName>style.visibility</p:attrName>
                                        </p:attrNameLst>
                                      </p:cBhvr>
                                      <p:to>
                                        <p:strVal val="visible"/>
                                      </p:to>
                                    </p:set>
                                    <p:animEffect transition="in" filter="barn(inVertical)">
                                      <p:cBhvr>
                                        <p:cTn id="15" dur="500"/>
                                        <p:tgtEl>
                                          <p:spTgt spid="12185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1864"/>
                                        </p:tgtEl>
                                        <p:attrNameLst>
                                          <p:attrName>style.visibility</p:attrName>
                                        </p:attrNameLst>
                                      </p:cBhvr>
                                      <p:to>
                                        <p:strVal val="visible"/>
                                      </p:to>
                                    </p:set>
                                    <p:animEffect transition="in" filter="barn(inVertical)">
                                      <p:cBhvr>
                                        <p:cTn id="23" dur="500"/>
                                        <p:tgtEl>
                                          <p:spTgt spid="12186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1879"/>
                                        </p:tgtEl>
                                        <p:attrNameLst>
                                          <p:attrName>style.visibility</p:attrName>
                                        </p:attrNameLst>
                                      </p:cBhvr>
                                      <p:to>
                                        <p:strVal val="visible"/>
                                      </p:to>
                                    </p:set>
                                    <p:animEffect transition="in" filter="barn(inVertical)">
                                      <p:cBhvr>
                                        <p:cTn id="34" dur="500"/>
                                        <p:tgtEl>
                                          <p:spTgt spid="12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p:bldP spid="121863" grpId="0"/>
      <p:bldP spid="121864" grpId="0"/>
      <p:bldP spid="12187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9">
            <a:extLst>
              <a:ext uri="{FF2B5EF4-FFF2-40B4-BE49-F238E27FC236}">
                <a16:creationId xmlns:a16="http://schemas.microsoft.com/office/drawing/2014/main" id="{2B62D3D8-F84A-B903-EB62-3E91285F6BF4}"/>
              </a:ext>
            </a:extLst>
          </p:cNvPr>
          <p:cNvGrpSpPr>
            <a:grpSpLocks/>
          </p:cNvGrpSpPr>
          <p:nvPr/>
        </p:nvGrpSpPr>
        <p:grpSpPr bwMode="auto">
          <a:xfrm>
            <a:off x="624417" y="1318684"/>
            <a:ext cx="3960283" cy="1219200"/>
            <a:chOff x="899592" y="1317625"/>
            <a:chExt cx="3810000" cy="1219200"/>
          </a:xfrm>
        </p:grpSpPr>
        <p:sp>
          <p:nvSpPr>
            <p:cNvPr id="12295" name="Oval 54">
              <a:extLst>
                <a:ext uri="{FF2B5EF4-FFF2-40B4-BE49-F238E27FC236}">
                  <a16:creationId xmlns:a16="http://schemas.microsoft.com/office/drawing/2014/main" id="{773A5547-1D11-57D9-8313-A15DAAA2A78B}"/>
                </a:ext>
              </a:extLst>
            </p:cNvPr>
            <p:cNvSpPr>
              <a:spLocks noChangeArrowheads="1"/>
            </p:cNvSpPr>
            <p:nvPr/>
          </p:nvSpPr>
          <p:spPr bwMode="auto">
            <a:xfrm>
              <a:off x="899592" y="1317625"/>
              <a:ext cx="3810000" cy="1219200"/>
            </a:xfrm>
            <a:prstGeom prst="ellipse">
              <a:avLst/>
            </a:prstGeom>
            <a:solidFill>
              <a:schemeClr val="bg1"/>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4800">
                <a:latin typeface="Times New Roman" panose="02020603050405020304" pitchFamily="18" charset="0"/>
                <a:cs typeface="Arial" panose="020B0604020202020204" pitchFamily="34" charset="0"/>
              </a:endParaRPr>
            </a:p>
          </p:txBody>
        </p:sp>
        <p:sp>
          <p:nvSpPr>
            <p:cNvPr id="12296" name="Rectangle 6">
              <a:extLst>
                <a:ext uri="{FF2B5EF4-FFF2-40B4-BE49-F238E27FC236}">
                  <a16:creationId xmlns:a16="http://schemas.microsoft.com/office/drawing/2014/main" id="{ECA36AA8-2A59-F365-BD0C-77EA38136333}"/>
                </a:ext>
              </a:extLst>
            </p:cNvPr>
            <p:cNvSpPr>
              <a:spLocks noChangeArrowheads="1"/>
            </p:cNvSpPr>
            <p:nvPr/>
          </p:nvSpPr>
          <p:spPr bwMode="auto">
            <a:xfrm>
              <a:off x="1176566" y="1676400"/>
              <a:ext cx="3065886"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pPr>
              <a:r>
                <a:rPr lang="en-US" altLang="en-US" sz="4800" b="1" dirty="0">
                  <a:solidFill>
                    <a:schemeClr val="tx2"/>
                  </a:solidFill>
                  <a:latin typeface="Times New Roman" panose="02020603050405020304" pitchFamily="18" charset="0"/>
                </a:rPr>
                <a:t>II. </a:t>
              </a:r>
              <a:r>
                <a:rPr lang="en-US" altLang="en-US" sz="4800" b="1" dirty="0" err="1">
                  <a:solidFill>
                    <a:schemeClr val="tx2"/>
                  </a:solidFill>
                  <a:latin typeface="Times New Roman" panose="02020603050405020304" pitchFamily="18" charset="0"/>
                </a:rPr>
                <a:t>Ghi</a:t>
              </a:r>
              <a:r>
                <a:rPr lang="en-US" altLang="en-US" sz="4800" b="1" dirty="0">
                  <a:solidFill>
                    <a:schemeClr val="tx2"/>
                  </a:solidFill>
                  <a:latin typeface="Times New Roman" panose="02020603050405020304" pitchFamily="18" charset="0"/>
                </a:rPr>
                <a:t> </a:t>
              </a:r>
              <a:r>
                <a:rPr lang="en-US" altLang="en-US" sz="4800" b="1" dirty="0" err="1">
                  <a:solidFill>
                    <a:schemeClr val="tx2"/>
                  </a:solidFill>
                  <a:latin typeface="Times New Roman" panose="02020603050405020304" pitchFamily="18" charset="0"/>
                </a:rPr>
                <a:t>nhớ</a:t>
              </a:r>
              <a:endParaRPr lang="en-US" altLang="en-US" sz="4800" b="1" dirty="0">
                <a:solidFill>
                  <a:schemeClr val="tx2"/>
                </a:solidFill>
                <a:latin typeface="Times New Roman" panose="02020603050405020304" pitchFamily="18" charset="0"/>
              </a:endParaRPr>
            </a:p>
          </p:txBody>
        </p:sp>
      </p:grpSp>
      <p:sp>
        <p:nvSpPr>
          <p:cNvPr id="12291" name="Rectangle 3">
            <a:extLst>
              <a:ext uri="{FF2B5EF4-FFF2-40B4-BE49-F238E27FC236}">
                <a16:creationId xmlns:a16="http://schemas.microsoft.com/office/drawing/2014/main" id="{E8BC511D-828C-3729-4E53-E27555E3803E}"/>
              </a:ext>
            </a:extLst>
          </p:cNvPr>
          <p:cNvSpPr>
            <a:spLocks noChangeArrowheads="1"/>
          </p:cNvSpPr>
          <p:nvPr/>
        </p:nvSpPr>
        <p:spPr bwMode="auto">
          <a:xfrm>
            <a:off x="4368800" y="1676400"/>
            <a:ext cx="579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sz="2400"/>
          </a:p>
        </p:txBody>
      </p:sp>
      <p:sp>
        <p:nvSpPr>
          <p:cNvPr id="12292" name="Text Box 5">
            <a:extLst>
              <a:ext uri="{FF2B5EF4-FFF2-40B4-BE49-F238E27FC236}">
                <a16:creationId xmlns:a16="http://schemas.microsoft.com/office/drawing/2014/main" id="{C08762FF-716D-CB92-7CDA-68DB1ABA54A3}"/>
              </a:ext>
            </a:extLst>
          </p:cNvPr>
          <p:cNvSpPr txBox="1">
            <a:spLocks noChangeArrowheads="1"/>
          </p:cNvSpPr>
          <p:nvPr/>
        </p:nvSpPr>
        <p:spPr bwMode="auto">
          <a:xfrm>
            <a:off x="2743200" y="2804585"/>
            <a:ext cx="5181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vi-VN" altLang="en-US" sz="2400"/>
          </a:p>
        </p:txBody>
      </p:sp>
      <p:sp>
        <p:nvSpPr>
          <p:cNvPr id="4" name="Rounded Rectangle 3">
            <a:extLst>
              <a:ext uri="{FF2B5EF4-FFF2-40B4-BE49-F238E27FC236}">
                <a16:creationId xmlns:a16="http://schemas.microsoft.com/office/drawing/2014/main" id="{E6091A88-F250-3E27-5489-90A9A5EBECDF}"/>
              </a:ext>
            </a:extLst>
          </p:cNvPr>
          <p:cNvSpPr/>
          <p:nvPr/>
        </p:nvSpPr>
        <p:spPr>
          <a:xfrm>
            <a:off x="76200" y="3244851"/>
            <a:ext cx="12039600" cy="2012949"/>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endParaRPr lang="vi-VN" sz="3733">
              <a:solidFill>
                <a:srgbClr val="FFFFFF"/>
              </a:solidFill>
              <a:latin typeface="Times New Roman" pitchFamily="18" charset="0"/>
            </a:endParaRPr>
          </a:p>
        </p:txBody>
      </p:sp>
      <p:sp>
        <p:nvSpPr>
          <p:cNvPr id="12294" name="TextBox 4">
            <a:extLst>
              <a:ext uri="{FF2B5EF4-FFF2-40B4-BE49-F238E27FC236}">
                <a16:creationId xmlns:a16="http://schemas.microsoft.com/office/drawing/2014/main" id="{73A57AE1-25C4-CB0B-4E68-BE2815C4E8C4}"/>
              </a:ext>
            </a:extLst>
          </p:cNvPr>
          <p:cNvSpPr txBox="1">
            <a:spLocks noChangeArrowheads="1"/>
          </p:cNvSpPr>
          <p:nvPr/>
        </p:nvSpPr>
        <p:spPr bwMode="auto">
          <a:xfrm>
            <a:off x="152399" y="3429000"/>
            <a:ext cx="1188720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Động</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từ</a:t>
            </a:r>
            <a:r>
              <a:rPr lang="en-US" altLang="en-US" sz="4800" b="1" i="1" dirty="0">
                <a:solidFill>
                  <a:srgbClr val="FF0000"/>
                </a:solidFill>
                <a:latin typeface="Times New Roman" panose="02020603050405020304" pitchFamily="18" charset="0"/>
              </a:rPr>
              <a:t> </a:t>
            </a:r>
            <a:r>
              <a:rPr lang="en-US" altLang="en-US" sz="4800" b="1" dirty="0">
                <a:solidFill>
                  <a:srgbClr val="FF0000"/>
                </a:solidFill>
                <a:latin typeface="Times New Roman" panose="02020603050405020304" pitchFamily="18" charset="0"/>
              </a:rPr>
              <a:t> </a:t>
            </a:r>
            <a:r>
              <a:rPr lang="en-US" altLang="en-US" sz="4800" b="1" dirty="0" err="1">
                <a:solidFill>
                  <a:srgbClr val="FF0000"/>
                </a:solidFill>
                <a:latin typeface="Times New Roman" panose="02020603050405020304" pitchFamily="18" charset="0"/>
              </a:rPr>
              <a:t>là</a:t>
            </a:r>
            <a:r>
              <a:rPr lang="en-US" altLang="en-US" sz="4800" b="1" dirty="0">
                <a:solidFill>
                  <a:srgbClr val="FF0000"/>
                </a:solidFill>
                <a:latin typeface="Times New Roman" panose="02020603050405020304" pitchFamily="18" charset="0"/>
              </a:rPr>
              <a:t> </a:t>
            </a:r>
            <a:r>
              <a:rPr lang="en-US" altLang="en-US" sz="4800" b="1" dirty="0" err="1">
                <a:solidFill>
                  <a:srgbClr val="FF0000"/>
                </a:solidFill>
                <a:latin typeface="Times New Roman" panose="02020603050405020304" pitchFamily="18" charset="0"/>
              </a:rPr>
              <a:t>những</a:t>
            </a:r>
            <a:r>
              <a:rPr lang="en-US" altLang="en-US" sz="4800" b="1" dirty="0">
                <a:solidFill>
                  <a:srgbClr val="FF0000"/>
                </a:solidFill>
                <a:latin typeface="Times New Roman" panose="02020603050405020304" pitchFamily="18" charset="0"/>
              </a:rPr>
              <a:t> </a:t>
            </a:r>
            <a:r>
              <a:rPr lang="en-US" altLang="en-US" sz="4800" b="1" dirty="0" err="1">
                <a:solidFill>
                  <a:srgbClr val="FF0000"/>
                </a:solidFill>
                <a:latin typeface="Times New Roman" panose="02020603050405020304" pitchFamily="18" charset="0"/>
              </a:rPr>
              <a:t>từ</a:t>
            </a:r>
            <a:r>
              <a:rPr lang="en-US" altLang="en-US" sz="4800" b="1" dirty="0">
                <a:solidFill>
                  <a:srgbClr val="FF0000"/>
                </a:solidFill>
                <a:latin typeface="Times New Roman" panose="02020603050405020304" pitchFamily="18" charset="0"/>
              </a:rPr>
              <a:t> </a:t>
            </a:r>
            <a:r>
              <a:rPr lang="en-US" altLang="en-US" sz="4800" b="1" dirty="0" err="1">
                <a:solidFill>
                  <a:srgbClr val="FF0000"/>
                </a:solidFill>
                <a:latin typeface="Times New Roman" panose="02020603050405020304" pitchFamily="18" charset="0"/>
              </a:rPr>
              <a:t>chỉ</a:t>
            </a:r>
            <a:r>
              <a:rPr lang="en-US" altLang="en-US" sz="4800" b="1" dirty="0">
                <a:solidFill>
                  <a:srgbClr val="FF0000"/>
                </a:solidFill>
                <a:latin typeface="Times New Roman" panose="02020603050405020304" pitchFamily="18" charset="0"/>
              </a:rPr>
              <a:t> </a:t>
            </a:r>
            <a:r>
              <a:rPr lang="en-US" altLang="en-US" sz="4800" b="1" dirty="0" err="1">
                <a:solidFill>
                  <a:srgbClr val="FF0000"/>
                </a:solidFill>
                <a:latin typeface="Times New Roman" panose="02020603050405020304" pitchFamily="18" charset="0"/>
              </a:rPr>
              <a:t>hoạt</a:t>
            </a:r>
            <a:r>
              <a:rPr lang="en-US" altLang="en-US" sz="4800" b="1" dirty="0">
                <a:solidFill>
                  <a:srgbClr val="FF0000"/>
                </a:solidFill>
                <a:latin typeface="Times New Roman" panose="02020603050405020304" pitchFamily="18" charset="0"/>
              </a:rPr>
              <a:t> </a:t>
            </a:r>
            <a:r>
              <a:rPr lang="en-US" altLang="en-US" sz="4800" b="1" dirty="0" err="1">
                <a:solidFill>
                  <a:srgbClr val="FF0000"/>
                </a:solidFill>
                <a:latin typeface="Times New Roman" panose="02020603050405020304" pitchFamily="18" charset="0"/>
              </a:rPr>
              <a:t>động</a:t>
            </a:r>
            <a:r>
              <a:rPr lang="en-US" altLang="en-US" sz="4800" b="1" dirty="0">
                <a:solidFill>
                  <a:srgbClr val="FF0000"/>
                </a:solidFill>
                <a:latin typeface="Times New Roman" panose="02020603050405020304" pitchFamily="18" charset="0"/>
              </a:rPr>
              <a:t>, </a:t>
            </a:r>
            <a:r>
              <a:rPr lang="en-US" altLang="en-US" sz="4800" b="1" dirty="0" err="1">
                <a:solidFill>
                  <a:srgbClr val="FF0000"/>
                </a:solidFill>
                <a:latin typeface="Times New Roman" panose="02020603050405020304" pitchFamily="18" charset="0"/>
              </a:rPr>
              <a:t>trạng</a:t>
            </a:r>
            <a:r>
              <a:rPr lang="en-US" altLang="en-US" sz="4800" b="1" dirty="0">
                <a:solidFill>
                  <a:srgbClr val="FF0000"/>
                </a:solidFill>
                <a:latin typeface="Times New Roman" panose="02020603050405020304" pitchFamily="18" charset="0"/>
              </a:rPr>
              <a:t> </a:t>
            </a:r>
            <a:r>
              <a:rPr lang="en-US" altLang="en-US" sz="4800" b="1" dirty="0" err="1">
                <a:solidFill>
                  <a:srgbClr val="FF0000"/>
                </a:solidFill>
                <a:latin typeface="Times New Roman" panose="02020603050405020304" pitchFamily="18" charset="0"/>
              </a:rPr>
              <a:t>thái</a:t>
            </a:r>
            <a:r>
              <a:rPr lang="en-US" altLang="en-US" sz="4800" b="1" dirty="0">
                <a:solidFill>
                  <a:srgbClr val="FF0000"/>
                </a:solidFill>
                <a:latin typeface="Times New Roman" panose="02020603050405020304" pitchFamily="18" charset="0"/>
              </a:rPr>
              <a:t>  </a:t>
            </a:r>
            <a:r>
              <a:rPr lang="en-US" altLang="en-US" sz="4800" b="1" dirty="0" err="1">
                <a:solidFill>
                  <a:srgbClr val="FF0000"/>
                </a:solidFill>
                <a:latin typeface="Times New Roman" panose="02020603050405020304" pitchFamily="18" charset="0"/>
              </a:rPr>
              <a:t>của</a:t>
            </a:r>
            <a:r>
              <a:rPr lang="en-US" altLang="en-US" sz="4800" b="1" dirty="0">
                <a:solidFill>
                  <a:srgbClr val="FF0000"/>
                </a:solidFill>
                <a:latin typeface="Times New Roman" panose="02020603050405020304" pitchFamily="18" charset="0"/>
              </a:rPr>
              <a:t> </a:t>
            </a:r>
            <a:r>
              <a:rPr lang="en-US" altLang="en-US" sz="4800" b="1" dirty="0" err="1">
                <a:solidFill>
                  <a:srgbClr val="FF0000"/>
                </a:solidFill>
                <a:latin typeface="Times New Roman" panose="02020603050405020304" pitchFamily="18" charset="0"/>
              </a:rPr>
              <a:t>sự</a:t>
            </a:r>
            <a:r>
              <a:rPr lang="en-US" altLang="en-US" sz="4800" b="1" dirty="0">
                <a:solidFill>
                  <a:srgbClr val="FF0000"/>
                </a:solidFill>
                <a:latin typeface="Times New Roman" panose="02020603050405020304" pitchFamily="18" charset="0"/>
              </a:rPr>
              <a:t> </a:t>
            </a:r>
            <a:r>
              <a:rPr lang="en-US" altLang="en-US" sz="4800" b="1" dirty="0" err="1">
                <a:solidFill>
                  <a:srgbClr val="FF0000"/>
                </a:solidFill>
                <a:latin typeface="Times New Roman" panose="02020603050405020304" pitchFamily="18" charset="0"/>
              </a:rPr>
              <a:t>vật</a:t>
            </a:r>
            <a:r>
              <a:rPr lang="en-US" altLang="en-US" sz="4800" b="1" dirty="0">
                <a:solidFill>
                  <a:srgbClr val="FF0000"/>
                </a:solidFill>
                <a:latin typeface="Times New Roman" panose="02020603050405020304" pitchFamily="18" charset="0"/>
              </a:rPr>
              <a:t>.</a:t>
            </a:r>
          </a:p>
        </p:txBody>
      </p:sp>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0">
            <a:extLst>
              <a:ext uri="{FF2B5EF4-FFF2-40B4-BE49-F238E27FC236}">
                <a16:creationId xmlns:a16="http://schemas.microsoft.com/office/drawing/2014/main" id="{2299B2A7-72F6-38EB-82EB-42886B7631DF}"/>
              </a:ext>
            </a:extLst>
          </p:cNvPr>
          <p:cNvSpPr txBox="1">
            <a:spLocks noChangeArrowheads="1"/>
          </p:cNvSpPr>
          <p:nvPr/>
        </p:nvSpPr>
        <p:spPr bwMode="auto">
          <a:xfrm>
            <a:off x="711200" y="2590800"/>
            <a:ext cx="97536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endParaRPr lang="en-US" altLang="en-US" sz="4267" i="1"/>
          </a:p>
        </p:txBody>
      </p:sp>
      <p:sp>
        <p:nvSpPr>
          <p:cNvPr id="13315" name="Text Box 51">
            <a:extLst>
              <a:ext uri="{FF2B5EF4-FFF2-40B4-BE49-F238E27FC236}">
                <a16:creationId xmlns:a16="http://schemas.microsoft.com/office/drawing/2014/main" id="{FE93E5F9-8D87-E61A-5961-B9C0E5FAA24E}"/>
              </a:ext>
            </a:extLst>
          </p:cNvPr>
          <p:cNvSpPr txBox="1">
            <a:spLocks noChangeArrowheads="1"/>
          </p:cNvSpPr>
          <p:nvPr/>
        </p:nvSpPr>
        <p:spPr bwMode="auto">
          <a:xfrm>
            <a:off x="8026400" y="4800600"/>
            <a:ext cx="3962400" cy="111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endParaRPr lang="en-US" altLang="en-US" sz="2667">
              <a:solidFill>
                <a:srgbClr val="0000FF"/>
              </a:solidFill>
            </a:endParaRPr>
          </a:p>
          <a:p>
            <a:pPr algn="l" eaLnBrk="1" hangingPunct="1">
              <a:spcBef>
                <a:spcPct val="50000"/>
              </a:spcBef>
            </a:pPr>
            <a:endParaRPr lang="en-US" altLang="en-US" sz="2667">
              <a:solidFill>
                <a:srgbClr val="0000FF"/>
              </a:solidFill>
            </a:endParaRPr>
          </a:p>
        </p:txBody>
      </p:sp>
      <p:sp>
        <p:nvSpPr>
          <p:cNvPr id="6200" name="Text Box 56">
            <a:extLst>
              <a:ext uri="{FF2B5EF4-FFF2-40B4-BE49-F238E27FC236}">
                <a16:creationId xmlns:a16="http://schemas.microsoft.com/office/drawing/2014/main" id="{68F9359E-53ED-06B4-8997-821072912C35}"/>
              </a:ext>
            </a:extLst>
          </p:cNvPr>
          <p:cNvSpPr txBox="1">
            <a:spLocks noChangeArrowheads="1"/>
          </p:cNvSpPr>
          <p:nvPr/>
        </p:nvSpPr>
        <p:spPr bwMode="auto">
          <a:xfrm>
            <a:off x="0" y="1371600"/>
            <a:ext cx="12192000" cy="559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endParaRPr lang="en-US" altLang="en-US" sz="4267" b="1" dirty="0">
              <a:solidFill>
                <a:srgbClr val="000066"/>
              </a:solidFill>
            </a:endParaRPr>
          </a:p>
          <a:p>
            <a:pPr algn="l" eaLnBrk="1" hangingPunct="1">
              <a:spcBef>
                <a:spcPct val="50000"/>
              </a:spcBef>
            </a:pPr>
            <a:r>
              <a:rPr lang="en-US" altLang="en-US" sz="3733" b="1" dirty="0">
                <a:solidFill>
                  <a:srgbClr val="000066"/>
                </a:solidFill>
              </a:rPr>
              <a:t> </a:t>
            </a:r>
            <a:r>
              <a:rPr lang="en-US" altLang="en-US" sz="3733" b="1" dirty="0"/>
              <a:t>BÀI 1(S/94): </a:t>
            </a:r>
            <a:r>
              <a:rPr lang="en-US" altLang="en-US" sz="3733" b="1" dirty="0" err="1">
                <a:solidFill>
                  <a:srgbClr val="000066"/>
                </a:solidFill>
              </a:rPr>
              <a:t>Viết</a:t>
            </a:r>
            <a:r>
              <a:rPr lang="en-US" altLang="en-US" sz="3733" b="1" dirty="0">
                <a:solidFill>
                  <a:srgbClr val="000066"/>
                </a:solidFill>
              </a:rPr>
              <a:t> </a:t>
            </a:r>
            <a:r>
              <a:rPr lang="en-US" altLang="en-US" sz="3733" b="1" dirty="0" err="1">
                <a:solidFill>
                  <a:srgbClr val="000066"/>
                </a:solidFill>
              </a:rPr>
              <a:t>tên</a:t>
            </a:r>
            <a:r>
              <a:rPr lang="en-US" altLang="en-US" sz="3733" b="1" dirty="0">
                <a:solidFill>
                  <a:srgbClr val="000066"/>
                </a:solidFill>
              </a:rPr>
              <a:t> </a:t>
            </a:r>
            <a:r>
              <a:rPr lang="en-US" altLang="en-US" sz="3733" b="1" dirty="0" err="1">
                <a:solidFill>
                  <a:srgbClr val="000066"/>
                </a:solidFill>
              </a:rPr>
              <a:t>các</a:t>
            </a:r>
            <a:r>
              <a:rPr lang="en-US" altLang="en-US" sz="3733" b="1" dirty="0">
                <a:solidFill>
                  <a:srgbClr val="000066"/>
                </a:solidFill>
              </a:rPr>
              <a:t> </a:t>
            </a:r>
            <a:r>
              <a:rPr lang="en-US" altLang="en-US" sz="3733" b="1" dirty="0" err="1">
                <a:solidFill>
                  <a:srgbClr val="000066"/>
                </a:solidFill>
              </a:rPr>
              <a:t>hoạt</a:t>
            </a:r>
            <a:r>
              <a:rPr lang="en-US" altLang="en-US" sz="3733" b="1" dirty="0">
                <a:solidFill>
                  <a:srgbClr val="000066"/>
                </a:solidFill>
              </a:rPr>
              <a:t> </a:t>
            </a:r>
            <a:r>
              <a:rPr lang="en-US" altLang="en-US" sz="3733" b="1" dirty="0" err="1">
                <a:solidFill>
                  <a:srgbClr val="000066"/>
                </a:solidFill>
              </a:rPr>
              <a:t>động</a:t>
            </a:r>
            <a:r>
              <a:rPr lang="en-US" altLang="en-US" sz="3733" b="1" dirty="0">
                <a:solidFill>
                  <a:srgbClr val="000066"/>
                </a:solidFill>
              </a:rPr>
              <a:t> </a:t>
            </a:r>
            <a:r>
              <a:rPr lang="en-US" altLang="en-US" sz="3733" b="1" dirty="0" err="1">
                <a:solidFill>
                  <a:srgbClr val="000066"/>
                </a:solidFill>
              </a:rPr>
              <a:t>em</a:t>
            </a:r>
            <a:r>
              <a:rPr lang="en-US" altLang="en-US" sz="3733" b="1" dirty="0">
                <a:solidFill>
                  <a:srgbClr val="000066"/>
                </a:solidFill>
              </a:rPr>
              <a:t> </a:t>
            </a:r>
            <a:r>
              <a:rPr lang="en-US" altLang="en-US" sz="3733" b="1" dirty="0" err="1">
                <a:solidFill>
                  <a:srgbClr val="000066"/>
                </a:solidFill>
              </a:rPr>
              <a:t>thường</a:t>
            </a:r>
            <a:r>
              <a:rPr lang="en-US" altLang="en-US" sz="3733" b="1" dirty="0">
                <a:solidFill>
                  <a:srgbClr val="000066"/>
                </a:solidFill>
              </a:rPr>
              <a:t> </a:t>
            </a:r>
            <a:r>
              <a:rPr lang="en-US" altLang="en-US" sz="3733" b="1" dirty="0" err="1">
                <a:solidFill>
                  <a:srgbClr val="000066"/>
                </a:solidFill>
              </a:rPr>
              <a:t>làm</a:t>
            </a:r>
            <a:r>
              <a:rPr lang="en-US" altLang="en-US" sz="3733" b="1" dirty="0">
                <a:solidFill>
                  <a:srgbClr val="000066"/>
                </a:solidFill>
              </a:rPr>
              <a:t> </a:t>
            </a:r>
            <a:r>
              <a:rPr lang="en-US" altLang="en-US" sz="3733" b="1" dirty="0" err="1">
                <a:solidFill>
                  <a:srgbClr val="000066"/>
                </a:solidFill>
              </a:rPr>
              <a:t>hằng</a:t>
            </a:r>
            <a:r>
              <a:rPr lang="en-US" altLang="en-US" sz="3733" b="1" dirty="0">
                <a:solidFill>
                  <a:srgbClr val="000066"/>
                </a:solidFill>
              </a:rPr>
              <a:t> </a:t>
            </a:r>
            <a:r>
              <a:rPr lang="en-US" altLang="en-US" sz="3733" b="1" dirty="0" err="1">
                <a:solidFill>
                  <a:srgbClr val="000066"/>
                </a:solidFill>
              </a:rPr>
              <a:t>ngày</a:t>
            </a:r>
            <a:r>
              <a:rPr lang="en-US" altLang="en-US" sz="3733" b="1" dirty="0">
                <a:solidFill>
                  <a:srgbClr val="000066"/>
                </a:solidFill>
              </a:rPr>
              <a:t> ở </a:t>
            </a:r>
            <a:r>
              <a:rPr lang="en-US" altLang="en-US" sz="3733" b="1" dirty="0" err="1">
                <a:solidFill>
                  <a:srgbClr val="000066"/>
                </a:solidFill>
              </a:rPr>
              <a:t>nhà</a:t>
            </a:r>
            <a:r>
              <a:rPr lang="en-US" altLang="en-US" sz="3733" b="1" dirty="0">
                <a:solidFill>
                  <a:srgbClr val="000066"/>
                </a:solidFill>
              </a:rPr>
              <a:t> </a:t>
            </a:r>
            <a:r>
              <a:rPr lang="en-US" altLang="en-US" sz="3733" b="1" dirty="0" err="1">
                <a:solidFill>
                  <a:srgbClr val="000066"/>
                </a:solidFill>
              </a:rPr>
              <a:t>và</a:t>
            </a:r>
            <a:r>
              <a:rPr lang="en-US" altLang="en-US" sz="3733" b="1" dirty="0">
                <a:solidFill>
                  <a:srgbClr val="000066"/>
                </a:solidFill>
              </a:rPr>
              <a:t> ở </a:t>
            </a:r>
            <a:r>
              <a:rPr lang="en-US" altLang="en-US" sz="3733" b="1" dirty="0" err="1">
                <a:solidFill>
                  <a:srgbClr val="000066"/>
                </a:solidFill>
              </a:rPr>
              <a:t>trường</a:t>
            </a:r>
            <a:r>
              <a:rPr lang="en-US" altLang="en-US" sz="3733" b="1" dirty="0">
                <a:solidFill>
                  <a:srgbClr val="000066"/>
                </a:solidFill>
              </a:rPr>
              <a:t>. </a:t>
            </a:r>
            <a:r>
              <a:rPr lang="en-US" altLang="en-US" sz="3733" b="1" dirty="0" err="1">
                <a:solidFill>
                  <a:srgbClr val="000066"/>
                </a:solidFill>
              </a:rPr>
              <a:t>Gạch</a:t>
            </a:r>
            <a:r>
              <a:rPr lang="en-US" altLang="en-US" sz="3733" b="1" dirty="0">
                <a:solidFill>
                  <a:srgbClr val="000066"/>
                </a:solidFill>
              </a:rPr>
              <a:t> </a:t>
            </a:r>
            <a:r>
              <a:rPr lang="en-US" altLang="en-US" sz="3733" b="1" dirty="0" err="1">
                <a:solidFill>
                  <a:srgbClr val="000066"/>
                </a:solidFill>
              </a:rPr>
              <a:t>dưới</a:t>
            </a:r>
            <a:r>
              <a:rPr lang="en-US" altLang="en-US" sz="3733" b="1" dirty="0">
                <a:solidFill>
                  <a:srgbClr val="000066"/>
                </a:solidFill>
              </a:rPr>
              <a:t> </a:t>
            </a:r>
            <a:r>
              <a:rPr lang="en-US" altLang="en-US" sz="3733" b="1" dirty="0" err="1">
                <a:solidFill>
                  <a:srgbClr val="000066"/>
                </a:solidFill>
              </a:rPr>
              <a:t>động</a:t>
            </a:r>
            <a:r>
              <a:rPr lang="en-US" altLang="en-US" sz="3733" b="1" dirty="0">
                <a:solidFill>
                  <a:srgbClr val="000066"/>
                </a:solidFill>
              </a:rPr>
              <a:t> </a:t>
            </a:r>
            <a:r>
              <a:rPr lang="en-US" altLang="en-US" sz="3733" b="1" dirty="0" err="1">
                <a:solidFill>
                  <a:srgbClr val="000066"/>
                </a:solidFill>
              </a:rPr>
              <a:t>từ</a:t>
            </a:r>
            <a:r>
              <a:rPr lang="en-US" altLang="en-US" sz="3733" b="1" dirty="0">
                <a:solidFill>
                  <a:srgbClr val="000066"/>
                </a:solidFill>
              </a:rPr>
              <a:t> </a:t>
            </a:r>
            <a:r>
              <a:rPr lang="en-US" altLang="en-US" sz="3733" b="1" dirty="0" err="1">
                <a:solidFill>
                  <a:srgbClr val="000066"/>
                </a:solidFill>
              </a:rPr>
              <a:t>trong</a:t>
            </a:r>
            <a:r>
              <a:rPr lang="en-US" altLang="en-US" sz="3733" b="1" dirty="0">
                <a:solidFill>
                  <a:srgbClr val="000066"/>
                </a:solidFill>
              </a:rPr>
              <a:t> </a:t>
            </a:r>
            <a:r>
              <a:rPr lang="en-US" altLang="en-US" sz="3733" b="1" dirty="0" err="1">
                <a:solidFill>
                  <a:srgbClr val="000066"/>
                </a:solidFill>
              </a:rPr>
              <a:t>các</a:t>
            </a:r>
            <a:r>
              <a:rPr lang="en-US" altLang="en-US" sz="3733" b="1" dirty="0">
                <a:solidFill>
                  <a:srgbClr val="000066"/>
                </a:solidFill>
              </a:rPr>
              <a:t> </a:t>
            </a:r>
            <a:r>
              <a:rPr lang="en-US" altLang="en-US" sz="3733" b="1" dirty="0" err="1">
                <a:solidFill>
                  <a:srgbClr val="000066"/>
                </a:solidFill>
              </a:rPr>
              <a:t>cụm</a:t>
            </a:r>
            <a:r>
              <a:rPr lang="en-US" altLang="en-US" sz="3733" b="1" dirty="0">
                <a:solidFill>
                  <a:srgbClr val="000066"/>
                </a:solidFill>
              </a:rPr>
              <a:t> </a:t>
            </a:r>
            <a:r>
              <a:rPr lang="en-US" altLang="en-US" sz="3733" b="1" dirty="0" err="1">
                <a:solidFill>
                  <a:srgbClr val="000066"/>
                </a:solidFill>
              </a:rPr>
              <a:t>từ</a:t>
            </a:r>
            <a:r>
              <a:rPr lang="en-US" altLang="en-US" sz="3733" b="1" dirty="0">
                <a:solidFill>
                  <a:srgbClr val="000066"/>
                </a:solidFill>
              </a:rPr>
              <a:t> </a:t>
            </a:r>
            <a:r>
              <a:rPr lang="en-US" altLang="en-US" sz="3733" b="1" dirty="0" err="1">
                <a:solidFill>
                  <a:srgbClr val="000066"/>
                </a:solidFill>
              </a:rPr>
              <a:t>chỉ</a:t>
            </a:r>
            <a:r>
              <a:rPr lang="en-US" altLang="en-US" sz="3733" b="1" dirty="0">
                <a:solidFill>
                  <a:srgbClr val="000066"/>
                </a:solidFill>
              </a:rPr>
              <a:t> </a:t>
            </a:r>
            <a:r>
              <a:rPr lang="en-US" altLang="en-US" sz="3733" b="1" dirty="0" err="1">
                <a:solidFill>
                  <a:srgbClr val="000066"/>
                </a:solidFill>
              </a:rPr>
              <a:t>những</a:t>
            </a:r>
            <a:r>
              <a:rPr lang="en-US" altLang="en-US" sz="3733" b="1" dirty="0">
                <a:solidFill>
                  <a:srgbClr val="000066"/>
                </a:solidFill>
              </a:rPr>
              <a:t> </a:t>
            </a:r>
            <a:r>
              <a:rPr lang="en-US" altLang="en-US" sz="3733" b="1" dirty="0" err="1">
                <a:solidFill>
                  <a:srgbClr val="000066"/>
                </a:solidFill>
              </a:rPr>
              <a:t>hoạt</a:t>
            </a:r>
            <a:r>
              <a:rPr lang="en-US" altLang="en-US" sz="3733" b="1" dirty="0">
                <a:solidFill>
                  <a:srgbClr val="000066"/>
                </a:solidFill>
              </a:rPr>
              <a:t> </a:t>
            </a:r>
            <a:r>
              <a:rPr lang="en-US" altLang="en-US" sz="3733" b="1" dirty="0" err="1">
                <a:solidFill>
                  <a:srgbClr val="000066"/>
                </a:solidFill>
              </a:rPr>
              <a:t>động</a:t>
            </a:r>
            <a:r>
              <a:rPr lang="en-US" altLang="en-US" sz="3733" b="1" dirty="0">
                <a:solidFill>
                  <a:srgbClr val="000066"/>
                </a:solidFill>
              </a:rPr>
              <a:t> </a:t>
            </a:r>
            <a:r>
              <a:rPr lang="en-US" altLang="en-US" sz="3733" b="1" dirty="0" err="1">
                <a:solidFill>
                  <a:srgbClr val="000066"/>
                </a:solidFill>
              </a:rPr>
              <a:t>ấy</a:t>
            </a:r>
            <a:r>
              <a:rPr lang="en-US" altLang="en-US" sz="3733" b="1" dirty="0">
                <a:solidFill>
                  <a:srgbClr val="000066"/>
                </a:solidFill>
              </a:rPr>
              <a:t>:</a:t>
            </a:r>
          </a:p>
          <a:p>
            <a:pPr algn="l" eaLnBrk="1" hangingPunct="1">
              <a:spcBef>
                <a:spcPct val="50000"/>
              </a:spcBef>
              <a:buFontTx/>
              <a:buChar char="-"/>
            </a:pPr>
            <a:r>
              <a:rPr lang="en-US" altLang="en-US" sz="4267" b="1" dirty="0">
                <a:solidFill>
                  <a:srgbClr val="FF0000"/>
                </a:solidFill>
              </a:rPr>
              <a:t> </a:t>
            </a:r>
            <a:r>
              <a:rPr lang="en-US" altLang="en-US" sz="4267" b="1" dirty="0" err="1">
                <a:solidFill>
                  <a:srgbClr val="FF0000"/>
                </a:solidFill>
              </a:rPr>
              <a:t>Các</a:t>
            </a:r>
            <a:r>
              <a:rPr lang="en-US" altLang="en-US" sz="4267" b="1" dirty="0">
                <a:solidFill>
                  <a:srgbClr val="FF0000"/>
                </a:solidFill>
              </a:rPr>
              <a:t> </a:t>
            </a:r>
            <a:r>
              <a:rPr lang="en-US" altLang="en-US" sz="4267" b="1" dirty="0" err="1">
                <a:solidFill>
                  <a:srgbClr val="FF0000"/>
                </a:solidFill>
              </a:rPr>
              <a:t>hoạt</a:t>
            </a:r>
            <a:r>
              <a:rPr lang="en-US" altLang="en-US" sz="4267" b="1" dirty="0">
                <a:solidFill>
                  <a:srgbClr val="FF0000"/>
                </a:solidFill>
              </a:rPr>
              <a:t> </a:t>
            </a:r>
            <a:r>
              <a:rPr lang="en-US" altLang="en-US" sz="4267" b="1" dirty="0" err="1">
                <a:solidFill>
                  <a:srgbClr val="FF0000"/>
                </a:solidFill>
              </a:rPr>
              <a:t>động</a:t>
            </a:r>
            <a:r>
              <a:rPr lang="en-US" altLang="en-US" sz="4267" b="1" dirty="0">
                <a:solidFill>
                  <a:srgbClr val="FF0000"/>
                </a:solidFill>
              </a:rPr>
              <a:t> ở </a:t>
            </a:r>
            <a:r>
              <a:rPr lang="en-US" altLang="en-US" sz="4267" b="1" dirty="0" err="1">
                <a:solidFill>
                  <a:srgbClr val="FF0000"/>
                </a:solidFill>
              </a:rPr>
              <a:t>nhà</a:t>
            </a:r>
            <a:r>
              <a:rPr lang="en-US" altLang="en-US" sz="4267" b="1" dirty="0"/>
              <a:t>        M: </a:t>
            </a:r>
            <a:r>
              <a:rPr lang="en-US" altLang="en-US" sz="4267" b="1" dirty="0" err="1"/>
              <a:t>quét</a:t>
            </a:r>
            <a:r>
              <a:rPr lang="en-US" altLang="en-US" sz="4267" b="1" dirty="0"/>
              <a:t> </a:t>
            </a:r>
            <a:r>
              <a:rPr lang="en-US" altLang="en-US" sz="4267" b="1" dirty="0" err="1"/>
              <a:t>nhà</a:t>
            </a:r>
            <a:endParaRPr lang="en-US" altLang="en-US" sz="4267" b="1" dirty="0"/>
          </a:p>
          <a:p>
            <a:pPr algn="l" eaLnBrk="1" hangingPunct="1">
              <a:spcBef>
                <a:spcPct val="50000"/>
              </a:spcBef>
              <a:buFontTx/>
              <a:buChar char="-"/>
            </a:pPr>
            <a:r>
              <a:rPr lang="en-US" altLang="en-US" sz="4267" b="1" dirty="0">
                <a:solidFill>
                  <a:srgbClr val="FF0000"/>
                </a:solidFill>
              </a:rPr>
              <a:t> </a:t>
            </a:r>
            <a:r>
              <a:rPr lang="en-US" altLang="en-US" sz="4267" b="1" dirty="0" err="1">
                <a:solidFill>
                  <a:srgbClr val="FF0000"/>
                </a:solidFill>
              </a:rPr>
              <a:t>Các</a:t>
            </a:r>
            <a:r>
              <a:rPr lang="en-US" altLang="en-US" sz="4267" b="1" dirty="0">
                <a:solidFill>
                  <a:srgbClr val="FF0000"/>
                </a:solidFill>
              </a:rPr>
              <a:t> </a:t>
            </a:r>
            <a:r>
              <a:rPr lang="en-US" altLang="en-US" sz="4267" b="1" dirty="0" err="1">
                <a:solidFill>
                  <a:srgbClr val="FF0000"/>
                </a:solidFill>
              </a:rPr>
              <a:t>hoạt</a:t>
            </a:r>
            <a:r>
              <a:rPr lang="en-US" altLang="en-US" sz="4267" b="1" dirty="0">
                <a:solidFill>
                  <a:srgbClr val="FF0000"/>
                </a:solidFill>
              </a:rPr>
              <a:t> </a:t>
            </a:r>
            <a:r>
              <a:rPr lang="en-US" altLang="en-US" sz="4267" b="1" dirty="0" err="1">
                <a:solidFill>
                  <a:srgbClr val="FF0000"/>
                </a:solidFill>
              </a:rPr>
              <a:t>động</a:t>
            </a:r>
            <a:r>
              <a:rPr lang="en-US" altLang="en-US" sz="4267" b="1" dirty="0">
                <a:solidFill>
                  <a:srgbClr val="FF0000"/>
                </a:solidFill>
              </a:rPr>
              <a:t> ở </a:t>
            </a:r>
            <a:r>
              <a:rPr lang="en-US" altLang="en-US" sz="4267" b="1" dirty="0" err="1">
                <a:solidFill>
                  <a:srgbClr val="FF0000"/>
                </a:solidFill>
              </a:rPr>
              <a:t>trường</a:t>
            </a:r>
            <a:r>
              <a:rPr lang="en-US" altLang="en-US" sz="4267" b="1" dirty="0">
                <a:solidFill>
                  <a:srgbClr val="FF0000"/>
                </a:solidFill>
              </a:rPr>
              <a:t>  </a:t>
            </a:r>
            <a:r>
              <a:rPr lang="en-US" altLang="en-US" sz="4267" b="1" dirty="0"/>
              <a:t>M: </a:t>
            </a:r>
            <a:r>
              <a:rPr lang="en-US" altLang="en-US" sz="4267" b="1" dirty="0" err="1"/>
              <a:t>làm</a:t>
            </a:r>
            <a:r>
              <a:rPr lang="en-US" altLang="en-US" sz="4267" b="1" dirty="0"/>
              <a:t> </a:t>
            </a:r>
            <a:r>
              <a:rPr lang="en-US" altLang="en-US" sz="4267" b="1" dirty="0" err="1"/>
              <a:t>bài</a:t>
            </a:r>
            <a:endParaRPr lang="en-US" altLang="en-US" sz="4267" b="1" dirty="0"/>
          </a:p>
          <a:p>
            <a:pPr algn="l" eaLnBrk="1" hangingPunct="1">
              <a:spcBef>
                <a:spcPct val="50000"/>
              </a:spcBef>
            </a:pPr>
            <a:endParaRPr lang="en-US" altLang="en-US" sz="3733" b="1" dirty="0">
              <a:latin typeface="Times New Roman" panose="02020603050405020304" pitchFamily="18" charset="0"/>
            </a:endParaRPr>
          </a:p>
        </p:txBody>
      </p:sp>
      <p:sp>
        <p:nvSpPr>
          <p:cNvPr id="26667" name="Line 43">
            <a:extLst>
              <a:ext uri="{FF2B5EF4-FFF2-40B4-BE49-F238E27FC236}">
                <a16:creationId xmlns:a16="http://schemas.microsoft.com/office/drawing/2014/main" id="{D3E1E51B-4E1C-29AE-7E59-925B5C4ACB2B}"/>
              </a:ext>
            </a:extLst>
          </p:cNvPr>
          <p:cNvSpPr>
            <a:spLocks noChangeShapeType="1"/>
          </p:cNvSpPr>
          <p:nvPr/>
        </p:nvSpPr>
        <p:spPr bwMode="auto">
          <a:xfrm>
            <a:off x="7924800" y="4953000"/>
            <a:ext cx="10160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2400"/>
          </a:p>
        </p:txBody>
      </p:sp>
      <p:sp>
        <p:nvSpPr>
          <p:cNvPr id="11" name="Line 43">
            <a:extLst>
              <a:ext uri="{FF2B5EF4-FFF2-40B4-BE49-F238E27FC236}">
                <a16:creationId xmlns:a16="http://schemas.microsoft.com/office/drawing/2014/main" id="{0416742E-28DC-753E-CFF0-A5AD70A138C8}"/>
              </a:ext>
            </a:extLst>
          </p:cNvPr>
          <p:cNvSpPr>
            <a:spLocks noChangeShapeType="1"/>
          </p:cNvSpPr>
          <p:nvPr/>
        </p:nvSpPr>
        <p:spPr bwMode="auto">
          <a:xfrm>
            <a:off x="7747000" y="5943600"/>
            <a:ext cx="10160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2400"/>
          </a:p>
        </p:txBody>
      </p:sp>
      <p:grpSp>
        <p:nvGrpSpPr>
          <p:cNvPr id="13319" name="Group 9">
            <a:extLst>
              <a:ext uri="{FF2B5EF4-FFF2-40B4-BE49-F238E27FC236}">
                <a16:creationId xmlns:a16="http://schemas.microsoft.com/office/drawing/2014/main" id="{0D99C98E-E5EF-D67A-4673-2D49CCCEC78F}"/>
              </a:ext>
            </a:extLst>
          </p:cNvPr>
          <p:cNvGrpSpPr>
            <a:grpSpLocks/>
          </p:cNvGrpSpPr>
          <p:nvPr/>
        </p:nvGrpSpPr>
        <p:grpSpPr bwMode="auto">
          <a:xfrm>
            <a:off x="624417" y="685800"/>
            <a:ext cx="4785783" cy="1219200"/>
            <a:chOff x="899592" y="1317625"/>
            <a:chExt cx="3810000" cy="1219200"/>
          </a:xfrm>
        </p:grpSpPr>
        <p:sp>
          <p:nvSpPr>
            <p:cNvPr id="13320" name="Oval 54">
              <a:extLst>
                <a:ext uri="{FF2B5EF4-FFF2-40B4-BE49-F238E27FC236}">
                  <a16:creationId xmlns:a16="http://schemas.microsoft.com/office/drawing/2014/main" id="{7C8D7725-D2B4-8A35-17F5-4FBB64C4C5F6}"/>
                </a:ext>
              </a:extLst>
            </p:cNvPr>
            <p:cNvSpPr>
              <a:spLocks noChangeArrowheads="1"/>
            </p:cNvSpPr>
            <p:nvPr/>
          </p:nvSpPr>
          <p:spPr bwMode="auto">
            <a:xfrm>
              <a:off x="899592" y="1317625"/>
              <a:ext cx="3810000" cy="1219200"/>
            </a:xfrm>
            <a:prstGeom prst="ellipse">
              <a:avLst/>
            </a:prstGeom>
            <a:solidFill>
              <a:schemeClr val="bg1"/>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4800">
                <a:latin typeface="Times New Roman" panose="02020603050405020304" pitchFamily="18" charset="0"/>
                <a:cs typeface="Arial" panose="020B0604020202020204" pitchFamily="34" charset="0"/>
              </a:endParaRPr>
            </a:p>
          </p:txBody>
        </p:sp>
        <p:sp>
          <p:nvSpPr>
            <p:cNvPr id="13321" name="Rectangle 6">
              <a:extLst>
                <a:ext uri="{FF2B5EF4-FFF2-40B4-BE49-F238E27FC236}">
                  <a16:creationId xmlns:a16="http://schemas.microsoft.com/office/drawing/2014/main" id="{95EEAE46-C43F-6E73-15D9-88EAF765E1A3}"/>
                </a:ext>
              </a:extLst>
            </p:cNvPr>
            <p:cNvSpPr>
              <a:spLocks noChangeArrowheads="1"/>
            </p:cNvSpPr>
            <p:nvPr/>
          </p:nvSpPr>
          <p:spPr bwMode="auto">
            <a:xfrm>
              <a:off x="1176566" y="1676400"/>
              <a:ext cx="3423064"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pPr>
              <a:r>
                <a:rPr lang="en-US" altLang="en-US" sz="4800" b="1" dirty="0">
                  <a:solidFill>
                    <a:schemeClr val="tx2"/>
                  </a:solidFill>
                  <a:latin typeface="Times New Roman" panose="02020603050405020304" pitchFamily="18" charset="0"/>
                </a:rPr>
                <a:t>III. </a:t>
              </a:r>
              <a:r>
                <a:rPr lang="en-US" altLang="en-US" sz="4800" b="1" dirty="0" err="1">
                  <a:solidFill>
                    <a:schemeClr val="tx2"/>
                  </a:solidFill>
                  <a:latin typeface="Times New Roman" panose="02020603050405020304" pitchFamily="18" charset="0"/>
                </a:rPr>
                <a:t>Luyệntập</a:t>
              </a:r>
              <a:endParaRPr lang="en-US" altLang="en-US" sz="4800" b="1" dirty="0">
                <a:solidFill>
                  <a:schemeClr val="tx2"/>
                </a:solidFill>
                <a:latin typeface="Times New Roman" panose="02020603050405020304" pitchFamily="18" charset="0"/>
              </a:endParaRPr>
            </a:p>
          </p:txBody>
        </p:sp>
      </p:grpSp>
      <p:cxnSp>
        <p:nvCxnSpPr>
          <p:cNvPr id="3" name="Straight Connector 2">
            <a:extLst>
              <a:ext uri="{FF2B5EF4-FFF2-40B4-BE49-F238E27FC236}">
                <a16:creationId xmlns:a16="http://schemas.microsoft.com/office/drawing/2014/main" id="{4378CBB3-9B26-F7C2-860E-ABFD4AC854BF}"/>
              </a:ext>
            </a:extLst>
          </p:cNvPr>
          <p:cNvCxnSpPr/>
          <p:nvPr/>
        </p:nvCxnSpPr>
        <p:spPr>
          <a:xfrm>
            <a:off x="3048000" y="2895600"/>
            <a:ext cx="46990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5" name="Straight Connector 4">
            <a:extLst>
              <a:ext uri="{FF2B5EF4-FFF2-40B4-BE49-F238E27FC236}">
                <a16:creationId xmlns:a16="http://schemas.microsoft.com/office/drawing/2014/main" id="{9FE2204C-1C7B-C800-FF26-1E94C3A1AB86}"/>
              </a:ext>
            </a:extLst>
          </p:cNvPr>
          <p:cNvCxnSpPr/>
          <p:nvPr/>
        </p:nvCxnSpPr>
        <p:spPr>
          <a:xfrm>
            <a:off x="2667000" y="3429000"/>
            <a:ext cx="39624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7" name="Straight Connector 6">
            <a:extLst>
              <a:ext uri="{FF2B5EF4-FFF2-40B4-BE49-F238E27FC236}">
                <a16:creationId xmlns:a16="http://schemas.microsoft.com/office/drawing/2014/main" id="{8EF34703-54CC-60F1-7C88-CAFC5087E9ED}"/>
              </a:ext>
            </a:extLst>
          </p:cNvPr>
          <p:cNvCxnSpPr/>
          <p:nvPr/>
        </p:nvCxnSpPr>
        <p:spPr>
          <a:xfrm>
            <a:off x="7162800" y="3429000"/>
            <a:ext cx="4056873" cy="0"/>
          </a:xfrm>
          <a:prstGeom prst="line">
            <a:avLst/>
          </a:prstGeom>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200">
                                            <p:txEl>
                                              <p:pRg st="1" end="1"/>
                                            </p:txEl>
                                          </p:spTgt>
                                        </p:tgtEl>
                                        <p:attrNameLst>
                                          <p:attrName>style.visibility</p:attrName>
                                        </p:attrNameLst>
                                      </p:cBhvr>
                                      <p:to>
                                        <p:strVal val="visible"/>
                                      </p:to>
                                    </p:set>
                                    <p:animEffect transition="in" filter="blinds(horizontal)">
                                      <p:cBhvr>
                                        <p:cTn id="7" dur="500"/>
                                        <p:tgtEl>
                                          <p:spTgt spid="620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200">
                                            <p:txEl>
                                              <p:pRg st="2" end="2"/>
                                            </p:txEl>
                                          </p:spTgt>
                                        </p:tgtEl>
                                        <p:attrNameLst>
                                          <p:attrName>style.visibility</p:attrName>
                                        </p:attrNameLst>
                                      </p:cBhvr>
                                      <p:to>
                                        <p:strVal val="visible"/>
                                      </p:to>
                                    </p:set>
                                    <p:animEffect transition="in" filter="blinds(horizontal)">
                                      <p:cBhvr>
                                        <p:cTn id="27" dur="500"/>
                                        <p:tgtEl>
                                          <p:spTgt spid="620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6667"/>
                                        </p:tgtEl>
                                        <p:attrNameLst>
                                          <p:attrName>style.visibility</p:attrName>
                                        </p:attrNameLst>
                                      </p:cBhvr>
                                      <p:to>
                                        <p:strVal val="visible"/>
                                      </p:to>
                                    </p:set>
                                    <p:anim calcmode="lin" valueType="num">
                                      <p:cBhvr additive="base">
                                        <p:cTn id="32" dur="500" fill="hold"/>
                                        <p:tgtEl>
                                          <p:spTgt spid="26667"/>
                                        </p:tgtEl>
                                        <p:attrNameLst>
                                          <p:attrName>ppt_x</p:attrName>
                                        </p:attrNameLst>
                                      </p:cBhvr>
                                      <p:tavLst>
                                        <p:tav tm="0">
                                          <p:val>
                                            <p:strVal val="#ppt_x"/>
                                          </p:val>
                                        </p:tav>
                                        <p:tav tm="100000">
                                          <p:val>
                                            <p:strVal val="#ppt_x"/>
                                          </p:val>
                                        </p:tav>
                                      </p:tavLst>
                                    </p:anim>
                                    <p:anim calcmode="lin" valueType="num">
                                      <p:cBhvr additive="base">
                                        <p:cTn id="33" dur="500" fill="hold"/>
                                        <p:tgtEl>
                                          <p:spTgt spid="2666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6200">
                                            <p:txEl>
                                              <p:pRg st="3" end="3"/>
                                            </p:txEl>
                                          </p:spTgt>
                                        </p:tgtEl>
                                        <p:attrNameLst>
                                          <p:attrName>style.visibility</p:attrName>
                                        </p:attrNameLst>
                                      </p:cBhvr>
                                      <p:to>
                                        <p:strVal val="visible"/>
                                      </p:to>
                                    </p:set>
                                    <p:animEffect transition="in" filter="blinds(horizontal)">
                                      <p:cBhvr>
                                        <p:cTn id="38" dur="500"/>
                                        <p:tgtEl>
                                          <p:spTgt spid="620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882</TotalTime>
  <Words>648</Words>
  <Application>Microsoft Office PowerPoint</Application>
  <PresentationFormat>Widescreen</PresentationFormat>
  <Paragraphs>75</Paragraphs>
  <Slides>18</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MS PGothic</vt:lpstr>
      <vt:lpstr>.VnTime</vt:lpstr>
      <vt:lpstr>Arial</vt:lpstr>
      <vt:lpstr>Calibri</vt:lpstr>
      <vt:lpstr>Century Schoolbook</vt:lpstr>
      <vt:lpstr>Times New Roman</vt:lpstr>
      <vt:lpstr>Office Theme</vt:lpstr>
      <vt:lpstr>PowerPoint Presentation</vt:lpstr>
      <vt:lpstr>PowerPoint Presentation</vt:lpstr>
      <vt:lpstr>PowerPoint Presentation</vt:lpstr>
      <vt:lpstr>   </vt:lpstr>
      <vt:lpstr>PowerPoint Presentation</vt:lpstr>
      <vt:lpstr>PowerPoint Presentation</vt:lpstr>
      <vt:lpstr>Từ chỉ 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85</cp:revision>
  <dcterms:created xsi:type="dcterms:W3CDTF">2019-11-14T13:02:06Z</dcterms:created>
  <dcterms:modified xsi:type="dcterms:W3CDTF">2022-12-26T08:00:18Z</dcterms:modified>
</cp:coreProperties>
</file>