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  <p:sldMasterId id="2147483667" r:id="rId3"/>
  </p:sldMasterIdLst>
  <p:notesMasterIdLst>
    <p:notesMasterId r:id="rId21"/>
  </p:notesMasterIdLst>
  <p:sldIdLst>
    <p:sldId id="529" r:id="rId4"/>
    <p:sldId id="530" r:id="rId5"/>
    <p:sldId id="299" r:id="rId6"/>
    <p:sldId id="480" r:id="rId7"/>
    <p:sldId id="419" r:id="rId8"/>
    <p:sldId id="522" r:id="rId9"/>
    <p:sldId id="521" r:id="rId10"/>
    <p:sldId id="505" r:id="rId11"/>
    <p:sldId id="523" r:id="rId12"/>
    <p:sldId id="524" r:id="rId13"/>
    <p:sldId id="511" r:id="rId14"/>
    <p:sldId id="487" r:id="rId15"/>
    <p:sldId id="451" r:id="rId16"/>
    <p:sldId id="516" r:id="rId17"/>
    <p:sldId id="520" r:id="rId18"/>
    <p:sldId id="492" r:id="rId19"/>
    <p:sldId id="526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69" d="100"/>
          <a:sy n="69" d="100"/>
        </p:scale>
        <p:origin x="840" y="78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9266F43-CB42-478F-B8CB-C79318557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6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95A2F5-3B03-4E61-9AE7-4D423EFB0B2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52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27464-5050-45C8-B283-304E84C90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5BB5-753C-41F7-B27D-239E659EE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A42CB-57B7-43F5-8E14-0B14991B3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04B-D546-4140-83CE-9898945FE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76484-275D-424D-83B5-F0DF9228D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73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754381" y="196829"/>
            <a:ext cx="946403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396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620"/>
            </a:lvl2pPr>
            <a:lvl3pPr lvl="2" indent="0">
              <a:spcBef>
                <a:spcPts val="0"/>
              </a:spcBef>
              <a:buNone/>
              <a:defRPr sz="1620"/>
            </a:lvl3pPr>
            <a:lvl4pPr lvl="3" indent="0">
              <a:spcBef>
                <a:spcPts val="0"/>
              </a:spcBef>
              <a:buNone/>
              <a:defRPr sz="1620"/>
            </a:lvl4pPr>
            <a:lvl5pPr lvl="4" indent="0">
              <a:spcBef>
                <a:spcPts val="0"/>
              </a:spcBef>
              <a:buNone/>
              <a:defRPr sz="1620"/>
            </a:lvl5pPr>
            <a:lvl6pPr lvl="5" indent="0">
              <a:spcBef>
                <a:spcPts val="0"/>
              </a:spcBef>
              <a:buNone/>
              <a:defRPr sz="1620"/>
            </a:lvl6pPr>
            <a:lvl7pPr lvl="6" indent="0">
              <a:spcBef>
                <a:spcPts val="0"/>
              </a:spcBef>
              <a:buNone/>
              <a:defRPr sz="1620"/>
            </a:lvl7pPr>
            <a:lvl8pPr lvl="7" indent="0">
              <a:spcBef>
                <a:spcPts val="0"/>
              </a:spcBef>
              <a:buNone/>
              <a:defRPr sz="1620"/>
            </a:lvl8pPr>
            <a:lvl9pPr lvl="8" indent="0">
              <a:spcBef>
                <a:spcPts val="0"/>
              </a:spcBef>
              <a:buNone/>
              <a:defRPr sz="162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754381" y="1825625"/>
            <a:ext cx="946403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05740" marR="0" lvl="0" indent="-45720" algn="l" rtl="0">
              <a:lnSpc>
                <a:spcPct val="90000"/>
              </a:lnSpc>
              <a:spcBef>
                <a:spcPts val="900"/>
              </a:spcBef>
              <a:buClr>
                <a:schemeClr val="dk1"/>
              </a:buClr>
              <a:buSzPct val="10000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17220" marR="0" lvl="1" indent="-6858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9144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40180" marR="0" lvl="3" indent="-102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51660" marR="0" lvl="4" indent="-102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63140" marR="0" lvl="5" indent="-102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674620" marR="0" lvl="6" indent="-102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086100" marR="0" lvl="7" indent="-102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497580" marR="0" lvl="8" indent="-102870" algn="l" rtl="0">
              <a:lnSpc>
                <a:spcPct val="90000"/>
              </a:lnSpc>
              <a:spcBef>
                <a:spcPts val="450"/>
              </a:spcBef>
              <a:buClr>
                <a:schemeClr val="dk1"/>
              </a:buClr>
              <a:buSzPct val="100000"/>
              <a:buFont typeface="Arial"/>
              <a:buChar char="•"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754380" y="6356351"/>
            <a:ext cx="246888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2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algn="l" defTabSz="822960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3634740" y="6356351"/>
            <a:ext cx="370332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2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algn="l" defTabSz="822960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7749540" y="6356351"/>
            <a:ext cx="246888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62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algn="l" defTabSz="822960">
              <a:defRPr/>
            </a:pPr>
            <a:fld id="{9FFF0030-A7BB-4B17-BA94-212CE9FDA66A}" type="slidenum">
              <a:rPr lang="en-US" altLang="en-US" smtClean="0">
                <a:solidFill>
                  <a:srgbClr val="000000"/>
                </a:solidFill>
              </a:rPr>
              <a:pPr algn="l" defTabSz="822960">
                <a:defRPr/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7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FAFFCE65-12E8-4E3B-BAB3-599ECC6FEFD6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482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8D632184-70F9-4A15-8E7F-782F10EA8EEC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3640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4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EA4C577F-3E06-4BEC-8413-BE14533F1425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384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EA6F2BA0-4E49-4BC2-962B-F945CC85FECE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99258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3" y="1535113"/>
            <a:ext cx="4850130" cy="639763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3" y="2174875"/>
            <a:ext cx="4850130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E2B54122-2BEE-46B7-AC9A-7CF02CBB42D8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253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18CB-5528-4403-BEE3-A548FF57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41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5B4892E2-E1B3-4D8D-B4C6-85FD70189F84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128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D2F877CA-EFED-4587-8C05-4BCBB408B4D1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185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3" y="273049"/>
            <a:ext cx="3609976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3" y="1435102"/>
            <a:ext cx="3609976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E4A75699-5723-4A05-BA0F-9C8C4BEDB2B9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7808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9"/>
            <a:ext cx="6583680" cy="8048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6F53C1BC-E50A-4B68-8747-3F5BAC302F56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7679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1B1700B1-41B5-4929-93FA-CA7AD90153DF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315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1097280">
              <a:defRPr/>
            </a:pPr>
            <a:fld id="{2B96CDEF-0E74-48E4-AC9E-D48190394D01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715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0FF1-181A-46A2-BFBF-6D666BC4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39155-5B07-4A04-8595-8D0F11AA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1BCCE-E0EC-4E34-8841-9C30659E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8493-93AC-40FE-B6D1-FC794D848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7821-CD3F-4478-B270-6D7B33E7E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734BD-6D8C-4F22-B7C6-7B303BA31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150F380B-E37B-46BC-B710-91F706ADC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754380" y="196851"/>
            <a:ext cx="946404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754380" y="1825625"/>
            <a:ext cx="946404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390" y="185739"/>
            <a:ext cx="818674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386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11480"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822960"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234440"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645920"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26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8640" y="274320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8640" y="1600200"/>
            <a:ext cx="987552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986"/>
            <a:ext cx="2560320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40">
                <a:solidFill>
                  <a:srgbClr val="898989"/>
                </a:solidFill>
                <a:latin typeface="Arial" charset="0"/>
              </a:defRPr>
            </a:lvl1pPr>
          </a:lstStyle>
          <a:p>
            <a:pPr algn="l" defTabSz="109728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986"/>
            <a:ext cx="3474720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40">
                <a:solidFill>
                  <a:srgbClr val="898989"/>
                </a:solidFill>
                <a:latin typeface="Arial" charset="0"/>
              </a:defRPr>
            </a:lvl1pPr>
          </a:lstStyle>
          <a:p>
            <a:pPr defTabSz="109728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6356986"/>
            <a:ext cx="2560320" cy="36576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40" smtClean="0">
                <a:solidFill>
                  <a:srgbClr val="898989"/>
                </a:solidFill>
              </a:defRPr>
            </a:lvl1pPr>
          </a:lstStyle>
          <a:p>
            <a:pPr defTabSz="1097280">
              <a:defRPr/>
            </a:pPr>
            <a:fld id="{3A5184D8-9D23-4835-8D0F-782A6793799A}" type="slidenum">
              <a:rPr lang="en-US" altLang="en-US" smtClean="0">
                <a:latin typeface="Arial" panose="020B0604020202020204" pitchFamily="34" charset="0"/>
              </a:rPr>
              <a:pPr defTabSz="1097280"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26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1"/>
          </a:solidFill>
          <a:latin typeface="Calibri" pitchFamily="34" charset="0"/>
        </a:defRPr>
      </a:lvl9pPr>
    </p:titleStyle>
    <p:bodyStyle>
      <a:lvl1pPr marL="411480" indent="-411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gif"/><Relationship Id="rId2" Type="http://schemas.openxmlformats.org/officeDocument/2006/relationships/audio" Target="file:///D:\M&#225;i%20Tr&#432;&#7901;ng%20N&#417;i%20H&#7885;c%20Bao%20&#272;i&#7873;u%20Hay%20Beat.mp3" TargetMode="External"/><Relationship Id="rId1" Type="http://schemas.openxmlformats.org/officeDocument/2006/relationships/audio" Target="file:///D:\Nh&#7841;c%20H&#242;a%20T&#7845;u%20Hay%20-%20Paul%20Mauriat%20-%20Toccata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png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0.gif"/><Relationship Id="rId3" Type="http://schemas.microsoft.com/office/2007/relationships/media" Target="../media/media1.mp3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audio" Target="../media/media1.mp3"/><Relationship Id="rId9" Type="http://schemas.openxmlformats.org/officeDocument/2006/relationships/image" Target="../media/image18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30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26.png"/><Relationship Id="rId4" Type="http://schemas.openxmlformats.org/officeDocument/2006/relationships/image" Target="../media/image24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gif"/><Relationship Id="rId4" Type="http://schemas.openxmlformats.org/officeDocument/2006/relationships/image" Target="../media/image3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1051560"/>
            <a:ext cx="14447520" cy="883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blumen-pflanzen0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11429" y="-215265"/>
            <a:ext cx="2023110" cy="13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blumen-pflanzen0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19906">
            <a:off x="9418320" y="76201"/>
            <a:ext cx="1920240" cy="124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388746" y="859156"/>
            <a:ext cx="8195310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8948"/>
              </a:avLst>
            </a:prstTxWarp>
          </a:bodyPr>
          <a:lstStyle/>
          <a:p>
            <a:pPr defTabSz="1097280"/>
            <a:r>
              <a:rPr lang="en-US" sz="216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NHIỆT LIỆT CHÀO MỪNG QUÝ THẦY CÔ VỀ DỰ GIỜ</a:t>
            </a:r>
          </a:p>
        </p:txBody>
      </p:sp>
      <p:pic>
        <p:nvPicPr>
          <p:cNvPr id="3078" name="Picture 6" descr="blumen-pflanzen0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91877">
            <a:off x="9342121" y="5391151"/>
            <a:ext cx="1687830" cy="157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blumen-pflanzen0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7460">
            <a:off x="-365759" y="5471160"/>
            <a:ext cx="202311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2891791" y="1864785"/>
            <a:ext cx="5436870" cy="1259416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defTabSz="1097280">
              <a:defRPr/>
            </a:pPr>
            <a:r>
              <a:rPr lang="en-US" sz="384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sz="384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ÂM NHẠC</a:t>
            </a:r>
          </a:p>
          <a:p>
            <a:pPr defTabSz="1097280">
              <a:defRPr/>
            </a:pPr>
            <a:r>
              <a:rPr lang="en-US" sz="336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36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1B</a:t>
            </a:r>
            <a:endParaRPr lang="en-US" sz="3360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1" name="Picture 17" descr="Picture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460" y="990601"/>
            <a:ext cx="157734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8" descr="Picture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762001"/>
            <a:ext cx="157734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9" descr="Picture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73269">
            <a:off x="794385" y="5530216"/>
            <a:ext cx="1314450" cy="107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0" descr="Picture1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5515">
            <a:off x="8566785" y="5663566"/>
            <a:ext cx="1314450" cy="107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" descr="mm6dkp7nq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96" y="4842511"/>
            <a:ext cx="1586864" cy="164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 descr="mm6dkp7nq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06" y="4842510"/>
            <a:ext cx="1495424" cy="154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3" name="WordArt 8"/>
          <p:cNvSpPr>
            <a:spLocks noChangeArrowheads="1" noChangeShapeType="1" noTextEdit="1"/>
          </p:cNvSpPr>
          <p:nvPr/>
        </p:nvSpPr>
        <p:spPr bwMode="auto">
          <a:xfrm>
            <a:off x="2630806" y="3754967"/>
            <a:ext cx="6494144" cy="791633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48046"/>
              </a:avLst>
            </a:prstTxWarp>
          </a:bodyPr>
          <a:lstStyle/>
          <a:p>
            <a:pPr defTabSz="1097280">
              <a:defRPr/>
            </a:pPr>
            <a:endParaRPr lang="en-US" sz="12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defTabSz="1097280">
              <a:defRPr/>
            </a:pPr>
            <a:r>
              <a:rPr lang="vi-VN" sz="216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Giáo viên: </a:t>
            </a:r>
            <a:r>
              <a:rPr lang="en-US" sz="168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NGUYỄN CHÍ CÔNG</a:t>
            </a:r>
            <a:endParaRPr lang="en-US" sz="2160" b="1" kern="10" dirty="0">
              <a:solidFill>
                <a:srgbClr val="0000FF"/>
              </a:solidFill>
              <a:latin typeface=".VnCommercial Script" pitchFamily="34" charset="0"/>
              <a:cs typeface="Times New Roman"/>
            </a:endParaRPr>
          </a:p>
        </p:txBody>
      </p:sp>
      <p:pic>
        <p:nvPicPr>
          <p:cNvPr id="3" name="Nhạc Hòa Tấu Hay - Paul Mauriat - Tocc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190" y="356236"/>
            <a:ext cx="731520" cy="81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ái Trường Nơi Học Bao Điều Hay Bea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" y="3124200"/>
            <a:ext cx="731520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9970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2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0575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3057525"/>
            <a:ext cx="574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953000"/>
            <a:ext cx="5762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992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387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953000"/>
            <a:ext cx="574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9896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987425" y="1052513"/>
            <a:ext cx="8891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GÕ THEO MẪU TIẾT TẤU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4"/>
          <a:stretch>
            <a:fillRect/>
          </a:stretch>
        </p:blipFill>
        <p:spPr bwMode="auto">
          <a:xfrm>
            <a:off x="1382713" y="2205038"/>
            <a:ext cx="79914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8"/>
          <a:stretch>
            <a:fillRect/>
          </a:stretch>
        </p:blipFill>
        <p:spPr bwMode="auto">
          <a:xfrm>
            <a:off x="1362075" y="3716338"/>
            <a:ext cx="799306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2713" y="2276475"/>
            <a:ext cx="8051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XEM TRANH VÀ KỂ LẠI TÊN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CÁC BÀI HÁT Ở CÁC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CHỦ ĐỀ ĐÃ HỌC </a:t>
            </a:r>
          </a:p>
        </p:txBody>
      </p:sp>
      <p:pic>
        <p:nvPicPr>
          <p:cNvPr id="1229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315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5472113" y="765175"/>
            <a:ext cx="5110162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446088" y="692150"/>
            <a:ext cx="4978400" cy="59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15988" y="44450"/>
            <a:ext cx="8891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713CB"/>
                </a:solidFill>
              </a:rPr>
              <a:t>XEM TRANH VÀ KỂ TÊN CÁC BÀI HÁT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988" y="1052513"/>
            <a:ext cx="203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TỔ QUỐC TA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49913" y="1316038"/>
            <a:ext cx="3940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CHÀO NGƯỜI BẠN MỚI ĐẾN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575" y="4005263"/>
            <a:ext cx="271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VÀO RỪNG HOA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99063" y="4149725"/>
            <a:ext cx="3743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LỚP MỘT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7938" y="2371725"/>
            <a:ext cx="82153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TRÌNH DIỄN BÀI HÁT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Ở CÁC CHỦ ĐỀ ĐÃ HỌC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90938"/>
            <a:ext cx="28543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517900"/>
            <a:ext cx="515620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5365" name="Picture 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15888"/>
            <a:ext cx="4411663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223838"/>
            <a:ext cx="3875088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18038" y="222250"/>
            <a:ext cx="1731962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5</a:t>
            </a:r>
            <a:endParaRPr lang="en-US" altLang="en-US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897063" y="1773238"/>
            <a:ext cx="69738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</a:rPr>
              <a:t>ÔN TẬP HỌC KÌ 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6390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41663"/>
            <a:ext cx="21050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2924175"/>
            <a:ext cx="3938587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2790825"/>
            <a:ext cx="3614737" cy="274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47732" y="433223"/>
            <a:ext cx="10002735" cy="309112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>
                <a:solidFill>
                  <a:srgbClr val="FFFFFF"/>
                </a:solidFill>
                <a:cs typeface="Times New Roman" panose="02020603050405020304" pitchFamily="18" charset="0"/>
              </a:rPr>
              <a:t>Chúc</a:t>
            </a:r>
            <a:r>
              <a:rPr lang="en-US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quý thầy cô mạnh khỏe</a:t>
            </a:r>
          </a:p>
          <a:p>
            <a:pPr algn="l" defTabSz="8229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9" y="1753492"/>
            <a:ext cx="3541702" cy="1770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4" y="2172105"/>
            <a:ext cx="3382857" cy="4240000"/>
          </a:xfrm>
          <a:prstGeom prst="rect">
            <a:avLst/>
          </a:prstGeom>
        </p:spPr>
      </p:pic>
      <p:pic>
        <p:nvPicPr>
          <p:cNvPr id="6" name="Picture 5" descr="C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196" y="6073232"/>
            <a:ext cx="459521" cy="441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02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040438" y="3429000"/>
            <a:ext cx="41259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3C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4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0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333375"/>
            <a:ext cx="950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cs typeface="Times New Roman" panose="02020603050405020304" pitchFamily="18" charset="0"/>
              </a:rPr>
              <a:t>Trò chơi: </a:t>
            </a:r>
            <a:r>
              <a:rPr lang="en-US" altLang="en-US" sz="4400" i="1">
                <a:solidFill>
                  <a:srgbClr val="0000FF"/>
                </a:solidFill>
                <a:cs typeface="Times New Roman" panose="02020603050405020304" pitchFamily="18" charset="0"/>
              </a:rPr>
              <a:t>“Vũ điệu âm thanh”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4121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32441"/>
                    <a:ext cx="260980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5411" y="1332441"/>
                    <a:ext cx="258462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6538" y="1332441"/>
                    <a:ext cx="271889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5288" y="1332441"/>
                    <a:ext cx="246714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7394" y="1332441"/>
                    <a:ext cx="263497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2927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2306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6089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2461" y="1321037"/>
                    <a:ext cx="23412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3029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3457" y="1321037"/>
                    <a:ext cx="19804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6236"/>
                    <a:ext cx="215665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3645" y="1336236"/>
                    <a:ext cx="202238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39736" y="1336236"/>
                    <a:ext cx="268532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6108" y="1336236"/>
                    <a:ext cx="226574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59892" y="1336236"/>
                    <a:ext cx="227413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6824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3265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2854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0555" y="1326732"/>
                    <a:ext cx="2660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27625" y="1326732"/>
                    <a:ext cx="26937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4837" y="1326732"/>
                    <a:ext cx="2400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49" descr="D:\GIÁO ÁN 1 2020-2021\HÌNH SOẠN GIÁO ÁN\Ôn tập\HKII\Ôn tập cuối kì 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16956" r="17209" b="54625"/>
          <a:stretch>
            <a:fillRect/>
          </a:stretch>
        </p:blipFill>
        <p:spPr bwMode="auto">
          <a:xfrm>
            <a:off x="2174875" y="1778000"/>
            <a:ext cx="6731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VŨ ĐIỆU ÂM THANH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61756" y="591457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6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36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57388" y="1565275"/>
            <a:ext cx="73453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BAN NHẠC ĐÔ RÊ 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524125"/>
            <a:ext cx="48799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148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69975"/>
            <a:ext cx="6985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382" y="119675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5225" y="3068638"/>
            <a:ext cx="85867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THEO SẮC THÁI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TO – NHỎ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038475" y="2924175"/>
            <a:ext cx="460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25621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7856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366125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765425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622800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9888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967663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046538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358063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765550" y="5106988"/>
            <a:ext cx="238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722938" y="5106988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1904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9275" y="2708275"/>
            <a:ext cx="7278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7795</TotalTime>
  <Words>150</Words>
  <Application>Microsoft Office PowerPoint</Application>
  <PresentationFormat>Custom</PresentationFormat>
  <Paragraphs>34</Paragraphs>
  <Slides>17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.VnCommercial Script</vt:lpstr>
      <vt:lpstr>Arial</vt:lpstr>
      <vt:lpstr>Calibri</vt:lpstr>
      <vt:lpstr>Times New Roman</vt:lpstr>
      <vt:lpstr>Default Design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DELL</cp:lastModifiedBy>
  <cp:revision>648</cp:revision>
  <dcterms:created xsi:type="dcterms:W3CDTF">2010-04-30T18:19:48Z</dcterms:created>
  <dcterms:modified xsi:type="dcterms:W3CDTF">2022-12-31T13:38:24Z</dcterms:modified>
</cp:coreProperties>
</file>