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  <p:sldMasterId id="2147483710" r:id="rId4"/>
    <p:sldMasterId id="2147483722" r:id="rId5"/>
    <p:sldMasterId id="2147483734" r:id="rId6"/>
  </p:sldMasterIdLst>
  <p:notesMasterIdLst>
    <p:notesMasterId r:id="rId19"/>
  </p:notesMasterIdLst>
  <p:sldIdLst>
    <p:sldId id="282" r:id="rId7"/>
    <p:sldId id="269" r:id="rId8"/>
    <p:sldId id="266" r:id="rId9"/>
    <p:sldId id="278" r:id="rId10"/>
    <p:sldId id="284" r:id="rId11"/>
    <p:sldId id="258" r:id="rId12"/>
    <p:sldId id="273" r:id="rId13"/>
    <p:sldId id="274" r:id="rId14"/>
    <p:sldId id="275" r:id="rId15"/>
    <p:sldId id="276" r:id="rId16"/>
    <p:sldId id="277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95A2F5-3B03-4E61-9AE7-4D423EFB0B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82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48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00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06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4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0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1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16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AFFCE65-12E8-4E3B-BAB3-599ECC6FEFD6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784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D632184-70F9-4A15-8E7F-782F10EA8EEC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573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A4C577F-3E06-4BEC-8413-BE14533F1425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4555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A6F2BA0-4E49-4BC2-962B-F945CC85FECE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5404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2B54122-2BEE-46B7-AC9A-7CF02CBB42D8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6710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B4892E2-E1B3-4D8D-B4C6-85FD70189F84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152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D2F877CA-EFED-4587-8C05-4BCBB408B4D1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6897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4A75699-5723-4A05-BA0F-9C8C4BEDB2B9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6906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F53C1BC-E50A-4B68-8747-3F5BAC302F56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20616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1B1700B1-41B5-4929-93FA-CA7AD90153DF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4372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B96CDEF-0E74-48E4-AC9E-D48190394D01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2122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938E46B-9CF5-46B1-8434-3151AD9D8D1B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54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C5D7297-D303-4273-AD16-9EA750CA25EC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6195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2B3E57C-0D29-4AA8-A000-B5B65AF6C16F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5719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E95E704-4067-43EE-88D6-CDF299D52716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793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B5B777B-25E2-4A77-990D-3881264CE4B0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4353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598D0B1-3A53-48B2-ACFC-934DF751C133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7804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96774E4-138A-4552-B556-4F0ECB10DEB7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6367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4BCB61E-3657-45D5-BDF8-24D1077EAEEA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2930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33C0283-B798-4FB8-824C-A27D46B23E20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8802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6FDE71F-7D74-440F-818A-4DEC3B7DEF2B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030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ECA735B-EEC0-45A5-8AE8-790DAAEF84EE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5424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938E46B-9CF5-46B1-8434-3151AD9D8D1B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7847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C5D7297-D303-4273-AD16-9EA750CA25EC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120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2B3E57C-0D29-4AA8-A000-B5B65AF6C16F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2030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E95E704-4067-43EE-88D6-CDF299D52716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848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B5B777B-25E2-4A77-990D-3881264CE4B0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7340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598D0B1-3A53-48B2-ACFC-934DF751C133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90482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96774E4-138A-4552-B556-4F0ECB10DEB7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7517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4BCB61E-3657-45D5-BDF8-24D1077EAEEA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6845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33C0283-B798-4FB8-824C-A27D46B23E20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3168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6FDE71F-7D74-440F-818A-4DEC3B7DEF2B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9990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ECA735B-EEC0-45A5-8AE8-790DAAEF84EE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818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4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86"/>
            <a:ext cx="3860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4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86"/>
            <a:ext cx="2844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40" smtClean="0">
                <a:solidFill>
                  <a:srgbClr val="898989"/>
                </a:solidFill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A5184D8-9D23-4835-8D0F-782A6793799A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9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4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86"/>
            <a:ext cx="3860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4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86"/>
            <a:ext cx="2844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40" smtClean="0">
                <a:solidFill>
                  <a:srgbClr val="898989"/>
                </a:solidFill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4B5AD36-CC08-42EB-ADF6-6B786DDF1891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9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86"/>
            <a:ext cx="2844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4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86"/>
            <a:ext cx="3860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4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86"/>
            <a:ext cx="2844800" cy="3657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40" smtClean="0">
                <a:solidFill>
                  <a:srgbClr val="898989"/>
                </a:solidFill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4B5AD36-CC08-42EB-ADF6-6B786DDF1891}" type="slidenum">
              <a:rPr lang="en-US" altLang="en-US" smtClean="0">
                <a:latin typeface="Arial" panose="020B0604020202020204" pitchFamily="34" charset="0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80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gif"/><Relationship Id="rId2" Type="http://schemas.openxmlformats.org/officeDocument/2006/relationships/audio" Target="file:///D:\M&#225;i%20Tr&#432;&#7901;ng%20N&#417;i%20H&#7885;c%20Bao%20&#272;i&#7873;u%20Hay%20Beat.mp3" TargetMode="External"/><Relationship Id="rId1" Type="http://schemas.openxmlformats.org/officeDocument/2006/relationships/audio" Target="file:///D:\Nh&#7841;c%20H&#242;a%20T&#7845;u%20Hay%20-%20Paul%20Mauriat%20-%20Toccata.mp3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6.mp3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jp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14.png"/><Relationship Id="rId4" Type="http://schemas.openxmlformats.org/officeDocument/2006/relationships/audio" Target="../media/media8.mp3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6.xml"/><Relationship Id="rId1" Type="http://schemas.openxmlformats.org/officeDocument/2006/relationships/audio" Target="file:///D:\Nh&#7841;c%20H&#242;a%20T&#7845;u%20Hay%20-%20Paul%20Mauriat%20-%20Toccata.mp3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.mp3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1051560"/>
            <a:ext cx="14447520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blumen-pflanzen09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6132">
            <a:off x="598171" y="-215265"/>
            <a:ext cx="2023110" cy="130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blumen-pflanzen09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9906">
            <a:off x="10027920" y="76201"/>
            <a:ext cx="1920240" cy="124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998346" y="859156"/>
            <a:ext cx="8195310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8948"/>
              </a:avLst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6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GIỜ</a:t>
            </a:r>
          </a:p>
        </p:txBody>
      </p:sp>
      <p:pic>
        <p:nvPicPr>
          <p:cNvPr id="3078" name="Picture 6" descr="blumen-pflanzen09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1877">
            <a:off x="9951721" y="5391151"/>
            <a:ext cx="1687830" cy="157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blumen-pflanzen09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7460">
            <a:off x="243841" y="5471160"/>
            <a:ext cx="2023110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501391" y="1864785"/>
            <a:ext cx="5436870" cy="1259416"/>
          </a:xfrm>
          <a:prstGeom prst="rect">
            <a:avLst/>
          </a:prstGeom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4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84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ÂM NHẠC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6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336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3B</a:t>
            </a:r>
            <a:endParaRPr lang="en-US" sz="336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7" descr="Picture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060" y="990601"/>
            <a:ext cx="157734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8" descr="Picture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762001"/>
            <a:ext cx="157734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9" descr="Picture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73269">
            <a:off x="1403985" y="5530216"/>
            <a:ext cx="1314450" cy="107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0" descr="Picture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5515">
            <a:off x="9176385" y="5663566"/>
            <a:ext cx="1314450" cy="107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" descr="mm6dkp7nq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396" y="4842511"/>
            <a:ext cx="1586864" cy="164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5" descr="mm6dkp7nq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06" y="4842510"/>
            <a:ext cx="1495424" cy="15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WordArt 8"/>
          <p:cNvSpPr>
            <a:spLocks noChangeArrowheads="1" noChangeShapeType="1" noTextEdit="1"/>
          </p:cNvSpPr>
          <p:nvPr/>
        </p:nvSpPr>
        <p:spPr bwMode="auto">
          <a:xfrm>
            <a:off x="3240406" y="3754968"/>
            <a:ext cx="6494144" cy="791633"/>
          </a:xfrm>
          <a:prstGeom prst="rect">
            <a:avLst/>
          </a:prstGeom>
          <a:extLst/>
        </p:spPr>
        <p:txBody>
          <a:bodyPr wrap="none" fromWordArt="1">
            <a:prstTxWarp prst="textPlain">
              <a:avLst>
                <a:gd name="adj" fmla="val 48046"/>
              </a:avLst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" b="1" kern="1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6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Giáo viên: </a:t>
            </a:r>
            <a:r>
              <a:rPr lang="en-US" sz="168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NGUYỄN CHÍ CÔNG</a:t>
            </a:r>
            <a:endParaRPr lang="en-US" sz="2160" b="1" kern="10" dirty="0">
              <a:solidFill>
                <a:srgbClr val="0000FF"/>
              </a:solidFill>
              <a:latin typeface=".VnCommercial Script" pitchFamily="34" charset="0"/>
              <a:cs typeface="Times New Roman"/>
            </a:endParaRPr>
          </a:p>
        </p:txBody>
      </p:sp>
      <p:pic>
        <p:nvPicPr>
          <p:cNvPr id="3" name="Nhạc Hòa Tấu Hay - Paul Mauriat - Tocca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790" y="356236"/>
            <a:ext cx="731520" cy="81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ái Trường Nơi Học Bao Điều Hay Bea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" y="3124200"/>
            <a:ext cx="7315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307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9600" y="0"/>
            <a:ext cx="10972800" cy="6858000"/>
            <a:chOff x="0" y="0"/>
            <a:chExt cx="5760" cy="4320"/>
          </a:xfrm>
        </p:grpSpPr>
        <p:pic>
          <p:nvPicPr>
            <p:cNvPr id="29700" name="Picture 3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1" name="WordArt 4"/>
            <p:cNvSpPr>
              <a:spLocks noChangeArrowheads="1" noChangeShapeType="1" noTextEdit="1"/>
            </p:cNvSpPr>
            <p:nvPr/>
          </p:nvSpPr>
          <p:spPr bwMode="auto">
            <a:xfrm>
              <a:off x="912" y="1296"/>
              <a:ext cx="3840" cy="163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06"/>
                </a:avLst>
              </a:prstTxWarp>
            </a:bodyPr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60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 chúc quý thầy cô giáo mạnh khỏe – hạnh phúc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60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Chúc các em chăm ngoan – học giỏi.</a:t>
              </a:r>
            </a:p>
          </p:txBody>
        </p:sp>
      </p:grpSp>
      <p:pic>
        <p:nvPicPr>
          <p:cNvPr id="2" name="Nhạc Hòa Tấu Hay - Paul Mauriat - Tocca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99236"/>
            <a:ext cx="731520" cy="81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76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" y="109390"/>
            <a:ext cx="4057089" cy="968052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6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55476" y="565103"/>
            <a:ext cx="2000869" cy="629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  <p:pic>
        <p:nvPicPr>
          <p:cNvPr id="5" name="Picture 4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10149840" cy="223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615440" y="3048000"/>
            <a:ext cx="932688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9728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60">
                <a:solidFill>
                  <a:srgbClr val="0000CC"/>
                </a:solidFill>
                <a:latin typeface="Times New Roman" panose="02020603050405020304" pitchFamily="18" charset="0"/>
              </a:rPr>
              <a:t>Mì       i         í        i     Mà     a        á       a         à</a:t>
            </a:r>
            <a:r>
              <a:rPr lang="en-US" altLang="en-US" sz="336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9220" name="Picture 9" descr="HOLDB1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" y="4038600"/>
            <a:ext cx="2286000" cy="25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10"/>
          <p:cNvSpPr>
            <a:spLocks noChangeArrowheads="1"/>
          </p:cNvSpPr>
          <p:nvPr/>
        </p:nvSpPr>
        <p:spPr bwMode="auto">
          <a:xfrm>
            <a:off x="1066800" y="1905000"/>
            <a:ext cx="10241280" cy="1981200"/>
          </a:xfrm>
          <a:prstGeom prst="wedgeRectCallout">
            <a:avLst>
              <a:gd name="adj1" fmla="val -37111"/>
              <a:gd name="adj2" fmla="val 92787"/>
            </a:avLst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6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22" name="WordArt 14"/>
          <p:cNvSpPr>
            <a:spLocks noChangeArrowheads="1" noChangeShapeType="1" noTextEdit="1"/>
          </p:cNvSpPr>
          <p:nvPr/>
        </p:nvSpPr>
        <p:spPr bwMode="auto">
          <a:xfrm>
            <a:off x="883920" y="0"/>
            <a:ext cx="484632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32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Khëi ®éng giäng</a:t>
            </a:r>
          </a:p>
        </p:txBody>
      </p:sp>
      <p:pic>
        <p:nvPicPr>
          <p:cNvPr id="9223" name="Picture 3" descr="mu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20" y="4114800"/>
            <a:ext cx="402336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gõ thể hiện hình tiết tấu </a:t>
            </a:r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 các nhạc cụ gõ đồng thời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654" y="2659934"/>
            <a:ext cx="609600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5512" y="26599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149</Words>
  <Application>Microsoft Office PowerPoint</Application>
  <PresentationFormat>Widescreen</PresentationFormat>
  <Paragraphs>25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#9Slide05 Dancing Script</vt:lpstr>
      <vt:lpstr>.VnCommercial Script</vt:lpstr>
      <vt:lpstr>.VnTime</vt:lpstr>
      <vt:lpstr>Arial</vt:lpstr>
      <vt:lpstr>Calibri</vt:lpstr>
      <vt:lpstr>Calibri Light</vt:lpstr>
      <vt:lpstr>Times New Roman</vt:lpstr>
      <vt:lpstr>Office Theme</vt:lpstr>
      <vt:lpstr>6_Office Theme</vt:lpstr>
      <vt:lpstr>7_Office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2022-04-04T07:27:39Z</dcterms:created>
  <dcterms:modified xsi:type="dcterms:W3CDTF">2022-12-30T01:25:40Z</dcterms:modified>
</cp:coreProperties>
</file>