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9" r:id="rId1"/>
  </p:sldMasterIdLst>
  <p:notesMasterIdLst>
    <p:notesMasterId r:id="rId25"/>
  </p:notesMasterIdLst>
  <p:sldIdLst>
    <p:sldId id="291" r:id="rId2"/>
    <p:sldId id="267" r:id="rId3"/>
    <p:sldId id="278" r:id="rId4"/>
    <p:sldId id="258" r:id="rId5"/>
    <p:sldId id="260" r:id="rId6"/>
    <p:sldId id="261" r:id="rId7"/>
    <p:sldId id="262" r:id="rId8"/>
    <p:sldId id="263" r:id="rId9"/>
    <p:sldId id="272" r:id="rId10"/>
    <p:sldId id="283" r:id="rId11"/>
    <p:sldId id="273" r:id="rId12"/>
    <p:sldId id="284" r:id="rId13"/>
    <p:sldId id="281" r:id="rId14"/>
    <p:sldId id="279" r:id="rId15"/>
    <p:sldId id="280" r:id="rId16"/>
    <p:sldId id="282" r:id="rId17"/>
    <p:sldId id="285" r:id="rId18"/>
    <p:sldId id="274" r:id="rId19"/>
    <p:sldId id="292" r:id="rId20"/>
    <p:sldId id="296" r:id="rId21"/>
    <p:sldId id="290" r:id="rId22"/>
    <p:sldId id="295" r:id="rId23"/>
    <p:sldId id="275" r:id="rId24"/>
  </p:sldIdLst>
  <p:sldSz cx="12192000" cy="6858000"/>
  <p:notesSz cx="6858000" cy="9144000"/>
  <p:embeddedFontLst>
    <p:embeddedFont>
      <p:font typeface=".VnTimeH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宋体" pitchFamily="2" charset="-122"/>
      <p:regular r:id="rId34"/>
    </p:embeddedFont>
    <p:embeddedFont>
      <p:font typeface=".VnTime" pitchFamily="34" charset="0"/>
      <p:regular r:id="rId35"/>
      <p:bold r:id="rId36"/>
      <p:italic r:id="rId37"/>
      <p:boldItalic r:id="rId38"/>
    </p:embeddedFont>
    <p:embeddedFont>
      <p:font typeface="Impact" pitchFamily="34" charset="0"/>
      <p:regular r:id="rId39"/>
    </p:embeddedFont>
    <p:embeddedFont>
      <p:font typeface="微软雅黑" pitchFamily="34" charset="-122"/>
      <p:regular r:id="rId40"/>
      <p:bold r:id="rId41"/>
    </p:embeddedFont>
    <p:embeddedFont>
      <p:font typeface="Cambria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7D4C18"/>
    <a:srgbClr val="6E3D0C"/>
    <a:srgbClr val="FF0066"/>
    <a:srgbClr val="FF00FF"/>
    <a:srgbClr val="FF99FF"/>
    <a:srgbClr val="FF66FF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-1224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6DD53-4467-4AB4-A0FD-5B9EFF93338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65204-8640-42F9-9298-A3FECD70E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5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7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5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10/27/2022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Song%20Minh%20Computer\Desktop\Bien%20bao%20giao%20thong\Tu%20mot%20nga%20tu%20duong%20pho%20-%20Kim%20Vy%20%5bNCT%204355493465%5d.mp3" TargetMode="Externa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image" Target="../media/image59.jpe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microsoft.com/office/2007/relationships/hdphoto" Target="../media/hdphoto4.wdp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image" Target="../media/image59.jpe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6.wav"/><Relationship Id="rId7" Type="http://schemas.openxmlformats.org/officeDocument/2006/relationships/image" Target="../media/image6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image" Target="../media/image68.png"/><Relationship Id="rId5" Type="http://schemas.openxmlformats.org/officeDocument/2006/relationships/audio" Target="../media/audio8.wav"/><Relationship Id="rId10" Type="http://schemas.openxmlformats.org/officeDocument/2006/relationships/image" Target="../media/image67.gif"/><Relationship Id="rId4" Type="http://schemas.openxmlformats.org/officeDocument/2006/relationships/audio" Target="../media/audio7.wav"/><Relationship Id="rId9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7.xml"/><Relationship Id="rId18" Type="http://schemas.openxmlformats.org/officeDocument/2006/relationships/image" Target="../media/image35.gif"/><Relationship Id="rId3" Type="http://schemas.openxmlformats.org/officeDocument/2006/relationships/image" Target="../media/image24.png"/><Relationship Id="rId21" Type="http://schemas.openxmlformats.org/officeDocument/2006/relationships/image" Target="../media/image38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6.xml"/><Relationship Id="rId5" Type="http://schemas.openxmlformats.org/officeDocument/2006/relationships/image" Target="../media/image26.png"/><Relationship Id="rId15" Type="http://schemas.openxmlformats.org/officeDocument/2006/relationships/slide" Target="slide8.xml"/><Relationship Id="rId10" Type="http://schemas.openxmlformats.org/officeDocument/2006/relationships/image" Target="../media/image30.png"/><Relationship Id="rId19" Type="http://schemas.openxmlformats.org/officeDocument/2006/relationships/image" Target="../media/image36.gif"/><Relationship Id="rId4" Type="http://schemas.openxmlformats.org/officeDocument/2006/relationships/image" Target="../media/image25.png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png"/><Relationship Id="rId18" Type="http://schemas.openxmlformats.org/officeDocument/2006/relationships/image" Target="../media/image36.gif"/><Relationship Id="rId3" Type="http://schemas.openxmlformats.org/officeDocument/2006/relationships/image" Target="../media/image25.png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slide" Target="slide7.xml"/><Relationship Id="rId17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6.png"/><Relationship Id="rId10" Type="http://schemas.openxmlformats.org/officeDocument/2006/relationships/slide" Target="slide6.xml"/><Relationship Id="rId19" Type="http://schemas.openxmlformats.org/officeDocument/2006/relationships/image" Target="../media/image37.gif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slide" Target="slide8.xml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711200" y="762000"/>
            <a:ext cx="10972800" cy="60960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8000" b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 THẦY, CÔ VỀ DỰ HỘI THI GIÁO VIÊN GIỎI </a:t>
            </a:r>
          </a:p>
        </p:txBody>
      </p:sp>
      <p:sp>
        <p:nvSpPr>
          <p:cNvPr id="3076" name="WordArt 4" descr="p2_002"/>
          <p:cNvSpPr>
            <a:spLocks noChangeArrowheads="1" noChangeShapeType="1" noTextEdit="1"/>
          </p:cNvSpPr>
          <p:nvPr/>
        </p:nvSpPr>
        <p:spPr bwMode="auto">
          <a:xfrm>
            <a:off x="2540000" y="2895600"/>
            <a:ext cx="6705600" cy="12192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vi-VN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en-US" sz="48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iếng</a:t>
            </a:r>
            <a:r>
              <a:rPr lang="en-US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vi-VN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vi-VN" sz="48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3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</a:t>
            </a:r>
            <a:r>
              <a:rPr lang="vi-VN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en-US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lang="en-US" sz="48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3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743200" y="4343400"/>
            <a:ext cx="73152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21917" tIns="60958" rIns="121917" bIns="60958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 thực hiện : Nguyễn Thị Huyền </a:t>
            </a:r>
          </a:p>
          <a:p>
            <a:pPr algn="ctr"/>
            <a:r>
              <a:rPr lang="vi-VN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tiểu học Quốc Tuấn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-3428999"/>
            <a:ext cx="11785600" cy="93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300" b="1">
                <a:latin typeface="Times New Roman" pitchFamily="18" charset="0"/>
                <a:cs typeface="Arial" charset="0"/>
              </a:rPr>
              <a:t>TRƯỜNG TIỂU HỌC ĐINH BỘ LĨNH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68801" y="6172201"/>
            <a:ext cx="4011670" cy="6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/>
              <a:t>NĂM HỌC </a:t>
            </a:r>
            <a:r>
              <a:rPr lang="en-US" sz="3200" dirty="0" smtClean="0"/>
              <a:t>2022 </a:t>
            </a:r>
            <a:r>
              <a:rPr lang="en-US" sz="3200" dirty="0"/>
              <a:t>- </a:t>
            </a:r>
            <a:r>
              <a:rPr lang="en-US" sz="3200" dirty="0" smtClean="0"/>
              <a:t>2023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57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129" y="1351480"/>
            <a:ext cx="10352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Symbol"/>
              <a:buChar char="Þ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15637" y="380266"/>
            <a:ext cx="11238807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defRPr/>
            </a:pP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A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cột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nêu</a:t>
            </a: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đặc</a:t>
            </a: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điểm</a:t>
            </a: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942" y="1705624"/>
            <a:ext cx="3331700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3943" y="2569927"/>
            <a:ext cx="3329231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942" y="3523991"/>
            <a:ext cx="3329233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7838" y="1081189"/>
            <a:ext cx="4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5387" y="1062171"/>
            <a:ext cx="46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42548" y="3421696"/>
            <a:ext cx="4642988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04972" y="2509383"/>
            <a:ext cx="4680563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42547" y="1646942"/>
            <a:ext cx="4642987" cy="701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9569" y="863200"/>
            <a:ext cx="42496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37118" y="863200"/>
            <a:ext cx="28530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7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1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08" y="1507134"/>
            <a:ext cx="9505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4447" y="1704259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9927" y="1695721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3" y="232756"/>
            <a:ext cx="9825642" cy="635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3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08" y="1507134"/>
            <a:ext cx="9505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4447" y="1697438"/>
            <a:ext cx="2223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6748" y="1700623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981" y="2621736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6955" y="3546048"/>
            <a:ext cx="1824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4235" y="2628731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129" y="1351480"/>
            <a:ext cx="106173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08" y="1507134"/>
            <a:ext cx="9505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40" y="386862"/>
            <a:ext cx="9151755" cy="6060830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88E53416-6FBC-427F-859E-0F40D1338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6"/>
            <a:ext cx="1564640" cy="159829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926084" y="1019657"/>
            <a:ext cx="9975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3101" y="1019657"/>
            <a:ext cx="1238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1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101600" y="4953000"/>
            <a:ext cx="16256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endParaRPr lang="en-US" sz="19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0" y="1600200"/>
            <a:ext cx="16256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endParaRPr lang="en-US" sz="19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0" y="3352800"/>
            <a:ext cx="16256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endParaRPr lang="en-US" sz="19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2540000" y="0"/>
            <a:ext cx="8940800" cy="2339101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7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rung        chu«ng vµng</a:t>
            </a:r>
          </a:p>
        </p:txBody>
      </p:sp>
      <p:pic>
        <p:nvPicPr>
          <p:cNvPr id="4118" name="Picture 22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5" y="2165351"/>
            <a:ext cx="7239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65350"/>
            <a:ext cx="6096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65351"/>
            <a:ext cx="62018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65351"/>
            <a:ext cx="62018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33600"/>
            <a:ext cx="69426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2057400"/>
            <a:ext cx="11557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" y="3689349"/>
            <a:ext cx="7239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689350"/>
            <a:ext cx="6096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689349"/>
            <a:ext cx="62018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689349"/>
            <a:ext cx="62018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657600"/>
            <a:ext cx="69426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397376"/>
            <a:ext cx="26416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9" y="5289551"/>
            <a:ext cx="7239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1" name="Picture 35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" y="5289550"/>
            <a:ext cx="6096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" y="5289551"/>
            <a:ext cx="62018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3" name="Picture 37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" y="5289551"/>
            <a:ext cx="62018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" y="5257800"/>
            <a:ext cx="69426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5" name="Picture 39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5181600"/>
            <a:ext cx="11557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81400"/>
            <a:ext cx="11557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" name="Picture 41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2057400"/>
            <a:ext cx="11557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9" name="Picture 43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3733800"/>
            <a:ext cx="11557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5257800"/>
            <a:ext cx="11557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3" name="Tu mot nga tu duong pho - Kim Vy [NCT 4355493465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4191000"/>
            <a:ext cx="26416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9" name="Tu mot nga tu duong pho - Kim Vy [NCT 4355493465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76200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0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52800"/>
            <a:ext cx="203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71" name="Picture 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52800"/>
            <a:ext cx="203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730317"/>
      </p:ext>
    </p:extLst>
  </p:cSld>
  <p:clrMapOvr>
    <a:masterClrMapping/>
  </p:clrMapOvr>
  <p:transition spd="slow">
    <p:wheel spokes="8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95" fill="hold"/>
                                        <p:tgtEl>
                                          <p:spTgt spid="4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6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95" fill="hold"/>
                                        <p:tgtEl>
                                          <p:spTgt spid="4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6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589893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8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93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6" y="4267990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6" y="1924970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9" y="2363650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6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8" y="505658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7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3" y="608182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9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lang="en-US" altLang="zh-CN" sz="8800" b="1" dirty="0" err="1" smtClean="0">
                <a:solidFill>
                  <a:srgbClr val="79C245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1"/>
            <a:ext cx="4355559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57" y="-387068"/>
            <a:ext cx="8984039" cy="39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3942" y="609600"/>
            <a:ext cx="78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0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0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0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i="1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6756" y="3310583"/>
            <a:ext cx="6934772" cy="7416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000" b="1" kern="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ao</a:t>
            </a:r>
            <a:r>
              <a:rPr lang="en-US" sz="3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lang="en-US" sz="3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tắp</a:t>
            </a:r>
            <a:r>
              <a:rPr lang="en-US" sz="3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mượt</a:t>
            </a:r>
            <a:r>
              <a:rPr lang="en-US" sz="3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19737" y="5220757"/>
            <a:ext cx="6934772" cy="7416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biếc</a:t>
            </a: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mũm</a:t>
            </a: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mĩm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sp>
        <p:nvSpPr>
          <p:cNvPr id="21" name="Rounded Rectangle 16">
            <a:extLst>
              <a:ext uri="{FF2B5EF4-FFF2-40B4-BE49-F238E27FC236}">
                <a16:creationId xmlns:a16="http://schemas.microsoft.com/office/drawing/2014/main" xmlns="" id="{F8BE500A-418F-4130-9EE9-4285EC9B7D51}"/>
              </a:ext>
            </a:extLst>
          </p:cNvPr>
          <p:cNvSpPr/>
          <p:nvPr/>
        </p:nvSpPr>
        <p:spPr>
          <a:xfrm>
            <a:off x="2666756" y="4227634"/>
            <a:ext cx="6934772" cy="7416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3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lang="en-US" sz="3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tắn</a:t>
            </a:r>
            <a:endParaRPr lang="en-US" sz="3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72ED7E0-884E-4064-BC03-A8B17075FA99}"/>
              </a:ext>
            </a:extLst>
          </p:cNvPr>
          <p:cNvSpPr/>
          <p:nvPr/>
        </p:nvSpPr>
        <p:spPr>
          <a:xfrm>
            <a:off x="2666756" y="3345621"/>
            <a:ext cx="558582" cy="6658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63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3" grpId="1" animBg="1"/>
      <p:bldP spid="17" grpId="0" animBg="1"/>
      <p:bldP spid="17" grpId="1" animBg="1"/>
      <p:bldP spid="21" grpId="0" animBg="1"/>
      <p:bldP spid="21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1" y="330772"/>
            <a:ext cx="9351230" cy="33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57784" y="5417950"/>
            <a:ext cx="7944159" cy="813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73404" y="4485174"/>
            <a:ext cx="7928539" cy="777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2A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8898" y="3485744"/>
            <a:ext cx="7903045" cy="8443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b="1" kern="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Quyển</a:t>
            </a:r>
            <a:r>
              <a:rPr lang="en-US" sz="3200" b="1" kern="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3200" b="1" kern="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3200" b="1" kern="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3404" y="1122128"/>
            <a:ext cx="7928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76967" y="2946800"/>
            <a:ext cx="9326975" cy="12192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 alt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00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3700" dirty="0"/>
              <a:t>:</a:t>
            </a: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304802" y="0"/>
            <a:ext cx="427567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/>
            </a:p>
          </p:txBody>
        </p:sp>
        <p:sp>
          <p:nvSpPr>
            <p:cNvPr id="31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741086" y="5778694"/>
            <a:ext cx="56917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 eaLnBrk="0" hangingPunct="0">
              <a:defRPr/>
            </a:pP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defRPr/>
            </a:pPr>
            <a:endParaRPr lang="en-US" sz="3700" b="1" dirty="0">
              <a:solidFill>
                <a:schemeClr val="bg1"/>
              </a:solidFill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086" y="5889327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086" y="573526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37684" y="578829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212853" y="5920997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722035" y="4724594"/>
            <a:ext cx="581236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285" y="4886806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3" y="4666507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242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162053" y="486515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76200" y="272944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/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584200" y="3136127"/>
            <a:ext cx="914400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pic>
        <p:nvPicPr>
          <p:cNvPr id="309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859433" y="4487040"/>
            <a:ext cx="2336800" cy="1752600"/>
            <a:chOff x="4320" y="2928"/>
            <a:chExt cx="1104" cy="1104"/>
          </a:xfrm>
        </p:grpSpPr>
        <p:sp>
          <p:nvSpPr>
            <p:cNvPr id="310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1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2" name="WordArt 32"/>
          <p:cNvSpPr>
            <a:spLocks noChangeArrowheads="1" noChangeShapeType="1" noTextEdit="1"/>
          </p:cNvSpPr>
          <p:nvPr/>
        </p:nvSpPr>
        <p:spPr bwMode="auto">
          <a:xfrm>
            <a:off x="10640484" y="504534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34" name="WordArt 33"/>
          <p:cNvSpPr>
            <a:spLocks noChangeArrowheads="1" noChangeShapeType="1" noTextEdit="1"/>
          </p:cNvSpPr>
          <p:nvPr/>
        </p:nvSpPr>
        <p:spPr bwMode="auto">
          <a:xfrm>
            <a:off x="10646833" y="511308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7" name="WordArt 34"/>
          <p:cNvSpPr>
            <a:spLocks noChangeArrowheads="1" noChangeShapeType="1" noTextEdit="1"/>
          </p:cNvSpPr>
          <p:nvPr/>
        </p:nvSpPr>
        <p:spPr bwMode="auto">
          <a:xfrm>
            <a:off x="10646833" y="506222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10646833" y="5030537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10646833" y="5113087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10646833" y="5030537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10646833" y="495376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10646833" y="495376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9" name="WordArt 40"/>
          <p:cNvSpPr>
            <a:spLocks noChangeArrowheads="1" noChangeShapeType="1" noTextEdit="1"/>
          </p:cNvSpPr>
          <p:nvPr/>
        </p:nvSpPr>
        <p:spPr bwMode="auto">
          <a:xfrm>
            <a:off x="10589684" y="5176143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0" name="WordArt 41"/>
          <p:cNvSpPr>
            <a:spLocks noChangeArrowheads="1" noChangeShapeType="1" noTextEdit="1"/>
          </p:cNvSpPr>
          <p:nvPr/>
        </p:nvSpPr>
        <p:spPr bwMode="auto">
          <a:xfrm>
            <a:off x="10583333" y="5070510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" name="WordArt 42"/>
          <p:cNvSpPr>
            <a:spLocks noChangeArrowheads="1" noChangeShapeType="1" noTextEdit="1"/>
          </p:cNvSpPr>
          <p:nvPr/>
        </p:nvSpPr>
        <p:spPr bwMode="auto">
          <a:xfrm>
            <a:off x="10583333" y="5030537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342" y="3608847"/>
            <a:ext cx="4953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8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7" grpId="0" animBg="1"/>
      <p:bldP spid="57" grpId="1" animBg="1"/>
      <p:bldP spid="58" grpId="0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4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7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9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34525" y="2637536"/>
            <a:ext cx="6576825" cy="236938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4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3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7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4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0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9" y="4748185"/>
            <a:ext cx="3121967" cy="17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CD675-60C5-48FC-A436-6184F829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501034"/>
            <a:ext cx="11360828" cy="132556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30B05D-EC85-49AA-9EA0-169C8B33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88" y="184287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nhọn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hoắt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2710E4-1AA4-44C8-BB27-750A46A9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388" y="110169"/>
            <a:ext cx="889612" cy="793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BF7BCB-AA3B-4ADC-A1FF-F8E7024F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92" y="2460347"/>
            <a:ext cx="9834196" cy="372151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588654" y="1402041"/>
            <a:ext cx="24341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78581" y="1402041"/>
            <a:ext cx="37892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0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4" y="-3662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21" y="822107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67" y="107448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92" y="3518751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68" y="3330204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15" y="112594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92" y="822111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20" y="3396623"/>
            <a:ext cx="3176291" cy="1890489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08572"/>
            <a:ext cx="3173459" cy="1878536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5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6"/>
            <a:ext cx="506291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9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7" y="6219829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96" y="934918"/>
            <a:ext cx="6745605" cy="196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5018" y="3259015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hẳng</a:t>
            </a:r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8961"/>
            <a:ext cx="8077200" cy="315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2680" y="4431327"/>
            <a:ext cx="3153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rắng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57" y="944811"/>
            <a:ext cx="7491047" cy="286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7" y="40679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họn</a:t>
            </a:r>
            <a:r>
              <a:rPr lang="en-US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hoắt</a:t>
            </a:r>
            <a:endParaRPr lang="en-US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18" y="957995"/>
            <a:ext cx="6283569" cy="26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0396" y="3704498"/>
            <a:ext cx="2473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ím</a:t>
            </a:r>
            <a:r>
              <a:rPr lang="en-US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endParaRPr lang="en-US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4" y="-3662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22" y="1036374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67" y="107448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92" y="3450217"/>
            <a:ext cx="3194581" cy="1990999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68" y="3330204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8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18" y="101791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92" y="1117161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7" y="3274422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08572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5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6"/>
            <a:ext cx="506291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9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7" y="6219829"/>
            <a:ext cx="1506247" cy="55816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65" y="-330772"/>
            <a:ext cx="4041828" cy="356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93" y="-366233"/>
            <a:ext cx="4820748" cy="360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65" y="3235572"/>
            <a:ext cx="4041828" cy="354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92" y="3235572"/>
            <a:ext cx="4820749" cy="362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9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1195</TotalTime>
  <Words>440</Words>
  <Application>Microsoft Office PowerPoint</Application>
  <PresentationFormat>Custom</PresentationFormat>
  <Paragraphs>79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Arial-Rounded</vt:lpstr>
      <vt:lpstr>Times New Roman</vt:lpstr>
      <vt:lpstr>.VnTimeH</vt:lpstr>
      <vt:lpstr>Symbol</vt:lpstr>
      <vt:lpstr>DFPOP1-W9</vt:lpstr>
      <vt:lpstr>Calibri</vt:lpstr>
      <vt:lpstr>宋体</vt:lpstr>
      <vt:lpstr>.VnTime</vt:lpstr>
      <vt:lpstr>Impact</vt:lpstr>
      <vt:lpstr>微软雅黑</vt:lpstr>
      <vt:lpstr>Cambria</vt:lpstr>
      <vt:lpstr>Adjacency</vt:lpstr>
      <vt:lpstr>PowerPoint Presentation</vt:lpstr>
      <vt:lpstr>PowerPoint Presentation</vt:lpstr>
      <vt:lpstr>Bài 1: Chọn từ chỉ đặc điểm của mỗi đồ dùng học tập trong hình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ASUS</cp:lastModifiedBy>
  <cp:revision>78</cp:revision>
  <dcterms:created xsi:type="dcterms:W3CDTF">2018-11-27T03:58:53Z</dcterms:created>
  <dcterms:modified xsi:type="dcterms:W3CDTF">2022-10-26T20:51:03Z</dcterms:modified>
</cp:coreProperties>
</file>