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68" r:id="rId3"/>
    <p:sldId id="269" r:id="rId4"/>
    <p:sldId id="270" r:id="rId5"/>
    <p:sldId id="264" r:id="rId6"/>
    <p:sldId id="258" r:id="rId7"/>
    <p:sldId id="259" r:id="rId8"/>
    <p:sldId id="260" r:id="rId9"/>
    <p:sldId id="265" r:id="rId10"/>
    <p:sldId id="262" r:id="rId11"/>
    <p:sldId id="266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9793-338C-48D9-BF1F-B2E0B6BEC42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5178D-3F9A-4039-9B87-8C2976864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0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178D-3F9A-4039-9B87-8C29768645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7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1666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0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em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em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852567" y="2186156"/>
            <a:ext cx="6536833" cy="285938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4484"/>
              </a:avLst>
            </a:prstTxWarp>
          </a:bodyPr>
          <a:lstStyle/>
          <a:p>
            <a:pPr algn="ctr"/>
            <a:r>
              <a:rPr lang="vi-VN" b="1" kern="1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  <a:r>
              <a:rPr lang="en-US" b="1" kern="1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</a:t>
            </a:r>
            <a:endParaRPr lang="vi-VN" b="1" kern="1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kern="1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TIẾT </a:t>
            </a:r>
            <a:r>
              <a:rPr lang="en-US" b="1" kern="1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b="1" kern="1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06072" y="139769"/>
            <a:ext cx="866324" cy="17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9" y="534835"/>
            <a:ext cx="158682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33"/>
          </a:xfrm>
        </p:grpSpPr>
        <p:pic>
          <p:nvPicPr>
            <p:cNvPr id="9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773364" y="4828708"/>
            <a:ext cx="6629797" cy="85725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GIÁO VIÊN: </a:t>
            </a:r>
            <a:r>
              <a:rPr lang="en-US" altLang="vi-V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PHẠM THỊ MẬU</a:t>
            </a:r>
            <a:endParaRPr lang="en-US" altLang="vi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52" y="5288196"/>
            <a:ext cx="78867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13473" y="502582"/>
            <a:ext cx="720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TIỂU HỌC QUỐC TUẤN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9806" y="2798453"/>
            <a:ext cx="2571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0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20188" y="3743236"/>
            <a:ext cx="8001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41: PHÉP CHIA (TIẾT 1)</a:t>
            </a:r>
            <a:endParaRPr lang="vi-VN" sz="33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065261" y="360131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FBDA6-0D44-44A8-B553-04A76449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084" y="368521"/>
            <a:ext cx="3747851" cy="160132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C2F9D56B-5450-4F70-86E4-DC7825C829A1}"/>
              </a:ext>
            </a:extLst>
          </p:cNvPr>
          <p:cNvSpPr/>
          <p:nvPr/>
        </p:nvSpPr>
        <p:spPr>
          <a:xfrm>
            <a:off x="2203558" y="1354192"/>
            <a:ext cx="32799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E2C30E5-D23F-4D88-A915-D7A42CE44E58}"/>
              </a:ext>
            </a:extLst>
          </p:cNvPr>
          <p:cNvSpPr txBox="1"/>
          <p:nvPr/>
        </p:nvSpPr>
        <p:spPr>
          <a:xfrm>
            <a:off x="2596768" y="1354193"/>
            <a:ext cx="380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Chọn phép tính thích hợp.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44BB576-B3EB-4877-918A-AA3B221DAA89}"/>
              </a:ext>
            </a:extLst>
          </p:cNvPr>
          <p:cNvGrpSpPr/>
          <p:nvPr/>
        </p:nvGrpSpPr>
        <p:grpSpPr>
          <a:xfrm>
            <a:off x="2203558" y="2377949"/>
            <a:ext cx="7854842" cy="3793535"/>
            <a:chOff x="906077" y="2377947"/>
            <a:chExt cx="10896145" cy="379353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801BDE6-CCE8-46A7-A7B8-8B2AF8EAC094}"/>
                </a:ext>
              </a:extLst>
            </p:cNvPr>
            <p:cNvSpPr/>
            <p:nvPr/>
          </p:nvSpPr>
          <p:spPr>
            <a:xfrm>
              <a:off x="906078" y="2377947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Mỗi lọ có 5 bông hoa. Hỏi 3 lọ như vậy có tất cả bao nhiêu bông hoa?</a:t>
              </a:r>
            </a:p>
          </p:txBody>
        </p:sp>
        <p:sp>
          <p:nvSpPr>
            <p:cNvPr id="71" name="Rectangle: Rounded Corners 6">
              <a:extLst>
                <a:ext uri="{FF2B5EF4-FFF2-40B4-BE49-F238E27FC236}">
                  <a16:creationId xmlns:a16="http://schemas.microsoft.com/office/drawing/2014/main" xmlns="" id="{B7185B6F-96EA-4094-AA6D-384BD3A3F653}"/>
                </a:ext>
              </a:extLst>
            </p:cNvPr>
            <p:cNvSpPr/>
            <p:nvPr/>
          </p:nvSpPr>
          <p:spPr>
            <a:xfrm>
              <a:off x="906077" y="3749189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Cắm 15 bông hoa vào các lọ, mỗi lọ 5 bông. Hỏi cắm được mấy lọ hoa như vậy?</a:t>
              </a:r>
            </a:p>
          </p:txBody>
        </p:sp>
        <p:sp>
          <p:nvSpPr>
            <p:cNvPr id="78" name="Rectangle: Rounded Corners 6">
              <a:extLst>
                <a:ext uri="{FF2B5EF4-FFF2-40B4-BE49-F238E27FC236}">
                  <a16:creationId xmlns:a16="http://schemas.microsoft.com/office/drawing/2014/main" xmlns="" id="{01C9A5AE-B1B9-4827-A2B5-03AC2B272862}"/>
                </a:ext>
              </a:extLst>
            </p:cNvPr>
            <p:cNvSpPr/>
            <p:nvPr/>
          </p:nvSpPr>
          <p:spPr>
            <a:xfrm>
              <a:off x="906077" y="5117825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="" xmlns:ask="http://schemas.microsoft.com/office/drawing/2018/sketchyshapes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 15 bông hoa chia đều vào 3 lọ. Hỏi mỗi lọ có bao nhiêu bông hoa?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D7DF8F4-C7EE-4B74-B3D0-77B9608C0527}"/>
                </a:ext>
              </a:extLst>
            </p:cNvPr>
            <p:cNvSpPr/>
            <p:nvPr/>
          </p:nvSpPr>
          <p:spPr>
            <a:xfrm>
              <a:off x="8345715" y="2377947"/>
              <a:ext cx="3236683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: 5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75D2D4C8-09CC-458E-9425-713BB99342BA}"/>
                    </a:ext>
                  </a:extLst>
                </p:cNvPr>
                <p:cNvSpPr/>
                <p:nvPr/>
              </p:nvSpPr>
              <p:spPr>
                <a:xfrm>
                  <a:off x="8676412" y="3749188"/>
                  <a:ext cx="3125810" cy="1051053"/>
                </a:xfrm>
                <a:prstGeom prst="ellipse">
                  <a:avLst/>
                </a:prstGeom>
                <a:noFill/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3 = 15</a:t>
                  </a: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5D2D4C8-09CC-458E-9425-713BB9934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412" y="3749188"/>
                  <a:ext cx="3125810" cy="1051053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5B6F0A75-31E3-4DAC-BEBC-035D98BF120A}"/>
                </a:ext>
              </a:extLst>
            </p:cNvPr>
            <p:cNvSpPr/>
            <p:nvPr/>
          </p:nvSpPr>
          <p:spPr>
            <a:xfrm>
              <a:off x="8345715" y="5120429"/>
              <a:ext cx="3236683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: 3 = 5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F6736CAD-901A-4AA3-A385-14580E3D2E30}"/>
              </a:ext>
            </a:extLst>
          </p:cNvPr>
          <p:cNvSpPr/>
          <p:nvPr/>
        </p:nvSpPr>
        <p:spPr>
          <a:xfrm>
            <a:off x="6483877" y="2849236"/>
            <a:ext cx="1299410" cy="1417964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EC84CF52-DA55-4857-A108-206DD7FF30F1}"/>
              </a:ext>
            </a:extLst>
          </p:cNvPr>
          <p:cNvSpPr/>
          <p:nvPr/>
        </p:nvSpPr>
        <p:spPr>
          <a:xfrm flipH="1">
            <a:off x="6471436" y="3015224"/>
            <a:ext cx="1143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3A43FD7D-B9CC-4DC6-824E-4708C21ED265}"/>
              </a:ext>
            </a:extLst>
          </p:cNvPr>
          <p:cNvSpPr/>
          <p:nvPr/>
        </p:nvSpPr>
        <p:spPr>
          <a:xfrm rot="2677627" flipH="1">
            <a:off x="6651472" y="5262480"/>
            <a:ext cx="763150" cy="807436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38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065261" y="360131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1994322" y="1372508"/>
            <a:ext cx="32799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B7AF0-7767-4F74-94CB-F9B5FA66F0B8}"/>
              </a:ext>
            </a:extLst>
          </p:cNvPr>
          <p:cNvSpPr txBox="1"/>
          <p:nvPr/>
        </p:nvSpPr>
        <p:spPr>
          <a:xfrm>
            <a:off x="2286001" y="1367136"/>
            <a:ext cx="6383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Với mỗi phép nhân, viết hai phép chia (theo mẫu).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A6D9F6B-4168-4816-91F3-6D049F74312C}"/>
              </a:ext>
            </a:extLst>
          </p:cNvPr>
          <p:cNvGrpSpPr/>
          <p:nvPr/>
        </p:nvGrpSpPr>
        <p:grpSpPr>
          <a:xfrm>
            <a:off x="2406060" y="2023718"/>
            <a:ext cx="2653657" cy="1815882"/>
            <a:chOff x="1303549" y="1702271"/>
            <a:chExt cx="3538209" cy="18158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DC9914-205C-4F18-A8DD-6A789622CF9D}"/>
                </a:ext>
              </a:extLst>
            </p:cNvPr>
            <p:cNvSpPr/>
            <p:nvPr/>
          </p:nvSpPr>
          <p:spPr>
            <a:xfrm>
              <a:off x="1303549" y="1809472"/>
              <a:ext cx="3251415" cy="1510282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9BEA60A2-F618-48D1-A403-F3EDF9074DFE}"/>
                    </a:ext>
                  </a:extLst>
                </p:cNvPr>
                <p:cNvSpPr txBox="1"/>
                <p:nvPr/>
              </p:nvSpPr>
              <p:spPr>
                <a:xfrm>
                  <a:off x="1329686" y="1702271"/>
                  <a:ext cx="3512072" cy="1815882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lvl="0"/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  <a:r>
                    <a:rPr lang="en-US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Mẫu</a:t>
                  </a:r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vi-VN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4 = 8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 </a:t>
                  </a:r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8 </a:t>
                  </a:r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: 2 = 4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</a:t>
                  </a:r>
                  <a:r>
                    <a:rPr lang="en-US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</a:t>
                  </a:r>
                  <a:r>
                    <a:rPr lang="vi-VN" sz="28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8 </a:t>
                  </a:r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: 4 = 2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9BEA60A2-F618-48D1-A403-F3EDF9074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686" y="1702271"/>
                  <a:ext cx="3512072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CA982DD-7ABE-465B-9A11-B4952EC3C708}"/>
                  </a:ext>
                </a:extLst>
              </p:cNvPr>
              <p:cNvSpPr txBox="1"/>
              <p:nvPr/>
            </p:nvSpPr>
            <p:spPr>
              <a:xfrm>
                <a:off x="6309866" y="2015740"/>
                <a:ext cx="20986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b) 2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7 = 14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CA982DD-7ABE-465B-9A11-B4952EC3C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865" y="2015740"/>
                <a:ext cx="2098651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5814" t="-12941" r="-4942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B6AAAD8-53A4-45E0-9C8E-AACF38EC5DE5}"/>
                  </a:ext>
                </a:extLst>
              </p:cNvPr>
              <p:cNvSpPr txBox="1"/>
              <p:nvPr/>
            </p:nvSpPr>
            <p:spPr>
              <a:xfrm>
                <a:off x="3137288" y="3811734"/>
                <a:ext cx="2077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c) 5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8 = 40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B6AAAD8-53A4-45E0-9C8E-AACF38EC5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87" y="3811734"/>
                <a:ext cx="2077813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6176" t="-11628" r="-500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C9F57CA-6654-4F8A-8DF5-4A87809C7CE6}"/>
                  </a:ext>
                </a:extLst>
              </p:cNvPr>
              <p:cNvSpPr txBox="1"/>
              <p:nvPr/>
            </p:nvSpPr>
            <p:spPr>
              <a:xfrm>
                <a:off x="6399034" y="3837018"/>
                <a:ext cx="20986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d) 5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3 =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C9F57CA-6654-4F8A-8DF5-4A87809C7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033" y="3837018"/>
                <a:ext cx="2098651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6105" t="-11628" r="-465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56FFB2-F326-4239-AB6B-1CF9D58C59B6}"/>
              </a:ext>
            </a:extLst>
          </p:cNvPr>
          <p:cNvSpPr txBox="1"/>
          <p:nvPr/>
        </p:nvSpPr>
        <p:spPr>
          <a:xfrm>
            <a:off x="3471287" y="4241974"/>
            <a:ext cx="1563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40 : 5 = 8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40 : 8 =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B87CD51-1F8C-4221-9BCC-4D79C87D39CF}"/>
              </a:ext>
            </a:extLst>
          </p:cNvPr>
          <p:cNvSpPr txBox="1"/>
          <p:nvPr/>
        </p:nvSpPr>
        <p:spPr>
          <a:xfrm>
            <a:off x="6781800" y="4241973"/>
            <a:ext cx="1563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15 : 5 = 3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15 : 3 = 5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B90FF40A-1D0B-4B94-AF98-A9D4A82D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9" y="-113995"/>
            <a:ext cx="1946592" cy="25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EAD84F-F09F-42E3-86FB-C95AFDAF539C}"/>
              </a:ext>
            </a:extLst>
          </p:cNvPr>
          <p:cNvSpPr txBox="1"/>
          <p:nvPr/>
        </p:nvSpPr>
        <p:spPr>
          <a:xfrm>
            <a:off x="6666735" y="2345390"/>
            <a:ext cx="1563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14 : 2 = 7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6579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0" grpId="0"/>
      <p:bldP spid="21" grpId="0"/>
      <p:bldP spid="22" grpId="0"/>
      <p:bldP spid="23" grpId="0" build="p"/>
      <p:bldP spid="24" grpId="0" build="p"/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2235543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6823" y="1028700"/>
            <a:ext cx="48128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CẢM ƠN CÁC THẦY CÔ </a:t>
            </a:r>
          </a:p>
          <a:p>
            <a:pPr algn="ctr"/>
            <a:r>
              <a:rPr lang="vi-VN" sz="33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65171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343150" y="462915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+ b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166936" y="1639493"/>
            <a:ext cx="8154592" cy="3278981"/>
          </a:xfrm>
          <a:prstGeom prst="cloud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Tập Đếm Nhạc Thiếu Nhi Bảo Ngọc Skids Nhạc Thiếu Nhi Vui Nhộn Hay Nhất 201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411" y="838200"/>
            <a:ext cx="8001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41: PHÉP CHIA (TIẾT 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33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3157" y="76201"/>
            <a:ext cx="199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318" y="76200"/>
            <a:ext cx="1732234" cy="85408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950" b="1" u="sng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S/15</a:t>
            </a:r>
            <a:endParaRPr lang="en-US" sz="4950" b="1" u="sng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67" y="5629686"/>
            <a:ext cx="8192240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59" y="1071156"/>
            <a:ext cx="6099844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54295"/>
            <a:ext cx="2042642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1740696" y="2"/>
            <a:ext cx="8927783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434018" y="1131548"/>
            <a:ext cx="1656155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1482" y="5110194"/>
            <a:ext cx="1737511" cy="1268079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417" y="2132090"/>
            <a:ext cx="1892972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4002" y="4267989"/>
            <a:ext cx="2359357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2122" y="1924968"/>
            <a:ext cx="653853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3499" y="2336105"/>
            <a:ext cx="342930" cy="481627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2937" y="2873102"/>
            <a:ext cx="772735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4515" y="554436"/>
            <a:ext cx="672143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5059" y="505656"/>
            <a:ext cx="727011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0415" y="632955"/>
            <a:ext cx="576122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7095" y="608180"/>
            <a:ext cx="576122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2872547" y="817086"/>
            <a:ext cx="9144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293581" y="-138564"/>
            <a:ext cx="352299" cy="4351898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1524000" y="-1"/>
            <a:ext cx="2166757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407135" y="2319184"/>
            <a:ext cx="352299" cy="4351898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905513" y="2609139"/>
            <a:ext cx="5332674" cy="975260"/>
          </a:xfrm>
          <a:prstGeom prst="rect">
            <a:avLst/>
          </a:prstGeom>
          <a:solidFill>
            <a:srgbClr val="92D050"/>
          </a:solidFill>
        </p:spPr>
        <p:txBody>
          <a:bodyPr wrap="square" lIns="51428" tIns="25714" rIns="51428" bIns="25714" rtlCol="0">
            <a:spAutoFit/>
          </a:bodyPr>
          <a:lstStyle/>
          <a:p>
            <a:pPr lvl="0" algn="ctr"/>
            <a:r>
              <a:rPr lang="en-US" altLang="zh-CN" sz="60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6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phá</a:t>
            </a:r>
            <a:endParaRPr lang="en-US" altLang="zh-CN" sz="6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1521118" y="-1"/>
            <a:ext cx="3266669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827" y="160050"/>
            <a:ext cx="1262530" cy="16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6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062089" y="265420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2205885" y="1571499"/>
            <a:ext cx="284907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/>
              <a:t>a) Có 6 quả cam chia đều vào 3 đĩa. Hỏi mỗi đĩa có mấy quả cam?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CAB752B-8502-479D-A493-54AEB1C56AC9}"/>
              </a:ext>
            </a:extLst>
          </p:cNvPr>
          <p:cNvGrpSpPr/>
          <p:nvPr/>
        </p:nvGrpSpPr>
        <p:grpSpPr>
          <a:xfrm>
            <a:off x="5184088" y="2361564"/>
            <a:ext cx="4225693" cy="925941"/>
            <a:chOff x="1087785" y="2487203"/>
            <a:chExt cx="5634257" cy="925941"/>
          </a:xfrm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xmlns="" id="{2519032C-5FEE-48F0-9E57-A658BE78CDDD}"/>
                </a:ext>
              </a:extLst>
            </p:cNvPr>
            <p:cNvSpPr/>
            <p:nvPr/>
          </p:nvSpPr>
          <p:spPr>
            <a:xfrm>
              <a:off x="1087785" y="2487203"/>
              <a:ext cx="5634257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1EEA88DB-196C-48A7-A013-D6E5C3D77439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2433910B-9D2A-4D46-8409-F0BAABF543F6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0D094AE3-ABBE-4368-B605-FF22F719BFE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30D51C53-F304-4006-9738-18E73589CE7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BEEA7C0-4A9B-42D9-8991-C23D7B656A21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D5CA0AFA-BB24-4943-B27B-72CAE7E610D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9FFDE267-8475-4432-98E4-43EF94A71DB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B9DABB6A-7374-49FD-8640-F6A9C212A43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B9EEFCE-C2B7-4390-9159-AAF09EFBAF8F}"/>
                </a:ext>
              </a:extLst>
            </p:cNvPr>
            <p:cNvGrpSpPr/>
            <p:nvPr/>
          </p:nvGrpSpPr>
          <p:grpSpPr>
            <a:xfrm>
              <a:off x="4882745" y="2626411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CA04B7F-C258-4F66-8EA6-90A7186FB09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B3BC9DEC-3528-4A67-B6F9-C2103087A529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D361097D-E218-49CF-A238-6F8F601AA3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80" y="1721207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22" y="1728708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63" y="1736209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05" y="1743710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46" y="1751211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88" y="1758711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B9F765-C440-470D-B123-D12F189A058B}"/>
              </a:ext>
            </a:extLst>
          </p:cNvPr>
          <p:cNvSpPr txBox="1"/>
          <p:nvPr/>
        </p:nvSpPr>
        <p:spPr>
          <a:xfrm>
            <a:off x="2304450" y="4895827"/>
            <a:ext cx="242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C94298-1ED6-4B1B-9EEA-BD12046C8AB7}"/>
              </a:ext>
            </a:extLst>
          </p:cNvPr>
          <p:cNvSpPr/>
          <p:nvPr/>
        </p:nvSpPr>
        <p:spPr>
          <a:xfrm>
            <a:off x="4895362" y="4971130"/>
            <a:ext cx="2171527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AA60645-6EB5-4C08-AFE4-CEF3E0F396C8}"/>
              </a:ext>
            </a:extLst>
          </p:cNvPr>
          <p:cNvSpPr/>
          <p:nvPr/>
        </p:nvSpPr>
        <p:spPr>
          <a:xfrm>
            <a:off x="4820760" y="4906598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3   = 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4406806-9F01-40D2-A273-67F34396B88E}"/>
              </a:ext>
            </a:extLst>
          </p:cNvPr>
          <p:cNvGrpSpPr/>
          <p:nvPr/>
        </p:nvGrpSpPr>
        <p:grpSpPr>
          <a:xfrm>
            <a:off x="5605867" y="0"/>
            <a:ext cx="4481781" cy="2990804"/>
            <a:chOff x="4976987" y="273644"/>
            <a:chExt cx="6282380" cy="31200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BEDEADE-E5C8-4AE7-8504-61DF6E1B4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145"/>
            <a:stretch/>
          </p:blipFill>
          <p:spPr>
            <a:xfrm>
              <a:off x="4976987" y="273644"/>
              <a:ext cx="6282380" cy="31200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DD000B8-87FF-4B85-A81C-800483C3090A}"/>
                </a:ext>
              </a:extLst>
            </p:cNvPr>
            <p:cNvSpPr txBox="1"/>
            <p:nvPr/>
          </p:nvSpPr>
          <p:spPr>
            <a:xfrm>
              <a:off x="5439224" y="633480"/>
              <a:ext cx="4053844" cy="138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1" dirty="0">
                  <a:latin typeface="+mj-lt"/>
                </a:rPr>
                <a:t>Chia đều 6 quả cam thành 3 phần, ta có phép chia tìm được mỗi phần có 2 quả cam.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C522CC-CCE0-4642-8054-E4B231AA09F3}"/>
              </a:ext>
            </a:extLst>
          </p:cNvPr>
          <p:cNvSpPr txBox="1"/>
          <p:nvPr/>
        </p:nvSpPr>
        <p:spPr>
          <a:xfrm>
            <a:off x="4032979" y="5447033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Sáu chia ba bằng hai</a:t>
            </a:r>
            <a:r>
              <a:rPr lang="vi-VN" sz="2400" dirty="0">
                <a:solidFill>
                  <a:srgbClr val="0070C0"/>
                </a:solidFill>
              </a:rPr>
              <a:t>.</a:t>
            </a:r>
            <a:endParaRPr lang="vi-VN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BE00F1-04D8-457B-A19D-75E54E434547}"/>
              </a:ext>
            </a:extLst>
          </p:cNvPr>
          <p:cNvSpPr txBox="1"/>
          <p:nvPr/>
        </p:nvSpPr>
        <p:spPr>
          <a:xfrm>
            <a:off x="4032978" y="585661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Dấu </a:t>
            </a:r>
            <a:r>
              <a:rPr lang="vi-VN" sz="2400" dirty="0">
                <a:solidFill>
                  <a:srgbClr val="FF0000"/>
                </a:solidFill>
              </a:rPr>
              <a:t>: </a:t>
            </a:r>
            <a:r>
              <a:rPr lang="vi-VN" sz="2400" dirty="0"/>
              <a:t>là dấu chia.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B3C700E-E50F-4EE6-A7DE-12A656295EC9}"/>
              </a:ext>
            </a:extLst>
          </p:cNvPr>
          <p:cNvGrpSpPr/>
          <p:nvPr/>
        </p:nvGrpSpPr>
        <p:grpSpPr>
          <a:xfrm>
            <a:off x="2610218" y="3423187"/>
            <a:ext cx="6755505" cy="461665"/>
            <a:chOff x="1448289" y="3423185"/>
            <a:chExt cx="9007341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BA8A4ED-5899-4810-8674-6B62EBCF4098}"/>
                </a:ext>
              </a:extLst>
            </p:cNvPr>
            <p:cNvSpPr txBox="1"/>
            <p:nvPr/>
          </p:nvSpPr>
          <p:spPr>
            <a:xfrm>
              <a:off x="1630136" y="3423185"/>
              <a:ext cx="8825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vào mỗi đĩa 1 quả cam, còn lại 3 quả cam.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xmlns="" id="{C75024A3-0A2A-49D0-BF54-21852C1C39EA}"/>
                </a:ext>
              </a:extLst>
            </p:cNvPr>
            <p:cNvSpPr/>
            <p:nvPr/>
          </p:nvSpPr>
          <p:spPr>
            <a:xfrm>
              <a:off x="1448289" y="3527382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58757A9-4273-4CB4-A13E-A77205D626F9}"/>
              </a:ext>
            </a:extLst>
          </p:cNvPr>
          <p:cNvGrpSpPr/>
          <p:nvPr/>
        </p:nvGrpSpPr>
        <p:grpSpPr>
          <a:xfrm>
            <a:off x="2610217" y="3894198"/>
            <a:ext cx="7177062" cy="461665"/>
            <a:chOff x="1448289" y="3894196"/>
            <a:chExt cx="9569416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BD56EFF-FCC4-4818-98F1-64C85AD8197B}"/>
                </a:ext>
              </a:extLst>
            </p:cNvPr>
            <p:cNvSpPr txBox="1"/>
            <p:nvPr/>
          </p:nvSpPr>
          <p:spPr>
            <a:xfrm>
              <a:off x="1647190" y="3894196"/>
              <a:ext cx="9370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thêm vào mỗi đĩa 1 quả cam thì vừa hết cam.</a:t>
              </a: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xmlns="" id="{F97DC2C6-A40C-4530-98D8-D4FC626B6A5B}"/>
                </a:ext>
              </a:extLst>
            </p:cNvPr>
            <p:cNvSpPr/>
            <p:nvPr/>
          </p:nvSpPr>
          <p:spPr>
            <a:xfrm>
              <a:off x="1448289" y="3986665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A6C980-2A98-446B-9305-E9593272301A}"/>
              </a:ext>
            </a:extLst>
          </p:cNvPr>
          <p:cNvGrpSpPr/>
          <p:nvPr/>
        </p:nvGrpSpPr>
        <p:grpSpPr>
          <a:xfrm>
            <a:off x="2610218" y="4389295"/>
            <a:ext cx="6904551" cy="461665"/>
            <a:chOff x="1448289" y="4389293"/>
            <a:chExt cx="9206068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C8F18D-BFD6-4D63-9D5B-7079F702D84D}"/>
                </a:ext>
              </a:extLst>
            </p:cNvPr>
            <p:cNvSpPr txBox="1"/>
            <p:nvPr/>
          </p:nvSpPr>
          <p:spPr>
            <a:xfrm>
              <a:off x="1647190" y="4389293"/>
              <a:ext cx="9007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quả cam chia đều vào 3 đĩa, mỗi đĩa có 2 quả.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xmlns="" id="{3A66B8D0-F0EF-4123-845D-C001EE657094}"/>
                </a:ext>
              </a:extLst>
            </p:cNvPr>
            <p:cNvSpPr/>
            <p:nvPr/>
          </p:nvSpPr>
          <p:spPr>
            <a:xfrm>
              <a:off x="1448289" y="449656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3614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812 0.0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37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6498 0.0863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15521 0.085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3932 0.084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421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4414 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41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4558 0.081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1B70C87-9655-41FD-AADC-6506224EC212}"/>
              </a:ext>
            </a:extLst>
          </p:cNvPr>
          <p:cNvGrpSpPr/>
          <p:nvPr/>
        </p:nvGrpSpPr>
        <p:grpSpPr>
          <a:xfrm>
            <a:off x="4473571" y="302354"/>
            <a:ext cx="5309336" cy="2223693"/>
            <a:chOff x="3932761" y="302352"/>
            <a:chExt cx="7079114" cy="2223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9610E77-25D7-49D5-9225-F0819776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3025" y="392445"/>
              <a:ext cx="2228850" cy="2133600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B3A41D4-D8EA-4A3D-9461-5A3181B002CE}"/>
                </a:ext>
              </a:extLst>
            </p:cNvPr>
            <p:cNvSpPr/>
            <p:nvPr/>
          </p:nvSpPr>
          <p:spPr>
            <a:xfrm>
              <a:off x="3932761" y="302352"/>
              <a:ext cx="5166600" cy="1549444"/>
            </a:xfrm>
            <a:prstGeom prst="wedgeEllipseCallout">
              <a:avLst>
                <a:gd name="adj1" fmla="val 57150"/>
                <a:gd name="adj2" fmla="val 2359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0DDC439C-8F52-47C0-AAFE-FDA8308961BD}"/>
                </a:ext>
              </a:extLst>
            </p:cNvPr>
            <p:cNvSpPr txBox="1"/>
            <p:nvPr/>
          </p:nvSpPr>
          <p:spPr>
            <a:xfrm>
              <a:off x="4586276" y="409886"/>
              <a:ext cx="402347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1" dirty="0">
                  <a:latin typeface="+mj-lt"/>
                </a:rPr>
                <a:t>Chia 6 quả cam thành các phần, mỗi phần 2 quả, ta có phép chia tìm được 3 phần </a:t>
              </a:r>
              <a:r>
                <a:rPr lang="vi-VN" sz="2400" b="1" i="1" dirty="0">
                  <a:latin typeface="+mj-lt"/>
                </a:rPr>
                <a:t>như vậy.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062089" y="379828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2205052" y="1686140"/>
            <a:ext cx="284907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b) Có 6 quả cam chia vào các đĩa, mỗi đĩa 2 quả. Hỏi được mấy đĩa cam như vậy?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xmlns="" id="{2519032C-5FEE-48F0-9E57-A658BE78CDDD}"/>
              </a:ext>
            </a:extLst>
          </p:cNvPr>
          <p:cNvSpPr/>
          <p:nvPr/>
        </p:nvSpPr>
        <p:spPr>
          <a:xfrm>
            <a:off x="5184088" y="2328314"/>
            <a:ext cx="4225693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EEA88DB-196C-48A7-A013-D6E5C3D77439}"/>
              </a:ext>
            </a:extLst>
          </p:cNvPr>
          <p:cNvGrpSpPr/>
          <p:nvPr/>
        </p:nvGrpSpPr>
        <p:grpSpPr>
          <a:xfrm>
            <a:off x="5486747" y="2500684"/>
            <a:ext cx="1088231" cy="647701"/>
            <a:chOff x="5511800" y="323849"/>
            <a:chExt cx="1450975" cy="6477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433910B-9D2A-4D46-8409-F0BAABF543F6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0D094AE3-ABBE-4368-B605-FF22F719BFE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30D51C53-F304-4006-9738-18E73589CE72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EEA7C0-4A9B-42D9-8991-C23D7B656A21}"/>
              </a:ext>
            </a:extLst>
          </p:cNvPr>
          <p:cNvGrpSpPr/>
          <p:nvPr/>
        </p:nvGrpSpPr>
        <p:grpSpPr>
          <a:xfrm>
            <a:off x="6758528" y="2500728"/>
            <a:ext cx="1088231" cy="647701"/>
            <a:chOff x="5511800" y="323849"/>
            <a:chExt cx="1450975" cy="6477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5CA0AFA-BB24-4943-B27B-72CAE7E610D3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FFDE267-8475-4432-98E4-43EF94A71DB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9DABB6A-7374-49FD-8640-F6A9C212A43C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B9EEFCE-C2B7-4390-9159-AAF09EFBAF8F}"/>
              </a:ext>
            </a:extLst>
          </p:cNvPr>
          <p:cNvGrpSpPr/>
          <p:nvPr/>
        </p:nvGrpSpPr>
        <p:grpSpPr>
          <a:xfrm>
            <a:off x="8030309" y="2500772"/>
            <a:ext cx="1088231" cy="647701"/>
            <a:chOff x="5511800" y="323849"/>
            <a:chExt cx="1450975" cy="647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CA04B7F-C258-4F66-8EA6-90A7186FB092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3BC9DEC-3528-4A67-B6F9-C2103087A529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D361097D-E218-49CF-A238-6F8F601AA3B0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80" y="1648637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22" y="1656138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63" y="1663638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05" y="1671140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46" y="1678641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88" y="1686141"/>
            <a:ext cx="465466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B9F765-C440-470D-B123-D12F189A058B}"/>
              </a:ext>
            </a:extLst>
          </p:cNvPr>
          <p:cNvSpPr txBox="1"/>
          <p:nvPr/>
        </p:nvSpPr>
        <p:spPr>
          <a:xfrm>
            <a:off x="2097241" y="5177136"/>
            <a:ext cx="233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+mj-lt"/>
              </a:rPr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C94298-1ED6-4B1B-9EEA-BD12046C8AB7}"/>
              </a:ext>
            </a:extLst>
          </p:cNvPr>
          <p:cNvSpPr/>
          <p:nvPr/>
        </p:nvSpPr>
        <p:spPr>
          <a:xfrm>
            <a:off x="4331899" y="5197396"/>
            <a:ext cx="2232457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AA60645-6EB5-4C08-AFE4-CEF3E0F396C8}"/>
              </a:ext>
            </a:extLst>
          </p:cNvPr>
          <p:cNvSpPr/>
          <p:nvPr/>
        </p:nvSpPr>
        <p:spPr>
          <a:xfrm>
            <a:off x="4425641" y="5123023"/>
            <a:ext cx="233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6  :  2   = 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C522CC-CCE0-4642-8054-E4B231AA09F3}"/>
              </a:ext>
            </a:extLst>
          </p:cNvPr>
          <p:cNvSpPr txBox="1"/>
          <p:nvPr/>
        </p:nvSpPr>
        <p:spPr>
          <a:xfrm>
            <a:off x="3891147" y="5712197"/>
            <a:ext cx="397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Đọc là: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Sáu chia hai bằng ba.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3B5E24-43E9-4A6D-B073-1A1DBF6229BF}"/>
              </a:ext>
            </a:extLst>
          </p:cNvPr>
          <p:cNvGrpSpPr/>
          <p:nvPr/>
        </p:nvGrpSpPr>
        <p:grpSpPr>
          <a:xfrm>
            <a:off x="2048354" y="3375589"/>
            <a:ext cx="4482749" cy="461665"/>
            <a:chOff x="664868" y="3381638"/>
            <a:chExt cx="5976999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BA8A4ED-5899-4810-8674-6B62EBCF4098}"/>
                </a:ext>
              </a:extLst>
            </p:cNvPr>
            <p:cNvSpPr txBox="1"/>
            <p:nvPr/>
          </p:nvSpPr>
          <p:spPr>
            <a:xfrm>
              <a:off x="830019" y="3381638"/>
              <a:ext cx="58118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Lần một cho 2 quả cam vào 1 đĩa.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xmlns="" id="{F7D959C0-9DCD-46E4-9545-507E6C02948B}"/>
                </a:ext>
              </a:extLst>
            </p:cNvPr>
            <p:cNvSpPr/>
            <p:nvPr/>
          </p:nvSpPr>
          <p:spPr>
            <a:xfrm>
              <a:off x="664868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708A3F-2104-407A-86BF-17D637C781FE}"/>
              </a:ext>
            </a:extLst>
          </p:cNvPr>
          <p:cNvGrpSpPr/>
          <p:nvPr/>
        </p:nvGrpSpPr>
        <p:grpSpPr>
          <a:xfrm>
            <a:off x="2045801" y="3733801"/>
            <a:ext cx="4925144" cy="461665"/>
            <a:chOff x="5833354" y="3374976"/>
            <a:chExt cx="6566858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BD56EFF-FCC4-4818-98F1-64C85AD8197B}"/>
                </a:ext>
              </a:extLst>
            </p:cNvPr>
            <p:cNvSpPr txBox="1"/>
            <p:nvPr/>
          </p:nvSpPr>
          <p:spPr>
            <a:xfrm>
              <a:off x="6009146" y="3374976"/>
              <a:ext cx="6391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Lần hai cho tiếp 2 quả cam vào 1 đĩa.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xmlns="" id="{9CD4D294-2632-466B-ADBD-3BD637F134CF}"/>
                </a:ext>
              </a:extLst>
            </p:cNvPr>
            <p:cNvSpPr/>
            <p:nvPr/>
          </p:nvSpPr>
          <p:spPr>
            <a:xfrm>
              <a:off x="5833354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5D3ED41-B629-4B50-9833-F043B1EEA132}"/>
              </a:ext>
            </a:extLst>
          </p:cNvPr>
          <p:cNvGrpSpPr/>
          <p:nvPr/>
        </p:nvGrpSpPr>
        <p:grpSpPr>
          <a:xfrm>
            <a:off x="2033391" y="4114801"/>
            <a:ext cx="6777528" cy="461665"/>
            <a:chOff x="612963" y="4495197"/>
            <a:chExt cx="9036704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C8F18D-BFD6-4D63-9D5B-7079F702D84D}"/>
                </a:ext>
              </a:extLst>
            </p:cNvPr>
            <p:cNvSpPr txBox="1"/>
            <p:nvPr/>
          </p:nvSpPr>
          <p:spPr>
            <a:xfrm>
              <a:off x="738680" y="4495197"/>
              <a:ext cx="8910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Lần ba cho tiếp 2 quả cam vào 1 đĩa thì vừa hết cam.</a:t>
              </a:r>
            </a:p>
          </p:txBody>
        </p: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xmlns="" id="{2E05AC10-A1BD-429C-8863-CCBF24EA40CB}"/>
                </a:ext>
              </a:extLst>
            </p:cNvPr>
            <p:cNvSpPr/>
            <p:nvPr/>
          </p:nvSpPr>
          <p:spPr>
            <a:xfrm>
              <a:off x="612963" y="4602468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2B89FED-AD0B-4BCF-91DD-2A99C4E25C9B}"/>
              </a:ext>
            </a:extLst>
          </p:cNvPr>
          <p:cNvGrpSpPr/>
          <p:nvPr/>
        </p:nvGrpSpPr>
        <p:grpSpPr>
          <a:xfrm>
            <a:off x="2022651" y="4495801"/>
            <a:ext cx="8051033" cy="830997"/>
            <a:chOff x="664867" y="4339790"/>
            <a:chExt cx="10734711" cy="8309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B1C21AF-F6E7-4074-8069-4FDAD6AF2E5E}"/>
                </a:ext>
              </a:extLst>
            </p:cNvPr>
            <p:cNvSpPr txBox="1"/>
            <p:nvPr/>
          </p:nvSpPr>
          <p:spPr>
            <a:xfrm>
              <a:off x="830018" y="4339790"/>
              <a:ext cx="105695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6 quả cam chia vào các đĩa, mỗi đĩa 2 quả, được 3 đĩa cam </a:t>
              </a:r>
              <a:r>
                <a:rPr lang="vi-VN" sz="2400" dirty="0">
                  <a:latin typeface="+mj-lt"/>
                </a:rPr>
                <a:t>như</a:t>
              </a:r>
              <a:endParaRPr lang="en-US" sz="2400" dirty="0">
                <a:latin typeface="+mj-lt"/>
              </a:endParaRPr>
            </a:p>
            <a:p>
              <a:r>
                <a:rPr lang="vi-VN" sz="2400" dirty="0">
                  <a:latin typeface="+mj-lt"/>
                </a:rPr>
                <a:t> </a:t>
              </a:r>
              <a:r>
                <a:rPr lang="vi-VN" sz="2400" dirty="0">
                  <a:latin typeface="+mj-lt"/>
                </a:rPr>
                <a:t>vậy.</a:t>
              </a:r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xmlns="" id="{0BAA0A8D-124A-4E36-8A4E-7A273B5EC06A}"/>
                </a:ext>
              </a:extLst>
            </p:cNvPr>
            <p:cNvSpPr/>
            <p:nvPr/>
          </p:nvSpPr>
          <p:spPr>
            <a:xfrm>
              <a:off x="664867" y="444302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3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2812 0.0979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88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03646 0.096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0.01888 0.095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479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338 0.094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5442 0.09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467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4427 0.0925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28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7933641-1EBC-490B-8629-5E5200848646}"/>
              </a:ext>
            </a:extLst>
          </p:cNvPr>
          <p:cNvSpPr/>
          <p:nvPr/>
        </p:nvSpPr>
        <p:spPr>
          <a:xfrm>
            <a:off x="2945478" y="2147806"/>
            <a:ext cx="4813069" cy="2690202"/>
          </a:xfrm>
          <a:custGeom>
            <a:avLst/>
            <a:gdLst>
              <a:gd name="connsiteX0" fmla="*/ 0 w 6417425"/>
              <a:gd name="connsiteY0" fmla="*/ 448376 h 2690202"/>
              <a:gd name="connsiteX1" fmla="*/ 448376 w 6417425"/>
              <a:gd name="connsiteY1" fmla="*/ 0 h 2690202"/>
              <a:gd name="connsiteX2" fmla="*/ 1248874 w 6417425"/>
              <a:gd name="connsiteY2" fmla="*/ 0 h 2690202"/>
              <a:gd name="connsiteX3" fmla="*/ 1994164 w 6417425"/>
              <a:gd name="connsiteY3" fmla="*/ 0 h 2690202"/>
              <a:gd name="connsiteX4" fmla="*/ 2518628 w 6417425"/>
              <a:gd name="connsiteY4" fmla="*/ 0 h 2690202"/>
              <a:gd name="connsiteX5" fmla="*/ 3319126 w 6417425"/>
              <a:gd name="connsiteY5" fmla="*/ 0 h 2690202"/>
              <a:gd name="connsiteX6" fmla="*/ 4009210 w 6417425"/>
              <a:gd name="connsiteY6" fmla="*/ 0 h 2690202"/>
              <a:gd name="connsiteX7" fmla="*/ 4533674 w 6417425"/>
              <a:gd name="connsiteY7" fmla="*/ 0 h 2690202"/>
              <a:gd name="connsiteX8" fmla="*/ 5113345 w 6417425"/>
              <a:gd name="connsiteY8" fmla="*/ 0 h 2690202"/>
              <a:gd name="connsiteX9" fmla="*/ 5969049 w 6417425"/>
              <a:gd name="connsiteY9" fmla="*/ 0 h 2690202"/>
              <a:gd name="connsiteX10" fmla="*/ 6417425 w 6417425"/>
              <a:gd name="connsiteY10" fmla="*/ 448376 h 2690202"/>
              <a:gd name="connsiteX11" fmla="*/ 6417425 w 6417425"/>
              <a:gd name="connsiteY11" fmla="*/ 1046193 h 2690202"/>
              <a:gd name="connsiteX12" fmla="*/ 6417425 w 6417425"/>
              <a:gd name="connsiteY12" fmla="*/ 1679878 h 2690202"/>
              <a:gd name="connsiteX13" fmla="*/ 6417425 w 6417425"/>
              <a:gd name="connsiteY13" fmla="*/ 2241826 h 2690202"/>
              <a:gd name="connsiteX14" fmla="*/ 5969049 w 6417425"/>
              <a:gd name="connsiteY14" fmla="*/ 2690202 h 2690202"/>
              <a:gd name="connsiteX15" fmla="*/ 5223758 w 6417425"/>
              <a:gd name="connsiteY15" fmla="*/ 2690202 h 2690202"/>
              <a:gd name="connsiteX16" fmla="*/ 4699294 w 6417425"/>
              <a:gd name="connsiteY16" fmla="*/ 2690202 h 2690202"/>
              <a:gd name="connsiteX17" fmla="*/ 4119624 w 6417425"/>
              <a:gd name="connsiteY17" fmla="*/ 2690202 h 2690202"/>
              <a:gd name="connsiteX18" fmla="*/ 3429539 w 6417425"/>
              <a:gd name="connsiteY18" fmla="*/ 2690202 h 2690202"/>
              <a:gd name="connsiteX19" fmla="*/ 2794662 w 6417425"/>
              <a:gd name="connsiteY19" fmla="*/ 2690202 h 2690202"/>
              <a:gd name="connsiteX20" fmla="*/ 2159785 w 6417425"/>
              <a:gd name="connsiteY20" fmla="*/ 2690202 h 2690202"/>
              <a:gd name="connsiteX21" fmla="*/ 1359287 w 6417425"/>
              <a:gd name="connsiteY21" fmla="*/ 2690202 h 2690202"/>
              <a:gd name="connsiteX22" fmla="*/ 448376 w 6417425"/>
              <a:gd name="connsiteY22" fmla="*/ 2690202 h 2690202"/>
              <a:gd name="connsiteX23" fmla="*/ 0 w 6417425"/>
              <a:gd name="connsiteY23" fmla="*/ 2241826 h 2690202"/>
              <a:gd name="connsiteX24" fmla="*/ 0 w 6417425"/>
              <a:gd name="connsiteY24" fmla="*/ 1644009 h 2690202"/>
              <a:gd name="connsiteX25" fmla="*/ 0 w 6417425"/>
              <a:gd name="connsiteY25" fmla="*/ 1099996 h 2690202"/>
              <a:gd name="connsiteX26" fmla="*/ 0 w 6417425"/>
              <a:gd name="connsiteY26" fmla="*/ 448376 h 269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17425" h="2690202" extrusionOk="0">
                <a:moveTo>
                  <a:pt x="0" y="448376"/>
                </a:moveTo>
                <a:cubicBezTo>
                  <a:pt x="-6869" y="211717"/>
                  <a:pt x="182399" y="-6595"/>
                  <a:pt x="448376" y="0"/>
                </a:cubicBezTo>
                <a:cubicBezTo>
                  <a:pt x="845837" y="-19508"/>
                  <a:pt x="875727" y="-37332"/>
                  <a:pt x="1248874" y="0"/>
                </a:cubicBezTo>
                <a:cubicBezTo>
                  <a:pt x="1622021" y="37332"/>
                  <a:pt x="1773626" y="21272"/>
                  <a:pt x="1994164" y="0"/>
                </a:cubicBezTo>
                <a:cubicBezTo>
                  <a:pt x="2214702" y="-21272"/>
                  <a:pt x="2335124" y="6860"/>
                  <a:pt x="2518628" y="0"/>
                </a:cubicBezTo>
                <a:cubicBezTo>
                  <a:pt x="2702132" y="-6860"/>
                  <a:pt x="3099954" y="33998"/>
                  <a:pt x="3319126" y="0"/>
                </a:cubicBezTo>
                <a:cubicBezTo>
                  <a:pt x="3538298" y="-33998"/>
                  <a:pt x="3813638" y="9149"/>
                  <a:pt x="4009210" y="0"/>
                </a:cubicBezTo>
                <a:cubicBezTo>
                  <a:pt x="4204782" y="-9149"/>
                  <a:pt x="4284057" y="23063"/>
                  <a:pt x="4533674" y="0"/>
                </a:cubicBezTo>
                <a:cubicBezTo>
                  <a:pt x="4783291" y="-23063"/>
                  <a:pt x="4921532" y="10262"/>
                  <a:pt x="5113345" y="0"/>
                </a:cubicBezTo>
                <a:cubicBezTo>
                  <a:pt x="5305158" y="-10262"/>
                  <a:pt x="5757519" y="22961"/>
                  <a:pt x="5969049" y="0"/>
                </a:cubicBezTo>
                <a:cubicBezTo>
                  <a:pt x="6189223" y="-41178"/>
                  <a:pt x="6434199" y="213294"/>
                  <a:pt x="6417425" y="448376"/>
                </a:cubicBezTo>
                <a:cubicBezTo>
                  <a:pt x="6407829" y="709955"/>
                  <a:pt x="6424114" y="758861"/>
                  <a:pt x="6417425" y="1046193"/>
                </a:cubicBezTo>
                <a:cubicBezTo>
                  <a:pt x="6410736" y="1333525"/>
                  <a:pt x="6389839" y="1507348"/>
                  <a:pt x="6417425" y="1679878"/>
                </a:cubicBezTo>
                <a:cubicBezTo>
                  <a:pt x="6445011" y="1852409"/>
                  <a:pt x="6412213" y="2110922"/>
                  <a:pt x="6417425" y="2241826"/>
                </a:cubicBezTo>
                <a:cubicBezTo>
                  <a:pt x="6448278" y="2488343"/>
                  <a:pt x="6240346" y="2738351"/>
                  <a:pt x="5969049" y="2690202"/>
                </a:cubicBezTo>
                <a:cubicBezTo>
                  <a:pt x="5760400" y="2718693"/>
                  <a:pt x="5432029" y="2667105"/>
                  <a:pt x="5223758" y="2690202"/>
                </a:cubicBezTo>
                <a:cubicBezTo>
                  <a:pt x="5015487" y="2713299"/>
                  <a:pt x="4830908" y="2668332"/>
                  <a:pt x="4699294" y="2690202"/>
                </a:cubicBezTo>
                <a:cubicBezTo>
                  <a:pt x="4567680" y="2712072"/>
                  <a:pt x="4292999" y="2706166"/>
                  <a:pt x="4119624" y="2690202"/>
                </a:cubicBezTo>
                <a:cubicBezTo>
                  <a:pt x="3946249" y="2674239"/>
                  <a:pt x="3643897" y="2686465"/>
                  <a:pt x="3429539" y="2690202"/>
                </a:cubicBezTo>
                <a:cubicBezTo>
                  <a:pt x="3215182" y="2693939"/>
                  <a:pt x="3110961" y="2694403"/>
                  <a:pt x="2794662" y="2690202"/>
                </a:cubicBezTo>
                <a:cubicBezTo>
                  <a:pt x="2478363" y="2686001"/>
                  <a:pt x="2336452" y="2713681"/>
                  <a:pt x="2159785" y="2690202"/>
                </a:cubicBezTo>
                <a:cubicBezTo>
                  <a:pt x="1983118" y="2666723"/>
                  <a:pt x="1658853" y="2652968"/>
                  <a:pt x="1359287" y="2690202"/>
                </a:cubicBezTo>
                <a:cubicBezTo>
                  <a:pt x="1059721" y="2727436"/>
                  <a:pt x="880241" y="2703497"/>
                  <a:pt x="448376" y="2690202"/>
                </a:cubicBezTo>
                <a:cubicBezTo>
                  <a:pt x="252731" y="2687608"/>
                  <a:pt x="-14004" y="2446767"/>
                  <a:pt x="0" y="2241826"/>
                </a:cubicBezTo>
                <a:cubicBezTo>
                  <a:pt x="9405" y="1991691"/>
                  <a:pt x="-25305" y="1913485"/>
                  <a:pt x="0" y="1644009"/>
                </a:cubicBezTo>
                <a:cubicBezTo>
                  <a:pt x="25305" y="1374533"/>
                  <a:pt x="-2151" y="1212397"/>
                  <a:pt x="0" y="1099996"/>
                </a:cubicBezTo>
                <a:cubicBezTo>
                  <a:pt x="2151" y="987595"/>
                  <a:pt x="5294" y="657362"/>
                  <a:pt x="0" y="448376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9601514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033312-99EA-481D-9555-FEA3859F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145" t="9566" b="8104"/>
          <a:stretch/>
        </p:blipFill>
        <p:spPr>
          <a:xfrm>
            <a:off x="7790356" y="2589434"/>
            <a:ext cx="2218339" cy="3417662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E3108368-9A38-43C4-B6F4-F6639E16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062089" y="379828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D6835C-257C-478D-8B1E-3E5F019721E8}"/>
              </a:ext>
            </a:extLst>
          </p:cNvPr>
          <p:cNvSpPr txBox="1"/>
          <p:nvPr/>
        </p:nvSpPr>
        <p:spPr>
          <a:xfrm>
            <a:off x="2226645" y="1436220"/>
            <a:ext cx="2090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c) Nhận xét: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F72C18-C976-49A6-B601-05BBC3636ABD}"/>
              </a:ext>
            </a:extLst>
          </p:cNvPr>
          <p:cNvSpPr/>
          <p:nvPr/>
        </p:nvSpPr>
        <p:spPr>
          <a:xfrm>
            <a:off x="3079728" y="2266425"/>
            <a:ext cx="4454374" cy="2349501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F527322-90F5-4B6E-80E9-03996401B047}"/>
                  </a:ext>
                </a:extLst>
              </p:cNvPr>
              <p:cNvSpPr txBox="1"/>
              <p:nvPr/>
            </p:nvSpPr>
            <p:spPr>
              <a:xfrm>
                <a:off x="3316950" y="3118010"/>
                <a:ext cx="2044149" cy="6463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1270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solidFill>
                      <a:srgbClr val="0070C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rgbClr val="0070C0"/>
                    </a:solidFill>
                    <a:latin typeface="+mj-lt"/>
                  </a:rPr>
                  <a:t> 3 = 6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527322-90F5-4B6E-80E9-03996401B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9" y="3118009"/>
                <a:ext cx="204414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955" t="-14953" r="-8358" b="-32710"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C1301FE-AEE0-4584-B838-F98886CEB66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211705" y="2912601"/>
            <a:ext cx="443640" cy="3653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6451DBE-AE63-4243-BBD0-ABA0FF66C916}"/>
              </a:ext>
            </a:extLst>
          </p:cNvPr>
          <p:cNvCxnSpPr>
            <a:cxnSpLocks/>
          </p:cNvCxnSpPr>
          <p:nvPr/>
        </p:nvCxnSpPr>
        <p:spPr>
          <a:xfrm>
            <a:off x="5211705" y="3563034"/>
            <a:ext cx="443640" cy="323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9BD321-CF03-45A5-AC01-177CF6C3933B}"/>
              </a:ext>
            </a:extLst>
          </p:cNvPr>
          <p:cNvSpPr txBox="1"/>
          <p:nvPr/>
        </p:nvSpPr>
        <p:spPr>
          <a:xfrm>
            <a:off x="5655346" y="2589436"/>
            <a:ext cx="172675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6 : 3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B5A3DD-FC69-41DE-8A8B-D79AF47A90CB}"/>
              </a:ext>
            </a:extLst>
          </p:cNvPr>
          <p:cNvSpPr txBox="1"/>
          <p:nvPr/>
        </p:nvSpPr>
        <p:spPr>
          <a:xfrm>
            <a:off x="5655346" y="3581401"/>
            <a:ext cx="172675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6 : 2 = 3</a:t>
            </a:r>
          </a:p>
        </p:txBody>
      </p:sp>
    </p:spTree>
    <p:extLst>
      <p:ext uri="{BB962C8B-B14F-4D97-AF65-F5344CB8AC3E}">
        <p14:creationId xmlns:p14="http://schemas.microsoft.com/office/powerpoint/2010/main" val="33784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6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67" y="5629686"/>
            <a:ext cx="8192240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59" y="1071156"/>
            <a:ext cx="6099844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54295"/>
            <a:ext cx="2042642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28600" y="2"/>
            <a:ext cx="1158240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434018" y="1131548"/>
            <a:ext cx="1656155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1482" y="5110194"/>
            <a:ext cx="1737511" cy="1268079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417" y="2132090"/>
            <a:ext cx="1892972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4002" y="4267989"/>
            <a:ext cx="2359357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2122" y="1924968"/>
            <a:ext cx="653853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3499" y="2336105"/>
            <a:ext cx="342930" cy="481627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2937" y="2873102"/>
            <a:ext cx="772735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4515" y="554436"/>
            <a:ext cx="672143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5059" y="505656"/>
            <a:ext cx="727011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0415" y="632955"/>
            <a:ext cx="576122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7095" y="608180"/>
            <a:ext cx="576122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2872547" y="817086"/>
            <a:ext cx="9144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293581" y="-138564"/>
            <a:ext cx="352299" cy="4351898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1524000" y="-1"/>
            <a:ext cx="2166757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407135" y="2319184"/>
            <a:ext cx="352299" cy="4351898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4092735" y="2609140"/>
            <a:ext cx="4965267" cy="975260"/>
          </a:xfrm>
          <a:prstGeom prst="rect">
            <a:avLst/>
          </a:prstGeom>
          <a:solidFill>
            <a:srgbClr val="92D050"/>
          </a:solidFill>
        </p:spPr>
        <p:txBody>
          <a:bodyPr wrap="square" lIns="51428" tIns="25714" rIns="51428" bIns="25714" rtlCol="0">
            <a:spAutoFit/>
          </a:bodyPr>
          <a:lstStyle/>
          <a:p>
            <a:pPr lvl="0" algn="ctr"/>
            <a:r>
              <a:rPr lang="en-US" altLang="zh-CN" sz="60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6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endParaRPr lang="en-US" altLang="zh-CN" sz="6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1521118" y="-1"/>
            <a:ext cx="3266669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827" y="160050"/>
            <a:ext cx="1262530" cy="16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1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483</Words>
  <Application>Microsoft Office PowerPoint</Application>
  <PresentationFormat>Widescreen</PresentationFormat>
  <Paragraphs>60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18</cp:revision>
  <dcterms:created xsi:type="dcterms:W3CDTF">2006-08-16T00:00:00Z</dcterms:created>
  <dcterms:modified xsi:type="dcterms:W3CDTF">2022-05-05T08:22:32Z</dcterms:modified>
</cp:coreProperties>
</file>