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74" r:id="rId4"/>
    <p:sldId id="275" r:id="rId5"/>
    <p:sldId id="276" r:id="rId6"/>
    <p:sldId id="264" r:id="rId7"/>
    <p:sldId id="286" r:id="rId8"/>
    <p:sldId id="277" r:id="rId9"/>
    <p:sldId id="279" r:id="rId10"/>
    <p:sldId id="283" r:id="rId11"/>
    <p:sldId id="282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60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1711325"/>
            <a:ext cx="885825" cy="876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039" descr="pHAO HOA"/>
          <p:cNvPicPr>
            <a:picLocks noChangeAspect="1" noChangeArrowheads="1" noCrop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8585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4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43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"/>
            <a:ext cx="2957513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045"/>
          <p:cNvSpPr>
            <a:spLocks noChangeArrowheads="1" noChangeShapeType="1" noTextEdit="1"/>
          </p:cNvSpPr>
          <p:nvPr/>
        </p:nvSpPr>
        <p:spPr bwMode="auto">
          <a:xfrm>
            <a:off x="381001" y="171451"/>
            <a:ext cx="8302625" cy="56435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QUỐC TUẤN </a:t>
            </a:r>
            <a:endParaRPr lang="en-US" sz="3600" b="1" kern="10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085" name="WordArt 1048"/>
          <p:cNvSpPr>
            <a:spLocks noChangeArrowheads="1" noChangeShapeType="1" noTextEdit="1"/>
          </p:cNvSpPr>
          <p:nvPr/>
        </p:nvSpPr>
        <p:spPr bwMode="auto">
          <a:xfrm>
            <a:off x="615951" y="4082653"/>
            <a:ext cx="7777163" cy="479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Hồng</a:t>
            </a:r>
            <a:r>
              <a:rPr lang="en-US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Liên</a:t>
            </a:r>
            <a:r>
              <a:rPr lang="en-US" sz="3600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86" name="Group 18"/>
          <p:cNvGrpSpPr>
            <a:grpSpLocks/>
          </p:cNvGrpSpPr>
          <p:nvPr/>
        </p:nvGrpSpPr>
        <p:grpSpPr bwMode="auto">
          <a:xfrm>
            <a:off x="879475" y="1023937"/>
            <a:ext cx="2320925" cy="1252538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97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 sz="4800" b="1">
                <a:cs typeface="Times New Roman" pitchFamily="18" charset="0"/>
              </a:endParaRPr>
            </a:p>
          </p:txBody>
        </p:sp>
        <p:sp>
          <p:nvSpPr>
            <p:cNvPr id="310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4800" b="1">
                <a:cs typeface="Arial" pitchFamily="34" charset="0"/>
              </a:endParaRPr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10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4800" b="1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52600" y="165735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defTabSz="68580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KỂ: CHÀNG TRAI LÀNG PHÙ ỦNG</a:t>
            </a:r>
          </a:p>
        </p:txBody>
      </p:sp>
    </p:spTree>
    <p:extLst>
      <p:ext uri="{BB962C8B-B14F-4D97-AF65-F5344CB8AC3E}">
        <p14:creationId xmlns:p14="http://schemas.microsoft.com/office/powerpoint/2010/main" val="51632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0726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750585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2965668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1" y="1543051"/>
            <a:ext cx="3986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3" y="1143000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938" y="2495550"/>
            <a:ext cx="4204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19143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1664985"/>
            <a:ext cx="861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314450"/>
            <a:ext cx="2334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925" y="2057401"/>
            <a:ext cx="842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2971801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vi-VN" sz="2800" b="1" dirty="0" err="1" smtClean="0">
                <a:latin typeface="Times New Roman" pitchFamily="18" charset="0"/>
              </a:rPr>
              <a:t>Trần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Hưng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đưa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kinh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đô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vì</a:t>
            </a:r>
            <a:r>
              <a:rPr lang="en-US" altLang="vi-VN" sz="2800" b="1" dirty="0" smtClean="0"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latin typeface="Times New Roman" pitchFamily="18" charset="0"/>
              </a:rPr>
              <a:t>Ông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trọng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giàu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lòng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tài</a:t>
            </a:r>
            <a:r>
              <a:rPr lang="en-US" altLang="vi-VN" sz="2800" b="1" dirty="0" smtClean="0">
                <a:latin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mải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nghĩ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việc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nước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đến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nỗi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giáo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đâm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máu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vẫn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chẳng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biết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đau</a:t>
            </a:r>
            <a:r>
              <a:rPr lang="en-US" altLang="vi-VN" sz="2800" b="1" dirty="0" smtClean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nói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rất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trôi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về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phép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dùng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binh</a:t>
            </a:r>
            <a:r>
              <a:rPr lang="en-US" altLang="vi-VN" sz="28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10" name="Text Box 144"/>
          <p:cNvSpPr txBox="1">
            <a:spLocks noChangeArrowheads="1"/>
          </p:cNvSpPr>
          <p:nvPr/>
        </p:nvSpPr>
        <p:spPr bwMode="auto">
          <a:xfrm>
            <a:off x="3162302" y="1257301"/>
            <a:ext cx="184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rgbClr val="0000FF"/>
              </a:solidFill>
            </a:endParaRPr>
          </a:p>
        </p:txBody>
      </p:sp>
      <p:sp>
        <p:nvSpPr>
          <p:cNvPr id="11" name="Text Box 214"/>
          <p:cNvSpPr txBox="1">
            <a:spLocks noChangeArrowheads="1"/>
          </p:cNvSpPr>
          <p:nvPr/>
        </p:nvSpPr>
        <p:spPr bwMode="auto">
          <a:xfrm>
            <a:off x="-152400" y="1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" name="Rectangle 218"/>
          <p:cNvSpPr>
            <a:spLocks noChangeArrowheads="1"/>
          </p:cNvSpPr>
          <p:nvPr/>
        </p:nvSpPr>
        <p:spPr bwMode="auto">
          <a:xfrm>
            <a:off x="622300" y="1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vi-VN" sz="2800" b="1" dirty="0" err="1">
                <a:latin typeface="Times New Roman" pitchFamily="18" charset="0"/>
              </a:rPr>
              <a:t>Nghe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smtClean="0">
                <a:latin typeface="Times New Roman" pitchFamily="18" charset="0"/>
              </a:rPr>
              <a:t>– </a:t>
            </a:r>
            <a:r>
              <a:rPr lang="en-US" altLang="vi-VN" sz="2800" b="1" dirty="0" err="1" smtClean="0">
                <a:latin typeface="Times New Roman" pitchFamily="18" charset="0"/>
              </a:rPr>
              <a:t>kể</a:t>
            </a:r>
            <a:r>
              <a:rPr lang="en-US" altLang="vi-VN" sz="2800" b="1" dirty="0">
                <a:latin typeface="Times New Roman" pitchFamily="18" charset="0"/>
              </a:rPr>
              <a:t>: </a:t>
            </a:r>
            <a:r>
              <a:rPr lang="en-US" altLang="vi-VN" sz="2800" b="1" dirty="0" err="1">
                <a:latin typeface="Times New Roman" pitchFamily="18" charset="0"/>
              </a:rPr>
              <a:t>Chàng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làng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Phù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Ủng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14" name="Text Box 219"/>
          <p:cNvSpPr txBox="1">
            <a:spLocks noChangeArrowheads="1"/>
          </p:cNvSpPr>
          <p:nvPr/>
        </p:nvSpPr>
        <p:spPr bwMode="auto">
          <a:xfrm>
            <a:off x="766763" y="86320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2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c.</a:t>
            </a:r>
          </a:p>
        </p:txBody>
      </p:sp>
      <p:sp>
        <p:nvSpPr>
          <p:cNvPr id="16" name="Line 221"/>
          <p:cNvSpPr>
            <a:spLocks noChangeShapeType="1"/>
          </p:cNvSpPr>
          <p:nvPr/>
        </p:nvSpPr>
        <p:spPr bwMode="auto">
          <a:xfrm>
            <a:off x="2556164" y="1321377"/>
            <a:ext cx="2438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222"/>
          <p:cNvSpPr>
            <a:spLocks noChangeShapeType="1"/>
          </p:cNvSpPr>
          <p:nvPr/>
        </p:nvSpPr>
        <p:spPr bwMode="auto">
          <a:xfrm>
            <a:off x="5867400" y="1319646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5" grpId="0"/>
      <p:bldP spid="17" grpId="0"/>
      <p:bldP spid="20" grpId="0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76" y="2561199"/>
            <a:ext cx="4343400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336" y="10551"/>
            <a:ext cx="4343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4" y="2550648"/>
            <a:ext cx="4419600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4453944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257301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000251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057400" y="1723159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352800" y="1712768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1600" y="696517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57400" y="400050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113359"/>
            <a:ext cx="1905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1711577"/>
            <a:ext cx="3429000" cy="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5715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Nghe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</a:rPr>
              <a:t>- </a:t>
            </a:r>
            <a:r>
              <a:rPr lang="en-US" altLang="vi-VN" sz="3200" b="1" dirty="0" err="1" smtClean="0">
                <a:latin typeface="Times New Roman" pitchFamily="18" charset="0"/>
              </a:rPr>
              <a:t>kể</a:t>
            </a:r>
            <a:r>
              <a:rPr lang="en-US" altLang="vi-VN" sz="3200" b="1" dirty="0">
                <a:latin typeface="Times New Roman" pitchFamily="18" charset="0"/>
              </a:rPr>
              <a:t>: </a:t>
            </a:r>
            <a:r>
              <a:rPr lang="en-US" altLang="vi-VN" sz="3200" b="1" dirty="0" err="1">
                <a:latin typeface="Times New Roman" pitchFamily="18" charset="0"/>
              </a:rPr>
              <a:t>Chàng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trai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Phù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Ủng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228600" y="114300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71800" y="46392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99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5751"/>
            <a:ext cx="662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Chàng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trai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itchFamily="18" charset="0"/>
              </a:rPr>
              <a:t>Ủng</a:t>
            </a:r>
            <a:endParaRPr lang="en-US" altLang="vi-VN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85801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ghe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Ủng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                               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(Theo “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 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65072" y="3375314"/>
            <a:ext cx="1153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60573" y="2078723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81024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948" y="711297"/>
            <a:ext cx="740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096" y="389292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651" y="1389757"/>
            <a:ext cx="8423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4996" y="1057201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400" b="1" dirty="0">
                <a:latin typeface="Times New Roman" pitchFamily="18" charset="0"/>
              </a:rPr>
              <a:t>   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bên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vệ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6200" y="1739848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</a:t>
            </a:r>
            <a:r>
              <a:rPr lang="en-US" altLang="vi-VN" sz="2400" b="1" dirty="0" err="1" smtClean="0">
                <a:latin typeface="Times New Roman" pitchFamily="18" charset="0"/>
              </a:rPr>
              <a:t>Quân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lính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vì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mê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đan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sọt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không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kiệu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của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Trần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Quân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đường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giận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dữ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lấy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đùi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để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tỉnh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ra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dời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khỏi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chỗ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ngồi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5578" y="353322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400" b="1" dirty="0">
                <a:latin typeface="Times New Roman" pitchFamily="18" charset="0"/>
              </a:rPr>
              <a:t>   </a:t>
            </a:r>
            <a:r>
              <a:rPr lang="en-US" altLang="vi-VN" sz="2400" b="1" dirty="0" smtClean="0">
                <a:latin typeface="Times New Roman" pitchFamily="18" charset="0"/>
              </a:rPr>
              <a:t>      </a:t>
            </a:r>
            <a:r>
              <a:rPr lang="en-US" altLang="vi-VN" sz="2400" b="1" dirty="0" err="1" smtClean="0">
                <a:latin typeface="Times New Roman" pitchFamily="18" charset="0"/>
              </a:rPr>
              <a:t>Trần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Hưng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đưa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kinh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đô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vì</a:t>
            </a:r>
            <a:r>
              <a:rPr lang="en-US" altLang="vi-VN" sz="2400" b="1" dirty="0" smtClean="0">
                <a:latin typeface="Times New Roman" pitchFamily="18" charset="0"/>
              </a:rPr>
              <a:t>: </a:t>
            </a:r>
            <a:r>
              <a:rPr lang="en-US" altLang="vi-VN" sz="2400" b="1" dirty="0" err="1" smtClean="0">
                <a:latin typeface="Times New Roman" pitchFamily="18" charset="0"/>
              </a:rPr>
              <a:t>Ông</a:t>
            </a:r>
            <a:r>
              <a:rPr lang="en-US" altLang="vi-VN" sz="2400" b="1" dirty="0" smtClean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trọng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trai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giàu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lòng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yêu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tài</a:t>
            </a:r>
            <a:r>
              <a:rPr lang="en-US" altLang="vi-VN" sz="2400" b="1" dirty="0" smtClean="0">
                <a:latin typeface="Times New Roman" pitchFamily="18" charset="0"/>
              </a:rPr>
              <a:t>. </a:t>
            </a:r>
            <a:r>
              <a:rPr lang="en-US" altLang="vi-VN" sz="2400" b="1" dirty="0" err="1">
                <a:latin typeface="Times New Roman" pitchFamily="18" charset="0"/>
              </a:rPr>
              <a:t>Chàng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mải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nghĩ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nước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đến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nỗi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giáo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đâm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máu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vẫn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chẳng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</a:rPr>
              <a:t>đau</a:t>
            </a:r>
            <a:r>
              <a:rPr lang="en-US" altLang="vi-VN" sz="2400" b="1" dirty="0" smtClean="0">
                <a:latin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trôi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chảy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về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phép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dùng</a:t>
            </a:r>
            <a:r>
              <a:rPr lang="en-US" altLang="vi-VN" sz="2400" b="1" dirty="0">
                <a:latin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</a:rPr>
              <a:t>binh</a:t>
            </a:r>
            <a:r>
              <a:rPr lang="en-US" altLang="vi-VN" sz="2400" b="1" dirty="0"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700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nhatminh</cp:lastModifiedBy>
  <cp:revision>151</cp:revision>
  <dcterms:created xsi:type="dcterms:W3CDTF">2018-12-30T09:03:54Z</dcterms:created>
  <dcterms:modified xsi:type="dcterms:W3CDTF">2022-05-15T02:09:48Z</dcterms:modified>
</cp:coreProperties>
</file>