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70" r:id="rId2"/>
    <p:sldId id="258" r:id="rId3"/>
    <p:sldId id="259" r:id="rId4"/>
    <p:sldId id="261" r:id="rId5"/>
    <p:sldId id="271" r:id="rId6"/>
    <p:sldId id="272" r:id="rId7"/>
    <p:sldId id="260" r:id="rId8"/>
    <p:sldId id="263" r:id="rId9"/>
    <p:sldId id="268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05A3F-0EC6-4789-ABE1-1FB196B441C7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B7058-DC1A-4572-BBA1-70BCDF5FC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98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HS </a:t>
            </a:r>
            <a:r>
              <a:rPr lang="en-US" dirty="0" err="1" smtClean="0"/>
              <a:t>để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vở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góc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bàn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bảng</a:t>
            </a:r>
            <a:r>
              <a:rPr lang="en-US" baseline="0" dirty="0" smtClean="0"/>
              <a:t> con </a:t>
            </a:r>
            <a:r>
              <a:rPr lang="en-US" baseline="0" dirty="0" err="1" smtClean="0"/>
              <a:t>trước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mặt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A3137F-CD6A-42D0-9461-896F6E2FD30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6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7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6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31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9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30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7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4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5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1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733E-F88F-48EA-8531-67C80268A63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6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3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4515"/>
            <a:ext cx="12192000" cy="6858000"/>
          </a:xfrm>
          <a:prstGeom prst="rect">
            <a:avLst/>
          </a:prstGeom>
          <a:noFill/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48000" y="1852185"/>
            <a:ext cx="480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8000" b="1" dirty="0" err="1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Chính</a:t>
            </a:r>
            <a:r>
              <a:rPr lang="en-US" sz="8000" b="1" dirty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en-US" sz="8000" b="1" dirty="0" err="1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tả</a:t>
            </a:r>
            <a:endParaRPr lang="en-US" sz="8000" b="1" dirty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0000" endA="300" endPos="50000" dist="60007" dir="5400000" sy="-100000" algn="bl" rotWithShape="0"/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52600" y="14515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+mj-lt"/>
              </a:rPr>
              <a:t>Trường </a:t>
            </a:r>
            <a:r>
              <a:rPr lang="vi-VN" sz="4400" b="1">
                <a:solidFill>
                  <a:srgbClr val="FF0000"/>
                </a:solidFill>
                <a:latin typeface="+mj-lt"/>
              </a:rPr>
              <a:t>Tiểu </a:t>
            </a:r>
            <a:r>
              <a:rPr lang="en-US" sz="4400" b="1">
                <a:solidFill>
                  <a:srgbClr val="FF0000"/>
                </a:solidFill>
                <a:latin typeface="+mj-lt"/>
              </a:rPr>
              <a:t>học Quốc Tuấn</a:t>
            </a:r>
            <a:endParaRPr lang="en-US" sz="4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5400" y="3356449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0" y="4154269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Giáo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viên</a:t>
            </a:r>
            <a:r>
              <a:rPr lang="en-US" sz="3600" b="1" dirty="0" smtClean="0"/>
              <a:t>: </a:t>
            </a:r>
            <a:r>
              <a:rPr lang="en-US" sz="3600" b="1" dirty="0" err="1" smtClean="0"/>
              <a:t>Phạm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Hồng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Liên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3046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2095500" y="685800"/>
            <a:ext cx="54102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09121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/>
      <p:bldP spid="48135" grpId="1" animBg="1"/>
      <p:bldP spid="4813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579914"/>
            <a:ext cx="10744200" cy="4267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sụp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600" b="1" dirty="0" smtClean="0"/>
              <a:t>                                                            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Lang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43100" y="192314"/>
            <a:ext cx="8229600" cy="914400"/>
          </a:xfrm>
        </p:spPr>
        <p:txBody>
          <a:bodyPr>
            <a:no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Thứ tư ngày 12 tháng 1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2022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ghe –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iết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14800" y="1157514"/>
            <a:ext cx="38862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BÀ TRƯNG</a:t>
            </a:r>
          </a:p>
        </p:txBody>
      </p:sp>
      <p:sp>
        <p:nvSpPr>
          <p:cNvPr id="8" name="Explosion 1 7"/>
          <p:cNvSpPr/>
          <p:nvPr/>
        </p:nvSpPr>
        <p:spPr>
          <a:xfrm>
            <a:off x="1752600" y="1143000"/>
            <a:ext cx="2743200" cy="19050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GIÁO VIÊN ĐỌC MẪU</a:t>
            </a:r>
          </a:p>
        </p:txBody>
      </p:sp>
    </p:spTree>
    <p:extLst>
      <p:ext uri="{BB962C8B-B14F-4D97-AF65-F5344CB8AC3E}">
        <p14:creationId xmlns:p14="http://schemas.microsoft.com/office/powerpoint/2010/main" val="388913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81199" y="266700"/>
            <a:ext cx="8229600" cy="914400"/>
          </a:xfrm>
        </p:spPr>
        <p:txBody>
          <a:bodyPr>
            <a:noAutofit/>
          </a:bodyPr>
          <a:lstStyle/>
          <a:p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tư ngày 13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tháng 1 năm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2022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ghe –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iết )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52899" y="1181100"/>
            <a:ext cx="38862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BÀ TRƯNG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981200"/>
            <a:ext cx="117348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: Hai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từ Hai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nào?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200399" y="2857500"/>
            <a:ext cx="7010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3619500"/>
            <a:ext cx="11506199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1499" y="4876800"/>
            <a:ext cx="11048999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768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250509" y="1719789"/>
            <a:ext cx="38862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BÀ TRƯNG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924629" y="2733012"/>
            <a:ext cx="2590800" cy="71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867400" y="2730824"/>
            <a:ext cx="2590800" cy="71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sụp</a:t>
            </a: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667000" y="3805769"/>
            <a:ext cx="3886200" cy="71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0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hởi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867400" y="3803581"/>
            <a:ext cx="2590800" cy="71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126309" y="551073"/>
            <a:ext cx="10134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Thứ tư ngày 12 tháng 1 năm 2022</a:t>
            </a:r>
            <a:br>
              <a:rPr lang="en-US" sz="3600" b="1">
                <a:latin typeface="Times New Roman" pitchFamily="18" charset="0"/>
                <a:cs typeface="Times New Roman" pitchFamily="18" charset="0"/>
              </a:rPr>
            </a:br>
            <a:r>
              <a:rPr lang="en-US" sz="3600" b="1">
                <a:latin typeface="Times New Roman" pitchFamily="18" charset="0"/>
                <a:cs typeface="Times New Roman" pitchFamily="18" charset="0"/>
              </a:rPr>
              <a:t>Chính tả ( nghe – viết )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73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63400" cy="6858000"/>
          </a:xfrm>
          <a:prstGeom prst="rect">
            <a:avLst/>
          </a:prstGeom>
        </p:spPr>
      </p:pic>
      <p:pic>
        <p:nvPicPr>
          <p:cNvPr id="7170" name="Picture 5" descr="tu_the_ngoi_viet%20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4114800"/>
            <a:ext cx="2133600" cy="2489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352800" y="457201"/>
            <a:ext cx="5715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Tư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thế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ngồi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khi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viết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bài</a:t>
            </a:r>
            <a:endParaRPr lang="en-US" sz="3600" b="1" dirty="0">
              <a:effectLst>
                <a:glow rad="101600">
                  <a:srgbClr val="FFFF00">
                    <a:alpha val="60000"/>
                  </a:srgbClr>
                </a:glo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371600"/>
            <a:ext cx="8458200" cy="2819400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25cm.</a:t>
            </a:r>
            <a:b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mép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thoải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045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657600" y="1630502"/>
            <a:ext cx="48006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8000" b="1" dirty="0" err="1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Bài</a:t>
            </a:r>
            <a:r>
              <a:rPr lang="en-US" sz="8000" b="1" dirty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8000" b="1" dirty="0" err="1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tập</a:t>
            </a:r>
            <a:endParaRPr lang="en-US" sz="8000" b="1" dirty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sz="8000" b="1" dirty="0" err="1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Chính</a:t>
            </a:r>
            <a:r>
              <a:rPr lang="en-US" sz="8000" b="1" dirty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8000" b="1" dirty="0" err="1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tả</a:t>
            </a:r>
            <a:endParaRPr lang="en-US" sz="8000" b="1" dirty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014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431795"/>
            <a:ext cx="8229600" cy="2133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i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a)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ặn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;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;  …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lảnh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05200" y="2590800"/>
            <a:ext cx="6400800" cy="9144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</a:p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      </a:t>
            </a:r>
          </a:p>
          <a:p>
            <a:pPr marL="82296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971144" y="1884725"/>
            <a:ext cx="53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</a:rPr>
              <a:t> </a:t>
            </a:r>
            <a:r>
              <a:rPr lang="en-US" sz="4000" b="1" dirty="0">
                <a:solidFill>
                  <a:srgbClr val="FF0000"/>
                </a:solidFill>
              </a:rPr>
              <a:t>l 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20000" y="1892576"/>
            <a:ext cx="609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91871" y="2485254"/>
            <a:ext cx="609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</a:rPr>
              <a:t> </a:t>
            </a:r>
            <a:r>
              <a:rPr lang="en-US" sz="4000" b="1" dirty="0">
                <a:solidFill>
                  <a:srgbClr val="FF0000"/>
                </a:solidFill>
              </a:rPr>
              <a:t>l </a:t>
            </a:r>
          </a:p>
        </p:txBody>
      </p:sp>
    </p:spTree>
    <p:extLst>
      <p:ext uri="{BB962C8B-B14F-4D97-AF65-F5344CB8AC3E}">
        <p14:creationId xmlns:p14="http://schemas.microsoft.com/office/powerpoint/2010/main" val="284039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09600" y="270573"/>
            <a:ext cx="7467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09600" y="961570"/>
            <a:ext cx="6248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- Chứa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l.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349829" y="1679005"/>
            <a:ext cx="92038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ạ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i="1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i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66800" y="2479104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i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Chứa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19200" y="3098491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smtClean="0">
                <a:latin typeface="Times New Roman" pitchFamily="18" charset="0"/>
                <a:cs typeface="Times New Roman" pitchFamily="18" charset="0"/>
              </a:rPr>
              <a:t>thôn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5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58370" y="1143000"/>
            <a:ext cx="106716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tabLst>
                <a:tab pos="4572000" algn="l"/>
              </a:tabLst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- Về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58370" y="2133600"/>
            <a:ext cx="110852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- Xem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11.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47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331</Words>
  <Application>Microsoft Office PowerPoint</Application>
  <PresentationFormat>Widescreen</PresentationFormat>
  <Paragraphs>44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VNI-Times</vt:lpstr>
      <vt:lpstr>Wingdings 2</vt:lpstr>
      <vt:lpstr>Office Theme</vt:lpstr>
      <vt:lpstr>PowerPoint Presentation</vt:lpstr>
      <vt:lpstr>Thứ tư ngày 12 tháng 1 năm 2022 Chính tả ( nghe – viết )</vt:lpstr>
      <vt:lpstr>Thứ tư ngày 13 tháng 1 năm 2022 Chính tả ( nghe – viết ) </vt:lpstr>
      <vt:lpstr>PowerPoint Presentation</vt:lpstr>
      <vt:lpstr>- Lưng thẳng, không tì ngực vào bàn. - Đầu hơi cúi. Mắt cách vở khoảng 25cm. - Tay trái tì nhẹ lên mép vở để giữ. - Hai chân để song song, thoải mái.</vt:lpstr>
      <vt:lpstr>PowerPoint Presentation</vt:lpstr>
      <vt:lpstr>PowerPoint Presentation</vt:lpstr>
      <vt:lpstr>PowerPoint Presentation</vt:lpstr>
      <vt:lpstr>PowerPoint Presentation</vt:lpstr>
      <vt:lpstr>Chúc các em học tốt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BichNguyet</dc:creator>
  <cp:lastModifiedBy>STD_DELL</cp:lastModifiedBy>
  <cp:revision>28</cp:revision>
  <dcterms:created xsi:type="dcterms:W3CDTF">2017-01-09T14:29:49Z</dcterms:created>
  <dcterms:modified xsi:type="dcterms:W3CDTF">2022-05-16T23:48:49Z</dcterms:modified>
</cp:coreProperties>
</file>