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5"/>
  </p:notesMasterIdLst>
  <p:sldIdLst>
    <p:sldId id="285" r:id="rId6"/>
    <p:sldId id="318" r:id="rId7"/>
    <p:sldId id="311" r:id="rId8"/>
    <p:sldId id="286" r:id="rId9"/>
    <p:sldId id="305" r:id="rId10"/>
    <p:sldId id="289" r:id="rId11"/>
    <p:sldId id="291" r:id="rId12"/>
    <p:sldId id="292" r:id="rId13"/>
    <p:sldId id="294" r:id="rId14"/>
    <p:sldId id="295" r:id="rId15"/>
    <p:sldId id="298" r:id="rId16"/>
    <p:sldId id="320" r:id="rId17"/>
    <p:sldId id="304" r:id="rId18"/>
    <p:sldId id="258" r:id="rId19"/>
    <p:sldId id="319" r:id="rId20"/>
    <p:sldId id="308" r:id="rId21"/>
    <p:sldId id="315" r:id="rId22"/>
    <p:sldId id="299" r:id="rId23"/>
    <p:sldId id="316" r:id="rId24"/>
  </p:sldIdLst>
  <p:sldSz cx="12192000" cy="6858000"/>
  <p:notesSz cx="6858000" cy="9144000"/>
  <p:custDataLst>
    <p:tags r:id="rId26"/>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6" autoAdjust="0"/>
    <p:restoredTop sz="94660"/>
  </p:normalViewPr>
  <p:slideViewPr>
    <p:cSldViewPr>
      <p:cViewPr varScale="1">
        <p:scale>
          <a:sx n="66" d="100"/>
          <a:sy n="66" d="100"/>
        </p:scale>
        <p:origin x="798"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2022/5/15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2022/5/15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2022/5/15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2022/5/15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2022/5/15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2022/5/15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2022/5/15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2022/5/15</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2022/5/15</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2022/5/15</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2022/5/15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2022/5/15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2022/5/15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2022/5/15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2022/5/15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2022/5/15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2022/5/15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2022/5/15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2022/5/15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5/15/2022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5/15/2022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5/15/2022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5/15/2022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5/15/2022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5/15/2022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5/15/2022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5/15/2022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5/15/2022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5/15/2022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5/15/2022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5/15/2022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2022/5/15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2022/5/15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5/15/2022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23.xml"/><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1361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38100" y="1101946"/>
            <a:ext cx="12172950" cy="2183037"/>
          </a:xfrm>
          <a:prstGeom prst="rect">
            <a:avLst/>
          </a:prstGeom>
          <a:ln/>
          <a:extLst/>
        </p:spPr>
        <p:style>
          <a:lnRef idx="1">
            <a:schemeClr val="accent3"/>
          </a:lnRef>
          <a:fillRef idx="3">
            <a:schemeClr val="accent3"/>
          </a:fillRef>
          <a:effectRef idx="2">
            <a:schemeClr val="accent3"/>
          </a:effectRef>
          <a:fontRef idx="minor">
            <a:schemeClr val="lt1"/>
          </a:fontRef>
        </p:style>
        <p:txBody>
          <a:bodyPr anchor="ctr">
            <a:no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b="1" kern="0" dirty="0">
                <a:solidFill>
                  <a:srgbClr val="C00000"/>
                </a:solidFill>
                <a:latin typeface="Times New Roman" pitchFamily="18" charset="0"/>
                <a:cs typeface="Times New Roman" pitchFamily="18" charset="0"/>
              </a:rPr>
              <a:t>CHÀO MỪNG </a:t>
            </a:r>
            <a:r>
              <a:rPr lang="en-US" b="1" kern="0">
                <a:solidFill>
                  <a:srgbClr val="C00000"/>
                </a:solidFill>
                <a:latin typeface="Times New Roman" pitchFamily="18" charset="0"/>
                <a:cs typeface="Times New Roman" pitchFamily="18" charset="0"/>
              </a:rPr>
              <a:t>CÁC </a:t>
            </a:r>
            <a:r>
              <a:rPr lang="en-US" b="1" kern="0" smtClean="0">
                <a:solidFill>
                  <a:srgbClr val="C00000"/>
                </a:solidFill>
                <a:latin typeface="Times New Roman" pitchFamily="18" charset="0"/>
                <a:cs typeface="Times New Roman" pitchFamily="18" charset="0"/>
              </a:rPr>
              <a:t>EM </a:t>
            </a:r>
            <a:endParaRPr lang="en-US" b="1" kern="0" dirty="0">
              <a:solidFill>
                <a:srgbClr val="C00000"/>
              </a:solidFill>
              <a:latin typeface="Times New Roman" pitchFamily="18" charset="0"/>
              <a:cs typeface="Times New Roman" pitchFamily="18" charset="0"/>
            </a:endParaRPr>
          </a:p>
          <a:p>
            <a:pPr marL="0" indent="0" algn="ctr">
              <a:buFontTx/>
              <a:buNone/>
              <a:defRPr/>
            </a:pPr>
            <a:r>
              <a:rPr lang="en-US" b="1" kern="0" dirty="0">
                <a:solidFill>
                  <a:srgbClr val="C00000"/>
                </a:solidFill>
                <a:latin typeface="Times New Roman" pitchFamily="18" charset="0"/>
                <a:cs typeface="Times New Roman" pitchFamily="18" charset="0"/>
              </a:rPr>
              <a:t>ĐẾN VỚI TIẾT TẬP LÀM VĂN </a:t>
            </a:r>
            <a:r>
              <a:rPr lang="en-US" b="1" kern="0">
                <a:solidFill>
                  <a:srgbClr val="C00000"/>
                </a:solidFill>
                <a:latin typeface="Times New Roman" pitchFamily="18" charset="0"/>
                <a:cs typeface="Times New Roman" pitchFamily="18" charset="0"/>
              </a:rPr>
              <a:t>LỚP </a:t>
            </a:r>
            <a:r>
              <a:rPr lang="en-US" b="1" kern="0" smtClean="0">
                <a:solidFill>
                  <a:srgbClr val="C00000"/>
                </a:solidFill>
                <a:latin typeface="Times New Roman" pitchFamily="18" charset="0"/>
                <a:cs typeface="Times New Roman" pitchFamily="18" charset="0"/>
              </a:rPr>
              <a:t>3</a:t>
            </a:r>
          </a:p>
          <a:p>
            <a:pPr marL="0" indent="0" algn="ctr">
              <a:buFontTx/>
              <a:buNone/>
              <a:defRPr/>
            </a:pPr>
            <a:r>
              <a:rPr lang="en-US" b="1" kern="0" smtClean="0">
                <a:solidFill>
                  <a:srgbClr val="0070C0"/>
                </a:solidFill>
                <a:latin typeface="Times New Roman" pitchFamily="18" charset="0"/>
                <a:cs typeface="Times New Roman" pitchFamily="18" charset="0"/>
              </a:rPr>
              <a:t>Tuần </a:t>
            </a:r>
            <a:r>
              <a:rPr lang="en-US" b="1" kern="0" smtClean="0">
                <a:solidFill>
                  <a:srgbClr val="0070C0"/>
                </a:solidFill>
                <a:latin typeface="Times New Roman" pitchFamily="18" charset="0"/>
                <a:cs typeface="Times New Roman" pitchFamily="18" charset="0"/>
              </a:rPr>
              <a:t>23</a:t>
            </a:r>
          </a:p>
          <a:p>
            <a:pPr marL="0" indent="0" algn="ctr">
              <a:buFontTx/>
              <a:buNone/>
              <a:defRPr/>
            </a:pPr>
            <a:r>
              <a:rPr lang="en-US" b="1" kern="0" smtClean="0">
                <a:solidFill>
                  <a:srgbClr val="0070C0"/>
                </a:solidFill>
                <a:latin typeface="Times New Roman" pitchFamily="18" charset="0"/>
                <a:cs typeface="Times New Roman" pitchFamily="18" charset="0"/>
              </a:rPr>
              <a:t>GV : Văn Thị Thủy</a:t>
            </a:r>
            <a:endParaRPr lang="vi-VN" b="1" kern="0" dirty="0">
              <a:solidFill>
                <a:srgbClr val="0070C0"/>
              </a:solidFill>
              <a:latin typeface="Times New Roman" pitchFamily="18" charset="0"/>
              <a:cs typeface="Times New Roman" pitchFamily="18" charset="0"/>
            </a:endParaRPr>
          </a:p>
        </p:txBody>
      </p:sp>
      <p:sp>
        <p:nvSpPr>
          <p:cNvPr id="6" name="WordArt 8"/>
          <p:cNvSpPr>
            <a:spLocks noChangeArrowheads="1" noChangeShapeType="1" noTextEdit="1"/>
          </p:cNvSpPr>
          <p:nvPr/>
        </p:nvSpPr>
        <p:spPr bwMode="auto">
          <a:xfrm>
            <a:off x="1667508" y="451644"/>
            <a:ext cx="8856984" cy="1755006"/>
          </a:xfrm>
          <a:prstGeom prst="rect">
            <a:avLst/>
          </a:prstGeom>
        </p:spPr>
        <p:txBody>
          <a:bodyPr spcFirstLastPara="1" wrap="none" fromWordArt="1">
            <a:prstTxWarp prst="textButton">
              <a:avLst>
                <a:gd name="adj" fmla="val 10800000"/>
              </a:avLst>
            </a:prstTxWarp>
          </a:bodyPr>
          <a:lstStyle/>
          <a:p>
            <a:pPr algn="ctr"/>
            <a:r>
              <a:rPr lang="vi-VN" sz="4400" b="1" i="1" kern="10">
                <a:ln w="9525">
                  <a:solidFill>
                    <a:srgbClr val="0000FF"/>
                  </a:solidFill>
                  <a:prstDash val="sysDot"/>
                  <a:round/>
                  <a:headEnd/>
                  <a:tailEnd/>
                </a:ln>
                <a:solidFill>
                  <a:srgbClr val="FF0000"/>
                </a:solidFill>
                <a:latin typeface="Times New Roman" panose="02020603050405020304" pitchFamily="18" charset="0"/>
                <a:cs typeface="Times New Roman" panose="02020603050405020304" pitchFamily="18" charset="0"/>
              </a:rPr>
              <a:t>TRƯỜNG TIỂU HỌC QUỐC TUẤN</a:t>
            </a:r>
            <a:endParaRPr lang="en-US" sz="4400" b="1" i="1" kern="10">
              <a:ln w="9525">
                <a:solidFill>
                  <a:srgbClr val="0000FF"/>
                </a:solidFill>
                <a:prstDash val="sysDot"/>
                <a:round/>
                <a:headEnd/>
                <a:tailEn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68356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14350" y="836712"/>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145107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9" name="Title 1"/>
          <p:cNvSpPr txBox="1">
            <a:spLocks/>
          </p:cNvSpPr>
          <p:nvPr/>
        </p:nvSpPr>
        <p:spPr bwMode="auto">
          <a:xfrm>
            <a:off x="514350" y="2244774"/>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514350" y="2998811"/>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517437" y="3884047"/>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514350" y="4800601"/>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1052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a:t>
            </a:r>
            <a:r>
              <a:rPr lang="en-US" sz="2400" b="1" smtClean="0">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1951</TotalTime>
  <Words>1797</Words>
  <Application>Microsoft Office PowerPoint</Application>
  <PresentationFormat>Widescreen</PresentationFormat>
  <Paragraphs>69</Paragraphs>
  <Slides>19</Slides>
  <Notes>1</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Microsoft YaHei</vt:lpstr>
      <vt:lpstr>幼圆</vt:lpstr>
      <vt:lpstr>Arial</vt:lpstr>
      <vt:lpstr>Arial Black</vt:lpstr>
      <vt:lpstr>Calibri</vt:lpstr>
      <vt:lpstr>HP001 5H</vt:lpstr>
      <vt:lpstr>Times New Roman</vt:lpstr>
      <vt:lpstr>Theme1</vt:lpstr>
      <vt:lpstr>A000120140530B01PPBG</vt:lpstr>
      <vt:lpstr>1_Theme1</vt:lpstr>
      <vt:lpstr>1_A000120140530B01PPBG</vt:lpstr>
      <vt:lpstr>1_Default Design</vt:lpstr>
      <vt:lpstr>PowerPoint Presentation</vt:lpstr>
      <vt:lpstr>PowerPoint Presentation</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THUY</cp:lastModifiedBy>
  <cp:revision>126</cp:revision>
  <dcterms:created xsi:type="dcterms:W3CDTF">2005-08-24T23:19:40Z</dcterms:created>
  <dcterms:modified xsi:type="dcterms:W3CDTF">2022-05-15T13:29:34Z</dcterms:modified>
</cp:coreProperties>
</file>