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6.wav" ContentType="audio/wav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33"/>
  </p:notesMasterIdLst>
  <p:sldIdLst>
    <p:sldId id="298" r:id="rId6"/>
    <p:sldId id="264" r:id="rId7"/>
    <p:sldId id="262" r:id="rId8"/>
    <p:sldId id="256" r:id="rId9"/>
    <p:sldId id="267" r:id="rId10"/>
    <p:sldId id="271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74" r:id="rId25"/>
    <p:sldId id="276" r:id="rId26"/>
    <p:sldId id="294" r:id="rId27"/>
    <p:sldId id="297" r:id="rId28"/>
    <p:sldId id="295" r:id="rId29"/>
    <p:sldId id="278" r:id="rId30"/>
    <p:sldId id="279" r:id="rId31"/>
    <p:sldId id="277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33CC33"/>
    <a:srgbClr val="008000"/>
    <a:srgbClr val="FFCCFF"/>
    <a:srgbClr val="FF7C80"/>
    <a:srgbClr val="FF66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71" autoAdjust="0"/>
  </p:normalViewPr>
  <p:slideViewPr>
    <p:cSldViewPr>
      <p:cViewPr varScale="1">
        <p:scale>
          <a:sx n="71" d="100"/>
          <a:sy n="71" d="100"/>
        </p:scale>
        <p:origin x="408" y="54"/>
      </p:cViewPr>
      <p:guideLst>
        <p:guide orient="horz" pos="2160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1CA6-4478-479A-B532-D031D73E2F66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90E15-EA33-48B3-A867-E7A4573D3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E15-EA33-48B3-A867-E7A4573D3F1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1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E15-EA33-48B3-A867-E7A4573D3F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E15-EA33-48B3-A867-E7A4573D3F1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0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FA120E7-0387-4FBE-9B61-3265D5D4BAE3}" type="slidenum">
              <a:rPr lang="vi-VN" altLang="en-US" sz="1200">
                <a:latin typeface="Arial" panose="020B0604020202020204" pitchFamily="34" charset="0"/>
              </a:rPr>
              <a:pPr algn="r" eaLnBrk="1" hangingPunct="1"/>
              <a:t>10</a:t>
            </a:fld>
            <a:endParaRPr lang="vi-VN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8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4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B0534-9E66-474D-BE56-2DCFF81776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0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E5DEF-9364-4B44-8FCA-BDB0D63023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77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705ED-6822-4ACB-9078-C709A66821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CBFD8-BF08-4A78-BD27-13F9AE7E9E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22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CFD14-9B8B-4816-8465-8FEFF616E2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17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CB441-8ECA-4A7E-9F29-0051BB85DD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78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35398-5279-457A-BA59-7880F5E0B6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44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59432-8CFD-4A1E-81DA-E7DEE53CBE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1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75737-6FF7-48E2-A50F-A970DE76CF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02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9E489-4AFB-4458-8AB3-E27540591A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69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2A20A-8278-46A8-A50E-BA7629F73B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06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69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33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69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53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89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87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7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23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03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6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37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1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09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44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22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00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12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7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915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97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78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79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1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354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197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86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46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16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1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390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8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714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686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91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156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74E5-600F-4E6C-8FF1-7440CA72AC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8E12-E4C0-467B-9CC8-B2BEEF23B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5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5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3DF45-0A26-47B7-9C01-048FA78222B1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5E2E47-BD4D-4CB4-B8C7-C7A4283FBFA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4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5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B1C3-5EF2-4BE2-BF1A-4268FE2590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BA717-61A0-4527-8D0E-0CC4C1A560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3DF45-0A26-47B7-9C01-048FA78222B1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4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D:\phuong\G.A LOP 3 THD\GADT K3\ANH DEP\58da7d8f470ca_tuyen-tap-cac-mau-hinh-nen-powerpoint-de-thuong-nhat-hinh-anh-14-696x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067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58955">
            <a:off x="3010695" y="1029495"/>
            <a:ext cx="10715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3613">
            <a:off x="8210551" y="1143001"/>
            <a:ext cx="10699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WordArt 16"/>
          <p:cNvSpPr>
            <a:spLocks noChangeArrowheads="1" noChangeShapeType="1" noTextEdit="1"/>
          </p:cNvSpPr>
          <p:nvPr/>
        </p:nvSpPr>
        <p:spPr bwMode="auto">
          <a:xfrm rot="184194">
            <a:off x="3298826" y="1000126"/>
            <a:ext cx="5256213" cy="2132013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23273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299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299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99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3299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99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GB" sz="3299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6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7" name="WordArt 20"/>
          <p:cNvSpPr>
            <a:spLocks noChangeArrowheads="1" noChangeShapeType="1" noTextEdit="1"/>
          </p:cNvSpPr>
          <p:nvPr/>
        </p:nvSpPr>
        <p:spPr bwMode="auto">
          <a:xfrm>
            <a:off x="5124450" y="3257550"/>
            <a:ext cx="2286000" cy="5730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6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  <p:sp>
        <p:nvSpPr>
          <p:cNvPr id="3088" name="Text Box 20"/>
          <p:cNvSpPr txBox="1">
            <a:spLocks noChangeArrowheads="1"/>
          </p:cNvSpPr>
          <p:nvPr/>
        </p:nvSpPr>
        <p:spPr bwMode="auto">
          <a:xfrm>
            <a:off x="1752600" y="3962400"/>
            <a:ext cx="86642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trận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đấu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thao</a:t>
            </a:r>
            <a:endParaRPr lang="en-US" altLang="en-US" sz="4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089" name="Vui Đến Trường (2)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318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0" y="4572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Thứ sáu ngày 1 tháng 4 năm 2022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6096000"/>
            <a:ext cx="7696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dạy: Bùi Phương Thảo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58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10" descr="images339729_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191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9" descr="110122220708-79-2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1816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9" descr="bongdanu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16" y="-32766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7" name="Picture 10" descr="HLV-t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8" name="Picture 10" descr="images1685331_IMG_91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1816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9" name="Picture 9" descr="cup-4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3716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0" name="Picture 8" descr="111111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07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6477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00201" y="1350964"/>
            <a:ext cx="2895600" cy="2459037"/>
          </a:xfrm>
          <a:prstGeom prst="rightArrow">
            <a:avLst>
              <a:gd name="adj1" fmla="val 50000"/>
              <a:gd name="adj2" fmla="val 4709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98032" y="228601"/>
            <a:ext cx="584586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219" name="Picture 2" descr="http://vhttdldaklak.gov.vn/Portals/0/hinh%20anh/Nam%202012/TDTT/Bong%20ban/IMG_1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1264"/>
            <a:ext cx="6096000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524001" y="2200276"/>
            <a:ext cx="3428999" cy="145732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4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1752602" y="1350964"/>
            <a:ext cx="2514599" cy="4162425"/>
          </a:xfrm>
          <a:prstGeom prst="rightArrow">
            <a:avLst>
              <a:gd name="adj1" fmla="val 50000"/>
              <a:gd name="adj2" fmla="val 4709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2" descr="http://static.thethaovietnam.vn/medias/standard/2015/11/30/Nhin-tu-giai-bong-chuyen-VDQG-2015-Thoi-diem-de-dau-tu--hinh-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88" y="204216"/>
            <a:ext cx="6230112" cy="650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33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6553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76401" y="1350964"/>
            <a:ext cx="2819400" cy="1849437"/>
          </a:xfrm>
          <a:prstGeom prst="rightArrow">
            <a:avLst>
              <a:gd name="adj1" fmla="val 50000"/>
              <a:gd name="adj2" fmla="val 4709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1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4650581" y="6096000"/>
            <a:ext cx="2900362" cy="65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cs typeface="Times New Roman" panose="02020603050405020304" pitchFamily="18" charset="0"/>
              </a:rPr>
              <a:t>Nhảy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cao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b="12738"/>
          <a:stretch>
            <a:fillRect/>
          </a:stretch>
        </p:blipFill>
        <p:spPr bwMode="auto">
          <a:xfrm>
            <a:off x="1676400" y="152400"/>
            <a:ext cx="876300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0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4724400" y="6172201"/>
            <a:ext cx="2133600" cy="582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cs typeface="Times New Roman" panose="02020603050405020304" pitchFamily="18" charset="0"/>
              </a:rPr>
              <a:t>Bơi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lội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8839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0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4244976" y="6019800"/>
            <a:ext cx="238442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cs typeface="Times New Roman" panose="02020603050405020304" pitchFamily="18" charset="0"/>
              </a:rPr>
              <a:t>Cầu lông</a:t>
            </a:r>
            <a:endParaRPr lang="vi-VN" altLang="en-US" sz="4000" b="1">
              <a:cs typeface="Times New Roman" panose="02020603050405020304" pitchFamily="18" charset="0"/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8839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0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8839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4951413" y="6096000"/>
            <a:ext cx="2289175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cs typeface="Times New Roman" panose="02020603050405020304" pitchFamily="18" charset="0"/>
              </a:rPr>
              <a:t>Bóng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rổ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4216400" y="5943600"/>
            <a:ext cx="27940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cs typeface="Times New Roman" panose="02020603050405020304" pitchFamily="18" charset="0"/>
              </a:rPr>
              <a:t>Đua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xe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đạp</a:t>
            </a:r>
            <a:endParaRPr lang="vi-VN" altLang="en-US" sz="4000" b="1" dirty="0">
              <a:cs typeface="Times New Roman" panose="02020603050405020304" pitchFamily="18" charset="0"/>
            </a:endParaRP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891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8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967336"/>
            <a:ext cx="8229600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 numCol="1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TRÒ CHƠI HỌC TẬP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4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18648" y="3018082"/>
            <a:ext cx="5122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65120" y="3377650"/>
            <a:ext cx="3170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FF000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10314" y="3737219"/>
            <a:ext cx="3170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FF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417457" y="4097976"/>
            <a:ext cx="3170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000000"/>
              </a:solidFill>
            </a:endParaRP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1438888" y="4498024"/>
            <a:ext cx="185942" cy="1438274"/>
            <a:chOff x="270" y="3009"/>
            <a:chExt cx="91" cy="1208"/>
          </a:xfrm>
        </p:grpSpPr>
        <p:sp>
          <p:nvSpPr>
            <p:cNvPr id="3086" name="Text Box 8"/>
            <p:cNvSpPr txBox="1">
              <a:spLocks noChangeArrowheads="1"/>
            </p:cNvSpPr>
            <p:nvPr/>
          </p:nvSpPr>
          <p:spPr bwMode="auto">
            <a:xfrm>
              <a:off x="270" y="3312"/>
              <a:ext cx="90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3200" b="1">
                <a:solidFill>
                  <a:srgbClr val="FF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087" name="Text Box 9"/>
            <p:cNvSpPr txBox="1">
              <a:spLocks noChangeArrowheads="1"/>
            </p:cNvSpPr>
            <p:nvPr/>
          </p:nvSpPr>
          <p:spPr bwMode="auto">
            <a:xfrm>
              <a:off x="271" y="3009"/>
              <a:ext cx="90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2667000" y="2228852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3200" b="1">
              <a:solidFill>
                <a:srgbClr val="000000"/>
              </a:solidFill>
            </a:endParaRP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2971800" y="641342"/>
            <a:ext cx="746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38"/>
            <a:ext cx="3505201" cy="1824154"/>
          </a:xfrm>
          <a:prstGeom prst="rect">
            <a:avLst/>
          </a:prstGeom>
        </p:spPr>
      </p:pic>
      <p:sp>
        <p:nvSpPr>
          <p:cNvPr id="4" name="Chevron 3"/>
          <p:cNvSpPr/>
          <p:nvPr/>
        </p:nvSpPr>
        <p:spPr>
          <a:xfrm>
            <a:off x="1705588" y="1945326"/>
            <a:ext cx="1046171" cy="60960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705588" y="2935926"/>
            <a:ext cx="1046171" cy="533400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1678156" y="3854972"/>
            <a:ext cx="1046171" cy="533400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1678156" y="4769372"/>
            <a:ext cx="1046171" cy="533400"/>
          </a:xfrm>
          <a:prstGeom prst="chevron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665964" y="5602926"/>
            <a:ext cx="1046171" cy="609600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895601" y="1645444"/>
            <a:ext cx="7468103" cy="952248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2911694" y="2722331"/>
            <a:ext cx="7553292" cy="1100441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2923142" y="3925653"/>
            <a:ext cx="7541845" cy="76200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2938382" y="4790322"/>
            <a:ext cx="7501019" cy="762000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2971800" y="5627751"/>
            <a:ext cx="7391903" cy="925449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9884" y="1981964"/>
            <a:ext cx="657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.VnArabia" panose="020B7200000000000000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.VnArabia" panose="020B72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6128" y="2914495"/>
            <a:ext cx="78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.VnArabia" panose="020B7200000000000000" pitchFamily="34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33300" y="3796376"/>
            <a:ext cx="78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.VnArabia" panose="020B7200000000000000" pitchFamily="34" charset="0"/>
              </a:rPr>
              <a:t>3</a:t>
            </a:r>
            <a:endParaRPr lang="en-US" sz="3200" b="1">
              <a:solidFill>
                <a:schemeClr val="bg1"/>
              </a:solidFill>
              <a:latin typeface=".VnArabia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82372" y="4781795"/>
            <a:ext cx="78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.VnArabia" panose="020B7200000000000000" pitchFamily="34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42077" y="5627752"/>
            <a:ext cx="78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.VnArabia" panose="020B7200000000000000" pitchFamily="34" charset="0"/>
              </a:rPr>
              <a:t>5</a:t>
            </a:r>
            <a:endParaRPr lang="en-US" sz="3200" b="1">
              <a:solidFill>
                <a:schemeClr val="bg1"/>
              </a:solidFill>
              <a:latin typeface=".VnArabia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9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ight Arrow 48"/>
          <p:cNvSpPr/>
          <p:nvPr/>
        </p:nvSpPr>
        <p:spPr>
          <a:xfrm>
            <a:off x="2819400" y="3124200"/>
            <a:ext cx="3048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2831592" y="393192"/>
            <a:ext cx="304800" cy="304800"/>
          </a:xfrm>
          <a:prstGeom prst="right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2831592" y="5879592"/>
            <a:ext cx="304800" cy="304800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0800000">
            <a:off x="2133600" y="3124200"/>
            <a:ext cx="685800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819400" y="495300"/>
            <a:ext cx="0" cy="5600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3124200" y="152400"/>
            <a:ext cx="7315200" cy="1752600"/>
          </a:xfrm>
          <a:custGeom>
            <a:avLst/>
            <a:gdLst>
              <a:gd name="connsiteX0" fmla="*/ 0 w 6096000"/>
              <a:gd name="connsiteY0" fmla="*/ 127000 h 1269999"/>
              <a:gd name="connsiteX1" fmla="*/ 127000 w 6096000"/>
              <a:gd name="connsiteY1" fmla="*/ 0 h 1269999"/>
              <a:gd name="connsiteX2" fmla="*/ 5969000 w 6096000"/>
              <a:gd name="connsiteY2" fmla="*/ 0 h 1269999"/>
              <a:gd name="connsiteX3" fmla="*/ 6096000 w 6096000"/>
              <a:gd name="connsiteY3" fmla="*/ 127000 h 1269999"/>
              <a:gd name="connsiteX4" fmla="*/ 6096000 w 6096000"/>
              <a:gd name="connsiteY4" fmla="*/ 1142999 h 1269999"/>
              <a:gd name="connsiteX5" fmla="*/ 5969000 w 6096000"/>
              <a:gd name="connsiteY5" fmla="*/ 1269999 h 1269999"/>
              <a:gd name="connsiteX6" fmla="*/ 127000 w 6096000"/>
              <a:gd name="connsiteY6" fmla="*/ 1269999 h 1269999"/>
              <a:gd name="connsiteX7" fmla="*/ 0 w 6096000"/>
              <a:gd name="connsiteY7" fmla="*/ 1142999 h 1269999"/>
              <a:gd name="connsiteX8" fmla="*/ 0 w 6096000"/>
              <a:gd name="connsiteY8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56860"/>
                  <a:pt x="56860" y="0"/>
                  <a:pt x="127000" y="0"/>
                </a:cubicBezTo>
                <a:lnTo>
                  <a:pt x="5969000" y="0"/>
                </a:lnTo>
                <a:cubicBezTo>
                  <a:pt x="6039140" y="0"/>
                  <a:pt x="6096000" y="56860"/>
                  <a:pt x="6096000" y="127000"/>
                </a:cubicBezTo>
                <a:lnTo>
                  <a:pt x="6096000" y="1142999"/>
                </a:lnTo>
                <a:cubicBezTo>
                  <a:pt x="6096000" y="1213139"/>
                  <a:pt x="6039140" y="1269999"/>
                  <a:pt x="5969000" y="1269999"/>
                </a:cubicBezTo>
                <a:lnTo>
                  <a:pt x="127000" y="1269999"/>
                </a:lnTo>
                <a:cubicBezTo>
                  <a:pt x="56860" y="1269999"/>
                  <a:pt x="0" y="1213139"/>
                  <a:pt x="0" y="1142999"/>
                </a:cubicBezTo>
                <a:lnTo>
                  <a:pt x="0" y="127000"/>
                </a:ln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5260" tIns="99060" rIns="99060" bIns="99060" numCol="1" spcCol="1270" anchor="t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/>
          </a:p>
        </p:txBody>
      </p:sp>
      <p:sp>
        <p:nvSpPr>
          <p:cNvPr id="33" name="Freeform 32"/>
          <p:cNvSpPr/>
          <p:nvPr/>
        </p:nvSpPr>
        <p:spPr>
          <a:xfrm>
            <a:off x="3124200" y="2057400"/>
            <a:ext cx="7315200" cy="2514600"/>
          </a:xfrm>
          <a:custGeom>
            <a:avLst/>
            <a:gdLst>
              <a:gd name="connsiteX0" fmla="*/ 0 w 6096000"/>
              <a:gd name="connsiteY0" fmla="*/ 127000 h 1269999"/>
              <a:gd name="connsiteX1" fmla="*/ 127000 w 6096000"/>
              <a:gd name="connsiteY1" fmla="*/ 0 h 1269999"/>
              <a:gd name="connsiteX2" fmla="*/ 5969000 w 6096000"/>
              <a:gd name="connsiteY2" fmla="*/ 0 h 1269999"/>
              <a:gd name="connsiteX3" fmla="*/ 6096000 w 6096000"/>
              <a:gd name="connsiteY3" fmla="*/ 127000 h 1269999"/>
              <a:gd name="connsiteX4" fmla="*/ 6096000 w 6096000"/>
              <a:gd name="connsiteY4" fmla="*/ 1142999 h 1269999"/>
              <a:gd name="connsiteX5" fmla="*/ 5969000 w 6096000"/>
              <a:gd name="connsiteY5" fmla="*/ 1269999 h 1269999"/>
              <a:gd name="connsiteX6" fmla="*/ 127000 w 6096000"/>
              <a:gd name="connsiteY6" fmla="*/ 1269999 h 1269999"/>
              <a:gd name="connsiteX7" fmla="*/ 0 w 6096000"/>
              <a:gd name="connsiteY7" fmla="*/ 1142999 h 1269999"/>
              <a:gd name="connsiteX8" fmla="*/ 0 w 6096000"/>
              <a:gd name="connsiteY8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56860"/>
                  <a:pt x="56860" y="0"/>
                  <a:pt x="127000" y="0"/>
                </a:cubicBezTo>
                <a:lnTo>
                  <a:pt x="5969000" y="0"/>
                </a:lnTo>
                <a:cubicBezTo>
                  <a:pt x="6039140" y="0"/>
                  <a:pt x="6096000" y="56860"/>
                  <a:pt x="6096000" y="127000"/>
                </a:cubicBezTo>
                <a:lnTo>
                  <a:pt x="6096000" y="1142999"/>
                </a:lnTo>
                <a:cubicBezTo>
                  <a:pt x="6096000" y="1213139"/>
                  <a:pt x="6039140" y="1269999"/>
                  <a:pt x="5969000" y="1269999"/>
                </a:cubicBezTo>
                <a:lnTo>
                  <a:pt x="127000" y="1269999"/>
                </a:lnTo>
                <a:cubicBezTo>
                  <a:pt x="56860" y="1269999"/>
                  <a:pt x="0" y="1213139"/>
                  <a:pt x="0" y="1142999"/>
                </a:cubicBezTo>
                <a:lnTo>
                  <a:pt x="0" y="12700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5260" tIns="99060" rIns="99060" bIns="99060" numCol="1" spcCol="1270" anchor="t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 dirty="0"/>
          </a:p>
        </p:txBody>
      </p:sp>
      <p:sp>
        <p:nvSpPr>
          <p:cNvPr id="35" name="Freeform 34"/>
          <p:cNvSpPr/>
          <p:nvPr/>
        </p:nvSpPr>
        <p:spPr>
          <a:xfrm>
            <a:off x="3124200" y="4800600"/>
            <a:ext cx="7315200" cy="1752600"/>
          </a:xfrm>
          <a:custGeom>
            <a:avLst/>
            <a:gdLst>
              <a:gd name="connsiteX0" fmla="*/ 0 w 6096000"/>
              <a:gd name="connsiteY0" fmla="*/ 127000 h 1269999"/>
              <a:gd name="connsiteX1" fmla="*/ 127000 w 6096000"/>
              <a:gd name="connsiteY1" fmla="*/ 0 h 1269999"/>
              <a:gd name="connsiteX2" fmla="*/ 5969000 w 6096000"/>
              <a:gd name="connsiteY2" fmla="*/ 0 h 1269999"/>
              <a:gd name="connsiteX3" fmla="*/ 6096000 w 6096000"/>
              <a:gd name="connsiteY3" fmla="*/ 127000 h 1269999"/>
              <a:gd name="connsiteX4" fmla="*/ 6096000 w 6096000"/>
              <a:gd name="connsiteY4" fmla="*/ 1142999 h 1269999"/>
              <a:gd name="connsiteX5" fmla="*/ 5969000 w 6096000"/>
              <a:gd name="connsiteY5" fmla="*/ 1269999 h 1269999"/>
              <a:gd name="connsiteX6" fmla="*/ 127000 w 6096000"/>
              <a:gd name="connsiteY6" fmla="*/ 1269999 h 1269999"/>
              <a:gd name="connsiteX7" fmla="*/ 0 w 6096000"/>
              <a:gd name="connsiteY7" fmla="*/ 1142999 h 1269999"/>
              <a:gd name="connsiteX8" fmla="*/ 0 w 6096000"/>
              <a:gd name="connsiteY8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56860"/>
                  <a:pt x="56860" y="0"/>
                  <a:pt x="127000" y="0"/>
                </a:cubicBezTo>
                <a:lnTo>
                  <a:pt x="5969000" y="0"/>
                </a:lnTo>
                <a:cubicBezTo>
                  <a:pt x="6039140" y="0"/>
                  <a:pt x="6096000" y="56860"/>
                  <a:pt x="6096000" y="127000"/>
                </a:cubicBezTo>
                <a:lnTo>
                  <a:pt x="6096000" y="1142999"/>
                </a:lnTo>
                <a:cubicBezTo>
                  <a:pt x="6096000" y="1213139"/>
                  <a:pt x="6039140" y="1269999"/>
                  <a:pt x="5969000" y="1269999"/>
                </a:cubicBezTo>
                <a:lnTo>
                  <a:pt x="127000" y="1269999"/>
                </a:lnTo>
                <a:cubicBezTo>
                  <a:pt x="56860" y="1269999"/>
                  <a:pt x="0" y="1213139"/>
                  <a:pt x="0" y="1142999"/>
                </a:cubicBezTo>
                <a:lnTo>
                  <a:pt x="0" y="127000"/>
                </a:lnTo>
                <a:close/>
              </a:path>
            </a:pathLst>
          </a:custGeom>
          <a:solidFill>
            <a:srgbClr val="FF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5260" tIns="99060" rIns="99060" bIns="99060" numCol="1" spcCol="1270" anchor="t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/>
          </a:p>
        </p:txBody>
      </p:sp>
      <p:sp>
        <p:nvSpPr>
          <p:cNvPr id="37" name="Rounded Rectangle 36"/>
          <p:cNvSpPr/>
          <p:nvPr/>
        </p:nvSpPr>
        <p:spPr>
          <a:xfrm>
            <a:off x="3200400" y="457200"/>
            <a:ext cx="11430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0400" y="2743200"/>
            <a:ext cx="1143000" cy="1066800"/>
          </a:xfrm>
          <a:prstGeom prst="roundRect">
            <a:avLst>
              <a:gd name="adj" fmla="val 78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00400" y="5181600"/>
            <a:ext cx="11430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91640" y="152400"/>
            <a:ext cx="614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Tên trận thi đấu: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Vòng loại U23 Châu Á năm 2020 giữa Việt Nam và Thái Lan.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8959" y="893064"/>
            <a:ext cx="6120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98772" y="1423473"/>
            <a:ext cx="509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ngày 26-3-2019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67200" y="21336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Quang cảnh, không khí 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náo nhiệt, sôi động, đầy ắp cổ động viên, tiếng trống, ….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3400" y="2999232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Diễn biến 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hiệp 1, hiệp 2, kết quả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 sút bóng, ghi bàn, tỉ số, chiến thắng thuộc về….)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67201" y="3782568"/>
            <a:ext cx="6071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Khán giả 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cổ vũ, hò reo, hồi hộp, vỗ tay, bật khóc, vui mừng …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31208" y="4779264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Ý nghĩa 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rèn luyện sức khỏe, thể lực, tinh thần yêu thể thao, giao lưu học hỏi….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94632" y="5465064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Suy nghĩ, tình cảm 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hấp dẫn, gây cấn, tự hào, hạnh phúc….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91584" y="61722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Mong ước 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được xem nữa, tham gia thi đấu…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80" y="2743201"/>
            <a:ext cx="1019355" cy="10193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extBox 1"/>
          <p:cNvSpPr txBox="1"/>
          <p:nvPr/>
        </p:nvSpPr>
        <p:spPr>
          <a:xfrm>
            <a:off x="3352800" y="83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297180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5486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524000" y="855664"/>
            <a:ext cx="9144000" cy="6002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cs typeface="Times New Roman" panose="02020603050405020304" pitchFamily="18" charset="0"/>
              </a:rPr>
              <a:t>       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Chủ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đưa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đá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tại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Việt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Trì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sz="2400" b="1" dirty="0"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Hôm</a:t>
            </a:r>
            <a:r>
              <a:rPr lang="en-US" altLang="en-US" sz="2400" b="1" dirty="0">
                <a:cs typeface="Times New Roman" panose="02020603050405020304" pitchFamily="18" charset="0"/>
              </a:rPr>
              <a:t> nay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tuyển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cs typeface="Times New Roman" panose="02020603050405020304" pitchFamily="18" charset="0"/>
              </a:rPr>
              <a:t> Lam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cs typeface="Times New Roman" panose="02020603050405020304" pitchFamily="18" charset="0"/>
              </a:rPr>
              <a:t>  An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gặp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tuyển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Hoàng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Anh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cs typeface="Times New Roman" panose="02020603050405020304" pitchFamily="18" charset="0"/>
              </a:rPr>
              <a:t> 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tuyển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cs typeface="Times New Roman" panose="02020603050405020304" pitchFamily="18" charset="0"/>
              </a:rPr>
              <a:t> Lam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cs typeface="Times New Roman" panose="02020603050405020304" pitchFamily="18" charset="0"/>
              </a:rPr>
              <a:t>  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mặc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áo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tuyển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Hoàng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Anh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cs typeface="Times New Roman" panose="02020603050405020304" pitchFamily="18" charset="0"/>
              </a:rPr>
              <a:t> 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mặc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áo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Hoàng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Anh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cs typeface="Times New Roman" panose="02020603050405020304" pitchFamily="18" charset="0"/>
              </a:rPr>
              <a:t> 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quyền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giao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thổi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còi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báo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hiệu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bắt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sôi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phút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tiên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hiếp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bàn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thắng</a:t>
            </a:r>
            <a:r>
              <a:rPr lang="en-US" altLang="en-US" sz="2400" b="1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cs typeface="Times New Roman" panose="02020603050405020304" pitchFamily="18" charset="0"/>
              </a:rPr>
              <a:t>        Sang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hiệp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cs typeface="Times New Roman" panose="02020603050405020304" pitchFamily="18" charset="0"/>
              </a:rPr>
              <a:t> 10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phút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bàn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thắng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tiên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Hoàng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Anh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cs typeface="Times New Roman" panose="02020603050405020304" pitchFamily="18" charset="0"/>
              </a:rPr>
              <a:t> Lai 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ầm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vang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cs typeface="Times New Roman" panose="02020603050405020304" pitchFamily="18" charset="0"/>
              </a:rPr>
              <a:t> reo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hò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cổ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vũ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khí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náo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cs typeface="Times New Roman" panose="02020603050405020304" pitchFamily="18" charset="0"/>
              </a:rPr>
              <a:t> gay go,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quyết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liệt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cuối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vẫn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thêm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bàn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thắng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nổi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hồi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còi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kết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thúc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tuyển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Hoàng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Anh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cs typeface="Times New Roman" panose="02020603050405020304" pitchFamily="18" charset="0"/>
              </a:rPr>
              <a:t> Lai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giành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chiến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thắng</a:t>
            </a:r>
            <a:r>
              <a:rPr lang="en-US" altLang="en-US" sz="2400" b="1" dirty="0">
                <a:cs typeface="Times New Roman" panose="02020603050405020304" pitchFamily="18" charset="0"/>
              </a:rPr>
              <a:t> 1- 0. </a:t>
            </a:r>
          </a:p>
          <a:p>
            <a:pPr eaLnBrk="1" hangingPunct="1"/>
            <a:r>
              <a:rPr lang="en-US" altLang="en-US" sz="2400" b="1" dirty="0">
                <a:cs typeface="Times New Roman" panose="02020603050405020304" pitchFamily="18" charset="0"/>
              </a:rPr>
              <a:t>         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đá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sôi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nổi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mong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bố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đưa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đá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nữa</a:t>
            </a:r>
            <a:r>
              <a:rPr lang="en-US" altLang="en-US" sz="2400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3886201" y="228600"/>
            <a:ext cx="417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00"/>
                </a:solidFill>
              </a:rPr>
              <a:t>Bài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văn</a:t>
            </a:r>
            <a:r>
              <a:rPr lang="en-US" altLang="en-US" sz="3200" b="1" dirty="0">
                <a:solidFill>
                  <a:srgbClr val="FFFF00"/>
                </a:solidFill>
              </a:rPr>
              <a:t> hay:</a:t>
            </a:r>
          </a:p>
        </p:txBody>
      </p:sp>
    </p:spTree>
    <p:extLst>
      <p:ext uri="{BB962C8B-B14F-4D97-AF65-F5344CB8AC3E}">
        <p14:creationId xmlns:p14="http://schemas.microsoft.com/office/powerpoint/2010/main" val="396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3886201" y="228600"/>
            <a:ext cx="417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00"/>
                </a:solidFill>
              </a:rPr>
              <a:t>Bài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văn</a:t>
            </a:r>
            <a:r>
              <a:rPr lang="en-US" altLang="en-US" sz="3200" b="1" dirty="0">
                <a:solidFill>
                  <a:srgbClr val="FFFF00"/>
                </a:solidFill>
              </a:rPr>
              <a:t> hay: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820862" y="1065785"/>
            <a:ext cx="8305800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U23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Lan. </a:t>
            </a:r>
          </a:p>
          <a:p>
            <a:pPr algn="just" eaLnBrk="1" hangingPunct="1"/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1-0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Sang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4-0. 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U23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algn="just" eaLnBrk="1" hangingPunct="1"/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5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2208213" y="260350"/>
            <a:ext cx="7632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BÀI VĂN HAY</a:t>
            </a:r>
            <a:endParaRPr lang="en-US" altLang="en-US" sz="28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619250" y="1052513"/>
            <a:ext cx="9048750" cy="5510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       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chứng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kiến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trận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đá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Tú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cs typeface="Times New Roman" panose="02020603050405020304" pitchFamily="18" charset="0"/>
              </a:rPr>
              <a:t> 3A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Hải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cs typeface="Times New Roman" panose="02020603050405020304" pitchFamily="18" charset="0"/>
              </a:rPr>
              <a:t> 3B.</a:t>
            </a:r>
          </a:p>
          <a:p>
            <a:pPr eaLnBrk="1" hangingPunct="1"/>
            <a:r>
              <a:rPr lang="en-US" altLang="en-US" sz="3200" b="1" dirty="0">
                <a:cs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Cảnh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đá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diễn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sôi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nổi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hấp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Tú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tung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lúc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này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trông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dù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lơ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lửng</a:t>
            </a:r>
            <a:r>
              <a:rPr lang="en-US" altLang="en-US" sz="3200" b="1" dirty="0"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lá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gió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cuốn</a:t>
            </a:r>
            <a:r>
              <a:rPr lang="en-US" altLang="en-US" sz="3200" b="1" dirty="0">
                <a:cs typeface="Times New Roman" panose="02020603050405020304" pitchFamily="18" charset="0"/>
              </a:rPr>
              <a:t> bay.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Chờ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xuống</a:t>
            </a:r>
            <a:r>
              <a:rPr lang="en-US" altLang="en-US" sz="3200" b="1" dirty="0"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Hải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đưa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hứng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nhanh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chóng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phản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cs typeface="Times New Roman" panose="02020603050405020304" pitchFamily="18" charset="0"/>
              </a:rPr>
              <a:t>. Ai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cũng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dán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200" b="1" dirty="0"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Trận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thúc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bất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thắng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bại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vỗ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náo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19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1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6131" y="152401"/>
            <a:ext cx="2547813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1" y="2209801"/>
            <a:ext cx="8991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buFontTx/>
              <a:buChar char="-"/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4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143368" y="990600"/>
            <a:ext cx="8524633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sz="4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  <a:endParaRPr lang="en-US" sz="4800" b="1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08" y="5105400"/>
            <a:ext cx="703385" cy="60960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03" y="1600200"/>
            <a:ext cx="2021394" cy="1831412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1981200" y="4419600"/>
            <a:ext cx="4114800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âu TL C"/>
          <p:cNvSpPr/>
          <p:nvPr/>
        </p:nvSpPr>
        <p:spPr>
          <a:xfrm>
            <a:off x="1981200" y="5562600"/>
            <a:ext cx="3839307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âu TL B"/>
          <p:cNvSpPr/>
          <p:nvPr/>
        </p:nvSpPr>
        <p:spPr>
          <a:xfrm>
            <a:off x="6506308" y="4419600"/>
            <a:ext cx="3780693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âu TL D"/>
          <p:cNvSpPr/>
          <p:nvPr/>
        </p:nvSpPr>
        <p:spPr>
          <a:xfrm>
            <a:off x="6506308" y="5562600"/>
            <a:ext cx="3780693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Sân </a:t>
            </a:r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 động</a:t>
            </a:r>
          </a:p>
        </p:txBody>
      </p:sp>
      <p:sp>
        <p:nvSpPr>
          <p:cNvPr id="12" name="Sai"/>
          <p:cNvSpPr/>
          <p:nvPr/>
        </p:nvSpPr>
        <p:spPr>
          <a:xfrm>
            <a:off x="5085304" y="3431612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13" name="Đúng"/>
          <p:cNvSpPr/>
          <p:nvPr/>
        </p:nvSpPr>
        <p:spPr>
          <a:xfrm>
            <a:off x="5095352" y="3429000"/>
            <a:ext cx="2153697" cy="6069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76200"/>
            <a:ext cx="8915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9928" y="210235"/>
            <a:ext cx="9028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ai"/>
          <p:cNvSpPr/>
          <p:nvPr/>
        </p:nvSpPr>
        <p:spPr>
          <a:xfrm>
            <a:off x="5095352" y="3407979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16" name="Sai"/>
          <p:cNvSpPr/>
          <p:nvPr/>
        </p:nvSpPr>
        <p:spPr>
          <a:xfrm>
            <a:off x="5095352" y="3429000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</p:spTree>
    <p:extLst>
      <p:ext uri="{BB962C8B-B14F-4D97-AF65-F5344CB8AC3E}">
        <p14:creationId xmlns:p14="http://schemas.microsoft.com/office/powerpoint/2010/main" val="31235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6666 -0.455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2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75 -0.00023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g-chien-tha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6528 L 0.21667 -0.29028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7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10023 L 0.24167 -0.01134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-cuoi-khan-gi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25 -0.2666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1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14166 0.0331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64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-cuoi-khan-gi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25 -0.2888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1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25833 0.01088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53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-cuoi-khan-gi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-cuoi-khan-gi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08" y="5105400"/>
            <a:ext cx="703385" cy="60960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03" y="1600200"/>
            <a:ext cx="2021394" cy="1831412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1905000" y="4419600"/>
            <a:ext cx="3581400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vui chơi, tỉ số, chiến thắng</a:t>
            </a: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âu TL C"/>
          <p:cNvSpPr/>
          <p:nvPr/>
        </p:nvSpPr>
        <p:spPr>
          <a:xfrm>
            <a:off x="1905000" y="5562600"/>
            <a:ext cx="3581400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kết quả, sáng tác, sân vận động</a:t>
            </a: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âu TL B"/>
          <p:cNvSpPr/>
          <p:nvPr/>
        </p:nvSpPr>
        <p:spPr>
          <a:xfrm>
            <a:off x="6629400" y="4419600"/>
            <a:ext cx="3815862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" indent="-57150"/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quyết tâm, thi đấu,    đối thủ</a:t>
            </a: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âu TL D"/>
          <p:cNvSpPr/>
          <p:nvPr/>
        </p:nvSpPr>
        <p:spPr>
          <a:xfrm>
            <a:off x="6705600" y="5562600"/>
            <a:ext cx="3657600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trận đấu, hò reo, ngắm cảnh</a:t>
            </a: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ai"/>
          <p:cNvSpPr/>
          <p:nvPr/>
        </p:nvSpPr>
        <p:spPr>
          <a:xfrm>
            <a:off x="5029201" y="3431612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13" name="Đúng"/>
          <p:cNvSpPr/>
          <p:nvPr/>
        </p:nvSpPr>
        <p:spPr>
          <a:xfrm>
            <a:off x="5016522" y="3429000"/>
            <a:ext cx="2153697" cy="6069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6400" y="76200"/>
            <a:ext cx="8915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35094" y="16259"/>
            <a:ext cx="7282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7450" y="43815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0376" y="5526024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áng tác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2384" y="5992368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gắm cảnh</a:t>
            </a:r>
            <a:endParaRPr lang="en-US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ai"/>
          <p:cNvSpPr/>
          <p:nvPr/>
        </p:nvSpPr>
        <p:spPr>
          <a:xfrm>
            <a:off x="5031831" y="3429000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20" name="Sai"/>
          <p:cNvSpPr/>
          <p:nvPr/>
        </p:nvSpPr>
        <p:spPr>
          <a:xfrm>
            <a:off x="5079586" y="3429000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</p:spTree>
    <p:extLst>
      <p:ext uri="{BB962C8B-B14F-4D97-AF65-F5344CB8AC3E}">
        <p14:creationId xmlns:p14="http://schemas.microsoft.com/office/powerpoint/2010/main" val="218513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841 -0.255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27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225 0.0219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ia-ngac-nhie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5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25 -0.2555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1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25833 0.0219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08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ia-ngac-nhie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3333 -0.2888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1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175 -0.0002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2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ia-ngac-nhie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ia-ngac-nhie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1667 -0.47734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75 0.033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75 -0.00023 " pathEditMode="relative" rAng="0" ptsTypes="AA">
                                      <p:cBhvr>
                                        <p:cTn id="87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ia-ngac-nhie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3" animBg="1"/>
      <p:bldP spid="12" grpId="4" animBg="1"/>
      <p:bldP spid="13" grpId="0" animBg="1"/>
      <p:bldP spid="13" grpId="1" animBg="1"/>
      <p:bldP spid="2" grpId="0"/>
      <p:bldP spid="15" grpId="0"/>
      <p:bldP spid="17" grpId="0"/>
      <p:bldP spid="18" grpId="1" animBg="1"/>
      <p:bldP spid="18" grpId="2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08" y="5105400"/>
            <a:ext cx="703385" cy="60960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03" y="1600200"/>
            <a:ext cx="2021394" cy="1831412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1701582" y="4419600"/>
            <a:ext cx="3968750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hay.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âu TL C"/>
          <p:cNvSpPr/>
          <p:nvPr/>
        </p:nvSpPr>
        <p:spPr>
          <a:xfrm>
            <a:off x="1707932" y="5562600"/>
            <a:ext cx="3887755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âu TL B"/>
          <p:cNvSpPr/>
          <p:nvPr/>
        </p:nvSpPr>
        <p:spPr>
          <a:xfrm>
            <a:off x="6629400" y="4419600"/>
            <a:ext cx="3962400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âu TL D"/>
          <p:cNvSpPr/>
          <p:nvPr/>
        </p:nvSpPr>
        <p:spPr>
          <a:xfrm>
            <a:off x="6629400" y="5562600"/>
            <a:ext cx="3962400" cy="92964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ai"/>
          <p:cNvSpPr/>
          <p:nvPr/>
        </p:nvSpPr>
        <p:spPr>
          <a:xfrm>
            <a:off x="5085304" y="3431612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13" name="Đúng"/>
          <p:cNvSpPr/>
          <p:nvPr/>
        </p:nvSpPr>
        <p:spPr>
          <a:xfrm>
            <a:off x="5095352" y="3444766"/>
            <a:ext cx="2153697" cy="6069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4291" y="76200"/>
            <a:ext cx="7416909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4291" y="-19568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ai"/>
          <p:cNvSpPr/>
          <p:nvPr/>
        </p:nvSpPr>
        <p:spPr>
          <a:xfrm>
            <a:off x="5095352" y="3436883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16" name="Sai"/>
          <p:cNvSpPr/>
          <p:nvPr/>
        </p:nvSpPr>
        <p:spPr>
          <a:xfrm>
            <a:off x="5095352" y="3429000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</p:spTree>
    <p:extLst>
      <p:ext uri="{BB962C8B-B14F-4D97-AF65-F5344CB8AC3E}">
        <p14:creationId xmlns:p14="http://schemas.microsoft.com/office/powerpoint/2010/main" val="21409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3334 -0.3111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1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4167 0.0108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-cuoi-khan-gi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6528 L 0.21667 -0.2902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7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10023 L 0.24167 -0.0113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444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ia-ngac-nhie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25 -0.26667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1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14166 0.0331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64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ia-ngac-nhie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9167 -0.4444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2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5834 0.11088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2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g-chien-tha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92546" y="533401"/>
            <a:ext cx="3559308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950" b="1" u="sng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95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u="sng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95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u="sng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950" b="1" u="sng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236842" y="2664692"/>
            <a:ext cx="989511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48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8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48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4800" b="1" dirty="0">
              <a:solidFill>
                <a:prstClr val="black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HP001 5H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4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457200"/>
            <a:ext cx="4419600" cy="243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800" y="228600"/>
            <a:ext cx="4800600" cy="2438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HeroicExtremeLef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3810000"/>
            <a:ext cx="4419600" cy="2743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3657600"/>
            <a:ext cx="3810000" cy="304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9077" y="2667000"/>
            <a:ext cx="3846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 THAO</a:t>
            </a:r>
            <a:endParaRPr lang="en-US" sz="5400" b="1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1524000" y="0"/>
            <a:ext cx="9144000" cy="57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r>
              <a:rPr lang="en-US" altLang="en-US" sz="32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32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văn</a:t>
            </a:r>
            <a:endParaRPr lang="en-US" altLang="en-US" sz="3200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524000" y="476251"/>
            <a:ext cx="914400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trận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đấu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thao</a:t>
            </a:r>
            <a:endParaRPr lang="en-US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524000" y="1196975"/>
            <a:ext cx="9144000" cy="157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   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Đề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Dựa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miệng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tuần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đoạn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ngắn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5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7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kể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trận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đấu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thao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mà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đã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dịp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xem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3974" name="Picture 9" descr="D:\My Documents\My Pictures\My Scans\2012-04 (Apr)\scan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3352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10" descr="D:\My Documents\My Pictures\My Scans\2012-04 (Apr)\scan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5562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Rectangle 24"/>
          <p:cNvSpPr>
            <a:spLocks noChangeArrowheads="1"/>
          </p:cNvSpPr>
          <p:nvPr/>
        </p:nvSpPr>
        <p:spPr bwMode="auto">
          <a:xfrm>
            <a:off x="1524000" y="3141664"/>
            <a:ext cx="9144000" cy="3722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tabLst>
                <a:tab pos="542925" algn="l"/>
                <a:tab pos="1076325" algn="l"/>
                <a:tab pos="1600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542925" algn="l"/>
                <a:tab pos="1076325" algn="l"/>
                <a:tab pos="1600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542925" algn="l"/>
                <a:tab pos="1076325" algn="l"/>
                <a:tab pos="1600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542925" algn="l"/>
                <a:tab pos="1076325" algn="l"/>
                <a:tab pos="1600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542925" algn="l"/>
                <a:tab pos="1076325" algn="l"/>
                <a:tab pos="1600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1076325" algn="l"/>
                <a:tab pos="1600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1076325" algn="l"/>
                <a:tab pos="1600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1076325" algn="l"/>
                <a:tab pos="1600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1076325" algn="l"/>
                <a:tab pos="1600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 b="1" dirty="0">
                <a:cs typeface="Times New Roman" panose="02020603050405020304" pitchFamily="18" charset="0"/>
              </a:rPr>
              <a:t> a. 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Đó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là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môn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thể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thao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3400" b="1" dirty="0"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3400" b="1" dirty="0">
                <a:cs typeface="Times New Roman" panose="02020603050405020304" pitchFamily="18" charset="0"/>
              </a:rPr>
              <a:t>b.  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tham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gia</a:t>
            </a:r>
            <a:r>
              <a:rPr lang="en-US" altLang="en-US" sz="3400" b="1" dirty="0">
                <a:cs typeface="Times New Roman" panose="02020603050405020304" pitchFamily="18" charset="0"/>
              </a:rPr>
              <a:t> hay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chỉ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xem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thi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3400" b="1" dirty="0"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3400" b="1" dirty="0">
                <a:cs typeface="Times New Roman" panose="02020603050405020304" pitchFamily="18" charset="0"/>
              </a:rPr>
              <a:t>c.  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Buổi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thi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tổ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chức</a:t>
            </a:r>
            <a:r>
              <a:rPr lang="en-US" altLang="en-US" sz="3400" b="1" dirty="0">
                <a:cs typeface="Times New Roman" panose="02020603050405020304" pitchFamily="18" charset="0"/>
              </a:rPr>
              <a:t> ở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đâu</a:t>
            </a:r>
            <a:r>
              <a:rPr lang="en-US" altLang="en-US" sz="3400" b="1" dirty="0">
                <a:cs typeface="Times New Roman" panose="02020603050405020304" pitchFamily="18" charset="0"/>
              </a:rPr>
              <a:t>? 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Tổ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chức</a:t>
            </a:r>
            <a:r>
              <a:rPr lang="en-US" altLang="en-US" sz="3400" b="1" dirty="0">
                <a:cs typeface="Times New Roman" panose="02020603050405020304" pitchFamily="18" charset="0"/>
              </a:rPr>
              <a:t> 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khi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3400" b="1" dirty="0"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3400" b="1" dirty="0">
                <a:cs typeface="Times New Roman" panose="02020603050405020304" pitchFamily="18" charset="0"/>
              </a:rPr>
              <a:t>d.  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cùng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xem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với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những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ai</a:t>
            </a:r>
            <a:r>
              <a:rPr lang="en-US" altLang="en-US" sz="3400" b="1" dirty="0"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3400" b="1" dirty="0">
                <a:cs typeface="Times New Roman" panose="02020603050405020304" pitchFamily="18" charset="0"/>
              </a:rPr>
              <a:t>e.   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Buổi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thi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diễn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ra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như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thế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3400" b="1" dirty="0"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3400" b="1" dirty="0">
                <a:cs typeface="Times New Roman" panose="02020603050405020304" pitchFamily="18" charset="0"/>
              </a:rPr>
              <a:t>g.  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Kết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quả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thi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đấu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ra</a:t>
            </a:r>
            <a:r>
              <a:rPr lang="en-US" altLang="en-US" sz="3400" b="1" dirty="0"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cs typeface="Times New Roman" panose="02020603050405020304" pitchFamily="18" charset="0"/>
              </a:rPr>
              <a:t>sao</a:t>
            </a:r>
            <a:r>
              <a:rPr lang="en-US" altLang="en-US" sz="3400" b="1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4224338" y="2636838"/>
            <a:ext cx="2438400" cy="64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Gợi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091212442"/>
      </p:ext>
    </p:extLst>
  </p:cSld>
  <p:clrMapOvr>
    <a:masterClrMapping/>
  </p:clrMapOvr>
  <p:transition spd="med">
    <p:checker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 animBg="1"/>
      <p:bldP spid="10254" grpId="0" animBg="1"/>
      <p:bldP spid="839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keo co bao t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198438"/>
            <a:ext cx="4425950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" descr="images610140_Keo_co_cty_than_Nui_B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438"/>
            <a:ext cx="4495800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1"/>
          <p:cNvSpPr txBox="1">
            <a:spLocks/>
          </p:cNvSpPr>
          <p:nvPr/>
        </p:nvSpPr>
        <p:spPr bwMode="auto">
          <a:xfrm>
            <a:off x="4254500" y="6019800"/>
            <a:ext cx="3683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cs typeface="Times New Roman" panose="02020603050405020304" pitchFamily="18" charset="0"/>
              </a:rPr>
              <a:t>Kéo co</a:t>
            </a:r>
            <a:endParaRPr lang="vi-VN" altLang="en-US" sz="4000" b="1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264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56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11&quot;&gt;&lt;property id=&quot;20148&quot; value=&quot;5&quot;/&gt;&lt;property id=&quot;20300&quot; value=&quot;Slide 7&quot;/&gt;&lt;property id=&quot;20307&quot; value=&quot;280&quot;/&gt;&lt;/object&gt;&lt;object type=&quot;3&quot; unique_id=&quot;10012&quot;&gt;&lt;property id=&quot;20148&quot; value=&quot;5&quot;/&gt;&lt;property id=&quot;20300&quot; value=&quot;Slide 8&quot;/&gt;&lt;property id=&quot;20307&quot; value=&quot;281&quot;/&gt;&lt;/object&gt;&lt;object type=&quot;3&quot; unique_id=&quot;10013&quot;&gt;&lt;property id=&quot;20148&quot; value=&quot;5&quot;/&gt;&lt;property id=&quot;20300&quot; value=&quot;Slide 9&quot;/&gt;&lt;property id=&quot;20307&quot; value=&quot;282&quot;/&gt;&lt;/object&gt;&lt;object type=&quot;3&quot; unique_id=&quot;10014&quot;&gt;&lt;property id=&quot;20148&quot; value=&quot;5&quot;/&gt;&lt;property id=&quot;20300&quot; value=&quot;Slide 10&quot;/&gt;&lt;property id=&quot;20307&quot; value=&quot;283&quot;/&gt;&lt;/object&gt;&lt;object type=&quot;3&quot; unique_id=&quot;10015&quot;&gt;&lt;property id=&quot;20148&quot; value=&quot;5&quot;/&gt;&lt;property id=&quot;20300&quot; value=&quot;Slide 11&quot;/&gt;&lt;property id=&quot;20307&quot; value=&quot;284&quot;/&gt;&lt;/object&gt;&lt;object type=&quot;3&quot; unique_id=&quot;10016&quot;&gt;&lt;property id=&quot;20148&quot; value=&quot;5&quot;/&gt;&lt;property id=&quot;20300&quot; value=&quot;Slide 12&quot;/&gt;&lt;property id=&quot;20307&quot; value=&quot;285&quot;/&gt;&lt;/object&gt;&lt;object type=&quot;3&quot; unique_id=&quot;10017&quot;&gt;&lt;property id=&quot;20148&quot; value=&quot;5&quot;/&gt;&lt;property id=&quot;20300&quot; value=&quot;Slide 13&quot;/&gt;&lt;property id=&quot;20307&quot; value=&quot;286&quot;/&gt;&lt;/object&gt;&lt;object type=&quot;3&quot; unique_id=&quot;10018&quot;&gt;&lt;property id=&quot;20148&quot; value=&quot;5&quot;/&gt;&lt;property id=&quot;20300&quot; value=&quot;Slide 14&quot;/&gt;&lt;property id=&quot;20307&quot; value=&quot;287&quot;/&gt;&lt;/object&gt;&lt;object type=&quot;3&quot; unique_id=&quot;10019&quot;&gt;&lt;property id=&quot;20148&quot; value=&quot;5&quot;/&gt;&lt;property id=&quot;20300&quot; value=&quot;Slide 15&quot;/&gt;&lt;property id=&quot;20307&quot; value=&quot;288&quot;/&gt;&lt;/object&gt;&lt;object type=&quot;3&quot; unique_id=&quot;10020&quot;&gt;&lt;property id=&quot;20148&quot; value=&quot;5&quot;/&gt;&lt;property id=&quot;20300&quot; value=&quot;Slide 16&quot;/&gt;&lt;property id=&quot;20307&quot; value=&quot;289&quot;/&gt;&lt;/object&gt;&lt;object type=&quot;3&quot; unique_id=&quot;10021&quot;&gt;&lt;property id=&quot;20148&quot; value=&quot;5&quot;/&gt;&lt;property id=&quot;20300&quot; value=&quot;Slide 17&quot;/&gt;&lt;property id=&quot;20307&quot; value=&quot;290&quot;/&gt;&lt;/object&gt;&lt;object type=&quot;3&quot; unique_id=&quot;10022&quot;&gt;&lt;property id=&quot;20148&quot; value=&quot;5&quot;/&gt;&lt;property id=&quot;20300&quot; value=&quot;Slide 18&quot;/&gt;&lt;property id=&quot;20307&quot; value=&quot;291&quot;/&gt;&lt;/object&gt;&lt;object type=&quot;3&quot; unique_id=&quot;10023&quot;&gt;&lt;property id=&quot;20148&quot; value=&quot;5&quot;/&gt;&lt;property id=&quot;20300&quot; value=&quot;Slide 19&quot;/&gt;&lt;property id=&quot;20307&quot; value=&quot;292&quot;/&gt;&lt;/object&gt;&lt;object type=&quot;3&quot; unique_id=&quot;10024&quot;&gt;&lt;property id=&quot;20148&quot; value=&quot;5&quot;/&gt;&lt;property id=&quot;20300&quot; value=&quot;Slide 20&quot;/&gt;&lt;property id=&quot;20307&quot; value=&quot;274&quot;/&gt;&lt;/object&gt;&lt;object type=&quot;3&quot; unique_id=&quot;10025&quot;&gt;&lt;property id=&quot;20148&quot; value=&quot;5&quot;/&gt;&lt;property id=&quot;20300&quot; value=&quot;Slide 21&quot;/&gt;&lt;property id=&quot;20307&quot; value=&quot;276&quot;/&gt;&lt;/object&gt;&lt;object type=&quot;3&quot; unique_id=&quot;10026&quot;&gt;&lt;property id=&quot;20148&quot; value=&quot;5&quot;/&gt;&lt;property id=&quot;20300&quot; value=&quot;Slide 22&quot;/&gt;&lt;property id=&quot;20307&quot; value=&quot;294&quot;/&gt;&lt;/object&gt;&lt;object type=&quot;3&quot; unique_id=&quot;10027&quot;&gt;&lt;property id=&quot;20148&quot; value=&quot;5&quot;/&gt;&lt;property id=&quot;20300&quot; value=&quot;Slide 23&quot;/&gt;&lt;property id=&quot;20307&quot; value=&quot;297&quot;/&gt;&lt;/object&gt;&lt;object type=&quot;3&quot; unique_id=&quot;10028&quot;&gt;&lt;property id=&quot;20148&quot; value=&quot;5&quot;/&gt;&lt;property id=&quot;20300&quot; value=&quot;Slide 24&quot;/&gt;&lt;property id=&quot;20307&quot; value=&quot;295&quot;/&gt;&lt;/object&gt;&lt;object type=&quot;3&quot; unique_id=&quot;10029&quot;&gt;&lt;property id=&quot;20148&quot; value=&quot;5&quot;/&gt;&lt;property id=&quot;20300&quot; value=&quot;Slide 25&quot;/&gt;&lt;property id=&quot;20307&quot; value=&quot;278&quot;/&gt;&lt;/object&gt;&lt;object type=&quot;3&quot; unique_id=&quot;10030&quot;&gt;&lt;property id=&quot;20148&quot; value=&quot;5&quot;/&gt;&lt;property id=&quot;20300&quot; value=&quot;Slide 26&quot;/&gt;&lt;property id=&quot;20307&quot; value=&quot;279&quot;/&gt;&lt;/object&gt;&lt;object type=&quot;3&quot; unique_id=&quot;10031&quot;&gt;&lt;property id=&quot;20148&quot; value=&quot;5&quot;/&gt;&lt;property id=&quot;20300&quot; value=&quot;Slide 27&quot;/&gt;&lt;property id=&quot;20307&quot; value=&quot;277&quot;/&gt;&lt;/object&gt;&lt;object type=&quot;3&quot; unique_id=&quot;11211&quot;&gt;&lt;property id=&quot;20148&quot; value=&quot;5&quot;/&gt;&lt;property id=&quot;20300&quot; value=&quot;Slide 1&quot;/&gt;&lt;property id=&quot;20307&quot; value=&quot;298&quot;/&gt;&lt;/object&gt;&lt;/object&gt;&lt;object type=&quot;8&quot; unique_id=&quot;1006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1219</Words>
  <Application>Microsoft Office PowerPoint</Application>
  <PresentationFormat>Widescreen</PresentationFormat>
  <Paragraphs>109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微软雅黑</vt:lpstr>
      <vt:lpstr>.VnArabia</vt:lpstr>
      <vt:lpstr>Arial</vt:lpstr>
      <vt:lpstr>Calibri</vt:lpstr>
      <vt:lpstr>Calibri Light</vt:lpstr>
      <vt:lpstr>Constantia</vt:lpstr>
      <vt:lpstr>HP001 5Ha</vt:lpstr>
      <vt:lpstr>Times New Roman</vt:lpstr>
      <vt:lpstr>Wingdings 2</vt:lpstr>
      <vt:lpstr>Office Theme</vt:lpstr>
      <vt:lpstr>Default Design</vt:lpstr>
      <vt:lpstr>4_Office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STD_DELL</cp:lastModifiedBy>
  <cp:revision>202</cp:revision>
  <dcterms:created xsi:type="dcterms:W3CDTF">2019-07-19T20:57:53Z</dcterms:created>
  <dcterms:modified xsi:type="dcterms:W3CDTF">2022-05-16T23:55:44Z</dcterms:modified>
</cp:coreProperties>
</file>