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7" r:id="rId2"/>
    <p:sldId id="258" r:id="rId3"/>
    <p:sldId id="259" r:id="rId4"/>
    <p:sldId id="260" r:id="rId5"/>
    <p:sldId id="261" r:id="rId6"/>
    <p:sldId id="262" r:id="rId7"/>
    <p:sldId id="263" r:id="rId8"/>
    <p:sldId id="264" r:id="rId9"/>
    <p:sldId id="265" r:id="rId10"/>
    <p:sldId id="266" r:id="rId11"/>
    <p:sldId id="26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114"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6DC41A-6C26-4901-A996-7BA7BCCAFC2E}" type="doc">
      <dgm:prSet loTypeId="urn:microsoft.com/office/officeart/2005/8/layout/chart3" loCatId="relationship" qsTypeId="urn:microsoft.com/office/officeart/2005/8/quickstyle/simple3" qsCatId="simple" csTypeId="urn:microsoft.com/office/officeart/2005/8/colors/accent1_2" csCatId="accent1" phldr="1"/>
      <dgm:spPr/>
      <dgm:t>
        <a:bodyPr/>
        <a:lstStyle/>
        <a:p>
          <a:endParaRPr lang="en-US"/>
        </a:p>
      </dgm:t>
    </dgm:pt>
    <dgm:pt modelId="{D24E3DD9-162C-4B03-9067-16406D29BF91}">
      <dgm:prSet/>
      <dgm:spPr>
        <a:solidFill>
          <a:schemeClr val="accent5">
            <a:lumMod val="60000"/>
            <a:lumOff val="40000"/>
          </a:schemeClr>
        </a:solidFill>
      </dgm:spPr>
      <dgm:t>
        <a:bodyPr/>
        <a:lstStyle/>
        <a:p>
          <a:pPr rtl="0"/>
          <a:r>
            <a:rPr lang="en-US" b="1" dirty="0" smtClean="0"/>
            <a:t>KÍNH CHÀO CÁC THẦY CÔ </a:t>
          </a:r>
        </a:p>
        <a:p>
          <a:pPr rtl="0"/>
          <a:r>
            <a:rPr lang="en-US" b="1" dirty="0" smtClean="0"/>
            <a:t>VỀ DỰ GIỜ THĂM LỚP</a:t>
          </a:r>
          <a:endParaRPr lang="en-US" dirty="0"/>
        </a:p>
      </dgm:t>
    </dgm:pt>
    <dgm:pt modelId="{6CD844B7-F3AE-4E87-B9D9-0E6EA6F7A3AA}" type="parTrans" cxnId="{A2D6B11B-0048-4196-B06A-C17DA38AB6EF}">
      <dgm:prSet/>
      <dgm:spPr/>
      <dgm:t>
        <a:bodyPr/>
        <a:lstStyle/>
        <a:p>
          <a:endParaRPr lang="en-US"/>
        </a:p>
      </dgm:t>
    </dgm:pt>
    <dgm:pt modelId="{74881047-2BC3-4702-8133-0EB68C54E8BD}" type="sibTrans" cxnId="{A2D6B11B-0048-4196-B06A-C17DA38AB6EF}">
      <dgm:prSet/>
      <dgm:spPr/>
      <dgm:t>
        <a:bodyPr/>
        <a:lstStyle/>
        <a:p>
          <a:endParaRPr lang="en-US"/>
        </a:p>
      </dgm:t>
    </dgm:pt>
    <dgm:pt modelId="{C9E1178D-AA60-45A4-B9A7-20DCD872D1EA}" type="pres">
      <dgm:prSet presAssocID="{FD6DC41A-6C26-4901-A996-7BA7BCCAFC2E}" presName="compositeShape" presStyleCnt="0">
        <dgm:presLayoutVars>
          <dgm:chMax val="7"/>
          <dgm:dir/>
          <dgm:resizeHandles val="exact"/>
        </dgm:presLayoutVars>
      </dgm:prSet>
      <dgm:spPr/>
      <dgm:t>
        <a:bodyPr/>
        <a:lstStyle/>
        <a:p>
          <a:endParaRPr lang="en-US"/>
        </a:p>
      </dgm:t>
    </dgm:pt>
    <dgm:pt modelId="{AAB817D9-275B-4D43-A661-16E6038C586A}" type="pres">
      <dgm:prSet presAssocID="{FD6DC41A-6C26-4901-A996-7BA7BCCAFC2E}" presName="wedge1" presStyleLbl="node1" presStyleIdx="0" presStyleCnt="1" custScaleX="444464" custScaleY="119048" custLinFactNeighborX="2115"/>
      <dgm:spPr/>
      <dgm:t>
        <a:bodyPr/>
        <a:lstStyle/>
        <a:p>
          <a:endParaRPr lang="en-US"/>
        </a:p>
      </dgm:t>
    </dgm:pt>
    <dgm:pt modelId="{C43E39C5-D1C8-4A88-A8CA-AF6AD1442FE4}" type="pres">
      <dgm:prSet presAssocID="{FD6DC41A-6C26-4901-A996-7BA7BCCAFC2E}" presName="wedge1Tx" presStyleLbl="node1" presStyleIdx="0" presStyleCnt="1">
        <dgm:presLayoutVars>
          <dgm:chMax val="0"/>
          <dgm:chPref val="0"/>
          <dgm:bulletEnabled val="1"/>
        </dgm:presLayoutVars>
      </dgm:prSet>
      <dgm:spPr/>
      <dgm:t>
        <a:bodyPr/>
        <a:lstStyle/>
        <a:p>
          <a:endParaRPr lang="en-US"/>
        </a:p>
      </dgm:t>
    </dgm:pt>
  </dgm:ptLst>
  <dgm:cxnLst>
    <dgm:cxn modelId="{A2D6B11B-0048-4196-B06A-C17DA38AB6EF}" srcId="{FD6DC41A-6C26-4901-A996-7BA7BCCAFC2E}" destId="{D24E3DD9-162C-4B03-9067-16406D29BF91}" srcOrd="0" destOrd="0" parTransId="{6CD844B7-F3AE-4E87-B9D9-0E6EA6F7A3AA}" sibTransId="{74881047-2BC3-4702-8133-0EB68C54E8BD}"/>
    <dgm:cxn modelId="{AE6A1873-6417-4EAE-9370-0E8EA570AE7F}" type="presOf" srcId="{D24E3DD9-162C-4B03-9067-16406D29BF91}" destId="{C43E39C5-D1C8-4A88-A8CA-AF6AD1442FE4}" srcOrd="1" destOrd="0" presId="urn:microsoft.com/office/officeart/2005/8/layout/chart3"/>
    <dgm:cxn modelId="{AF37555C-C971-4422-AE62-2BDDAB9B544B}" type="presOf" srcId="{FD6DC41A-6C26-4901-A996-7BA7BCCAFC2E}" destId="{C9E1178D-AA60-45A4-B9A7-20DCD872D1EA}" srcOrd="0" destOrd="0" presId="urn:microsoft.com/office/officeart/2005/8/layout/chart3"/>
    <dgm:cxn modelId="{BC0DD222-825E-4261-BD33-F6400617F62B}" type="presOf" srcId="{D24E3DD9-162C-4B03-9067-16406D29BF91}" destId="{AAB817D9-275B-4D43-A661-16E6038C586A}" srcOrd="0" destOrd="0" presId="urn:microsoft.com/office/officeart/2005/8/layout/chart3"/>
    <dgm:cxn modelId="{E26AABEF-AB6F-48B0-BF8E-46EA2B873309}" type="presParOf" srcId="{C9E1178D-AA60-45A4-B9A7-20DCD872D1EA}" destId="{AAB817D9-275B-4D43-A661-16E6038C586A}" srcOrd="0" destOrd="0" presId="urn:microsoft.com/office/officeart/2005/8/layout/chart3"/>
    <dgm:cxn modelId="{57D82DED-02B0-4F31-B857-FA2AF069626D}" type="presParOf" srcId="{C9E1178D-AA60-45A4-B9A7-20DCD872D1EA}" destId="{C43E39C5-D1C8-4A88-A8CA-AF6AD1442FE4}" srcOrd="1" destOrd="0" presId="urn:microsoft.com/office/officeart/2005/8/layout/chart3"/>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B817D9-275B-4D43-A661-16E6038C586A}">
      <dsp:nvSpPr>
        <dsp:cNvPr id="0" name=""/>
        <dsp:cNvSpPr/>
      </dsp:nvSpPr>
      <dsp:spPr>
        <a:xfrm>
          <a:off x="-1046054" y="-4"/>
          <a:ext cx="10342396" cy="2770171"/>
        </a:xfrm>
        <a:prstGeom prst="ellipse">
          <a:avLst/>
        </a:prstGeom>
        <a:solidFill>
          <a:schemeClr val="accent5">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7310" tIns="67310" rIns="67310" bIns="67310" numCol="1" spcCol="1270" anchor="ctr" anchorCtr="0">
          <a:noAutofit/>
        </a:bodyPr>
        <a:lstStyle/>
        <a:p>
          <a:pPr lvl="0" algn="ctr" defTabSz="2355850" rtl="0">
            <a:lnSpc>
              <a:spcPct val="90000"/>
            </a:lnSpc>
            <a:spcBef>
              <a:spcPct val="0"/>
            </a:spcBef>
            <a:spcAft>
              <a:spcPct val="35000"/>
            </a:spcAft>
          </a:pPr>
          <a:r>
            <a:rPr lang="en-US" sz="5300" b="1" kern="1200" dirty="0" smtClean="0"/>
            <a:t>KÍNH CHÀO CÁC THẦY CÔ </a:t>
          </a:r>
        </a:p>
        <a:p>
          <a:pPr lvl="0" algn="ctr" defTabSz="2355850" rtl="0">
            <a:lnSpc>
              <a:spcPct val="90000"/>
            </a:lnSpc>
            <a:spcBef>
              <a:spcPct val="0"/>
            </a:spcBef>
            <a:spcAft>
              <a:spcPct val="35000"/>
            </a:spcAft>
          </a:pPr>
          <a:r>
            <a:rPr lang="en-US" sz="5300" b="1" kern="1200" dirty="0" smtClean="0"/>
            <a:t>VỀ DỰ GIỜ THĂM LỚP</a:t>
          </a:r>
          <a:endParaRPr lang="en-US" sz="5300" kern="1200" dirty="0"/>
        </a:p>
      </dsp:txBody>
      <dsp:txXfrm>
        <a:off x="492992" y="412223"/>
        <a:ext cx="7264302" cy="1945715"/>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BDE142-7C83-4A13-A1CE-037F9FA08C21}" type="datetimeFigureOut">
              <a:rPr lang="en-US" smtClean="0"/>
              <a:t>1/10/2023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83BA3F-52E6-4246-84E9-3032542570B1}" type="slidenum">
              <a:rPr lang="en-US" smtClean="0"/>
              <a:t>‹#›</a:t>
            </a:fld>
            <a:endParaRPr lang="en-US"/>
          </a:p>
        </p:txBody>
      </p:sp>
    </p:spTree>
    <p:extLst>
      <p:ext uri="{BB962C8B-B14F-4D97-AF65-F5344CB8AC3E}">
        <p14:creationId xmlns:p14="http://schemas.microsoft.com/office/powerpoint/2010/main" val="3416283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92231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B8D3D4-7D05-4D0B-8CA7-63B3B108FCEC}" type="datetimeFigureOut">
              <a:rPr lang="en-US" smtClean="0"/>
              <a:t>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2BAFB-0C40-4C70-9C40-959E4A6A3B8B}" type="slidenum">
              <a:rPr lang="en-US" smtClean="0"/>
              <a:t>‹#›</a:t>
            </a:fld>
            <a:endParaRPr lang="en-US"/>
          </a:p>
        </p:txBody>
      </p:sp>
    </p:spTree>
    <p:extLst>
      <p:ext uri="{BB962C8B-B14F-4D97-AF65-F5344CB8AC3E}">
        <p14:creationId xmlns:p14="http://schemas.microsoft.com/office/powerpoint/2010/main" val="710350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B8D3D4-7D05-4D0B-8CA7-63B3B108FCEC}" type="datetimeFigureOut">
              <a:rPr lang="en-US" smtClean="0"/>
              <a:t>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2BAFB-0C40-4C70-9C40-959E4A6A3B8B}" type="slidenum">
              <a:rPr lang="en-US" smtClean="0"/>
              <a:t>‹#›</a:t>
            </a:fld>
            <a:endParaRPr lang="en-US"/>
          </a:p>
        </p:txBody>
      </p:sp>
    </p:spTree>
    <p:extLst>
      <p:ext uri="{BB962C8B-B14F-4D97-AF65-F5344CB8AC3E}">
        <p14:creationId xmlns:p14="http://schemas.microsoft.com/office/powerpoint/2010/main" val="3666085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B8D3D4-7D05-4D0B-8CA7-63B3B108FCEC}" type="datetimeFigureOut">
              <a:rPr lang="en-US" smtClean="0"/>
              <a:t>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2BAFB-0C40-4C70-9C40-959E4A6A3B8B}" type="slidenum">
              <a:rPr lang="en-US" smtClean="0"/>
              <a:t>‹#›</a:t>
            </a:fld>
            <a:endParaRPr lang="en-US"/>
          </a:p>
        </p:txBody>
      </p:sp>
    </p:spTree>
    <p:extLst>
      <p:ext uri="{BB962C8B-B14F-4D97-AF65-F5344CB8AC3E}">
        <p14:creationId xmlns:p14="http://schemas.microsoft.com/office/powerpoint/2010/main" val="2568629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B8D3D4-7D05-4D0B-8CA7-63B3B108FCEC}" type="datetimeFigureOut">
              <a:rPr lang="en-US" smtClean="0"/>
              <a:t>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2BAFB-0C40-4C70-9C40-959E4A6A3B8B}" type="slidenum">
              <a:rPr lang="en-US" smtClean="0"/>
              <a:t>‹#›</a:t>
            </a:fld>
            <a:endParaRPr lang="en-US"/>
          </a:p>
        </p:txBody>
      </p:sp>
    </p:spTree>
    <p:extLst>
      <p:ext uri="{BB962C8B-B14F-4D97-AF65-F5344CB8AC3E}">
        <p14:creationId xmlns:p14="http://schemas.microsoft.com/office/powerpoint/2010/main" val="2213731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DB8D3D4-7D05-4D0B-8CA7-63B3B108FCEC}" type="datetimeFigureOut">
              <a:rPr lang="en-US" smtClean="0"/>
              <a:t>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2BAFB-0C40-4C70-9C40-959E4A6A3B8B}" type="slidenum">
              <a:rPr lang="en-US" smtClean="0"/>
              <a:t>‹#›</a:t>
            </a:fld>
            <a:endParaRPr lang="en-US"/>
          </a:p>
        </p:txBody>
      </p:sp>
    </p:spTree>
    <p:extLst>
      <p:ext uri="{BB962C8B-B14F-4D97-AF65-F5344CB8AC3E}">
        <p14:creationId xmlns:p14="http://schemas.microsoft.com/office/powerpoint/2010/main" val="1067261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B8D3D4-7D05-4D0B-8CA7-63B3B108FCEC}" type="datetimeFigureOut">
              <a:rPr lang="en-US" smtClean="0"/>
              <a:t>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2BAFB-0C40-4C70-9C40-959E4A6A3B8B}" type="slidenum">
              <a:rPr lang="en-US" smtClean="0"/>
              <a:t>‹#›</a:t>
            </a:fld>
            <a:endParaRPr lang="en-US"/>
          </a:p>
        </p:txBody>
      </p:sp>
    </p:spTree>
    <p:extLst>
      <p:ext uri="{BB962C8B-B14F-4D97-AF65-F5344CB8AC3E}">
        <p14:creationId xmlns:p14="http://schemas.microsoft.com/office/powerpoint/2010/main" val="1445812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B8D3D4-7D05-4D0B-8CA7-63B3B108FCEC}" type="datetimeFigureOut">
              <a:rPr lang="en-US" smtClean="0"/>
              <a:t>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A2BAFB-0C40-4C70-9C40-959E4A6A3B8B}" type="slidenum">
              <a:rPr lang="en-US" smtClean="0"/>
              <a:t>‹#›</a:t>
            </a:fld>
            <a:endParaRPr lang="en-US"/>
          </a:p>
        </p:txBody>
      </p:sp>
    </p:spTree>
    <p:extLst>
      <p:ext uri="{BB962C8B-B14F-4D97-AF65-F5344CB8AC3E}">
        <p14:creationId xmlns:p14="http://schemas.microsoft.com/office/powerpoint/2010/main" val="1259529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B8D3D4-7D05-4D0B-8CA7-63B3B108FCEC}" type="datetimeFigureOut">
              <a:rPr lang="en-US" smtClean="0"/>
              <a:t>1/10/2023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A2BAFB-0C40-4C70-9C40-959E4A6A3B8B}" type="slidenum">
              <a:rPr lang="en-US" smtClean="0"/>
              <a:t>‹#›</a:t>
            </a:fld>
            <a:endParaRPr lang="en-US"/>
          </a:p>
        </p:txBody>
      </p:sp>
    </p:spTree>
    <p:extLst>
      <p:ext uri="{BB962C8B-B14F-4D97-AF65-F5344CB8AC3E}">
        <p14:creationId xmlns:p14="http://schemas.microsoft.com/office/powerpoint/2010/main" val="3093530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B8D3D4-7D05-4D0B-8CA7-63B3B108FCEC}" type="datetimeFigureOut">
              <a:rPr lang="en-US" smtClean="0"/>
              <a:t>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A2BAFB-0C40-4C70-9C40-959E4A6A3B8B}" type="slidenum">
              <a:rPr lang="en-US" smtClean="0"/>
              <a:t>‹#›</a:t>
            </a:fld>
            <a:endParaRPr lang="en-US"/>
          </a:p>
        </p:txBody>
      </p:sp>
    </p:spTree>
    <p:extLst>
      <p:ext uri="{BB962C8B-B14F-4D97-AF65-F5344CB8AC3E}">
        <p14:creationId xmlns:p14="http://schemas.microsoft.com/office/powerpoint/2010/main" val="2788401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DB8D3D4-7D05-4D0B-8CA7-63B3B108FCEC}" type="datetimeFigureOut">
              <a:rPr lang="en-US" smtClean="0"/>
              <a:t>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2BAFB-0C40-4C70-9C40-959E4A6A3B8B}" type="slidenum">
              <a:rPr lang="en-US" smtClean="0"/>
              <a:t>‹#›</a:t>
            </a:fld>
            <a:endParaRPr lang="en-US"/>
          </a:p>
        </p:txBody>
      </p:sp>
    </p:spTree>
    <p:extLst>
      <p:ext uri="{BB962C8B-B14F-4D97-AF65-F5344CB8AC3E}">
        <p14:creationId xmlns:p14="http://schemas.microsoft.com/office/powerpoint/2010/main" val="506895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DB8D3D4-7D05-4D0B-8CA7-63B3B108FCEC}" type="datetimeFigureOut">
              <a:rPr lang="en-US" smtClean="0"/>
              <a:t>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2BAFB-0C40-4C70-9C40-959E4A6A3B8B}" type="slidenum">
              <a:rPr lang="en-US" smtClean="0"/>
              <a:t>‹#›</a:t>
            </a:fld>
            <a:endParaRPr lang="en-US"/>
          </a:p>
        </p:txBody>
      </p:sp>
    </p:spTree>
    <p:extLst>
      <p:ext uri="{BB962C8B-B14F-4D97-AF65-F5344CB8AC3E}">
        <p14:creationId xmlns:p14="http://schemas.microsoft.com/office/powerpoint/2010/main" val="1659104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B8D3D4-7D05-4D0B-8CA7-63B3B108FCEC}" type="datetimeFigureOut">
              <a:rPr lang="en-US" smtClean="0"/>
              <a:t>1/10/2023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A2BAFB-0C40-4C70-9C40-959E4A6A3B8B}" type="slidenum">
              <a:rPr lang="en-US" smtClean="0"/>
              <a:t>‹#›</a:t>
            </a:fld>
            <a:endParaRPr lang="en-US"/>
          </a:p>
        </p:txBody>
      </p:sp>
    </p:spTree>
    <p:extLst>
      <p:ext uri="{BB962C8B-B14F-4D97-AF65-F5344CB8AC3E}">
        <p14:creationId xmlns:p14="http://schemas.microsoft.com/office/powerpoint/2010/main" val="24995833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oleObject" Target="../embeddings/oleObject1.bin"/><Relationship Id="rId7" Type="http://schemas.openxmlformats.org/officeDocument/2006/relationships/diagramQuickStyle" Target="../diagrams/quickStyle1.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audio" Target="../media/audio1.wav"/><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aphicFrame>
        <p:nvGraphicFramePr>
          <p:cNvPr id="2050" name="Object 18"/>
          <p:cNvGraphicFramePr>
            <a:graphicFrameLocks noChangeAspect="1"/>
          </p:cNvGraphicFramePr>
          <p:nvPr>
            <p:extLst>
              <p:ext uri="{D42A27DB-BD31-4B8C-83A1-F6EECF244321}">
                <p14:modId xmlns:p14="http://schemas.microsoft.com/office/powerpoint/2010/main" val="297791602"/>
              </p:ext>
            </p:extLst>
          </p:nvPr>
        </p:nvGraphicFramePr>
        <p:xfrm>
          <a:off x="-160605" y="4257602"/>
          <a:ext cx="2481263" cy="2374900"/>
        </p:xfrm>
        <a:graphic>
          <a:graphicData uri="http://schemas.openxmlformats.org/presentationml/2006/ole">
            <mc:AlternateContent xmlns:mc="http://schemas.openxmlformats.org/markup-compatibility/2006">
              <mc:Choice xmlns:v="urn:schemas-microsoft-com:vml" Requires="v">
                <p:oleObj spid="_x0000_s1028" r:id="rId3" imgW="4704762" imgH="4505954" progId="">
                  <p:embed/>
                </p:oleObj>
              </mc:Choice>
              <mc:Fallback>
                <p:oleObj r:id="rId3" imgW="4704762" imgH="4505954" progId="">
                  <p:embed/>
                  <p:pic>
                    <p:nvPicPr>
                      <p:cNvPr id="2050" name="Object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605" y="4257602"/>
                        <a:ext cx="2481263" cy="237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4" name="Text Box 26"/>
          <p:cNvSpPr txBox="1">
            <a:spLocks noChangeArrowheads="1"/>
          </p:cNvSpPr>
          <p:nvPr/>
        </p:nvSpPr>
        <p:spPr bwMode="auto">
          <a:xfrm>
            <a:off x="3118629" y="5319933"/>
            <a:ext cx="6305893" cy="646331"/>
          </a:xfrm>
          <a:prstGeom prst="rect">
            <a:avLst/>
          </a:prstGeom>
          <a:noFill/>
          <a:ln w="9525">
            <a:no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36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GV </a:t>
            </a:r>
            <a:r>
              <a:rPr lang="en-US" altLang="en-US" sz="36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thực</a:t>
            </a:r>
            <a:r>
              <a:rPr lang="en-US" altLang="en-US" sz="36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h</a:t>
            </a:r>
            <a:r>
              <a:rPr lang="vi-VN" altLang="en-US" sz="36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iện</a:t>
            </a:r>
            <a:r>
              <a:rPr lang="en-US" altLang="en-US" sz="36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vi-VN" altLang="en-US" sz="36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Đỗ Thúy Quỳnh</a:t>
            </a:r>
            <a:endParaRPr lang="en-US" altLang="en-US" sz="24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2080" name="WordArt 32"/>
          <p:cNvSpPr>
            <a:spLocks noChangeArrowheads="1" noChangeShapeType="1" noTextEdit="1"/>
          </p:cNvSpPr>
          <p:nvPr/>
        </p:nvSpPr>
        <p:spPr bwMode="auto">
          <a:xfrm>
            <a:off x="5400676" y="4495800"/>
            <a:ext cx="1381125" cy="527050"/>
          </a:xfrm>
          <a:prstGeom prst="rect">
            <a:avLst/>
          </a:prstGeom>
        </p:spPr>
        <p:txBody>
          <a:bodyPr wrap="none" fromWordArt="1">
            <a:prstTxWarp prst="textDeflate">
              <a:avLst>
                <a:gd name="adj" fmla="val 0"/>
              </a:avLst>
            </a:prstTxWarp>
          </a:bodyPr>
          <a:lstStyle/>
          <a:p>
            <a:pPr algn="ctr" fontAlgn="base">
              <a:spcBef>
                <a:spcPct val="0"/>
              </a:spcBef>
              <a:spcAft>
                <a:spcPct val="0"/>
              </a:spcAft>
            </a:pPr>
            <a:r>
              <a:rPr lang="vi-VN" sz="3600" kern="10" dirty="0">
                <a:ln w="9525">
                  <a:solidFill>
                    <a:srgbClr val="FF3300"/>
                  </a:solidFill>
                  <a:round/>
                  <a:headEnd/>
                  <a:tailEnd/>
                </a:ln>
                <a:solidFill>
                  <a:srgbClr val="FF3300"/>
                </a:solidFill>
                <a:effectLst>
                  <a:prstShdw prst="shdw13" dist="53882" dir="13500000">
                    <a:srgbClr val="868686">
                      <a:alpha val="50000"/>
                    </a:srgbClr>
                  </a:prstShdw>
                </a:effectLst>
                <a:latin typeface="Times New Roman" panose="02020603050405020304" pitchFamily="18" charset="0"/>
                <a:cs typeface="Times New Roman" panose="02020603050405020304" pitchFamily="18" charset="0"/>
              </a:rPr>
              <a:t>Lớp </a:t>
            </a:r>
            <a:r>
              <a:rPr lang="vi-VN" sz="3600" kern="10" dirty="0" smtClean="0">
                <a:ln w="9525">
                  <a:solidFill>
                    <a:srgbClr val="FF3300"/>
                  </a:solidFill>
                  <a:round/>
                  <a:headEnd/>
                  <a:tailEnd/>
                </a:ln>
                <a:solidFill>
                  <a:srgbClr val="FF3300"/>
                </a:solidFill>
                <a:effectLst>
                  <a:prstShdw prst="shdw13" dist="53882" dir="13500000">
                    <a:srgbClr val="868686">
                      <a:alpha val="50000"/>
                    </a:srgbClr>
                  </a:prstShdw>
                </a:effectLst>
                <a:latin typeface="Times New Roman" panose="02020603050405020304" pitchFamily="18" charset="0"/>
                <a:cs typeface="Times New Roman" panose="02020603050405020304" pitchFamily="18" charset="0"/>
              </a:rPr>
              <a:t>3</a:t>
            </a:r>
            <a:endParaRPr lang="en-US" sz="3600" kern="10" dirty="0">
              <a:ln w="9525">
                <a:solidFill>
                  <a:srgbClr val="FF3300"/>
                </a:solidFill>
                <a:round/>
                <a:headEnd/>
                <a:tailEnd/>
              </a:ln>
              <a:solidFill>
                <a:srgbClr val="FF3300"/>
              </a:solidFill>
              <a:effectLst>
                <a:prstShdw prst="shdw13" dist="53882" dir="13500000">
                  <a:srgbClr val="868686">
                    <a:alpha val="50000"/>
                  </a:srgbClr>
                </a:prst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3429000" y="3352801"/>
            <a:ext cx="6096000" cy="646113"/>
          </a:xfrm>
          <a:prstGeom prst="rect">
            <a:avLst/>
          </a:prstGeom>
          <a:noFill/>
        </p:spPr>
        <p:txBody>
          <a:bodyPr>
            <a:spAutoFit/>
          </a:bodyPr>
          <a:lstStyle/>
          <a:p>
            <a:pPr fontAlgn="base">
              <a:spcBef>
                <a:spcPct val="0"/>
              </a:spcBef>
              <a:spcAft>
                <a:spcPct val="0"/>
              </a:spcAft>
              <a:defRPr/>
            </a:pP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MÔN</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TOÁN</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aphicFrame>
        <p:nvGraphicFramePr>
          <p:cNvPr id="7" name="Diagram 6"/>
          <p:cNvGraphicFramePr/>
          <p:nvPr>
            <p:extLst>
              <p:ext uri="{D42A27DB-BD31-4B8C-83A1-F6EECF244321}">
                <p14:modId xmlns:p14="http://schemas.microsoft.com/office/powerpoint/2010/main" val="1356823177"/>
              </p:ext>
            </p:extLst>
          </p:nvPr>
        </p:nvGraphicFramePr>
        <p:xfrm>
          <a:off x="1905000" y="506437"/>
          <a:ext cx="8250288" cy="27701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079945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080"/>
                                        </p:tgtEl>
                                        <p:attrNameLst>
                                          <p:attrName>style.visibility</p:attrName>
                                        </p:attrNameLst>
                                      </p:cBhvr>
                                      <p:to>
                                        <p:strVal val="visible"/>
                                      </p:to>
                                    </p:set>
                                    <p:animEffect transition="in" filter="wipe(up)">
                                      <p:cBhvr>
                                        <p:cTn id="7" dur="1000"/>
                                        <p:tgtEl>
                                          <p:spTgt spid="2080"/>
                                        </p:tgtEl>
                                      </p:cBhvr>
                                    </p:animEffect>
                                  </p:childTnLst>
                                </p:cTn>
                              </p:par>
                            </p:childTnLst>
                          </p:cTn>
                        </p:par>
                        <p:par>
                          <p:cTn id="8" fill="hold" nodeType="afterGroup">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074"/>
                                        </p:tgtEl>
                                        <p:attrNameLst>
                                          <p:attrName>style.visibility</p:attrName>
                                        </p:attrNameLst>
                                      </p:cBhvr>
                                      <p:to>
                                        <p:strVal val="visible"/>
                                      </p:to>
                                    </p:set>
                                    <p:animEffect transition="in" filter="wipe(up)">
                                      <p:cBhvr>
                                        <p:cTn id="11" dur="1000"/>
                                        <p:tgtEl>
                                          <p:spTgt spid="2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05935"/>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355600" y="410034"/>
            <a:ext cx="11328400" cy="1794685"/>
            <a:chOff x="1647084" y="420195"/>
            <a:chExt cx="2262246"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2"/>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1774606" y="565232"/>
              <a:ext cx="2134724" cy="74691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002060"/>
                  </a:solidFill>
                  <a:effectLst/>
                </a:rPr>
                <a:t>3. </a:t>
              </a:r>
              <a:r>
                <a:rPr lang="vi-VN" sz="2800" b="0" i="0" dirty="0">
                  <a:solidFill>
                    <a:srgbClr val="002060"/>
                  </a:solidFill>
                  <a:effectLst/>
                </a:rPr>
                <a:t>Có 3 bình chứa nước. Quạ phải thả 21 viên sỏi vào mỗi bình để nước dâng lên thì mới có thể uống được nước. Hỏi quạ phải thả bao nhiêu viên sỏi thì mới uống được nước ở cả 3 bình đó?</a:t>
              </a:r>
              <a:endParaRPr kumimoji="0" lang="en-US" sz="28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pic>
        <p:nvPicPr>
          <p:cNvPr id="8" name="Picture 7">
            <a:extLst>
              <a:ext uri="{FF2B5EF4-FFF2-40B4-BE49-F238E27FC236}">
                <a16:creationId xmlns:a16="http://schemas.microsoft.com/office/drawing/2014/main" id="{D59B2DEA-89DD-49A4-A89F-8123BD822614}"/>
              </a:ext>
            </a:extLst>
          </p:cNvPr>
          <p:cNvPicPr>
            <a:picLocks noChangeAspect="1"/>
          </p:cNvPicPr>
          <p:nvPr/>
        </p:nvPicPr>
        <p:blipFill>
          <a:blip r:embed="rId3"/>
          <a:stretch>
            <a:fillRect/>
          </a:stretch>
        </p:blipFill>
        <p:spPr>
          <a:xfrm>
            <a:off x="7334885" y="2874964"/>
            <a:ext cx="4641672" cy="2029330"/>
          </a:xfrm>
          <a:prstGeom prst="rect">
            <a:avLst/>
          </a:prstGeom>
        </p:spPr>
      </p:pic>
      <p:sp>
        <p:nvSpPr>
          <p:cNvPr id="18" name="Rectangle 17">
            <a:extLst>
              <a:ext uri="{FF2B5EF4-FFF2-40B4-BE49-F238E27FC236}">
                <a16:creationId xmlns:a16="http://schemas.microsoft.com/office/drawing/2014/main" id="{AEC8CF81-7646-4F10-BDCF-FD52383B105C}"/>
              </a:ext>
            </a:extLst>
          </p:cNvPr>
          <p:cNvSpPr/>
          <p:nvPr/>
        </p:nvSpPr>
        <p:spPr>
          <a:xfrm>
            <a:off x="825424" y="2512308"/>
            <a:ext cx="4793056"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libri"/>
              </a:rPr>
              <a:t>Tóm</a:t>
            </a:r>
            <a:r>
              <a:rPr kumimoji="0" lang="en-US" sz="3200" b="1" i="0" u="none" strike="noStrike" kern="0" cap="none" spc="0" normalizeH="0" noProof="0" dirty="0">
                <a:ln>
                  <a:noFill/>
                </a:ln>
                <a:solidFill>
                  <a:prstClr val="black"/>
                </a:solidFill>
                <a:effectLst/>
                <a:uLnTx/>
                <a:uFillTx/>
                <a:latin typeface="Calibri"/>
              </a:rPr>
              <a:t> </a:t>
            </a:r>
            <a:r>
              <a:rPr kumimoji="0" lang="en-US" sz="3200" b="1" i="0" u="none" strike="noStrike" kern="0" cap="none" spc="0" normalizeH="0" noProof="0" dirty="0" err="1">
                <a:ln>
                  <a:noFill/>
                </a:ln>
                <a:solidFill>
                  <a:prstClr val="black"/>
                </a:solidFill>
                <a:effectLst/>
                <a:uLnTx/>
                <a:uFillTx/>
                <a:latin typeface="Calibri"/>
              </a:rPr>
              <a:t>tắt</a:t>
            </a:r>
            <a:endParaRPr kumimoji="0" lang="en-US" sz="3200" b="1" i="0" u="none" strike="noStrike" kern="0" cap="none" spc="0" normalizeH="0" noProof="0" dirty="0">
              <a:ln>
                <a:noFill/>
              </a:ln>
              <a:solidFill>
                <a:prstClr val="black"/>
              </a:solidFill>
              <a:effectLst/>
              <a:uLnTx/>
              <a:uFillTx/>
              <a:latin typeface="Calibri"/>
            </a:endParaRPr>
          </a:p>
          <a:p>
            <a:pPr lvl="0" algn="ctr">
              <a:defRPr/>
            </a:pPr>
            <a:r>
              <a:rPr lang="en-US" sz="3200" b="1" kern="0" dirty="0">
                <a:solidFill>
                  <a:prstClr val="black"/>
                </a:solidFill>
              </a:rPr>
              <a:t>1 </a:t>
            </a:r>
            <a:r>
              <a:rPr lang="en-US" sz="3200" b="1" kern="0" dirty="0" smtClean="0">
                <a:solidFill>
                  <a:prstClr val="black"/>
                </a:solidFill>
              </a:rPr>
              <a:t>bình thả : 21 </a:t>
            </a:r>
            <a:r>
              <a:rPr lang="en-US" sz="3200" b="1" kern="0" dirty="0">
                <a:solidFill>
                  <a:prstClr val="black"/>
                </a:solidFill>
              </a:rPr>
              <a:t>viên </a:t>
            </a:r>
            <a:r>
              <a:rPr lang="en-US" sz="3200" b="1" kern="0" dirty="0" smtClean="0">
                <a:solidFill>
                  <a:prstClr val="black"/>
                </a:solidFill>
              </a:rPr>
              <a:t>sỏi</a:t>
            </a:r>
          </a:p>
          <a:p>
            <a:pPr lvl="0" algn="ctr">
              <a:defRPr/>
            </a:pPr>
            <a:r>
              <a:rPr lang="en-US" sz="3200" b="1" kern="0" dirty="0" smtClean="0">
                <a:solidFill>
                  <a:prstClr val="black"/>
                </a:solidFill>
              </a:rPr>
              <a:t>3 bình thả : </a:t>
            </a:r>
            <a:r>
              <a:rPr lang="en-US" sz="3200" b="1" kern="0" dirty="0">
                <a:solidFill>
                  <a:prstClr val="black"/>
                </a:solidFill>
              </a:rPr>
              <a:t>..... viên sỏi?</a:t>
            </a:r>
          </a:p>
        </p:txBody>
      </p:sp>
      <p:cxnSp>
        <p:nvCxnSpPr>
          <p:cNvPr id="17" name="Straight Connector 16">
            <a:extLst>
              <a:ext uri="{FF2B5EF4-FFF2-40B4-BE49-F238E27FC236}">
                <a16:creationId xmlns:a16="http://schemas.microsoft.com/office/drawing/2014/main" id="{32A39F19-EB02-47FF-8280-EFA2C00071F0}"/>
              </a:ext>
            </a:extLst>
          </p:cNvPr>
          <p:cNvCxnSpPr/>
          <p:nvPr/>
        </p:nvCxnSpPr>
        <p:spPr>
          <a:xfrm>
            <a:off x="1930400" y="1046480"/>
            <a:ext cx="28549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CDD0B0C-D325-4873-AF21-D3C6BBDEE911}"/>
              </a:ext>
            </a:extLst>
          </p:cNvPr>
          <p:cNvCxnSpPr>
            <a:cxnSpLocks/>
          </p:cNvCxnSpPr>
          <p:nvPr/>
        </p:nvCxnSpPr>
        <p:spPr>
          <a:xfrm>
            <a:off x="4988560" y="1016000"/>
            <a:ext cx="5659120" cy="3048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815D27C7-E8B9-40F0-9DD0-5C8809DF7D1C}"/>
              </a:ext>
            </a:extLst>
          </p:cNvPr>
          <p:cNvCxnSpPr>
            <a:cxnSpLocks/>
          </p:cNvCxnSpPr>
          <p:nvPr/>
        </p:nvCxnSpPr>
        <p:spPr>
          <a:xfrm flipV="1">
            <a:off x="3996601" y="1484853"/>
            <a:ext cx="4273639" cy="10159"/>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29614A87-57BB-42AA-B749-DBD31EBA6F86}"/>
              </a:ext>
            </a:extLst>
          </p:cNvPr>
          <p:cNvCxnSpPr>
            <a:cxnSpLocks/>
          </p:cNvCxnSpPr>
          <p:nvPr/>
        </p:nvCxnSpPr>
        <p:spPr>
          <a:xfrm flipV="1">
            <a:off x="9117241" y="1474694"/>
            <a:ext cx="1987639" cy="1016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6D429826-8901-4AEA-B5B0-4BE02167D62A}"/>
              </a:ext>
            </a:extLst>
          </p:cNvPr>
          <p:cNvCxnSpPr>
            <a:cxnSpLocks/>
          </p:cNvCxnSpPr>
          <p:nvPr/>
        </p:nvCxnSpPr>
        <p:spPr>
          <a:xfrm flipV="1">
            <a:off x="1016359" y="1870934"/>
            <a:ext cx="2844441" cy="1016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2D39BC55-F6CE-4650-8451-9F1E71F98C27}"/>
              </a:ext>
            </a:extLst>
          </p:cNvPr>
          <p:cNvCxnSpPr>
            <a:cxnSpLocks/>
          </p:cNvCxnSpPr>
          <p:nvPr/>
        </p:nvCxnSpPr>
        <p:spPr>
          <a:xfrm flipV="1">
            <a:off x="5202279" y="1870288"/>
            <a:ext cx="4453442" cy="31127"/>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2982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a16="http://schemas.microsoft.com/office/drawing/2014/main" id="{31926DB7-BC4D-4ED8-A348-BDAA638BD5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sp>
        <p:nvSpPr>
          <p:cNvPr id="464" name="ïṣḷïdè">
            <a:extLst>
              <a:ext uri="{FF2B5EF4-FFF2-40B4-BE49-F238E27FC236}">
                <a16:creationId xmlns:a16="http://schemas.microsoft.com/office/drawing/2014/main"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pic>
        <p:nvPicPr>
          <p:cNvPr id="334" name="Picture 333">
            <a:extLst>
              <a:ext uri="{FF2B5EF4-FFF2-40B4-BE49-F238E27FC236}">
                <a16:creationId xmlns:a16="http://schemas.microsoft.com/office/drawing/2014/main" id="{356CA5AC-1353-4F91-BEB2-6D81C6472171}"/>
              </a:ext>
            </a:extLst>
          </p:cNvPr>
          <p:cNvPicPr>
            <a:picLocks noChangeAspect="1"/>
          </p:cNvPicPr>
          <p:nvPr/>
        </p:nvPicPr>
        <p:blipFill>
          <a:blip r:embed="rId6"/>
          <a:stretch>
            <a:fillRect/>
          </a:stretch>
        </p:blipFill>
        <p:spPr>
          <a:xfrm>
            <a:off x="2727512" y="545432"/>
            <a:ext cx="7004911" cy="3694496"/>
          </a:xfrm>
          <a:prstGeom prst="rect">
            <a:avLst/>
          </a:prstGeom>
        </p:spPr>
      </p:pic>
    </p:spTree>
    <p:extLst>
      <p:ext uri="{BB962C8B-B14F-4D97-AF65-F5344CB8AC3E}">
        <p14:creationId xmlns:p14="http://schemas.microsoft.com/office/powerpoint/2010/main" val="5616990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464"/>
                                        </p:tgtEl>
                                        <p:attrNameLst>
                                          <p:attrName>style.visibility</p:attrName>
                                        </p:attrNameLst>
                                      </p:cBhvr>
                                      <p:to>
                                        <p:strVal val="visible"/>
                                      </p:to>
                                    </p:set>
                                    <p:animEffect transition="in" filter="barn(inVertical)">
                                      <p:cBhvr>
                                        <p:cTn id="17" dur="500"/>
                                        <p:tgtEl>
                                          <p:spTgt spid="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965896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4BE17408-A20A-4BB5-8C61-686ABBA8777B}"/>
              </a:ext>
            </a:extLst>
          </p:cNvPr>
          <p:cNvPicPr>
            <a:picLocks noChangeAspect="1"/>
          </p:cNvPicPr>
          <p:nvPr/>
        </p:nvPicPr>
        <p:blipFill>
          <a:blip r:embed="rId2"/>
          <a:stretch>
            <a:fillRect/>
          </a:stretch>
        </p:blipFill>
        <p:spPr>
          <a:xfrm>
            <a:off x="10302240" y="2126093"/>
            <a:ext cx="1204946" cy="2557668"/>
          </a:xfrm>
          <a:prstGeom prst="rect">
            <a:avLst/>
          </a:prstGeom>
        </p:spPr>
      </p:pic>
      <p:pic>
        <p:nvPicPr>
          <p:cNvPr id="7" name="Picture 6">
            <a:extLst>
              <a:ext uri="{FF2B5EF4-FFF2-40B4-BE49-F238E27FC236}">
                <a16:creationId xmlns:a16="http://schemas.microsoft.com/office/drawing/2014/main" id="{0A834EBE-7B78-48F9-9ED9-A731CD808F5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40000"/>
                    </a14:imgEffect>
                  </a14:imgLayer>
                </a14:imgProps>
              </a:ext>
            </a:extLst>
          </a:blip>
          <a:stretch>
            <a:fillRect/>
          </a:stretch>
        </p:blipFill>
        <p:spPr>
          <a:xfrm>
            <a:off x="1168400" y="416560"/>
            <a:ext cx="1155700" cy="1641620"/>
          </a:xfrm>
          <a:prstGeom prst="rect">
            <a:avLst/>
          </a:prstGeom>
        </p:spPr>
      </p:pic>
      <p:pic>
        <p:nvPicPr>
          <p:cNvPr id="27" name="Picture 26">
            <a:extLst>
              <a:ext uri="{FF2B5EF4-FFF2-40B4-BE49-F238E27FC236}">
                <a16:creationId xmlns:a16="http://schemas.microsoft.com/office/drawing/2014/main" id="{C87DB4C7-AD90-4048-AB35-F241E4D858E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40000"/>
                    </a14:imgEffect>
                  </a14:imgLayer>
                </a14:imgProps>
              </a:ext>
            </a:extLst>
          </a:blip>
          <a:stretch>
            <a:fillRect/>
          </a:stretch>
        </p:blipFill>
        <p:spPr>
          <a:xfrm>
            <a:off x="2560320" y="416560"/>
            <a:ext cx="1155700" cy="1641620"/>
          </a:xfrm>
          <a:prstGeom prst="rect">
            <a:avLst/>
          </a:prstGeom>
        </p:spPr>
      </p:pic>
      <p:pic>
        <p:nvPicPr>
          <p:cNvPr id="28" name="Picture 27">
            <a:extLst>
              <a:ext uri="{FF2B5EF4-FFF2-40B4-BE49-F238E27FC236}">
                <a16:creationId xmlns:a16="http://schemas.microsoft.com/office/drawing/2014/main" id="{394071F4-2C03-45A3-9943-EBF6C91FC75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contrast="-40000"/>
                    </a14:imgEffect>
                  </a14:imgLayer>
                </a14:imgProps>
              </a:ext>
            </a:extLst>
          </a:blip>
          <a:stretch>
            <a:fillRect/>
          </a:stretch>
        </p:blipFill>
        <p:spPr>
          <a:xfrm>
            <a:off x="3952240" y="416560"/>
            <a:ext cx="1155700" cy="1641620"/>
          </a:xfrm>
          <a:prstGeom prst="rect">
            <a:avLst/>
          </a:prstGeom>
        </p:spPr>
      </p:pic>
      <p:sp>
        <p:nvSpPr>
          <p:cNvPr id="8" name="Speech Bubble: Rectangle with Corners Rounded 7">
            <a:extLst>
              <a:ext uri="{FF2B5EF4-FFF2-40B4-BE49-F238E27FC236}">
                <a16:creationId xmlns:a16="http://schemas.microsoft.com/office/drawing/2014/main" id="{81855FA0-9420-4A6D-92D8-B98D5BB9C5DD}"/>
              </a:ext>
            </a:extLst>
          </p:cNvPr>
          <p:cNvSpPr/>
          <p:nvPr/>
        </p:nvSpPr>
        <p:spPr>
          <a:xfrm>
            <a:off x="5257799" y="223520"/>
            <a:ext cx="6655777" cy="1706880"/>
          </a:xfrm>
          <a:prstGeom prst="wedgeRoundRectCallout">
            <a:avLst>
              <a:gd name="adj1" fmla="val 32686"/>
              <a:gd name="adj2" fmla="val 73370"/>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t>Mỗi</a:t>
            </a:r>
            <a:r>
              <a:rPr lang="en-US" sz="3600" dirty="0"/>
              <a:t> </a:t>
            </a:r>
            <a:r>
              <a:rPr lang="en-US" sz="3600" dirty="0" err="1"/>
              <a:t>hộp</a:t>
            </a:r>
            <a:r>
              <a:rPr lang="en-US" sz="3600" dirty="0"/>
              <a:t> </a:t>
            </a:r>
            <a:r>
              <a:rPr lang="en-US" sz="3600" dirty="0" err="1"/>
              <a:t>có</a:t>
            </a:r>
            <a:r>
              <a:rPr lang="en-US" sz="3600" dirty="0"/>
              <a:t> 12 </a:t>
            </a:r>
            <a:r>
              <a:rPr lang="en-US" sz="3600" dirty="0" err="1"/>
              <a:t>chiếc</a:t>
            </a:r>
            <a:r>
              <a:rPr lang="en-US" sz="3600" dirty="0"/>
              <a:t>  </a:t>
            </a:r>
            <a:r>
              <a:rPr lang="en-US" sz="3600" dirty="0" err="1"/>
              <a:t>bút</a:t>
            </a:r>
            <a:r>
              <a:rPr lang="en-US" sz="3600" dirty="0"/>
              <a:t> </a:t>
            </a:r>
            <a:r>
              <a:rPr lang="en-US" sz="3600" dirty="0" err="1"/>
              <a:t>màu</a:t>
            </a:r>
            <a:r>
              <a:rPr lang="en-US" sz="3600" dirty="0"/>
              <a:t>. </a:t>
            </a:r>
            <a:r>
              <a:rPr lang="en-US" sz="3600" dirty="0" err="1"/>
              <a:t>Hỏi</a:t>
            </a:r>
            <a:r>
              <a:rPr lang="en-US" sz="3600" dirty="0"/>
              <a:t> 3 </a:t>
            </a:r>
            <a:r>
              <a:rPr lang="en-US" sz="3600" dirty="0" err="1"/>
              <a:t>hộp</a:t>
            </a:r>
            <a:r>
              <a:rPr lang="en-US" sz="3600" dirty="0"/>
              <a:t> </a:t>
            </a:r>
            <a:r>
              <a:rPr lang="en-US" sz="3600" dirty="0" err="1"/>
              <a:t>có</a:t>
            </a:r>
            <a:r>
              <a:rPr lang="en-US" sz="3600" dirty="0"/>
              <a:t> bao </a:t>
            </a:r>
            <a:r>
              <a:rPr lang="en-US" sz="3600" dirty="0" err="1"/>
              <a:t>nhiêu</a:t>
            </a:r>
            <a:r>
              <a:rPr lang="en-US" sz="3600" dirty="0"/>
              <a:t> </a:t>
            </a:r>
            <a:r>
              <a:rPr lang="en-US" sz="3600" dirty="0" err="1"/>
              <a:t>chiếc</a:t>
            </a:r>
            <a:r>
              <a:rPr lang="en-US" sz="3600" dirty="0"/>
              <a:t> </a:t>
            </a:r>
            <a:r>
              <a:rPr lang="en-US" sz="3600" dirty="0" err="1"/>
              <a:t>bút</a:t>
            </a:r>
            <a:r>
              <a:rPr lang="en-US" sz="3600" dirty="0"/>
              <a:t> </a:t>
            </a:r>
            <a:r>
              <a:rPr lang="en-US" sz="3600" dirty="0" err="1"/>
              <a:t>màu</a:t>
            </a:r>
            <a:r>
              <a:rPr lang="en-US" sz="3600" dirty="0"/>
              <a:t>?</a:t>
            </a:r>
          </a:p>
        </p:txBody>
      </p:sp>
      <p:sp>
        <p:nvSpPr>
          <p:cNvPr id="9" name="Rectangle: Rounded Corners 8">
            <a:extLst>
              <a:ext uri="{FF2B5EF4-FFF2-40B4-BE49-F238E27FC236}">
                <a16:creationId xmlns:a16="http://schemas.microsoft.com/office/drawing/2014/main" id="{7F2ABA23-AE69-49E6-A511-41C9F7FE70C3}"/>
              </a:ext>
            </a:extLst>
          </p:cNvPr>
          <p:cNvSpPr/>
          <p:nvPr/>
        </p:nvSpPr>
        <p:spPr>
          <a:xfrm>
            <a:off x="4150360" y="2126092"/>
            <a:ext cx="3383280" cy="606948"/>
          </a:xfrm>
          <a:prstGeom prst="roundRect">
            <a:avLst/>
          </a:prstGeom>
          <a:solidFill>
            <a:srgbClr val="EB79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12 x 3 = ?</a:t>
            </a:r>
          </a:p>
        </p:txBody>
      </p:sp>
      <p:sp>
        <p:nvSpPr>
          <p:cNvPr id="29" name="Rectangle: Rounded Corners 28">
            <a:extLst>
              <a:ext uri="{FF2B5EF4-FFF2-40B4-BE49-F238E27FC236}">
                <a16:creationId xmlns:a16="http://schemas.microsoft.com/office/drawing/2014/main" id="{60BFDD9F-AFDF-4CD7-B013-FD7D36835BDB}"/>
              </a:ext>
            </a:extLst>
          </p:cNvPr>
          <p:cNvSpPr/>
          <p:nvPr/>
        </p:nvSpPr>
        <p:spPr>
          <a:xfrm>
            <a:off x="3596640" y="2969260"/>
            <a:ext cx="4815840" cy="108204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t>12 + 12 + 12 = 36</a:t>
            </a:r>
          </a:p>
          <a:p>
            <a:pPr algn="ctr"/>
            <a:r>
              <a:rPr lang="en-US" sz="3600" b="1" dirty="0"/>
              <a:t>12 x 3 = 36</a:t>
            </a:r>
          </a:p>
        </p:txBody>
      </p:sp>
      <p:pic>
        <p:nvPicPr>
          <p:cNvPr id="18" name="Picture 17">
            <a:extLst>
              <a:ext uri="{FF2B5EF4-FFF2-40B4-BE49-F238E27FC236}">
                <a16:creationId xmlns:a16="http://schemas.microsoft.com/office/drawing/2014/main" id="{773BCC4D-CCFE-4264-9821-E5BDCC693B08}"/>
              </a:ext>
            </a:extLst>
          </p:cNvPr>
          <p:cNvPicPr>
            <a:picLocks noChangeAspect="1"/>
          </p:cNvPicPr>
          <p:nvPr/>
        </p:nvPicPr>
        <p:blipFill>
          <a:blip r:embed="rId5"/>
          <a:stretch>
            <a:fillRect/>
          </a:stretch>
        </p:blipFill>
        <p:spPr>
          <a:xfrm>
            <a:off x="789305" y="4922173"/>
            <a:ext cx="1171575" cy="1628775"/>
          </a:xfrm>
          <a:prstGeom prst="rect">
            <a:avLst/>
          </a:prstGeom>
        </p:spPr>
      </p:pic>
      <p:sp>
        <p:nvSpPr>
          <p:cNvPr id="30" name="Speech Bubble: Rectangle with Corners Rounded 29">
            <a:extLst>
              <a:ext uri="{FF2B5EF4-FFF2-40B4-BE49-F238E27FC236}">
                <a16:creationId xmlns:a16="http://schemas.microsoft.com/office/drawing/2014/main" id="{303EAE06-0519-4B57-86A6-55F27549064C}"/>
              </a:ext>
            </a:extLst>
          </p:cNvPr>
          <p:cNvSpPr/>
          <p:nvPr/>
        </p:nvSpPr>
        <p:spPr>
          <a:xfrm>
            <a:off x="467360" y="3893617"/>
            <a:ext cx="2915920" cy="920260"/>
          </a:xfrm>
          <a:prstGeom prst="wedgeRoundRectCallout">
            <a:avLst>
              <a:gd name="adj1" fmla="val -27399"/>
              <a:gd name="adj2" fmla="val 73407"/>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Đặt</a:t>
            </a:r>
            <a:r>
              <a:rPr lang="en-US" sz="3200" dirty="0"/>
              <a:t> </a:t>
            </a:r>
            <a:r>
              <a:rPr lang="en-US" sz="3200" dirty="0" err="1"/>
              <a:t>tính</a:t>
            </a:r>
            <a:r>
              <a:rPr lang="en-US" sz="3200" dirty="0"/>
              <a:t> </a:t>
            </a:r>
            <a:r>
              <a:rPr lang="en-US" sz="3200" dirty="0" err="1"/>
              <a:t>rồi</a:t>
            </a:r>
            <a:r>
              <a:rPr lang="en-US" sz="3200" dirty="0"/>
              <a:t> </a:t>
            </a:r>
            <a:r>
              <a:rPr lang="en-US" sz="3200" dirty="0" err="1"/>
              <a:t>tính</a:t>
            </a:r>
            <a:r>
              <a:rPr lang="en-US" sz="3200" dirty="0"/>
              <a:t> </a:t>
            </a:r>
            <a:r>
              <a:rPr lang="en-US" sz="3200" dirty="0" err="1"/>
              <a:t>thế</a:t>
            </a:r>
            <a:r>
              <a:rPr lang="en-US" sz="3200" dirty="0"/>
              <a:t> </a:t>
            </a:r>
            <a:r>
              <a:rPr lang="en-US" sz="3200" dirty="0" err="1"/>
              <a:t>này</a:t>
            </a:r>
            <a:r>
              <a:rPr lang="en-US" sz="3200" dirty="0"/>
              <a:t> </a:t>
            </a:r>
            <a:r>
              <a:rPr lang="en-US" sz="3200" dirty="0" err="1"/>
              <a:t>nhé</a:t>
            </a:r>
            <a:r>
              <a:rPr lang="en-US" sz="3200" dirty="0"/>
              <a:t>!</a:t>
            </a:r>
          </a:p>
        </p:txBody>
      </p:sp>
      <p:sp>
        <p:nvSpPr>
          <p:cNvPr id="31" name="Rectangle: Rounded Corners 30">
            <a:extLst>
              <a:ext uri="{FF2B5EF4-FFF2-40B4-BE49-F238E27FC236}">
                <a16:creationId xmlns:a16="http://schemas.microsoft.com/office/drawing/2014/main" id="{EA3BA380-38AA-4384-AB93-089DC8AFD2AE}"/>
              </a:ext>
            </a:extLst>
          </p:cNvPr>
          <p:cNvSpPr/>
          <p:nvPr/>
        </p:nvSpPr>
        <p:spPr>
          <a:xfrm>
            <a:off x="3688080" y="4368800"/>
            <a:ext cx="4968240" cy="196088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dirty="0"/>
          </a:p>
        </p:txBody>
      </p:sp>
      <p:grpSp>
        <p:nvGrpSpPr>
          <p:cNvPr id="37" name="Group 36">
            <a:extLst>
              <a:ext uri="{FF2B5EF4-FFF2-40B4-BE49-F238E27FC236}">
                <a16:creationId xmlns:a16="http://schemas.microsoft.com/office/drawing/2014/main" id="{95B8646D-1B96-454C-BC21-0FE43FA07B07}"/>
              </a:ext>
            </a:extLst>
          </p:cNvPr>
          <p:cNvGrpSpPr/>
          <p:nvPr/>
        </p:nvGrpSpPr>
        <p:grpSpPr>
          <a:xfrm>
            <a:off x="3886200" y="4496580"/>
            <a:ext cx="1061720" cy="1167617"/>
            <a:chOff x="3886200" y="4496580"/>
            <a:chExt cx="1061720" cy="1167617"/>
          </a:xfrm>
        </p:grpSpPr>
        <p:sp>
          <p:nvSpPr>
            <p:cNvPr id="32" name="TextBox 31">
              <a:extLst>
                <a:ext uri="{FF2B5EF4-FFF2-40B4-BE49-F238E27FC236}">
                  <a16:creationId xmlns:a16="http://schemas.microsoft.com/office/drawing/2014/main" id="{D01A141A-021E-4F71-9378-CFBC57D2D659}"/>
                </a:ext>
              </a:extLst>
            </p:cNvPr>
            <p:cNvSpPr txBox="1"/>
            <p:nvPr/>
          </p:nvSpPr>
          <p:spPr>
            <a:xfrm>
              <a:off x="4064000" y="4496580"/>
              <a:ext cx="665480" cy="646331"/>
            </a:xfrm>
            <a:prstGeom prst="rect">
              <a:avLst/>
            </a:prstGeom>
            <a:noFill/>
          </p:spPr>
          <p:txBody>
            <a:bodyPr wrap="square" rtlCol="0">
              <a:spAutoFit/>
            </a:bodyPr>
            <a:lstStyle/>
            <a:p>
              <a:r>
                <a:rPr lang="en-US" sz="3600" dirty="0"/>
                <a:t>12</a:t>
              </a:r>
            </a:p>
          </p:txBody>
        </p:sp>
        <p:sp>
          <p:nvSpPr>
            <p:cNvPr id="33" name="TextBox 32">
              <a:extLst>
                <a:ext uri="{FF2B5EF4-FFF2-40B4-BE49-F238E27FC236}">
                  <a16:creationId xmlns:a16="http://schemas.microsoft.com/office/drawing/2014/main" id="{60767945-4711-4887-A887-5633B8C75D96}"/>
                </a:ext>
              </a:extLst>
            </p:cNvPr>
            <p:cNvSpPr txBox="1"/>
            <p:nvPr/>
          </p:nvSpPr>
          <p:spPr>
            <a:xfrm>
              <a:off x="4282440" y="5017866"/>
              <a:ext cx="665480" cy="646331"/>
            </a:xfrm>
            <a:prstGeom prst="rect">
              <a:avLst/>
            </a:prstGeom>
            <a:noFill/>
          </p:spPr>
          <p:txBody>
            <a:bodyPr wrap="square" rtlCol="0">
              <a:spAutoFit/>
            </a:bodyPr>
            <a:lstStyle/>
            <a:p>
              <a:r>
                <a:rPr lang="en-US" sz="3600" dirty="0"/>
                <a:t>3</a:t>
              </a:r>
            </a:p>
          </p:txBody>
        </p:sp>
        <p:cxnSp>
          <p:nvCxnSpPr>
            <p:cNvPr id="35" name="Straight Connector 34">
              <a:extLst>
                <a:ext uri="{FF2B5EF4-FFF2-40B4-BE49-F238E27FC236}">
                  <a16:creationId xmlns:a16="http://schemas.microsoft.com/office/drawing/2014/main" id="{9CF81173-0DA2-4FD0-89AB-E1EA7BD2430C}"/>
                </a:ext>
              </a:extLst>
            </p:cNvPr>
            <p:cNvCxnSpPr/>
            <p:nvPr/>
          </p:nvCxnSpPr>
          <p:spPr>
            <a:xfrm>
              <a:off x="3952240" y="5593375"/>
              <a:ext cx="777240" cy="0"/>
            </a:xfrm>
            <a:prstGeom prst="line">
              <a:avLst/>
            </a:prstGeom>
            <a:ln w="38100"/>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9C870212-3BD8-4B7E-A887-3E161AB2B5C5}"/>
                </a:ext>
              </a:extLst>
            </p:cNvPr>
            <p:cNvSpPr txBox="1"/>
            <p:nvPr/>
          </p:nvSpPr>
          <p:spPr>
            <a:xfrm>
              <a:off x="3886200" y="4849850"/>
              <a:ext cx="330200" cy="584775"/>
            </a:xfrm>
            <a:prstGeom prst="rect">
              <a:avLst/>
            </a:prstGeom>
            <a:noFill/>
          </p:spPr>
          <p:txBody>
            <a:bodyPr wrap="square" rtlCol="0">
              <a:spAutoFit/>
            </a:bodyPr>
            <a:lstStyle/>
            <a:p>
              <a:r>
                <a:rPr lang="en-US" sz="3200" dirty="0"/>
                <a:t>x</a:t>
              </a:r>
            </a:p>
          </p:txBody>
        </p:sp>
      </p:grpSp>
      <p:sp>
        <p:nvSpPr>
          <p:cNvPr id="39" name="TextBox 38">
            <a:extLst>
              <a:ext uri="{FF2B5EF4-FFF2-40B4-BE49-F238E27FC236}">
                <a16:creationId xmlns:a16="http://schemas.microsoft.com/office/drawing/2014/main" id="{B54FFB0A-596E-40C3-A905-F91432560797}"/>
              </a:ext>
            </a:extLst>
          </p:cNvPr>
          <p:cNvSpPr txBox="1"/>
          <p:nvPr/>
        </p:nvSpPr>
        <p:spPr>
          <a:xfrm>
            <a:off x="4729480" y="4572586"/>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rPr>
              <a:t>3 </a:t>
            </a:r>
            <a:r>
              <a:rPr lang="en-US" sz="2800" dirty="0" err="1">
                <a:solidFill>
                  <a:srgbClr val="0070C0"/>
                </a:solidFill>
              </a:rPr>
              <a:t>nhân</a:t>
            </a:r>
            <a:r>
              <a:rPr lang="en-US" sz="2800" dirty="0">
                <a:solidFill>
                  <a:srgbClr val="0070C0"/>
                </a:solidFill>
              </a:rPr>
              <a:t> 2 </a:t>
            </a:r>
            <a:r>
              <a:rPr lang="en-US" sz="2800" dirty="0" err="1">
                <a:solidFill>
                  <a:srgbClr val="0070C0"/>
                </a:solidFill>
              </a:rPr>
              <a:t>bằng</a:t>
            </a:r>
            <a:r>
              <a:rPr lang="en-US" sz="2800" dirty="0">
                <a:solidFill>
                  <a:srgbClr val="0070C0"/>
                </a:solidFill>
              </a:rPr>
              <a:t> 6, </a:t>
            </a:r>
            <a:r>
              <a:rPr lang="en-US" sz="2800" dirty="0" err="1">
                <a:solidFill>
                  <a:srgbClr val="0070C0"/>
                </a:solidFill>
              </a:rPr>
              <a:t>viết</a:t>
            </a:r>
            <a:r>
              <a:rPr lang="en-US" sz="2800" dirty="0">
                <a:solidFill>
                  <a:srgbClr val="0070C0"/>
                </a:solidFill>
              </a:rPr>
              <a:t> 6</a:t>
            </a:r>
          </a:p>
        </p:txBody>
      </p:sp>
      <p:sp>
        <p:nvSpPr>
          <p:cNvPr id="40" name="TextBox 39">
            <a:extLst>
              <a:ext uri="{FF2B5EF4-FFF2-40B4-BE49-F238E27FC236}">
                <a16:creationId xmlns:a16="http://schemas.microsoft.com/office/drawing/2014/main" id="{102218C5-AD10-4505-A657-574D16B4B43A}"/>
              </a:ext>
            </a:extLst>
          </p:cNvPr>
          <p:cNvSpPr txBox="1"/>
          <p:nvPr/>
        </p:nvSpPr>
        <p:spPr>
          <a:xfrm>
            <a:off x="4340860" y="5561781"/>
            <a:ext cx="365760" cy="584775"/>
          </a:xfrm>
          <a:prstGeom prst="rect">
            <a:avLst/>
          </a:prstGeom>
          <a:noFill/>
        </p:spPr>
        <p:txBody>
          <a:bodyPr wrap="square" rtlCol="0">
            <a:spAutoFit/>
          </a:bodyPr>
          <a:lstStyle/>
          <a:p>
            <a:r>
              <a:rPr lang="en-US" sz="3200" dirty="0"/>
              <a:t>6</a:t>
            </a:r>
          </a:p>
        </p:txBody>
      </p:sp>
      <p:sp>
        <p:nvSpPr>
          <p:cNvPr id="41" name="TextBox 40">
            <a:extLst>
              <a:ext uri="{FF2B5EF4-FFF2-40B4-BE49-F238E27FC236}">
                <a16:creationId xmlns:a16="http://schemas.microsoft.com/office/drawing/2014/main" id="{39022FFF-A41E-4E3E-9960-B7D75BDBB0DC}"/>
              </a:ext>
            </a:extLst>
          </p:cNvPr>
          <p:cNvSpPr txBox="1"/>
          <p:nvPr/>
        </p:nvSpPr>
        <p:spPr>
          <a:xfrm>
            <a:off x="4729480" y="5049726"/>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rPr>
              <a:t>3 </a:t>
            </a:r>
            <a:r>
              <a:rPr lang="en-US" sz="2800" dirty="0" err="1">
                <a:solidFill>
                  <a:srgbClr val="0070C0"/>
                </a:solidFill>
              </a:rPr>
              <a:t>nhân</a:t>
            </a:r>
            <a:r>
              <a:rPr lang="en-US" sz="2800" dirty="0">
                <a:solidFill>
                  <a:srgbClr val="0070C0"/>
                </a:solidFill>
              </a:rPr>
              <a:t> 1 </a:t>
            </a:r>
            <a:r>
              <a:rPr lang="en-US" sz="2800" dirty="0" err="1">
                <a:solidFill>
                  <a:srgbClr val="0070C0"/>
                </a:solidFill>
              </a:rPr>
              <a:t>bằng</a:t>
            </a:r>
            <a:r>
              <a:rPr lang="en-US" sz="2800" dirty="0">
                <a:solidFill>
                  <a:srgbClr val="0070C0"/>
                </a:solidFill>
              </a:rPr>
              <a:t> 3, </a:t>
            </a:r>
            <a:r>
              <a:rPr lang="en-US" sz="2800" dirty="0" err="1">
                <a:solidFill>
                  <a:srgbClr val="0070C0"/>
                </a:solidFill>
              </a:rPr>
              <a:t>viết</a:t>
            </a:r>
            <a:r>
              <a:rPr lang="en-US" sz="2800" dirty="0">
                <a:solidFill>
                  <a:srgbClr val="0070C0"/>
                </a:solidFill>
              </a:rPr>
              <a:t> 3</a:t>
            </a:r>
          </a:p>
        </p:txBody>
      </p:sp>
      <p:sp>
        <p:nvSpPr>
          <p:cNvPr id="42" name="TextBox 41">
            <a:extLst>
              <a:ext uri="{FF2B5EF4-FFF2-40B4-BE49-F238E27FC236}">
                <a16:creationId xmlns:a16="http://schemas.microsoft.com/office/drawing/2014/main" id="{7B19CAB9-D103-428C-B958-2E0E4A7C60CB}"/>
              </a:ext>
            </a:extLst>
          </p:cNvPr>
          <p:cNvSpPr txBox="1"/>
          <p:nvPr/>
        </p:nvSpPr>
        <p:spPr>
          <a:xfrm>
            <a:off x="4117340" y="5561781"/>
            <a:ext cx="365760" cy="584775"/>
          </a:xfrm>
          <a:prstGeom prst="rect">
            <a:avLst/>
          </a:prstGeom>
          <a:noFill/>
        </p:spPr>
        <p:txBody>
          <a:bodyPr wrap="square" rtlCol="0">
            <a:spAutoFit/>
          </a:bodyPr>
          <a:lstStyle/>
          <a:p>
            <a:r>
              <a:rPr lang="en-US" sz="3200" dirty="0"/>
              <a:t>3</a:t>
            </a:r>
          </a:p>
        </p:txBody>
      </p:sp>
      <p:sp>
        <p:nvSpPr>
          <p:cNvPr id="43" name="Rectangle: Rounded Corners 42">
            <a:extLst>
              <a:ext uri="{FF2B5EF4-FFF2-40B4-BE49-F238E27FC236}">
                <a16:creationId xmlns:a16="http://schemas.microsoft.com/office/drawing/2014/main" id="{89D2DC59-D622-43F3-BED8-EC795501177D}"/>
              </a:ext>
            </a:extLst>
          </p:cNvPr>
          <p:cNvSpPr/>
          <p:nvPr/>
        </p:nvSpPr>
        <p:spPr>
          <a:xfrm>
            <a:off x="8961120" y="5095806"/>
            <a:ext cx="2875280" cy="916478"/>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rPr>
              <a:t>12 x 3 = 36</a:t>
            </a:r>
          </a:p>
        </p:txBody>
      </p:sp>
    </p:spTree>
    <p:extLst>
      <p:ext uri="{BB962C8B-B14F-4D97-AF65-F5344CB8AC3E}">
        <p14:creationId xmlns:p14="http://schemas.microsoft.com/office/powerpoint/2010/main" val="93700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down)">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9">
                                            <p:txEl>
                                              <p:pRg st="0" end="0"/>
                                            </p:txEl>
                                          </p:spTgt>
                                        </p:tgtEl>
                                        <p:attrNameLst>
                                          <p:attrName>style.visibility</p:attrName>
                                        </p:attrNameLst>
                                      </p:cBhvr>
                                      <p:to>
                                        <p:strVal val="visible"/>
                                      </p:to>
                                    </p:set>
                                    <p:animEffect transition="in" filter="barn(inVertical)">
                                      <p:cBhvr>
                                        <p:cTn id="60" dur="500"/>
                                        <p:tgtEl>
                                          <p:spTgt spid="39">
                                            <p:txEl>
                                              <p:pRg st="0" end="0"/>
                                            </p:txEl>
                                          </p:spTgt>
                                        </p:tgtEl>
                                      </p:cBhvr>
                                    </p:animEffect>
                                  </p:childTnLst>
                                </p:cTn>
                              </p:par>
                            </p:childTnLst>
                          </p:cTn>
                        </p:par>
                        <p:par>
                          <p:cTn id="61" fill="hold">
                            <p:stCondLst>
                              <p:cond delay="500"/>
                            </p:stCondLst>
                            <p:childTnLst>
                              <p:par>
                                <p:cTn id="62" presetID="42" presetClass="entr" presetSubtype="0" fill="hold" grpId="0"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1000"/>
                                        <p:tgtEl>
                                          <p:spTgt spid="40"/>
                                        </p:tgtEl>
                                      </p:cBhvr>
                                    </p:animEffect>
                                    <p:anim calcmode="lin" valueType="num">
                                      <p:cBhvr>
                                        <p:cTn id="65" dur="1000" fill="hold"/>
                                        <p:tgtEl>
                                          <p:spTgt spid="40"/>
                                        </p:tgtEl>
                                        <p:attrNameLst>
                                          <p:attrName>ppt_x</p:attrName>
                                        </p:attrNameLst>
                                      </p:cBhvr>
                                      <p:tavLst>
                                        <p:tav tm="0">
                                          <p:val>
                                            <p:strVal val="#ppt_x"/>
                                          </p:val>
                                        </p:tav>
                                        <p:tav tm="100000">
                                          <p:val>
                                            <p:strVal val="#ppt_x"/>
                                          </p:val>
                                        </p:tav>
                                      </p:tavLst>
                                    </p:anim>
                                    <p:anim calcmode="lin" valueType="num">
                                      <p:cBhvr>
                                        <p:cTn id="6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41">
                                            <p:txEl>
                                              <p:pRg st="0" end="0"/>
                                            </p:txEl>
                                          </p:spTgt>
                                        </p:tgtEl>
                                        <p:attrNameLst>
                                          <p:attrName>style.visibility</p:attrName>
                                        </p:attrNameLst>
                                      </p:cBhvr>
                                      <p:to>
                                        <p:strVal val="visible"/>
                                      </p:to>
                                    </p:set>
                                    <p:animEffect transition="in" filter="barn(inVertical)">
                                      <p:cBhvr>
                                        <p:cTn id="71" dur="500"/>
                                        <p:tgtEl>
                                          <p:spTgt spid="41">
                                            <p:txEl>
                                              <p:pRg st="0" end="0"/>
                                            </p:txEl>
                                          </p:spTgt>
                                        </p:tgtEl>
                                      </p:cBhvr>
                                    </p:animEffect>
                                  </p:childTnLst>
                                </p:cTn>
                              </p:par>
                            </p:childTnLst>
                          </p:cTn>
                        </p:par>
                        <p:par>
                          <p:cTn id="72" fill="hold">
                            <p:stCondLst>
                              <p:cond delay="500"/>
                            </p:stCondLst>
                            <p:childTnLst>
                              <p:par>
                                <p:cTn id="73" presetID="42" presetClass="entr" presetSubtype="0" fill="hold" grpId="0" nodeType="after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fade">
                                      <p:cBhvr>
                                        <p:cTn id="75" dur="1000"/>
                                        <p:tgtEl>
                                          <p:spTgt spid="42"/>
                                        </p:tgtEl>
                                      </p:cBhvr>
                                    </p:animEffect>
                                    <p:anim calcmode="lin" valueType="num">
                                      <p:cBhvr>
                                        <p:cTn id="76" dur="1000" fill="hold"/>
                                        <p:tgtEl>
                                          <p:spTgt spid="42"/>
                                        </p:tgtEl>
                                        <p:attrNameLst>
                                          <p:attrName>ppt_x</p:attrName>
                                        </p:attrNameLst>
                                      </p:cBhvr>
                                      <p:tavLst>
                                        <p:tav tm="0">
                                          <p:val>
                                            <p:strVal val="#ppt_x"/>
                                          </p:val>
                                        </p:tav>
                                        <p:tav tm="100000">
                                          <p:val>
                                            <p:strVal val="#ppt_x"/>
                                          </p:val>
                                        </p:tav>
                                      </p:tavLst>
                                    </p:anim>
                                    <p:anim calcmode="lin" valueType="num">
                                      <p:cBhvr>
                                        <p:cTn id="7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wipe(down)">
                                      <p:cBhvr>
                                        <p:cTn id="8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9" grpId="0" animBg="1"/>
      <p:bldP spid="30" grpId="0" animBg="1"/>
      <p:bldP spid="31" grpId="0" animBg="1"/>
      <p:bldP spid="40" grpId="0"/>
      <p:bldP spid="42" grpId="0"/>
      <p:bldP spid="4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97977" y="861646"/>
            <a:ext cx="10374923" cy="2308324"/>
          </a:xfrm>
          <a:prstGeom prst="rect">
            <a:avLst/>
          </a:prstGeom>
          <a:noFill/>
        </p:spPr>
        <p:txBody>
          <a:bodyPr wrap="square" rtlCol="0">
            <a:spAutoFit/>
          </a:bodyPr>
          <a:lstStyle/>
          <a:p>
            <a:r>
              <a:rPr lang="en-US" sz="3600" b="1" dirty="0" smtClean="0">
                <a:solidFill>
                  <a:srgbClr val="0070C0"/>
                </a:solidFill>
                <a:latin typeface="Times New Roman" panose="02020603050405020304" pitchFamily="18" charset="0"/>
                <a:cs typeface="Times New Roman" panose="02020603050405020304" pitchFamily="18" charset="0"/>
              </a:rPr>
              <a:t>-Khi nhân số có hai chữ số với số có một chữ số, ta làm 2 bước:</a:t>
            </a:r>
          </a:p>
          <a:p>
            <a:r>
              <a:rPr lang="en-US" sz="3600" b="1" dirty="0" smtClean="0">
                <a:solidFill>
                  <a:srgbClr val="0070C0"/>
                </a:solidFill>
                <a:latin typeface="Times New Roman" panose="02020603050405020304" pitchFamily="18" charset="0"/>
                <a:cs typeface="Times New Roman" panose="02020603050405020304" pitchFamily="18" charset="0"/>
              </a:rPr>
              <a:t>            Bước 1: Đặt tính</a:t>
            </a:r>
          </a:p>
          <a:p>
            <a:r>
              <a:rPr lang="en-US" sz="3600" b="1" dirty="0" smtClean="0">
                <a:solidFill>
                  <a:srgbClr val="0070C0"/>
                </a:solidFill>
                <a:latin typeface="Times New Roman" panose="02020603050405020304" pitchFamily="18" charset="0"/>
                <a:cs typeface="Times New Roman" panose="02020603050405020304" pitchFamily="18" charset="0"/>
              </a:rPr>
              <a:t>            Bước 2: Tính</a:t>
            </a:r>
            <a:endParaRPr lang="en-US" sz="3600" b="1" dirty="0">
              <a:solidFill>
                <a:srgbClr val="0070C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582615" y="3727937"/>
            <a:ext cx="9653954" cy="1754326"/>
          </a:xfrm>
          <a:prstGeom prst="rect">
            <a:avLst/>
          </a:prstGeom>
          <a:noFill/>
        </p:spPr>
        <p:txBody>
          <a:bodyPr wrap="square" rtlCol="0">
            <a:spAutoFit/>
          </a:bodyPr>
          <a:lstStyle/>
          <a:p>
            <a:r>
              <a:rPr lang="en-US" sz="3600" b="1" dirty="0" smtClean="0">
                <a:solidFill>
                  <a:schemeClr val="accent2"/>
                </a:solidFill>
                <a:latin typeface="Times New Roman" panose="02020603050405020304" pitchFamily="18" charset="0"/>
                <a:cs typeface="Times New Roman" panose="02020603050405020304" pitchFamily="18" charset="0"/>
              </a:rPr>
              <a:t>-Khi thực hiện tính ta lấy thừa số thứ hai nhân với lần lượt các chữ số ở thừa số thứ nhất kể từ phải sang trái</a:t>
            </a:r>
            <a:endParaRPr lang="en-US" sz="3600" b="1" dirty="0">
              <a:solidFill>
                <a:schemeClr val="accent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061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4" name="Picture 3">
            <a:extLst>
              <a:ext uri="{FF2B5EF4-FFF2-40B4-BE49-F238E27FC236}">
                <a16:creationId xmlns:a16="http://schemas.microsoft.com/office/drawing/2014/main" id="{A9A17508-DE07-4F8B-A702-9E615DAD64C5}"/>
              </a:ext>
            </a:extLst>
          </p:cNvPr>
          <p:cNvPicPr>
            <a:picLocks noChangeAspect="1"/>
          </p:cNvPicPr>
          <p:nvPr/>
        </p:nvPicPr>
        <p:blipFill>
          <a:blip r:embed="rId4"/>
          <a:stretch>
            <a:fillRect/>
          </a:stretch>
        </p:blipFill>
        <p:spPr>
          <a:xfrm>
            <a:off x="2560005" y="2628677"/>
            <a:ext cx="7254869" cy="2353260"/>
          </a:xfrm>
          <a:prstGeom prst="rect">
            <a:avLst/>
          </a:prstGeom>
        </p:spPr>
      </p:pic>
    </p:spTree>
    <p:extLst>
      <p:ext uri="{BB962C8B-B14F-4D97-AF65-F5344CB8AC3E}">
        <p14:creationId xmlns:p14="http://schemas.microsoft.com/office/powerpoint/2010/main" val="369095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05935"/>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1128924" y="410035"/>
            <a:ext cx="2262246" cy="1036988"/>
            <a:chOff x="1647084" y="420195"/>
            <a:chExt cx="2262246"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2"/>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2083992" y="600135"/>
              <a:ext cx="1586973"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A6B36D9E-AF3D-430A-9D5F-17DB90F2678D}"/>
              </a:ext>
            </a:extLst>
          </p:cNvPr>
          <p:cNvPicPr>
            <a:picLocks noChangeAspect="1"/>
          </p:cNvPicPr>
          <p:nvPr/>
        </p:nvPicPr>
        <p:blipFill>
          <a:blip r:embed="rId3"/>
          <a:stretch>
            <a:fillRect/>
          </a:stretch>
        </p:blipFill>
        <p:spPr>
          <a:xfrm>
            <a:off x="1807067" y="1718556"/>
            <a:ext cx="8791225" cy="2367915"/>
          </a:xfrm>
          <a:prstGeom prst="rect">
            <a:avLst/>
          </a:prstGeom>
        </p:spPr>
      </p:pic>
    </p:spTree>
    <p:extLst>
      <p:ext uri="{BB962C8B-B14F-4D97-AF65-F5344CB8AC3E}">
        <p14:creationId xmlns:p14="http://schemas.microsoft.com/office/powerpoint/2010/main" val="360868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1128924" y="410035"/>
            <a:ext cx="6068153" cy="1036988"/>
            <a:chOff x="1647084" y="420195"/>
            <a:chExt cx="2300024"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2"/>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1751280" y="600135"/>
              <a:ext cx="2195828"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 Tính nhẩm </a:t>
              </a:r>
              <a:r>
                <a:rPr kumimoji="0" lang="en-US" sz="4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(theo 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4" name="Rectangle: Rounded Corners 3">
            <a:extLst>
              <a:ext uri="{FF2B5EF4-FFF2-40B4-BE49-F238E27FC236}">
                <a16:creationId xmlns:a16="http://schemas.microsoft.com/office/drawing/2014/main" id="{F809B89D-B592-49C7-A507-C5D875596199}"/>
              </a:ext>
            </a:extLst>
          </p:cNvPr>
          <p:cNvSpPr/>
          <p:nvPr/>
        </p:nvSpPr>
        <p:spPr>
          <a:xfrm>
            <a:off x="731520" y="2054471"/>
            <a:ext cx="5364480" cy="203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t>Mẫu</a:t>
            </a:r>
            <a:r>
              <a:rPr lang="en-US" sz="3600" dirty="0"/>
              <a:t>: 20 x 3 = ?</a:t>
            </a:r>
          </a:p>
          <a:p>
            <a:r>
              <a:rPr lang="en-US" sz="3600" dirty="0" err="1"/>
              <a:t>Nhẩm</a:t>
            </a:r>
            <a:r>
              <a:rPr lang="en-US" sz="3600" dirty="0"/>
              <a:t>: 2 </a:t>
            </a:r>
            <a:r>
              <a:rPr lang="en-US" sz="3600" dirty="0" err="1"/>
              <a:t>chục</a:t>
            </a:r>
            <a:r>
              <a:rPr lang="en-US" sz="3600" dirty="0"/>
              <a:t>  x 3 = 6 </a:t>
            </a:r>
            <a:r>
              <a:rPr lang="en-US" sz="3600" dirty="0" err="1"/>
              <a:t>chục</a:t>
            </a:r>
            <a:endParaRPr lang="en-US" sz="3600" dirty="0"/>
          </a:p>
          <a:p>
            <a:r>
              <a:rPr lang="en-US" sz="3600" dirty="0"/>
              <a:t>20 x 3 = 60</a:t>
            </a:r>
          </a:p>
        </p:txBody>
      </p:sp>
      <p:sp>
        <p:nvSpPr>
          <p:cNvPr id="5" name="TextBox 4">
            <a:extLst>
              <a:ext uri="{FF2B5EF4-FFF2-40B4-BE49-F238E27FC236}">
                <a16:creationId xmlns:a16="http://schemas.microsoft.com/office/drawing/2014/main" id="{8CBBA970-8AC3-4E78-BE27-1F15BE2743A4}"/>
              </a:ext>
            </a:extLst>
          </p:cNvPr>
          <p:cNvSpPr txBox="1"/>
          <p:nvPr/>
        </p:nvSpPr>
        <p:spPr>
          <a:xfrm>
            <a:off x="6471920" y="2054471"/>
            <a:ext cx="6614160" cy="1446550"/>
          </a:xfrm>
          <a:prstGeom prst="rect">
            <a:avLst/>
          </a:prstGeom>
          <a:noFill/>
        </p:spPr>
        <p:txBody>
          <a:bodyPr wrap="square" rtlCol="0">
            <a:spAutoFit/>
          </a:bodyPr>
          <a:lstStyle/>
          <a:p>
            <a:r>
              <a:rPr lang="en-US" sz="4400" b="1" dirty="0"/>
              <a:t>10 x 8                   20 x 4</a:t>
            </a:r>
          </a:p>
          <a:p>
            <a:r>
              <a:rPr lang="en-US" sz="4400" b="1" dirty="0"/>
              <a:t>30 x 3                   40 x 2</a:t>
            </a:r>
          </a:p>
        </p:txBody>
      </p:sp>
    </p:spTree>
    <p:extLst>
      <p:ext uri="{BB962C8B-B14F-4D97-AF65-F5344CB8AC3E}">
        <p14:creationId xmlns:p14="http://schemas.microsoft.com/office/powerpoint/2010/main" val="16587321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3028062" y="2485019"/>
            <a:ext cx="5968483" cy="1036988"/>
            <a:chOff x="1647084" y="420195"/>
            <a:chExt cx="2262246"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2"/>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1751280" y="600135"/>
              <a:ext cx="1794284"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rPr>
                <a:t>TRÒ</a:t>
              </a:r>
              <a:r>
                <a:rPr kumimoji="0" lang="en-US" sz="4400" b="1" i="0" u="none" strike="noStrike" kern="1200" cap="none" spc="0" normalizeH="0" noProof="0" dirty="0" smtClean="0">
                  <a:ln>
                    <a:noFill/>
                  </a:ln>
                  <a:solidFill>
                    <a:prstClr val="white"/>
                  </a:solidFill>
                  <a:effectLst/>
                  <a:uLnTx/>
                  <a:uFillTx/>
                  <a:latin typeface="Calibri" panose="020F0502020204030204" pitchFamily="34" charset="0"/>
                  <a:ea typeface="+mn-ea"/>
                  <a:cs typeface="Calibri" panose="020F0502020204030204" pitchFamily="34" charset="0"/>
                </a:rPr>
                <a:t> CHƠI: TIẾP SỨC</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2685460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 name="start timer"/>
          <p:cNvGrpSpPr/>
          <p:nvPr/>
        </p:nvGrpSpPr>
        <p:grpSpPr>
          <a:xfrm>
            <a:off x="1512000" y="187200"/>
            <a:ext cx="2636838" cy="799962"/>
            <a:chOff x="1332706" y="185859"/>
            <a:chExt cx="2636838" cy="799962"/>
          </a:xfrm>
        </p:grpSpPr>
        <p:sp>
          <p:nvSpPr>
            <p:cNvPr id="121" name="Rounded Rectangle 120"/>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22" name="Rounded Rectangle 121"/>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START TIMER</a:t>
              </a:r>
            </a:p>
          </p:txBody>
        </p:sp>
      </p:grpSp>
      <p:grpSp>
        <p:nvGrpSpPr>
          <p:cNvPr id="123" name="times up"/>
          <p:cNvGrpSpPr/>
          <p:nvPr/>
        </p:nvGrpSpPr>
        <p:grpSpPr>
          <a:xfrm>
            <a:off x="1512000" y="185859"/>
            <a:ext cx="2636838" cy="799962"/>
            <a:chOff x="4321176" y="185859"/>
            <a:chExt cx="2636838" cy="799962"/>
          </a:xfrm>
        </p:grpSpPr>
        <p:sp>
          <p:nvSpPr>
            <p:cNvPr id="124" name="Rounded Rectangle 123"/>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25" name="Rounded Rectangle 124"/>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TIME’S UP!</a:t>
              </a:r>
            </a:p>
          </p:txBody>
        </p:sp>
      </p:grpSp>
      <p:sp>
        <p:nvSpPr>
          <p:cNvPr id="138" name="AutoShape 3"/>
          <p:cNvSpPr>
            <a:spLocks noChangeAspect="1" noChangeArrowheads="1" noTextEdit="1"/>
          </p:cNvSpPr>
          <p:nvPr/>
        </p:nvSpPr>
        <p:spPr bwMode="auto">
          <a:xfrm>
            <a:off x="0" y="1176728"/>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9" name="Rectangle 5"/>
          <p:cNvSpPr>
            <a:spLocks noChangeArrowheads="1"/>
          </p:cNvSpPr>
          <p:nvPr/>
        </p:nvSpPr>
        <p:spPr bwMode="auto">
          <a:xfrm>
            <a:off x="2655888" y="1741878"/>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0" name="Rectangle 6"/>
          <p:cNvSpPr>
            <a:spLocks noChangeArrowheads="1"/>
          </p:cNvSpPr>
          <p:nvPr/>
        </p:nvSpPr>
        <p:spPr bwMode="auto">
          <a:xfrm>
            <a:off x="2655888" y="1741878"/>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1" name="Rectangle 7"/>
          <p:cNvSpPr>
            <a:spLocks noChangeArrowheads="1"/>
          </p:cNvSpPr>
          <p:nvPr/>
        </p:nvSpPr>
        <p:spPr bwMode="auto">
          <a:xfrm>
            <a:off x="2655888" y="1741878"/>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2" name="Rectangle 8"/>
          <p:cNvSpPr>
            <a:spLocks noChangeArrowheads="1"/>
          </p:cNvSpPr>
          <p:nvPr/>
        </p:nvSpPr>
        <p:spPr bwMode="auto">
          <a:xfrm>
            <a:off x="2655888" y="1741878"/>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3" name="Freeform 9"/>
          <p:cNvSpPr>
            <a:spLocks/>
          </p:cNvSpPr>
          <p:nvPr/>
        </p:nvSpPr>
        <p:spPr bwMode="auto">
          <a:xfrm>
            <a:off x="2498725" y="1633928"/>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4" name="Freeform 10"/>
          <p:cNvSpPr>
            <a:spLocks/>
          </p:cNvSpPr>
          <p:nvPr/>
        </p:nvSpPr>
        <p:spPr bwMode="auto">
          <a:xfrm>
            <a:off x="3525838" y="1881578"/>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5" name="Freeform 11"/>
          <p:cNvSpPr>
            <a:spLocks/>
          </p:cNvSpPr>
          <p:nvPr/>
        </p:nvSpPr>
        <p:spPr bwMode="auto">
          <a:xfrm>
            <a:off x="1027113" y="1860941"/>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6" name="Freeform 12"/>
          <p:cNvSpPr>
            <a:spLocks noEditPoints="1"/>
          </p:cNvSpPr>
          <p:nvPr/>
        </p:nvSpPr>
        <p:spPr bwMode="auto">
          <a:xfrm>
            <a:off x="1238250"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7" name="Freeform 13"/>
          <p:cNvSpPr>
            <a:spLocks noEditPoints="1"/>
          </p:cNvSpPr>
          <p:nvPr/>
        </p:nvSpPr>
        <p:spPr bwMode="auto">
          <a:xfrm>
            <a:off x="1238250"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8" name="Freeform 14"/>
          <p:cNvSpPr>
            <a:spLocks/>
          </p:cNvSpPr>
          <p:nvPr/>
        </p:nvSpPr>
        <p:spPr bwMode="auto">
          <a:xfrm>
            <a:off x="1238250" y="2167328"/>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9" name="Freeform 15"/>
          <p:cNvSpPr>
            <a:spLocks/>
          </p:cNvSpPr>
          <p:nvPr/>
        </p:nvSpPr>
        <p:spPr bwMode="auto">
          <a:xfrm>
            <a:off x="4198938" y="2343541"/>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0" name="Freeform 16"/>
          <p:cNvSpPr>
            <a:spLocks/>
          </p:cNvSpPr>
          <p:nvPr/>
        </p:nvSpPr>
        <p:spPr bwMode="auto">
          <a:xfrm>
            <a:off x="3959225" y="2189553"/>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1" name="Freeform 17"/>
          <p:cNvSpPr>
            <a:spLocks/>
          </p:cNvSpPr>
          <p:nvPr/>
        </p:nvSpPr>
        <p:spPr bwMode="auto">
          <a:xfrm>
            <a:off x="457200" y="1349766"/>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2" name="Freeform 18"/>
          <p:cNvSpPr>
            <a:spLocks noEditPoints="1"/>
          </p:cNvSpPr>
          <p:nvPr/>
        </p:nvSpPr>
        <p:spPr bwMode="auto">
          <a:xfrm>
            <a:off x="673100" y="2553091"/>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3" name="Freeform 19"/>
          <p:cNvSpPr>
            <a:spLocks/>
          </p:cNvSpPr>
          <p:nvPr/>
        </p:nvSpPr>
        <p:spPr bwMode="auto">
          <a:xfrm>
            <a:off x="606425" y="1589478"/>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4" name="Freeform 20"/>
          <p:cNvSpPr>
            <a:spLocks/>
          </p:cNvSpPr>
          <p:nvPr/>
        </p:nvSpPr>
        <p:spPr bwMode="auto">
          <a:xfrm>
            <a:off x="1068388" y="5628078"/>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5" name="Freeform 21"/>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6" name="Freeform 22"/>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7" name="Freeform 23"/>
          <p:cNvSpPr>
            <a:spLocks/>
          </p:cNvSpPr>
          <p:nvPr/>
        </p:nvSpPr>
        <p:spPr bwMode="auto">
          <a:xfrm>
            <a:off x="1338263" y="5901128"/>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8" name="Freeform 24"/>
          <p:cNvSpPr>
            <a:spLocks/>
          </p:cNvSpPr>
          <p:nvPr/>
        </p:nvSpPr>
        <p:spPr bwMode="auto">
          <a:xfrm>
            <a:off x="3633788" y="5628078"/>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9" name="Freeform 25"/>
          <p:cNvSpPr>
            <a:spLocks/>
          </p:cNvSpPr>
          <p:nvPr/>
        </p:nvSpPr>
        <p:spPr bwMode="auto">
          <a:xfrm>
            <a:off x="4094163"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0" name="Freeform 26"/>
          <p:cNvSpPr>
            <a:spLocks/>
          </p:cNvSpPr>
          <p:nvPr/>
        </p:nvSpPr>
        <p:spPr bwMode="auto">
          <a:xfrm>
            <a:off x="4094163"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1" name="Freeform 27"/>
          <p:cNvSpPr>
            <a:spLocks/>
          </p:cNvSpPr>
          <p:nvPr/>
        </p:nvSpPr>
        <p:spPr bwMode="auto">
          <a:xfrm>
            <a:off x="3795713" y="5899541"/>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4" name="Clock hand spin">
            <a:extLst>
              <a:ext uri="{FF2B5EF4-FFF2-40B4-BE49-F238E27FC236}">
                <a16:creationId xmlns:a16="http://schemas.microsoft.com/office/drawing/2014/main" id="{BB0445D5-A6E5-40E7-BBDD-5E3EFA13BDED}"/>
              </a:ext>
            </a:extLst>
          </p:cNvPr>
          <p:cNvGrpSpPr/>
          <p:nvPr/>
        </p:nvGrpSpPr>
        <p:grpSpPr>
          <a:xfrm rot="1786145">
            <a:off x="817563" y="2264166"/>
            <a:ext cx="3829050" cy="3830638"/>
            <a:chOff x="817563" y="2264166"/>
            <a:chExt cx="3829050" cy="3830638"/>
          </a:xfrm>
        </p:grpSpPr>
        <p:sp>
          <p:nvSpPr>
            <p:cNvPr id="162" name="Oval 28"/>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9"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63" name="Freeform 29"/>
          <p:cNvSpPr>
            <a:spLocks noEditPoints="1"/>
          </p:cNvSpPr>
          <p:nvPr/>
        </p:nvSpPr>
        <p:spPr bwMode="auto">
          <a:xfrm>
            <a:off x="538163" y="1986353"/>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4" name="Freeform 30"/>
          <p:cNvSpPr>
            <a:spLocks noEditPoints="1"/>
          </p:cNvSpPr>
          <p:nvPr/>
        </p:nvSpPr>
        <p:spPr bwMode="auto">
          <a:xfrm>
            <a:off x="711200" y="2157803"/>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5" name="Freeform 31"/>
          <p:cNvSpPr>
            <a:spLocks noEditPoints="1"/>
          </p:cNvSpPr>
          <p:nvPr/>
        </p:nvSpPr>
        <p:spPr bwMode="auto">
          <a:xfrm>
            <a:off x="620713" y="2067316"/>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3" name="Group 2">
            <a:extLst>
              <a:ext uri="{FF2B5EF4-FFF2-40B4-BE49-F238E27FC236}">
                <a16:creationId xmlns:a16="http://schemas.microsoft.com/office/drawing/2014/main" id="{A3772A17-BB74-4A75-BA55-D622FE4D0639}"/>
              </a:ext>
            </a:extLst>
          </p:cNvPr>
          <p:cNvGrpSpPr/>
          <p:nvPr/>
        </p:nvGrpSpPr>
        <p:grpSpPr>
          <a:xfrm>
            <a:off x="2455863" y="2411803"/>
            <a:ext cx="566738" cy="566738"/>
            <a:chOff x="2455863" y="2411803"/>
            <a:chExt cx="566738" cy="566738"/>
          </a:xfrm>
        </p:grpSpPr>
        <p:sp>
          <p:nvSpPr>
            <p:cNvPr id="16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1" name="Rectangle 37"/>
            <p:cNvSpPr>
              <a:spLocks noChangeArrowheads="1"/>
            </p:cNvSpPr>
            <p:nvPr/>
          </p:nvSpPr>
          <p:spPr bwMode="auto">
            <a:xfrm>
              <a:off x="2593975" y="2499116"/>
              <a:ext cx="32220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60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174" name="Freeform 40"/>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5" name="Group 4">
            <a:extLst>
              <a:ext uri="{FF2B5EF4-FFF2-40B4-BE49-F238E27FC236}">
                <a16:creationId xmlns:a16="http://schemas.microsoft.com/office/drawing/2014/main" id="{F02CE7F1-42A5-4819-B9D5-4D6F794C1023}"/>
              </a:ext>
            </a:extLst>
          </p:cNvPr>
          <p:cNvGrpSpPr/>
          <p:nvPr/>
        </p:nvGrpSpPr>
        <p:grpSpPr>
          <a:xfrm>
            <a:off x="3722688" y="3113478"/>
            <a:ext cx="585788" cy="587375"/>
            <a:chOff x="3722688" y="3113478"/>
            <a:chExt cx="585788" cy="587375"/>
          </a:xfrm>
        </p:grpSpPr>
        <p:sp>
          <p:nvSpPr>
            <p:cNvPr id="178" name="Freeform 44"/>
            <p:cNvSpPr>
              <a:spLocks/>
            </p:cNvSpPr>
            <p:nvPr/>
          </p:nvSpPr>
          <p:spPr bwMode="auto">
            <a:xfrm>
              <a:off x="3722688" y="3113478"/>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9" name="Freeform 45"/>
            <p:cNvSpPr>
              <a:spLocks/>
            </p:cNvSpPr>
            <p:nvPr/>
          </p:nvSpPr>
          <p:spPr bwMode="auto">
            <a:xfrm>
              <a:off x="3781425" y="3169041"/>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0" name="Freeform 46"/>
            <p:cNvSpPr>
              <a:spLocks noEditPoints="1"/>
            </p:cNvSpPr>
            <p:nvPr/>
          </p:nvSpPr>
          <p:spPr bwMode="auto">
            <a:xfrm>
              <a:off x="3786188"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1" name="Freeform 47"/>
            <p:cNvSpPr>
              <a:spLocks/>
            </p:cNvSpPr>
            <p:nvPr/>
          </p:nvSpPr>
          <p:spPr bwMode="auto">
            <a:xfrm>
              <a:off x="3786188" y="3213491"/>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2" name="Rectangle 48"/>
            <p:cNvSpPr>
              <a:spLocks noChangeArrowheads="1"/>
            </p:cNvSpPr>
            <p:nvPr/>
          </p:nvSpPr>
          <p:spPr bwMode="auto">
            <a:xfrm>
              <a:off x="3941763" y="3299216"/>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3" name="Rectangle 49"/>
            <p:cNvSpPr>
              <a:spLocks noChangeArrowheads="1"/>
            </p:cNvSpPr>
            <p:nvPr/>
          </p:nvSpPr>
          <p:spPr bwMode="auto">
            <a:xfrm>
              <a:off x="3886343" y="3216666"/>
              <a:ext cx="27571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186" name="Freeform 52"/>
          <p:cNvSpPr>
            <a:spLocks noEditPoints="1"/>
          </p:cNvSpPr>
          <p:nvPr/>
        </p:nvSpPr>
        <p:spPr bwMode="auto">
          <a:xfrm>
            <a:off x="3994150"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6" name="Group 5">
            <a:extLst>
              <a:ext uri="{FF2B5EF4-FFF2-40B4-BE49-F238E27FC236}">
                <a16:creationId xmlns:a16="http://schemas.microsoft.com/office/drawing/2014/main" id="{9C879497-4400-4FD9-9864-4EBB91C4A066}"/>
              </a:ext>
            </a:extLst>
          </p:cNvPr>
          <p:cNvGrpSpPr/>
          <p:nvPr/>
        </p:nvGrpSpPr>
        <p:grpSpPr>
          <a:xfrm>
            <a:off x="3754438" y="4585091"/>
            <a:ext cx="566738" cy="568325"/>
            <a:chOff x="3754438" y="4585091"/>
            <a:chExt cx="566738" cy="568325"/>
          </a:xfrm>
        </p:grpSpPr>
        <p:sp>
          <p:nvSpPr>
            <p:cNvPr id="190" name="Freeform 56"/>
            <p:cNvSpPr>
              <a:spLocks/>
            </p:cNvSpPr>
            <p:nvPr/>
          </p:nvSpPr>
          <p:spPr bwMode="auto">
            <a:xfrm>
              <a:off x="3754438" y="4585091"/>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1" name="Oval 57"/>
            <p:cNvSpPr>
              <a:spLocks noChangeArrowheads="1"/>
            </p:cNvSpPr>
            <p:nvPr/>
          </p:nvSpPr>
          <p:spPr bwMode="auto">
            <a:xfrm>
              <a:off x="3810000" y="4639066"/>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2" name="Freeform 58"/>
            <p:cNvSpPr>
              <a:spLocks noEditPoints="1"/>
            </p:cNvSpPr>
            <p:nvPr/>
          </p:nvSpPr>
          <p:spPr bwMode="auto">
            <a:xfrm>
              <a:off x="381000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3" name="Freeform 59"/>
            <p:cNvSpPr>
              <a:spLocks/>
            </p:cNvSpPr>
            <p:nvPr/>
          </p:nvSpPr>
          <p:spPr bwMode="auto">
            <a:xfrm>
              <a:off x="3810000" y="4666053"/>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4" name="Rectangle 60"/>
            <p:cNvSpPr>
              <a:spLocks noChangeArrowheads="1"/>
            </p:cNvSpPr>
            <p:nvPr/>
          </p:nvSpPr>
          <p:spPr bwMode="auto">
            <a:xfrm>
              <a:off x="3967163" y="4769241"/>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5" name="Rectangle 61"/>
            <p:cNvSpPr>
              <a:spLocks noChangeArrowheads="1"/>
            </p:cNvSpPr>
            <p:nvPr/>
          </p:nvSpPr>
          <p:spPr bwMode="auto">
            <a:xfrm>
              <a:off x="3911600" y="4672403"/>
              <a:ext cx="30296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20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198" name="Freeform 64"/>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4" name="Freeform 70"/>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2" name="Freeform 78"/>
          <p:cNvSpPr>
            <a:spLocks noEditPoints="1"/>
          </p:cNvSpPr>
          <p:nvPr/>
        </p:nvSpPr>
        <p:spPr bwMode="auto">
          <a:xfrm>
            <a:off x="1012825" y="4132653"/>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0" name="Freeform 86"/>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7" name="Group 6">
            <a:extLst>
              <a:ext uri="{FF2B5EF4-FFF2-40B4-BE49-F238E27FC236}">
                <a16:creationId xmlns:a16="http://schemas.microsoft.com/office/drawing/2014/main" id="{A5B54224-AEC3-4916-93C5-08FCBA5BE603}"/>
              </a:ext>
            </a:extLst>
          </p:cNvPr>
          <p:cNvGrpSpPr/>
          <p:nvPr/>
        </p:nvGrpSpPr>
        <p:grpSpPr>
          <a:xfrm>
            <a:off x="2498725" y="5334391"/>
            <a:ext cx="568325" cy="566738"/>
            <a:chOff x="2498725" y="5334391"/>
            <a:chExt cx="568325" cy="566738"/>
          </a:xfrm>
        </p:grpSpPr>
        <p:sp>
          <p:nvSpPr>
            <p:cNvPr id="222" name="Freeform 88"/>
            <p:cNvSpPr>
              <a:spLocks/>
            </p:cNvSpPr>
            <p:nvPr/>
          </p:nvSpPr>
          <p:spPr bwMode="auto">
            <a:xfrm>
              <a:off x="2498725" y="5334391"/>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3" name="Oval 89"/>
            <p:cNvSpPr>
              <a:spLocks noChangeArrowheads="1"/>
            </p:cNvSpPr>
            <p:nvPr/>
          </p:nvSpPr>
          <p:spPr bwMode="auto">
            <a:xfrm>
              <a:off x="2555875" y="5389953"/>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4" name="Freeform 90"/>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5" name="Freeform 91"/>
            <p:cNvSpPr>
              <a:spLocks/>
            </p:cNvSpPr>
            <p:nvPr/>
          </p:nvSpPr>
          <p:spPr bwMode="auto">
            <a:xfrm>
              <a:off x="2555875" y="5416941"/>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6" name="Rectangle 92"/>
            <p:cNvSpPr>
              <a:spLocks noChangeArrowheads="1"/>
            </p:cNvSpPr>
            <p:nvPr/>
          </p:nvSpPr>
          <p:spPr bwMode="auto">
            <a:xfrm>
              <a:off x="2714625" y="5480441"/>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7" name="Rectangle 93"/>
            <p:cNvSpPr>
              <a:spLocks noChangeArrowheads="1"/>
            </p:cNvSpPr>
            <p:nvPr/>
          </p:nvSpPr>
          <p:spPr bwMode="auto">
            <a:xfrm>
              <a:off x="2665413" y="5421703"/>
              <a:ext cx="30457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30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9" name="Group 8">
            <a:extLst>
              <a:ext uri="{FF2B5EF4-FFF2-40B4-BE49-F238E27FC236}">
                <a16:creationId xmlns:a16="http://schemas.microsoft.com/office/drawing/2014/main" id="{6B9F673D-98D0-4896-AED3-5C9C19FBCE7E}"/>
              </a:ext>
            </a:extLst>
          </p:cNvPr>
          <p:cNvGrpSpPr/>
          <p:nvPr/>
        </p:nvGrpSpPr>
        <p:grpSpPr>
          <a:xfrm>
            <a:off x="1157288" y="3113478"/>
            <a:ext cx="584200" cy="587375"/>
            <a:chOff x="1157288" y="3113478"/>
            <a:chExt cx="584200" cy="587375"/>
          </a:xfrm>
        </p:grpSpPr>
        <p:sp>
          <p:nvSpPr>
            <p:cNvPr id="206" name="Freeform 72"/>
            <p:cNvSpPr>
              <a:spLocks/>
            </p:cNvSpPr>
            <p:nvPr/>
          </p:nvSpPr>
          <p:spPr bwMode="auto">
            <a:xfrm>
              <a:off x="1157288" y="3113478"/>
              <a:ext cx="584200" cy="587375"/>
            </a:xfrm>
            <a:custGeom>
              <a:avLst/>
              <a:gdLst>
                <a:gd name="T0" fmla="*/ 126 w 239"/>
                <a:gd name="T1" fmla="*/ 4 h 240"/>
                <a:gd name="T2" fmla="*/ 235 w 239"/>
                <a:gd name="T3" fmla="*/ 127 h 240"/>
                <a:gd name="T4" fmla="*/ 112 w 239"/>
                <a:gd name="T5" fmla="*/ 236 h 240"/>
                <a:gd name="T6" fmla="*/ 3 w 239"/>
                <a:gd name="T7" fmla="*/ 113 h 240"/>
                <a:gd name="T8" fmla="*/ 126 w 239"/>
                <a:gd name="T9" fmla="*/ 4 h 240"/>
              </a:gdLst>
              <a:ahLst/>
              <a:cxnLst>
                <a:cxn ang="0">
                  <a:pos x="T0" y="T1"/>
                </a:cxn>
                <a:cxn ang="0">
                  <a:pos x="T2" y="T3"/>
                </a:cxn>
                <a:cxn ang="0">
                  <a:pos x="T4" y="T5"/>
                </a:cxn>
                <a:cxn ang="0">
                  <a:pos x="T6" y="T7"/>
                </a:cxn>
                <a:cxn ang="0">
                  <a:pos x="T8" y="T9"/>
                </a:cxn>
              </a:cxnLst>
              <a:rect l="0" t="0" r="r" b="b"/>
              <a:pathLst>
                <a:path w="239" h="240">
                  <a:moveTo>
                    <a:pt x="126" y="4"/>
                  </a:moveTo>
                  <a:cubicBezTo>
                    <a:pt x="190" y="8"/>
                    <a:pt x="239" y="63"/>
                    <a:pt x="235" y="127"/>
                  </a:cubicBezTo>
                  <a:cubicBezTo>
                    <a:pt x="231" y="191"/>
                    <a:pt x="176" y="240"/>
                    <a:pt x="112" y="236"/>
                  </a:cubicBezTo>
                  <a:cubicBezTo>
                    <a:pt x="48" y="232"/>
                    <a:pt x="0" y="177"/>
                    <a:pt x="3" y="113"/>
                  </a:cubicBezTo>
                  <a:cubicBezTo>
                    <a:pt x="7" y="49"/>
                    <a:pt x="63" y="0"/>
                    <a:pt x="126" y="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7" name="Freeform 73"/>
            <p:cNvSpPr>
              <a:spLocks/>
            </p:cNvSpPr>
            <p:nvPr/>
          </p:nvSpPr>
          <p:spPr bwMode="auto">
            <a:xfrm>
              <a:off x="1212850" y="3169041"/>
              <a:ext cx="473075" cy="473075"/>
            </a:xfrm>
            <a:custGeom>
              <a:avLst/>
              <a:gdLst>
                <a:gd name="T0" fmla="*/ 102 w 193"/>
                <a:gd name="T1" fmla="*/ 4 h 193"/>
                <a:gd name="T2" fmla="*/ 190 w 193"/>
                <a:gd name="T3" fmla="*/ 103 h 193"/>
                <a:gd name="T4" fmla="*/ 90 w 193"/>
                <a:gd name="T5" fmla="*/ 190 h 193"/>
                <a:gd name="T6" fmla="*/ 3 w 193"/>
                <a:gd name="T7" fmla="*/ 91 h 193"/>
                <a:gd name="T8" fmla="*/ 102 w 193"/>
                <a:gd name="T9" fmla="*/ 4 h 193"/>
              </a:gdLst>
              <a:ahLst/>
              <a:cxnLst>
                <a:cxn ang="0">
                  <a:pos x="T0" y="T1"/>
                </a:cxn>
                <a:cxn ang="0">
                  <a:pos x="T2" y="T3"/>
                </a:cxn>
                <a:cxn ang="0">
                  <a:pos x="T4" y="T5"/>
                </a:cxn>
                <a:cxn ang="0">
                  <a:pos x="T6" y="T7"/>
                </a:cxn>
                <a:cxn ang="0">
                  <a:pos x="T8" y="T9"/>
                </a:cxn>
              </a:cxnLst>
              <a:rect l="0" t="0" r="r" b="b"/>
              <a:pathLst>
                <a:path w="193" h="193">
                  <a:moveTo>
                    <a:pt x="102" y="4"/>
                  </a:moveTo>
                  <a:cubicBezTo>
                    <a:pt x="153" y="7"/>
                    <a:pt x="193" y="51"/>
                    <a:pt x="190" y="103"/>
                  </a:cubicBezTo>
                  <a:cubicBezTo>
                    <a:pt x="186" y="154"/>
                    <a:pt x="142" y="193"/>
                    <a:pt x="90" y="190"/>
                  </a:cubicBezTo>
                  <a:cubicBezTo>
                    <a:pt x="39" y="187"/>
                    <a:pt x="0" y="143"/>
                    <a:pt x="3" y="91"/>
                  </a:cubicBezTo>
                  <a:cubicBezTo>
                    <a:pt x="6" y="40"/>
                    <a:pt x="51" y="0"/>
                    <a:pt x="102" y="4"/>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8" name="Freeform 74"/>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9" name="Freeform 75"/>
            <p:cNvSpPr>
              <a:spLocks/>
            </p:cNvSpPr>
            <p:nvPr/>
          </p:nvSpPr>
          <p:spPr bwMode="auto">
            <a:xfrm>
              <a:off x="1217613" y="3180153"/>
              <a:ext cx="207963" cy="420688"/>
            </a:xfrm>
            <a:custGeom>
              <a:avLst/>
              <a:gdLst>
                <a:gd name="T0" fmla="*/ 85 w 85"/>
                <a:gd name="T1" fmla="*/ 0 h 172"/>
                <a:gd name="T2" fmla="*/ 1 w 85"/>
                <a:gd name="T3" fmla="*/ 86 h 172"/>
                <a:gd name="T4" fmla="*/ 1 w 85"/>
                <a:gd name="T5" fmla="*/ 86 h 172"/>
                <a:gd name="T6" fmla="*/ 1 w 85"/>
                <a:gd name="T7" fmla="*/ 86 h 172"/>
                <a:gd name="T8" fmla="*/ 1 w 85"/>
                <a:gd name="T9" fmla="*/ 86 h 172"/>
                <a:gd name="T10" fmla="*/ 1 w 85"/>
                <a:gd name="T11" fmla="*/ 86 h 172"/>
                <a:gd name="T12" fmla="*/ 1 w 85"/>
                <a:gd name="T13" fmla="*/ 86 h 172"/>
                <a:gd name="T14" fmla="*/ 1 w 85"/>
                <a:gd name="T15" fmla="*/ 86 h 172"/>
                <a:gd name="T16" fmla="*/ 1 w 85"/>
                <a:gd name="T17" fmla="*/ 86 h 172"/>
                <a:gd name="T18" fmla="*/ 1 w 85"/>
                <a:gd name="T19" fmla="*/ 87 h 172"/>
                <a:gd name="T20" fmla="*/ 1 w 85"/>
                <a:gd name="T21" fmla="*/ 87 h 172"/>
                <a:gd name="T22" fmla="*/ 1 w 85"/>
                <a:gd name="T23" fmla="*/ 87 h 172"/>
                <a:gd name="T24" fmla="*/ 1 w 85"/>
                <a:gd name="T25" fmla="*/ 87 h 172"/>
                <a:gd name="T26" fmla="*/ 1 w 85"/>
                <a:gd name="T27" fmla="*/ 87 h 172"/>
                <a:gd name="T28" fmla="*/ 1 w 85"/>
                <a:gd name="T29" fmla="*/ 88 h 172"/>
                <a:gd name="T30" fmla="*/ 1 w 85"/>
                <a:gd name="T31" fmla="*/ 88 h 172"/>
                <a:gd name="T32" fmla="*/ 1 w 85"/>
                <a:gd name="T33" fmla="*/ 88 h 172"/>
                <a:gd name="T34" fmla="*/ 1 w 85"/>
                <a:gd name="T35" fmla="*/ 88 h 172"/>
                <a:gd name="T36" fmla="*/ 1 w 85"/>
                <a:gd name="T37" fmla="*/ 88 h 172"/>
                <a:gd name="T38" fmla="*/ 1 w 85"/>
                <a:gd name="T39" fmla="*/ 88 h 172"/>
                <a:gd name="T40" fmla="*/ 1 w 85"/>
                <a:gd name="T41" fmla="*/ 88 h 172"/>
                <a:gd name="T42" fmla="*/ 1 w 85"/>
                <a:gd name="T43" fmla="*/ 89 h 172"/>
                <a:gd name="T44" fmla="*/ 1 w 85"/>
                <a:gd name="T45" fmla="*/ 89 h 172"/>
                <a:gd name="T46" fmla="*/ 1 w 85"/>
                <a:gd name="T47" fmla="*/ 89 h 172"/>
                <a:gd name="T48" fmla="*/ 1 w 85"/>
                <a:gd name="T49" fmla="*/ 89 h 172"/>
                <a:gd name="T50" fmla="*/ 1 w 85"/>
                <a:gd name="T51" fmla="*/ 90 h 172"/>
                <a:gd name="T52" fmla="*/ 1 w 85"/>
                <a:gd name="T53" fmla="*/ 90 h 172"/>
                <a:gd name="T54" fmla="*/ 1 w 85"/>
                <a:gd name="T55" fmla="*/ 90 h 172"/>
                <a:gd name="T56" fmla="*/ 1 w 85"/>
                <a:gd name="T57" fmla="*/ 90 h 172"/>
                <a:gd name="T58" fmla="*/ 9 w 85"/>
                <a:gd name="T59" fmla="*/ 132 h 172"/>
                <a:gd name="T60" fmla="*/ 9 w 85"/>
                <a:gd name="T61" fmla="*/ 132 h 172"/>
                <a:gd name="T62" fmla="*/ 9 w 85"/>
                <a:gd name="T63" fmla="*/ 132 h 172"/>
                <a:gd name="T64" fmla="*/ 9 w 85"/>
                <a:gd name="T65" fmla="*/ 132 h 172"/>
                <a:gd name="T66" fmla="*/ 9 w 85"/>
                <a:gd name="T67" fmla="*/ 132 h 172"/>
                <a:gd name="T68" fmla="*/ 9 w 85"/>
                <a:gd name="T69" fmla="*/ 132 h 172"/>
                <a:gd name="T70" fmla="*/ 10 w 85"/>
                <a:gd name="T71" fmla="*/ 133 h 172"/>
                <a:gd name="T72" fmla="*/ 10 w 85"/>
                <a:gd name="T73" fmla="*/ 133 h 172"/>
                <a:gd name="T74" fmla="*/ 10 w 85"/>
                <a:gd name="T75" fmla="*/ 133 h 172"/>
                <a:gd name="T76" fmla="*/ 10 w 85"/>
                <a:gd name="T77" fmla="*/ 133 h 172"/>
                <a:gd name="T78" fmla="*/ 10 w 85"/>
                <a:gd name="T79" fmla="*/ 133 h 172"/>
                <a:gd name="T80" fmla="*/ 10 w 85"/>
                <a:gd name="T81" fmla="*/ 133 h 172"/>
                <a:gd name="T82" fmla="*/ 10 w 85"/>
                <a:gd name="T83" fmla="*/ 133 h 172"/>
                <a:gd name="T84" fmla="*/ 10 w 85"/>
                <a:gd name="T85" fmla="*/ 133 h 172"/>
                <a:gd name="T86" fmla="*/ 10 w 85"/>
                <a:gd name="T87" fmla="*/ 134 h 172"/>
                <a:gd name="T88" fmla="*/ 10 w 85"/>
                <a:gd name="T89" fmla="*/ 134 h 172"/>
                <a:gd name="T90" fmla="*/ 10 w 85"/>
                <a:gd name="T91" fmla="*/ 134 h 172"/>
                <a:gd name="T92" fmla="*/ 10 w 85"/>
                <a:gd name="T93" fmla="*/ 134 h 172"/>
                <a:gd name="T94" fmla="*/ 10 w 85"/>
                <a:gd name="T95" fmla="*/ 134 h 172"/>
                <a:gd name="T96" fmla="*/ 45 w 85"/>
                <a:gd name="T97" fmla="*/ 172 h 172"/>
                <a:gd name="T98" fmla="*/ 42 w 85"/>
                <a:gd name="T99" fmla="*/ 170 h 172"/>
                <a:gd name="T100" fmla="*/ 27 w 85"/>
                <a:gd name="T101" fmla="*/ 147 h 172"/>
                <a:gd name="T102" fmla="*/ 16 w 85"/>
                <a:gd name="T103" fmla="*/ 93 h 172"/>
                <a:gd name="T104" fmla="*/ 16 w 85"/>
                <a:gd name="T105" fmla="*/ 92 h 172"/>
                <a:gd name="T106" fmla="*/ 22 w 85"/>
                <a:gd name="T107" fmla="*/ 65 h 172"/>
                <a:gd name="T108" fmla="*/ 52 w 85"/>
                <a:gd name="T109" fmla="*/ 20 h 172"/>
                <a:gd name="T110" fmla="*/ 85 w 85"/>
                <a:gd name="T11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 h="172">
                  <a:moveTo>
                    <a:pt x="85" y="0"/>
                  </a:moveTo>
                  <a:cubicBezTo>
                    <a:pt x="41" y="4"/>
                    <a:pt x="5" y="40"/>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90"/>
                  </a:cubicBezTo>
                  <a:cubicBezTo>
                    <a:pt x="1" y="90"/>
                    <a:pt x="1" y="90"/>
                    <a:pt x="1" y="90"/>
                  </a:cubicBezTo>
                  <a:cubicBezTo>
                    <a:pt x="1" y="90"/>
                    <a:pt x="1" y="90"/>
                    <a:pt x="1" y="90"/>
                  </a:cubicBezTo>
                  <a:cubicBezTo>
                    <a:pt x="1" y="90"/>
                    <a:pt x="1" y="90"/>
                    <a:pt x="1" y="90"/>
                  </a:cubicBezTo>
                  <a:cubicBezTo>
                    <a:pt x="0" y="105"/>
                    <a:pt x="3" y="119"/>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10" y="132"/>
                    <a:pt x="10" y="132"/>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4"/>
                    <a:pt x="10" y="134"/>
                  </a:cubicBezTo>
                  <a:cubicBezTo>
                    <a:pt x="10" y="134"/>
                    <a:pt x="10" y="134"/>
                    <a:pt x="10" y="134"/>
                  </a:cubicBezTo>
                  <a:cubicBezTo>
                    <a:pt x="10" y="134"/>
                    <a:pt x="10" y="134"/>
                    <a:pt x="10" y="134"/>
                  </a:cubicBezTo>
                  <a:cubicBezTo>
                    <a:pt x="10" y="134"/>
                    <a:pt x="10" y="134"/>
                    <a:pt x="10" y="134"/>
                  </a:cubicBezTo>
                  <a:cubicBezTo>
                    <a:pt x="10" y="134"/>
                    <a:pt x="10" y="134"/>
                    <a:pt x="10" y="134"/>
                  </a:cubicBezTo>
                  <a:cubicBezTo>
                    <a:pt x="18" y="150"/>
                    <a:pt x="30" y="163"/>
                    <a:pt x="45" y="172"/>
                  </a:cubicBezTo>
                  <a:cubicBezTo>
                    <a:pt x="44" y="171"/>
                    <a:pt x="43" y="171"/>
                    <a:pt x="42" y="170"/>
                  </a:cubicBezTo>
                  <a:cubicBezTo>
                    <a:pt x="37" y="162"/>
                    <a:pt x="32" y="155"/>
                    <a:pt x="27" y="147"/>
                  </a:cubicBezTo>
                  <a:cubicBezTo>
                    <a:pt x="19" y="130"/>
                    <a:pt x="15" y="112"/>
                    <a:pt x="16" y="93"/>
                  </a:cubicBezTo>
                  <a:cubicBezTo>
                    <a:pt x="16" y="93"/>
                    <a:pt x="16" y="93"/>
                    <a:pt x="16" y="92"/>
                  </a:cubicBezTo>
                  <a:cubicBezTo>
                    <a:pt x="18" y="83"/>
                    <a:pt x="20" y="74"/>
                    <a:pt x="22" y="65"/>
                  </a:cubicBezTo>
                  <a:cubicBezTo>
                    <a:pt x="28" y="47"/>
                    <a:pt x="38" y="32"/>
                    <a:pt x="52" y="20"/>
                  </a:cubicBezTo>
                  <a:cubicBezTo>
                    <a:pt x="62" y="11"/>
                    <a:pt x="73" y="4"/>
                    <a:pt x="8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0" name="Rectangle 96"/>
            <p:cNvSpPr>
              <a:spLocks noChangeArrowheads="1"/>
            </p:cNvSpPr>
            <p:nvPr/>
          </p:nvSpPr>
          <p:spPr bwMode="auto">
            <a:xfrm>
              <a:off x="1311275" y="3330966"/>
              <a:ext cx="27622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1" name="Rectangle 97"/>
            <p:cNvSpPr>
              <a:spLocks noChangeArrowheads="1"/>
            </p:cNvSpPr>
            <p:nvPr/>
          </p:nvSpPr>
          <p:spPr bwMode="auto">
            <a:xfrm>
              <a:off x="1311275" y="3218253"/>
              <a:ext cx="30777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50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8" name="Group 7">
            <a:extLst>
              <a:ext uri="{FF2B5EF4-FFF2-40B4-BE49-F238E27FC236}">
                <a16:creationId xmlns:a16="http://schemas.microsoft.com/office/drawing/2014/main" id="{94D47649-C8EF-4DD0-A9C7-4B148138D432}"/>
              </a:ext>
            </a:extLst>
          </p:cNvPr>
          <p:cNvGrpSpPr/>
          <p:nvPr/>
        </p:nvGrpSpPr>
        <p:grpSpPr>
          <a:xfrm>
            <a:off x="1162050" y="4580328"/>
            <a:ext cx="569913" cy="568325"/>
            <a:chOff x="1162050" y="4580328"/>
            <a:chExt cx="569913" cy="568325"/>
          </a:xfrm>
        </p:grpSpPr>
        <p:sp>
          <p:nvSpPr>
            <p:cNvPr id="214" name="Freeform 80"/>
            <p:cNvSpPr>
              <a:spLocks/>
            </p:cNvSpPr>
            <p:nvPr/>
          </p:nvSpPr>
          <p:spPr bwMode="auto">
            <a:xfrm>
              <a:off x="1162050" y="4580328"/>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5" name="Freeform 81"/>
            <p:cNvSpPr>
              <a:spLocks/>
            </p:cNvSpPr>
            <p:nvPr/>
          </p:nvSpPr>
          <p:spPr bwMode="auto">
            <a:xfrm>
              <a:off x="1217613" y="4637478"/>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6" name="Freeform 82"/>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7" name="Freeform 83"/>
            <p:cNvSpPr>
              <a:spLocks/>
            </p:cNvSpPr>
            <p:nvPr/>
          </p:nvSpPr>
          <p:spPr bwMode="auto">
            <a:xfrm>
              <a:off x="1217613" y="4639066"/>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4" name="Rectangle 100"/>
            <p:cNvSpPr>
              <a:spLocks noChangeArrowheads="1"/>
            </p:cNvSpPr>
            <p:nvPr/>
          </p:nvSpPr>
          <p:spPr bwMode="auto">
            <a:xfrm>
              <a:off x="1376363" y="4759716"/>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5" name="Rectangle 101"/>
            <p:cNvSpPr>
              <a:spLocks noChangeArrowheads="1"/>
            </p:cNvSpPr>
            <p:nvPr/>
          </p:nvSpPr>
          <p:spPr bwMode="auto">
            <a:xfrm>
              <a:off x="1328738" y="4699391"/>
              <a:ext cx="3061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40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241" name="Oval 107"/>
          <p:cNvSpPr>
            <a:spLocks noChangeArrowheads="1"/>
          </p:cNvSpPr>
          <p:nvPr/>
        </p:nvSpPr>
        <p:spPr bwMode="auto">
          <a:xfrm>
            <a:off x="2600325" y="4042166"/>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2" name="Oval 108"/>
          <p:cNvSpPr>
            <a:spLocks noChangeArrowheads="1"/>
          </p:cNvSpPr>
          <p:nvPr/>
        </p:nvSpPr>
        <p:spPr bwMode="auto">
          <a:xfrm>
            <a:off x="2659063" y="4104078"/>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3" name="Freeform 109"/>
          <p:cNvSpPr>
            <a:spLocks/>
          </p:cNvSpPr>
          <p:nvPr/>
        </p:nvSpPr>
        <p:spPr bwMode="auto">
          <a:xfrm>
            <a:off x="1808163" y="1302141"/>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4" name="Freeform 110"/>
          <p:cNvSpPr>
            <a:spLocks/>
          </p:cNvSpPr>
          <p:nvPr/>
        </p:nvSpPr>
        <p:spPr bwMode="auto">
          <a:xfrm>
            <a:off x="1963738" y="1218003"/>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5" name="Freeform 111"/>
          <p:cNvSpPr>
            <a:spLocks/>
          </p:cNvSpPr>
          <p:nvPr/>
        </p:nvSpPr>
        <p:spPr bwMode="auto">
          <a:xfrm>
            <a:off x="30163" y="2205428"/>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6" name="Freeform 112"/>
          <p:cNvSpPr>
            <a:spLocks/>
          </p:cNvSpPr>
          <p:nvPr/>
        </p:nvSpPr>
        <p:spPr bwMode="auto">
          <a:xfrm>
            <a:off x="-104775" y="2321316"/>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7" name="Freeform 113"/>
          <p:cNvSpPr>
            <a:spLocks/>
          </p:cNvSpPr>
          <p:nvPr/>
        </p:nvSpPr>
        <p:spPr bwMode="auto">
          <a:xfrm>
            <a:off x="3340100" y="125927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8" name="Freeform 114"/>
          <p:cNvSpPr>
            <a:spLocks/>
          </p:cNvSpPr>
          <p:nvPr/>
        </p:nvSpPr>
        <p:spPr bwMode="auto">
          <a:xfrm>
            <a:off x="3184525" y="117672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9" name="Freeform 115"/>
          <p:cNvSpPr>
            <a:spLocks/>
          </p:cNvSpPr>
          <p:nvPr/>
        </p:nvSpPr>
        <p:spPr bwMode="auto">
          <a:xfrm>
            <a:off x="3446463" y="1371991"/>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0" name="Freeform 116"/>
          <p:cNvSpPr>
            <a:spLocks/>
          </p:cNvSpPr>
          <p:nvPr/>
        </p:nvSpPr>
        <p:spPr bwMode="auto">
          <a:xfrm>
            <a:off x="4773613" y="2661041"/>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1" name="Freeform 117"/>
          <p:cNvSpPr>
            <a:spLocks/>
          </p:cNvSpPr>
          <p:nvPr/>
        </p:nvSpPr>
        <p:spPr bwMode="auto">
          <a:xfrm>
            <a:off x="4495800" y="1611703"/>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TextBox 102">
            <a:extLst>
              <a:ext uri="{FF2B5EF4-FFF2-40B4-BE49-F238E27FC236}">
                <a16:creationId xmlns:a16="http://schemas.microsoft.com/office/drawing/2014/main" id="{9BE7991E-5364-4EA0-A28D-0BB8D15D8B0D}"/>
              </a:ext>
            </a:extLst>
          </p:cNvPr>
          <p:cNvSpPr txBox="1"/>
          <p:nvPr/>
        </p:nvSpPr>
        <p:spPr>
          <a:xfrm>
            <a:off x="8088527" y="185859"/>
            <a:ext cx="2549095" cy="1261884"/>
          </a:xfrm>
          <a:prstGeom prst="rect">
            <a:avLst/>
          </a:prstGeom>
          <a:noFill/>
        </p:spPr>
        <p:txBody>
          <a:bodyPr wrap="none" rtlCol="0">
            <a:spAutoFit/>
          </a:bodyPr>
          <a:lstStyle/>
          <a:p>
            <a:pPr algn="ctr"/>
            <a:r>
              <a:rPr lang="en-GB" sz="2800" dirty="0">
                <a:solidFill>
                  <a:schemeClr val="bg1"/>
                </a:solidFill>
                <a:latin typeface="Arial" panose="020B0604020202020204" pitchFamily="34" charset="0"/>
                <a:cs typeface="Arial" panose="020B0604020202020204" pitchFamily="34" charset="0"/>
              </a:rPr>
              <a:t>TIME LIMIT: </a:t>
            </a:r>
          </a:p>
          <a:p>
            <a:pPr algn="ctr"/>
            <a:r>
              <a:rPr lang="en-GB" sz="4800" dirty="0">
                <a:solidFill>
                  <a:schemeClr val="bg1"/>
                </a:solidFill>
                <a:latin typeface="Arial" panose="020B0604020202020204" pitchFamily="34" charset="0"/>
                <a:cs typeface="Arial" panose="020B0604020202020204" pitchFamily="34" charset="0"/>
              </a:rPr>
              <a:t>1 minute</a:t>
            </a:r>
          </a:p>
        </p:txBody>
      </p:sp>
      <p:pic>
        <p:nvPicPr>
          <p:cNvPr id="98" name="NHẠC TRÒ CHƠI">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027653" y="952336"/>
            <a:ext cx="1694291" cy="60358"/>
          </a:xfrm>
          <a:prstGeom prst="rect">
            <a:avLst/>
          </a:prstGeom>
        </p:spPr>
      </p:pic>
    </p:spTree>
    <p:custDataLst>
      <p:tags r:id="rId1"/>
    </p:custDataLst>
    <p:extLst>
      <p:ext uri="{BB962C8B-B14F-4D97-AF65-F5344CB8AC3E}">
        <p14:creationId xmlns:p14="http://schemas.microsoft.com/office/powerpoint/2010/main" val="113259280"/>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0"/>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21600000">
                                      <p:cBhvr>
                                        <p:cTn id="6" dur="60000" fill="hold"/>
                                        <p:tgtEl>
                                          <p:spTgt spid="4"/>
                                        </p:tgtEl>
                                        <p:attrNameLst>
                                          <p:attrName>r</p:attrName>
                                        </p:attrNameLst>
                                      </p:cBhvr>
                                    </p:animRot>
                                  </p:childTnLst>
                                </p:cTn>
                              </p:par>
                            </p:childTnLst>
                          </p:cTn>
                        </p:par>
                        <p:par>
                          <p:cTn id="7" fill="hold">
                            <p:stCondLst>
                              <p:cond delay="60000"/>
                            </p:stCondLst>
                            <p:childTnLst>
                              <p:par>
                                <p:cTn id="8" presetID="53" presetClass="entr" presetSubtype="16" fill="hold" nodeType="afterEffect">
                                  <p:stCondLst>
                                    <p:cond delay="0"/>
                                  </p:stCondLst>
                                  <p:childTnLst>
                                    <p:set>
                                      <p:cBhvr>
                                        <p:cTn id="9" dur="1" fill="hold">
                                          <p:stCondLst>
                                            <p:cond delay="0"/>
                                          </p:stCondLst>
                                        </p:cTn>
                                        <p:tgtEl>
                                          <p:spTgt spid="123"/>
                                        </p:tgtEl>
                                        <p:attrNameLst>
                                          <p:attrName>style.visibility</p:attrName>
                                        </p:attrNameLst>
                                      </p:cBhvr>
                                      <p:to>
                                        <p:strVal val="visible"/>
                                      </p:to>
                                    </p:set>
                                    <p:anim calcmode="lin" valueType="num">
                                      <p:cBhvr>
                                        <p:cTn id="10" dur="500" fill="hold"/>
                                        <p:tgtEl>
                                          <p:spTgt spid="123"/>
                                        </p:tgtEl>
                                        <p:attrNameLst>
                                          <p:attrName>ppt_w</p:attrName>
                                        </p:attrNameLst>
                                      </p:cBhvr>
                                      <p:tavLst>
                                        <p:tav tm="0">
                                          <p:val>
                                            <p:fltVal val="0"/>
                                          </p:val>
                                        </p:tav>
                                        <p:tav tm="100000">
                                          <p:val>
                                            <p:strVal val="#ppt_w"/>
                                          </p:val>
                                        </p:tav>
                                      </p:tavLst>
                                    </p:anim>
                                    <p:anim calcmode="lin" valueType="num">
                                      <p:cBhvr>
                                        <p:cTn id="11" dur="500" fill="hold"/>
                                        <p:tgtEl>
                                          <p:spTgt spid="123"/>
                                        </p:tgtEl>
                                        <p:attrNameLst>
                                          <p:attrName>ppt_h</p:attrName>
                                        </p:attrNameLst>
                                      </p:cBhvr>
                                      <p:tavLst>
                                        <p:tav tm="0">
                                          <p:val>
                                            <p:fltVal val="0"/>
                                          </p:val>
                                        </p:tav>
                                        <p:tav tm="100000">
                                          <p:val>
                                            <p:strVal val="#ppt_h"/>
                                          </p:val>
                                        </p:tav>
                                      </p:tavLst>
                                    </p:anim>
                                    <p:animEffect transition="in" filter="fade">
                                      <p:cBhvr>
                                        <p:cTn id="12" dur="500"/>
                                        <p:tgtEl>
                                          <p:spTgt spid="123"/>
                                        </p:tgtEl>
                                      </p:cBhvr>
                                    </p:animEffect>
                                  </p:childTnLst>
                                  <p:subTnLst>
                                    <p:audio>
                                      <p:cMediaNode>
                                        <p:cTn display="0" masterRel="sameClick">
                                          <p:stCondLst>
                                            <p:cond evt="begin" delay="0">
                                              <p:tn val="8"/>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20"/>
                  </p:tgtEl>
                </p:cond>
              </p:nextCondLst>
            </p:seq>
            <p:seq concurrent="1" nextAc="seek">
              <p:cTn id="13" restart="whenNotActive" fill="hold" evtFilter="cancelBubble" nodeType="interactiveSeq">
                <p:stCondLst>
                  <p:cond evt="onClick" delay="0">
                    <p:tgtEl>
                      <p:spTgt spid="9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98"/>
                                        </p:tgtEl>
                                      </p:cBhvr>
                                    </p:cmd>
                                  </p:childTnLst>
                                </p:cTn>
                              </p:par>
                            </p:childTnLst>
                          </p:cTn>
                        </p:par>
                      </p:childTnLst>
                    </p:cTn>
                  </p:par>
                </p:childTnLst>
              </p:cTn>
              <p:nextCondLst>
                <p:cond evt="onClick" delay="0">
                  <p:tgtEl>
                    <p:spTgt spid="98"/>
                  </p:tgtEl>
                </p:cond>
              </p:nextCondLst>
            </p:seq>
            <p:video>
              <p:cMediaNode vol="80000">
                <p:cTn id="18" fill="hold" display="0">
                  <p:stCondLst>
                    <p:cond delay="indefinite"/>
                  </p:stCondLst>
                </p:cTn>
                <p:tgtEl>
                  <p:spTgt spid="98"/>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283</Words>
  <Application>Microsoft Office PowerPoint</Application>
  <PresentationFormat>Widescreen</PresentationFormat>
  <Paragraphs>45</Paragraphs>
  <Slides>11</Slides>
  <Notes>1</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0</vt:i4>
      </vt:variant>
      <vt:variant>
        <vt:lpstr>Slide Titles</vt:lpstr>
      </vt:variant>
      <vt:variant>
        <vt:i4>11</vt:i4>
      </vt:variant>
    </vt:vector>
  </HeadingPairs>
  <TitlesOfParts>
    <vt:vector size="19" baseType="lpstr">
      <vt:lpstr>Arial</vt:lpstr>
      <vt:lpstr>Calibri</vt:lpstr>
      <vt:lpstr>Calibri Light</vt:lpstr>
      <vt:lpstr>等线</vt:lpstr>
      <vt:lpstr>Raleway</vt:lpstr>
      <vt:lpstr>Times New Roman</vt:lpstr>
      <vt:lpstr>zihun7hao-wennuantongzhiti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Quan Phung</dc:creator>
  <cp:lastModifiedBy>DELL</cp:lastModifiedBy>
  <cp:revision>3</cp:revision>
  <dcterms:created xsi:type="dcterms:W3CDTF">2023-01-06T00:47:17Z</dcterms:created>
  <dcterms:modified xsi:type="dcterms:W3CDTF">2023-01-10T15:11:32Z</dcterms:modified>
</cp:coreProperties>
</file>