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0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273CD-8916-4EAA-B787-548B7BD1D22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B856-D339-4C0C-8EF7-787FC6FF8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98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47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8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49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8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26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723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6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294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0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1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3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4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5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1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82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3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8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7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4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1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3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9547-6C49-4316-BC5B-B791E15B86D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788DD-A8A8-4904-AA8A-FC6599C49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9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563" y="672415"/>
            <a:ext cx="5065051" cy="937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6963" y="4419538"/>
            <a:ext cx="4233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: VĂN THỊ THỦY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0" y="11548"/>
            <a:ext cx="12192000" cy="715089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 noProof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noProof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E593D33B-C389-42E7-B7B3-A7A4D4D9162D}"/>
              </a:ext>
            </a:extLst>
          </p:cNvPr>
          <p:cNvSpPr/>
          <p:nvPr/>
        </p:nvSpPr>
        <p:spPr>
          <a:xfrm>
            <a:off x="4433991" y="717035"/>
            <a:ext cx="351938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8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A72F9-EE62-4D46-9A41-8E82E489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53" y="2699698"/>
            <a:ext cx="641964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25687"/>
            <a:ext cx="9590502" cy="19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BBFCC51-13CD-4E5E-96CD-F2E2B275EAA4}"/>
              </a:ext>
            </a:extLst>
          </p:cNvPr>
          <p:cNvSpPr/>
          <p:nvPr/>
        </p:nvSpPr>
        <p:spPr>
          <a:xfrm>
            <a:off x="2638426" y="717035"/>
            <a:ext cx="719137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9209-2F49-49D1-854B-DA063A3F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93" y="2674171"/>
            <a:ext cx="603556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2D441BE-AF43-458A-8B6B-DB3C171F0563}"/>
              </a:ext>
            </a:extLst>
          </p:cNvPr>
          <p:cNvGrpSpPr/>
          <p:nvPr/>
        </p:nvGrpSpPr>
        <p:grpSpPr>
          <a:xfrm>
            <a:off x="1438275" y="1441275"/>
            <a:ext cx="10001249" cy="3017520"/>
            <a:chOff x="1059180" y="3006090"/>
            <a:chExt cx="10187940" cy="301752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A056B32-9A28-4C09-8C84-08240A8C1603}"/>
                </a:ext>
              </a:extLst>
            </p:cNvPr>
            <p:cNvGrpSpPr/>
            <p:nvPr/>
          </p:nvGrpSpPr>
          <p:grpSpPr>
            <a:xfrm>
              <a:off x="1059180" y="3006090"/>
              <a:ext cx="10187940" cy="3017520"/>
              <a:chOff x="1179194" y="781050"/>
              <a:chExt cx="4112895" cy="1756410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83E4DFE7-A701-49E3-8C1C-4231B9D5BCD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rgbClr val="036445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36445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EC41592D-6BC6-4F6F-971D-9E725A39D25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1A5F3B4-6275-420C-8C45-B6FE3FF39377}"/>
                </a:ext>
              </a:extLst>
            </p:cNvPr>
            <p:cNvSpPr/>
            <p:nvPr/>
          </p:nvSpPr>
          <p:spPr>
            <a:xfrm>
              <a:off x="1541645" y="3364501"/>
              <a:ext cx="924944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iết vào vở hoặc nhật kí sau khi đã thực hiện kế hoạch: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“Mình đã làm gì (cho ai) và người ấy có cảm xúc thế nào khi nhận sự chăm sóc của mình”.</a:t>
              </a:r>
              <a:endPara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04CB89-7630-43F3-82B2-7B273815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74" y="1809041"/>
            <a:ext cx="798645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0B61DB-6F11-4B29-8818-3DFAAA96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81" y="2653226"/>
            <a:ext cx="55539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12DD6D9A-0E04-4CD0-A063-D4F2F50D0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8CE23-595A-48A0-BDFB-6C834BB4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852804"/>
            <a:ext cx="5014595" cy="5014595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D4A7FEF6-28FB-4C35-A6F1-87BA5C7D37D4}"/>
              </a:ext>
            </a:extLst>
          </p:cNvPr>
          <p:cNvSpPr/>
          <p:nvPr/>
        </p:nvSpPr>
        <p:spPr>
          <a:xfrm flipH="1">
            <a:off x="3638550" y="106373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bà bện có đẹp không? Bà bện những loại chổi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CD1A0F95-E858-4CB1-8AAF-E1558F3FA0C6}"/>
              </a:ext>
            </a:extLst>
          </p:cNvPr>
          <p:cNvSpPr/>
          <p:nvPr/>
        </p:nvSpPr>
        <p:spPr>
          <a:xfrm flipH="1">
            <a:off x="3619500" y="249248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to dùng để làm gì?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nhỏ dùng để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1B62-BAA1-487D-BE0D-17AD6261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78" y="2681801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5B65F6-DD96-4C91-8DF7-E8A2DDB9D1FA}"/>
              </a:ext>
            </a:extLst>
          </p:cNvPr>
          <p:cNvSpPr txBox="1"/>
          <p:nvPr/>
        </p:nvSpPr>
        <p:spPr>
          <a:xfrm>
            <a:off x="809625" y="197451"/>
            <a:ext cx="10487025" cy="715089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id="{C7D7B58E-CF7B-41EE-8E80-1FD5BD591C56}"/>
              </a:ext>
            </a:extLst>
          </p:cNvPr>
          <p:cNvSpPr/>
          <p:nvPr/>
        </p:nvSpPr>
        <p:spPr>
          <a:xfrm>
            <a:off x="3236595" y="1211873"/>
            <a:ext cx="4383405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277100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id="{37C959B7-7E05-4D77-87F5-E828EC67105C}"/>
              </a:ext>
            </a:extLst>
          </p:cNvPr>
          <p:cNvSpPr/>
          <p:nvPr/>
        </p:nvSpPr>
        <p:spPr>
          <a:xfrm>
            <a:off x="3314701" y="4183673"/>
            <a:ext cx="7705724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5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1161D66-1F6E-486B-A185-6269C385523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351384" y="1288010"/>
            <a:ext cx="1631612" cy="1823461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 kern="0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等腰三角形 2">
            <a:extLst>
              <a:ext uri="{FF2B5EF4-FFF2-40B4-BE49-F238E27FC236}">
                <a16:creationId xmlns:a16="http://schemas.microsoft.com/office/drawing/2014/main" id="{BE6B09A9-5381-436D-9411-265C8FB52157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800767" y="1825243"/>
            <a:ext cx="1422625" cy="164541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13CBFE0-7B91-4EA1-8295-BB78313F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77" y="2394405"/>
            <a:ext cx="529138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Chia</a:t>
            </a:r>
          </a:p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sẻ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7CF9-4AC0-45B7-B276-96B50830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95" y="1911000"/>
            <a:ext cx="1535846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</a:p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đôi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3A39EC-5323-46B6-BDCD-05CA80431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226" y="2863545"/>
            <a:ext cx="2206112" cy="4118280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190899-17DB-47C4-B1EC-920BD8F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46" y="3079319"/>
            <a:ext cx="1853629" cy="36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autoUpdateAnimBg="0"/>
      <p:bldP spid="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2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5495925" y="1520103"/>
            <a:ext cx="3771900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50B1555F-A95A-4CC8-9768-8D57A18DD6CF}"/>
              </a:ext>
            </a:extLst>
          </p:cNvPr>
          <p:cNvSpPr/>
          <p:nvPr/>
        </p:nvSpPr>
        <p:spPr>
          <a:xfrm>
            <a:off x="3681453" y="4673112"/>
            <a:ext cx="4595772" cy="1024536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4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id="{96FE920D-C12D-41BD-B165-C7F1B62A0B16}"/>
              </a:ext>
            </a:extLst>
          </p:cNvPr>
          <p:cNvSpPr/>
          <p:nvPr/>
        </p:nvSpPr>
        <p:spPr>
          <a:xfrm>
            <a:off x="4002294" y="2996478"/>
            <a:ext cx="3846306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435</Words>
  <Application>Microsoft Office PowerPoint</Application>
  <PresentationFormat>Widescreen</PresentationFormat>
  <Paragraphs>56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微软雅黑</vt:lpstr>
      <vt:lpstr>字魂27号-布丁体</vt:lpstr>
      <vt:lpstr>方正清刻本悦宋简体</vt:lpstr>
      <vt:lpstr>迷你简细行楷</vt:lpstr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THUY</cp:lastModifiedBy>
  <cp:revision>3</cp:revision>
  <dcterms:created xsi:type="dcterms:W3CDTF">2023-01-09T15:26:34Z</dcterms:created>
  <dcterms:modified xsi:type="dcterms:W3CDTF">2023-01-09T15:50:40Z</dcterms:modified>
</cp:coreProperties>
</file>