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03" r:id="rId2"/>
    <p:sldId id="277" r:id="rId3"/>
    <p:sldId id="287" r:id="rId4"/>
    <p:sldId id="289" r:id="rId5"/>
    <p:sldId id="290" r:id="rId6"/>
    <p:sldId id="278" r:id="rId7"/>
    <p:sldId id="257" r:id="rId8"/>
    <p:sldId id="258" r:id="rId9"/>
    <p:sldId id="281" r:id="rId10"/>
    <p:sldId id="302" r:id="rId11"/>
    <p:sldId id="259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9" r:id="rId20"/>
    <p:sldId id="298" r:id="rId21"/>
    <p:sldId id="300" r:id="rId22"/>
    <p:sldId id="301" r:id="rId23"/>
    <p:sldId id="288" r:id="rId24"/>
  </p:sldIdLst>
  <p:sldSz cx="12192000" cy="6858000"/>
  <p:notesSz cx="6858000" cy="9144000"/>
  <p:embeddedFontLs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.VnTifani HeavyH" pitchFamily="34" charset="0"/>
      <p:regular r:id="rId36"/>
    </p:embeddedFont>
    <p:embeddedFont>
      <p:font typeface="Britannic Bold" pitchFamily="34" charset="0"/>
      <p:regular r:id="rId37"/>
    </p:embeddedFont>
    <p:embeddedFont>
      <p:font typeface="Harrington" pitchFamily="82" charset="0"/>
      <p:regular r:id="rId38"/>
    </p:embeddedFont>
    <p:embeddedFont>
      <p:font typeface="Elephant" pitchFamily="18" charset="0"/>
      <p:regular r:id="rId39"/>
      <p:italic r:id="rId40"/>
    </p:embeddedFont>
    <p:embeddedFont>
      <p:font typeface="Century Gothic" pitchFamily="34" charset="0"/>
      <p:regular r:id="rId41"/>
      <p:bold r:id="rId42"/>
      <p:italic r:id="rId43"/>
      <p:boldItalic r:id="rId44"/>
    </p:embeddedFont>
    <p:embeddedFont>
      <p:font typeface="黑体" charset="-12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CFCFC"/>
    <a:srgbClr val="FF0066"/>
    <a:srgbClr val="0B54AD"/>
    <a:srgbClr val="FF33CC"/>
    <a:srgbClr val="00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C3EA0-3BC0-4089-8A22-F2BA133FCAC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2B91-9773-4446-8365-F9B0F118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4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45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6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44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79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0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5" Type="http://schemas.openxmlformats.org/officeDocument/2006/relationships/image" Target="../media/image6.jpeg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5" Type="http://schemas.openxmlformats.org/officeDocument/2006/relationships/image" Target="../media/image5.jpeg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5" Type="http://schemas.openxmlformats.org/officeDocument/2006/relationships/image" Target="../media/image4.jpeg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5" Type="http://schemas.openxmlformats.org/officeDocument/2006/relationships/image" Target="../media/image3.jpeg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5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708546" y="2678713"/>
            <a:ext cx="1587356" cy="690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3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2590800" y="2464009"/>
            <a:ext cx="8867884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Where </a:t>
            </a:r>
            <a:r>
              <a:rPr lang="en-US" sz="5400" dirty="0" smtClean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</a:t>
            </a:r>
            <a:r>
              <a:rPr lang="en-US" sz="5400" dirty="0" smtClean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ID</a:t>
            </a:r>
            <a:r>
              <a:rPr lang="en-US" sz="5400" dirty="0" smtClean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 </a:t>
            </a:r>
            <a:r>
              <a:rPr lang="en-US" sz="5400" dirty="0" smtClean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you go on holiday?</a:t>
            </a:r>
            <a:endParaRPr lang="en-US" sz="5400" dirty="0">
              <a:ln>
                <a:solidFill>
                  <a:srgbClr val="00B0F0"/>
                </a:solidFill>
              </a:ln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Tifani HeavyH" panose="020B7200000000000000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525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sPham4"/>
          <p:cNvSpPr txBox="1"/>
          <p:nvPr/>
        </p:nvSpPr>
        <p:spPr>
          <a:xfrm>
            <a:off x="5437953" y="4218335"/>
            <a:ext cx="2920164" cy="4802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</a:t>
            </a:r>
            <a:r>
              <a:rPr lang="en-US" altLang="zh-CN" sz="500" b="1" smtClean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1</a:t>
            </a:r>
            <a:endParaRPr lang="zh-CN" altLang="en-US" sz="5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2400"/>
            <a:ext cx="5486400" cy="171734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546" y="1711651"/>
            <a:ext cx="11586950" cy="663059"/>
          </a:xfrm>
          <a:prstGeom prst="rect">
            <a:avLst/>
          </a:prstGeom>
        </p:spPr>
        <p:txBody>
          <a:bodyPr>
            <a:normAutofit fontScale="8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All teachers and students To English 5</a:t>
            </a:r>
            <a:endParaRPr lang="en-US" sz="4000" b="1" cap="all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90799" y="4458454"/>
            <a:ext cx="9258869" cy="1951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</a:t>
            </a:r>
          </a:p>
          <a:p>
            <a:pPr algn="l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Teacher  :Bui Thi Hang</a:t>
            </a:r>
          </a:p>
          <a:p>
            <a:pPr algn="l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Quoc Tuan primary school</a:t>
            </a:r>
          </a:p>
          <a:p>
            <a:pPr algn="l"/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6982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chuyến đi như thế nào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(___________như thế nào?)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891" y="1822762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trip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3107" y="2944005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074108" y="2974782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tính từ miêu tả</a:t>
            </a:r>
          </a:p>
        </p:txBody>
      </p:sp>
    </p:spTree>
    <p:extLst>
      <p:ext uri="{BB962C8B-B14F-4D97-AF65-F5344CB8AC3E}">
        <p14:creationId xmlns:p14="http://schemas.microsoft.com/office/powerpoint/2010/main" val="34811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85" y="721361"/>
            <a:ext cx="8824236" cy="5648960"/>
          </a:xfrm>
          <a:prstGeom prst="roundRect">
            <a:avLst>
              <a:gd name="adj" fmla="val 431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01993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Let’s talk.</a:t>
            </a:r>
          </a:p>
        </p:txBody>
      </p:sp>
      <p:sp>
        <p:nvSpPr>
          <p:cNvPr id="5" name="Oval 4"/>
          <p:cNvSpPr/>
          <p:nvPr/>
        </p:nvSpPr>
        <p:spPr>
          <a:xfrm>
            <a:off x="7099808" y="1117600"/>
            <a:ext cx="375920" cy="4368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15632" y="2003552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41355" y="2922861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97993" y="3800685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11383" y="5519756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97993" y="1908495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97993" y="3628756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97993" y="5455918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91851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2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753627" y="1124311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4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 Bay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177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3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6154" y="117477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1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went to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9346" y="1895016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22373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51779" y="1939708"/>
            <a:ext cx="4796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5732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is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was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63780" y="1861669"/>
            <a:ext cx="407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like?</a:t>
            </a:r>
          </a:p>
        </p:txBody>
      </p:sp>
    </p:spTree>
    <p:extLst>
      <p:ext uri="{BB962C8B-B14F-4D97-AF65-F5344CB8AC3E}">
        <p14:creationId xmlns:p14="http://schemas.microsoft.com/office/powerpoint/2010/main" val="24647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398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like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26735" y="1895016"/>
            <a:ext cx="3515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like?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______ really happy.</a:t>
            </a:r>
          </a:p>
        </p:txBody>
      </p:sp>
    </p:spTree>
    <p:extLst>
      <p:ext uri="{BB962C8B-B14F-4D97-AF65-F5344CB8AC3E}">
        <p14:creationId xmlns:p14="http://schemas.microsoft.com/office/powerpoint/2010/main" val="32935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are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9197" y="1745799"/>
            <a:ext cx="3911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_____?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really nice.</a:t>
            </a:r>
          </a:p>
        </p:txBody>
      </p:sp>
    </p:spTree>
    <p:extLst>
      <p:ext uri="{BB962C8B-B14F-4D97-AF65-F5344CB8AC3E}">
        <p14:creationId xmlns:p14="http://schemas.microsoft.com/office/powerpoint/2010/main" val="38736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22729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00" y="975782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67" y="997207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64" y="1045893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86" y="3791768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34" y="5432138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161" y="2584343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44" y="2675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07684" y="2689108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Ancient Town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2844" y="5638448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516" y="560021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508" y="3597814"/>
            <a:ext cx="1927377" cy="201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264" y="3560908"/>
            <a:ext cx="3278940" cy="21936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50" y="5828356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877" y="298056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0560" y="3071409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Phu Quốc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15400" y="3085326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90560" y="603466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06232" y="599643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793" y="42926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Vocabulary</a:t>
            </a:r>
          </a:p>
        </p:txBody>
      </p:sp>
    </p:spTree>
    <p:extLst>
      <p:ext uri="{BB962C8B-B14F-4D97-AF65-F5344CB8AC3E}">
        <p14:creationId xmlns:p14="http://schemas.microsoft.com/office/powerpoint/2010/main" val="34547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35" y="1177406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0" y="1212748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8203515" y="3738304"/>
            <a:ext cx="2834640" cy="9144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952587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79" y="919864"/>
            <a:ext cx="3278940" cy="2193639"/>
          </a:xfrm>
          <a:prstGeom prst="rect">
            <a:avLst/>
          </a:prstGeom>
        </p:spPr>
      </p:pic>
      <p:sp>
        <p:nvSpPr>
          <p:cNvPr id="19" name="Round Diagonal Corner Rectangle 18"/>
          <p:cNvSpPr/>
          <p:nvPr/>
        </p:nvSpPr>
        <p:spPr>
          <a:xfrm>
            <a:off x="952587" y="5404299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ound Diagonal Corner Rectangle 19"/>
          <p:cNvSpPr/>
          <p:nvPr/>
        </p:nvSpPr>
        <p:spPr>
          <a:xfrm>
            <a:off x="8231872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350" y="41477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578051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78051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Phu Quốc</a:t>
            </a:r>
          </a:p>
        </p:txBody>
      </p:sp>
      <p:sp>
        <p:nvSpPr>
          <p:cNvPr id="2" name="12-Point Star 1"/>
          <p:cNvSpPr/>
          <p:nvPr/>
        </p:nvSpPr>
        <p:spPr>
          <a:xfrm>
            <a:off x="954750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4578051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8203515" y="2523873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756670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4379971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8005435" y="3738304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767488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4390789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12-Point Star 29"/>
          <p:cNvSpPr/>
          <p:nvPr/>
        </p:nvSpPr>
        <p:spPr>
          <a:xfrm>
            <a:off x="8016253" y="5246104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31" name="Straight Arrow Connector 30"/>
          <p:cNvCxnSpPr>
            <a:stCxn id="5" idx="2"/>
            <a:endCxn id="27" idx="8"/>
          </p:cNvCxnSpPr>
          <p:nvPr/>
        </p:nvCxnSpPr>
        <p:spPr>
          <a:xfrm>
            <a:off x="2369907" y="2820621"/>
            <a:ext cx="5666155" cy="10319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435409" y="4389397"/>
            <a:ext cx="4768106" cy="1014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685525" y="2925353"/>
            <a:ext cx="2848770" cy="988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1"/>
            <a:endCxn id="30" idx="8"/>
          </p:cNvCxnSpPr>
          <p:nvPr/>
        </p:nvCxnSpPr>
        <p:spPr>
          <a:xfrm>
            <a:off x="2369907" y="4450893"/>
            <a:ext cx="5676973" cy="90951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2"/>
            <a:endCxn id="9" idx="3"/>
          </p:cNvCxnSpPr>
          <p:nvPr/>
        </p:nvCxnSpPr>
        <p:spPr>
          <a:xfrm flipH="1">
            <a:off x="5995371" y="2785279"/>
            <a:ext cx="3653821" cy="1154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1"/>
            <a:endCxn id="18" idx="3"/>
          </p:cNvCxnSpPr>
          <p:nvPr/>
        </p:nvCxnSpPr>
        <p:spPr>
          <a:xfrm>
            <a:off x="5995371" y="4450893"/>
            <a:ext cx="0" cy="10506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2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5" y="1177406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21" y="1213299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81" y="947296"/>
            <a:ext cx="1927377" cy="2017022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8203515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952587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52587" y="5404299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  <p:sp>
        <p:nvSpPr>
          <p:cNvPr id="20" name="Round Diagonal Corner Rectangle 19"/>
          <p:cNvSpPr/>
          <p:nvPr/>
        </p:nvSpPr>
        <p:spPr>
          <a:xfrm>
            <a:off x="8231872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350" y="41477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578051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78051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" name="12-Point Star 1"/>
          <p:cNvSpPr/>
          <p:nvPr/>
        </p:nvSpPr>
        <p:spPr>
          <a:xfrm>
            <a:off x="954750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4578051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8203515" y="2523873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756670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4379971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8005435" y="3738304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767488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4390789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12-Point Star 29"/>
          <p:cNvSpPr/>
          <p:nvPr/>
        </p:nvSpPr>
        <p:spPr>
          <a:xfrm>
            <a:off x="8016253" y="5246104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31" name="Straight Arrow Connector 30"/>
          <p:cNvCxnSpPr>
            <a:endCxn id="9" idx="3"/>
          </p:cNvCxnSpPr>
          <p:nvPr/>
        </p:nvCxnSpPr>
        <p:spPr>
          <a:xfrm>
            <a:off x="2369907" y="2820621"/>
            <a:ext cx="3625464" cy="11194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435409" y="4389397"/>
            <a:ext cx="4768106" cy="1014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685525" y="2925353"/>
            <a:ext cx="2848770" cy="988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1"/>
            <a:endCxn id="18" idx="3"/>
          </p:cNvCxnSpPr>
          <p:nvPr/>
        </p:nvCxnSpPr>
        <p:spPr>
          <a:xfrm>
            <a:off x="2369907" y="4450893"/>
            <a:ext cx="3625464" cy="1050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0" idx="3"/>
          </p:cNvCxnSpPr>
          <p:nvPr/>
        </p:nvCxnSpPr>
        <p:spPr>
          <a:xfrm flipH="1">
            <a:off x="9620835" y="2785279"/>
            <a:ext cx="28358" cy="1154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1"/>
            <a:endCxn id="30" idx="9"/>
          </p:cNvCxnSpPr>
          <p:nvPr/>
        </p:nvCxnSpPr>
        <p:spPr>
          <a:xfrm>
            <a:off x="5995371" y="4450893"/>
            <a:ext cx="2135182" cy="825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87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609" y="692460"/>
            <a:ext cx="9046346" cy="5897295"/>
          </a:xfrm>
          <a:prstGeom prst="roundRect">
            <a:avLst>
              <a:gd name="adj" fmla="val 492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687656" y="39364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  Look, listen and repeat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B833181F-2C5F-433D-888B-0D2EF83CED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5040" y="1026947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BD20FBA4-2466-4BF5-8C85-1972DEDDD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8879" y="3109453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65AE2E8-DF84-48A6-ADA1-AE9BA75563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8231" y="407894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22E66692-5C87-4CAB-83F9-8EE39A27A5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1441" y="474550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3928ACA-EFB7-46FE-B1C2-CEA5D9C30F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4017" y="1486266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A01FC8BF-1D61-45D1-AD56-C2DCE656B0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96286" y="124526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21E7D562-7913-4A49-8255-530DDB3922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2481" y="310945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C55D1998-C680-401B-9E98-2EA7CBC672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2846" y="199722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4DC5BA3C-7121-41AC-89CF-A8363D9D09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6305" y="114632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70523964-BB02-45F3-A274-D1FC1F0A3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08465" y="391305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A091F5C-7574-47AD-874B-613A3DE88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1570" y="429738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F2A8E7C4-5DB2-4B30-8BA7-E3DFBBB915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5490" y="6160160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47FD54F9-60A4-4328-809B-B22957C4DC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0046" y="5694091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7DE6F153-6114-432E-B8EB-D5C486CF02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1934" y="592269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3 Where did you go on holi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3 Where did you go on holi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3 Where did you go on holi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3 Where did you go on holi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3 Where did you go on holi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633" y="378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43099" y="807405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1029" y="149281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98349" y="1448209"/>
            <a:ext cx="4488019" cy="623930"/>
            <a:chOff x="3444258" y="1620931"/>
            <a:chExt cx="4488019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flipH="1">
            <a:off x="3379063" y="729643"/>
            <a:ext cx="5609281" cy="646986"/>
            <a:chOff x="2309346" y="767956"/>
            <a:chExt cx="6931942" cy="646986"/>
          </a:xfrm>
        </p:grpSpPr>
        <p:sp>
          <p:nvSpPr>
            <p:cNvPr id="20" name="Rounded Rectangle 19"/>
            <p:cNvSpPr/>
            <p:nvPr/>
          </p:nvSpPr>
          <p:spPr>
            <a:xfrm>
              <a:off x="2309346" y="767956"/>
              <a:ext cx="664900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82" y="8270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69050" y="12585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927100" y="2771200"/>
            <a:ext cx="10482490" cy="2798636"/>
            <a:chOff x="-2557735" y="2657260"/>
            <a:chExt cx="13813190" cy="3687870"/>
          </a:xfrm>
        </p:grpSpPr>
        <p:pic>
          <p:nvPicPr>
            <p:cNvPr id="1025" name="Picture 1" descr="https://s.sachmem.vn/public/images/TA5T1SHS/U3-L1-2-1-5595f7db90fa1beaf86527717160be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7735" y="2657260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s.sachmem.vn/public/images/TA5T1SHS/U3-L1-2-2-afdcd5a39a7893cbb2b83c2caf147be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96" y="4563953"/>
              <a:ext cx="2628901" cy="178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s.sachmem.vn/public/images/TA5T1SHS/U3-L1-2-3-f70e7124a38150b509c6811d0556b4b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59" y="4563954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.sachmem.vn/public/images/TA5T1SHS/U3-L1-2-4-5e737394057129d2b5881277eb3cebb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555" y="2930941"/>
              <a:ext cx="26289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8781406" y="4333746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3924" y="421814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40866" y="5519171"/>
            <a:ext cx="3261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17" idx="2"/>
            <a:endCxn id="1025" idx="3"/>
          </p:cNvCxnSpPr>
          <p:nvPr/>
        </p:nvCxnSpPr>
        <p:spPr>
          <a:xfrm flipH="1">
            <a:off x="2922108" y="20721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5" idx="0"/>
          </p:cNvCxnSpPr>
          <p:nvPr/>
        </p:nvCxnSpPr>
        <p:spPr>
          <a:xfrm flipH="1">
            <a:off x="4725788" y="2072139"/>
            <a:ext cx="1763395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6" idx="0"/>
          </p:cNvCxnSpPr>
          <p:nvPr/>
        </p:nvCxnSpPr>
        <p:spPr>
          <a:xfrm>
            <a:off x="6489183" y="2072139"/>
            <a:ext cx="1482363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1"/>
          </p:cNvCxnSpPr>
          <p:nvPr/>
        </p:nvCxnSpPr>
        <p:spPr>
          <a:xfrm>
            <a:off x="6489183" y="20721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524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đâu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2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đi đâu vào kì nghỉ 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7623" y="1822762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93877" y="2944005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742705" y="297478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1578" y="3630844"/>
            <a:ext cx="5214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27141" y="4924115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làm gìvào kì nghỉ 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93982" y="4400895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230168" y="5522138"/>
            <a:ext cx="3326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027750" y="5477534"/>
            <a:ext cx="4488019" cy="623930"/>
            <a:chOff x="3444258" y="1620931"/>
            <a:chExt cx="4488019" cy="646986"/>
          </a:xfrm>
        </p:grpSpPr>
        <p:sp>
          <p:nvSpPr>
            <p:cNvPr id="44" name="Rounded Rectangle 43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 flipH="1">
            <a:off x="3020140" y="4323133"/>
            <a:ext cx="5609281" cy="646986"/>
            <a:chOff x="2309346" y="767956"/>
            <a:chExt cx="6931942" cy="646986"/>
          </a:xfrm>
        </p:grpSpPr>
        <p:sp>
          <p:nvSpPr>
            <p:cNvPr id="47" name="Rounded Rectangle 46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259" y="442054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98451" y="5287900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1" name="Rectangle 50"/>
          <p:cNvSpPr/>
          <p:nvPr/>
        </p:nvSpPr>
        <p:spPr>
          <a:xfrm>
            <a:off x="4945852" y="555291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2791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  <p:bldP spid="39" grpId="0"/>
      <p:bldP spid="40" grpId="0"/>
      <p:bldP spid="41" grpId="0"/>
      <p:bldP spid="42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446</Words>
  <Application>Microsoft Office PowerPoint</Application>
  <PresentationFormat>Custom</PresentationFormat>
  <Paragraphs>135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Cambria</vt:lpstr>
      <vt:lpstr>Calibri Light</vt:lpstr>
      <vt:lpstr>Calibri</vt:lpstr>
      <vt:lpstr>.VnTifani HeavyH</vt:lpstr>
      <vt:lpstr>Britannic Bold</vt:lpstr>
      <vt:lpstr>Harrington</vt:lpstr>
      <vt:lpstr>Elephant</vt:lpstr>
      <vt:lpstr>Century Gothic</vt:lpstr>
      <vt:lpstr>Helvetica Neue</vt:lpstr>
      <vt:lpstr>黑体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68</cp:revision>
  <dcterms:created xsi:type="dcterms:W3CDTF">2021-05-10T00:59:34Z</dcterms:created>
  <dcterms:modified xsi:type="dcterms:W3CDTF">2023-10-14T14:59:11Z</dcterms:modified>
</cp:coreProperties>
</file>