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70" r:id="rId3"/>
    <p:sldId id="265" r:id="rId4"/>
    <p:sldId id="257" r:id="rId5"/>
    <p:sldId id="258" r:id="rId6"/>
    <p:sldId id="261" r:id="rId7"/>
    <p:sldId id="262" r:id="rId8"/>
    <p:sldId id="272" r:id="rId9"/>
    <p:sldId id="273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280" autoAdjust="0"/>
  </p:normalViewPr>
  <p:slideViewPr>
    <p:cSldViewPr snapToGrid="0">
      <p:cViewPr varScale="1">
        <p:scale>
          <a:sx n="72" d="100"/>
          <a:sy n="72" d="100"/>
        </p:scale>
        <p:origin x="63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A35B5-38FE-4AEE-A1C3-B9E4E3916D84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213CF-5D39-4652-B7E6-5B92225EA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74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362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53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192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213CF-5D39-4652-B7E6-5B92225EAA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42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213CF-5D39-4652-B7E6-5B92225EAA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19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213CF-5D39-4652-B7E6-5B92225EAA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13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9E51-DF82-420A-8C3B-CE5D38A6BB13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9B83-BA64-4432-B906-59229EBD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0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9E51-DF82-420A-8C3B-CE5D38A6BB13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9B83-BA64-4432-B906-59229EBD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6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9E51-DF82-420A-8C3B-CE5D38A6BB13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9B83-BA64-4432-B906-59229EBD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33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39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3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9E51-DF82-420A-8C3B-CE5D38A6BB13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9B83-BA64-4432-B906-59229EBD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4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9E51-DF82-420A-8C3B-CE5D38A6BB13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9B83-BA64-4432-B906-59229EBD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8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9E51-DF82-420A-8C3B-CE5D38A6BB13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9B83-BA64-4432-B906-59229EBD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7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9E51-DF82-420A-8C3B-CE5D38A6BB13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9B83-BA64-4432-B906-59229EBD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4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9E51-DF82-420A-8C3B-CE5D38A6BB13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9B83-BA64-4432-B906-59229EBD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31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9E51-DF82-420A-8C3B-CE5D38A6BB13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9B83-BA64-4432-B906-59229EBD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9E51-DF82-420A-8C3B-CE5D38A6BB13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9B83-BA64-4432-B906-59229EBD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4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9E51-DF82-420A-8C3B-CE5D38A6BB13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A9B83-BA64-4432-B906-59229EBD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5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99E51-DF82-420A-8C3B-CE5D38A6BB13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A9B83-BA64-4432-B906-59229EBD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8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157208" y="1983570"/>
            <a:ext cx="8017883" cy="35053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54484"/>
              </a:avLst>
            </a:prstTxWarp>
          </a:bodyPr>
          <a:lstStyle/>
          <a:p>
            <a:pPr algn="ctr"/>
            <a:r>
              <a:rPr lang="vi-VN" sz="1600" b="1" kern="1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</a:t>
            </a:r>
            <a:r>
              <a:rPr lang="en-US" sz="1600" b="1" kern="1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EM</a:t>
            </a:r>
            <a:endParaRPr lang="vi-VN" sz="1600" b="1" kern="1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1600" b="1" kern="1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ĐẾN VỚI </a:t>
            </a:r>
            <a:r>
              <a:rPr lang="vi-VN" sz="1600" b="1" kern="1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1600" b="1" kern="1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lang="vi-VN" sz="1600" b="1" kern="1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183814" y="-336768"/>
            <a:ext cx="1155098" cy="234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64" y="212537"/>
            <a:ext cx="211576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33"/>
          </a:xfrm>
        </p:grpSpPr>
        <p:pic>
          <p:nvPicPr>
            <p:cNvPr id="9" name="Picture 8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1665817" y="5240291"/>
            <a:ext cx="8839729" cy="1197986"/>
          </a:xfrm>
          <a:prstGeom prst="horizontalScroll">
            <a:avLst>
              <a:gd name="adj" fmla="val 12500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GIÁO </a:t>
            </a:r>
            <a:r>
              <a:rPr lang="en-US" altLang="vi-VN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VIÊN: NGUYỄN THỊ THANH HUYỀN</a:t>
            </a:r>
          </a:p>
          <a:p>
            <a:pPr algn="ctr" eaLnBrk="1" hangingPunct="1"/>
            <a:r>
              <a:rPr lang="en-US" altLang="vi-VN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LỚP 2D</a:t>
            </a:r>
            <a:endParaRPr lang="en-US" altLang="vi-VN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4" name="Picture 13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2" y="5907927"/>
            <a:ext cx="10515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511173" y="203675"/>
            <a:ext cx="6925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TRƯỜNG TIỂU HỌC QUỐC TUẤN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67741" y="2588271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4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8251" y="3452071"/>
            <a:ext cx="1066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ĐỌC: TÔI LÀ HỌC SINH LỚP 2</a:t>
            </a:r>
            <a:endParaRPr lang="vi-VN" sz="4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5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 123+] Hình nền Powerpoint “ĐẸP NHỨC NÁ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167360" cy="708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group of kids playing in front of a rainbow&#10;&#10;Description automatically generated with low confidence">
            <a:extLst>
              <a:ext uri="{FF2B5EF4-FFF2-40B4-BE49-F238E27FC236}">
                <a16:creationId xmlns:a16="http://schemas.microsoft.com/office/drawing/2014/main" id="{E64C626B-CEAE-498C-AF60-7A91AA6F5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77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81236" y="1969125"/>
            <a:ext cx="818693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1716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921716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3354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966" y="0"/>
            <a:ext cx="5728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86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541162"/>
      </p:ext>
    </p:extLst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94533" y="360680"/>
            <a:ext cx="10835811" cy="9124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Content Placeholder 4" descr="sach-van-4934-161288393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59775" y="2614612"/>
            <a:ext cx="4505325" cy="2929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2530" y="2614612"/>
            <a:ext cx="3374047" cy="2889885"/>
          </a:xfrm>
          <a:prstGeom prst="rect">
            <a:avLst/>
          </a:prstGeom>
        </p:spPr>
      </p:pic>
      <p:pic>
        <p:nvPicPr>
          <p:cNvPr id="7" name="Picture 8" descr="https://f17-zpc.zdn.vn/7548525356591036898/2185602fffe93ab763f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6"/>
          <a:stretch/>
        </p:blipFill>
        <p:spPr bwMode="auto">
          <a:xfrm>
            <a:off x="97832" y="1703418"/>
            <a:ext cx="3788228" cy="459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51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46256" t="-41660" r="-22977" b="41660"/>
          <a:stretch>
            <a:fillRect/>
          </a:stretch>
        </p:blipFill>
        <p:spPr>
          <a:xfrm>
            <a:off x="283284" y="4832943"/>
            <a:ext cx="1305930" cy="176573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73039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4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329983" y="365125"/>
            <a:ext cx="9250680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9093" y="4479925"/>
            <a:ext cx="8618220" cy="192786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9"/>
          <a:stretch>
            <a:fillRect/>
          </a:stretch>
        </p:blipFill>
        <p:spPr>
          <a:xfrm>
            <a:off x="1703781" y="1103471"/>
            <a:ext cx="736995" cy="6247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4" b="14324"/>
          <a:stretch>
            <a:fillRect/>
          </a:stretch>
        </p:blipFill>
        <p:spPr>
          <a:xfrm>
            <a:off x="1703177" y="2881261"/>
            <a:ext cx="736995" cy="624764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884613" y="4580157"/>
            <a:ext cx="397359" cy="35301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3791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47716" y="263876"/>
            <a:ext cx="1213956" cy="10948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2C6B045-0CB1-44DB-9B8D-3A01204A9C24}"/>
              </a:ext>
            </a:extLst>
          </p:cNvPr>
          <p:cNvSpPr txBox="1"/>
          <p:nvPr/>
        </p:nvSpPr>
        <p:spPr>
          <a:xfrm>
            <a:off x="3276466" y="440041"/>
            <a:ext cx="5669724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667FBB8-E308-4818-9F63-400EF4DF6E5C}"/>
              </a:ext>
            </a:extLst>
          </p:cNvPr>
          <p:cNvSpPr/>
          <p:nvPr/>
        </p:nvSpPr>
        <p:spPr>
          <a:xfrm>
            <a:off x="2113487" y="1767025"/>
            <a:ext cx="7995683" cy="743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UTM Avo" panose="02040603050506020204" pitchFamily="18" charset="0"/>
              </a:rPr>
              <a:t>     </a:t>
            </a:r>
            <a:r>
              <a:rPr lang="en-US" sz="3200" dirty="0" smtClean="0">
                <a:latin typeface="UTM Avo" panose="02040603050506020204" pitchFamily="18" charset="0"/>
              </a:rPr>
              <a:t>“Con </a:t>
            </a:r>
            <a:r>
              <a:rPr lang="en-US" sz="3200" dirty="0" err="1" smtClean="0">
                <a:latin typeface="UTM Avo" panose="02040603050506020204" pitchFamily="18" charset="0"/>
              </a:rPr>
              <a:t>muốn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đến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sớm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nhất</a:t>
            </a:r>
            <a:r>
              <a:rPr lang="en-US" sz="3200" dirty="0" smtClean="0">
                <a:latin typeface="UTM Avo" panose="02040603050506020204" pitchFamily="18" charset="0"/>
              </a:rPr>
              <a:t> </a:t>
            </a:r>
            <a:r>
              <a:rPr lang="en-US" sz="3200" dirty="0" err="1" smtClean="0">
                <a:latin typeface="UTM Avo" panose="02040603050506020204" pitchFamily="18" charset="0"/>
              </a:rPr>
              <a:t>lớp</a:t>
            </a:r>
            <a:r>
              <a:rPr lang="en-US" sz="3200" dirty="0" smtClean="0">
                <a:latin typeface="UTM Avo" panose="02040603050506020204" pitchFamily="18" charset="0"/>
              </a:rPr>
              <a:t>.”</a:t>
            </a:r>
            <a:endParaRPr lang="vi-VN" sz="32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992EE46-0E6D-4C0E-8EBE-A57F0FB0674B}"/>
              </a:ext>
            </a:extLst>
          </p:cNvPr>
          <p:cNvSpPr/>
          <p:nvPr/>
        </p:nvSpPr>
        <p:spPr>
          <a:xfrm>
            <a:off x="2113487" y="2075517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</p:spTree>
    <p:extLst>
      <p:ext uri="{BB962C8B-B14F-4D97-AF65-F5344CB8AC3E}">
        <p14:creationId xmlns:p14="http://schemas.microsoft.com/office/powerpoint/2010/main" val="183599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47716" y="221673"/>
            <a:ext cx="1213956" cy="10948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67FBB8-E308-4818-9F63-400EF4DF6E5C}"/>
              </a:ext>
            </a:extLst>
          </p:cNvPr>
          <p:cNvSpPr/>
          <p:nvPr/>
        </p:nvSpPr>
        <p:spPr>
          <a:xfrm>
            <a:off x="1889980" y="2245406"/>
            <a:ext cx="94004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UTM Avo" panose="02040603050506020204" pitchFamily="18" charset="0"/>
              </a:rPr>
              <a:t>     Nhưng vừa đến cổng trường, tôi đã thấy mấy bạn cùng lớp đang ríu rít nói cười ở trong sân. </a:t>
            </a:r>
            <a:endParaRPr lang="vi-VN" sz="3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92EE46-0E6D-4C0E-8EBE-A57F0FB0674B}"/>
              </a:ext>
            </a:extLst>
          </p:cNvPr>
          <p:cNvSpPr/>
          <p:nvPr/>
        </p:nvSpPr>
        <p:spPr>
          <a:xfrm>
            <a:off x="1933046" y="2531368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C6B045-0CB1-44DB-9B8D-3A01204A9C24}"/>
              </a:ext>
            </a:extLst>
          </p:cNvPr>
          <p:cNvSpPr txBox="1"/>
          <p:nvPr/>
        </p:nvSpPr>
        <p:spPr>
          <a:xfrm>
            <a:off x="3276466" y="440041"/>
            <a:ext cx="5669724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6E22269-179D-4675-B1CA-B6465D6CEF54}"/>
              </a:ext>
            </a:extLst>
          </p:cNvPr>
          <p:cNvCxnSpPr/>
          <p:nvPr/>
        </p:nvCxnSpPr>
        <p:spPr>
          <a:xfrm flipH="1">
            <a:off x="3434441" y="3187315"/>
            <a:ext cx="184297" cy="62775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6E22269-179D-4675-B1CA-B6465D6CEF54}"/>
              </a:ext>
            </a:extLst>
          </p:cNvPr>
          <p:cNvCxnSpPr/>
          <p:nvPr/>
        </p:nvCxnSpPr>
        <p:spPr>
          <a:xfrm flipH="1">
            <a:off x="9213531" y="3187314"/>
            <a:ext cx="184297" cy="62775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6E22269-179D-4675-B1CA-B6465D6CEF54}"/>
              </a:ext>
            </a:extLst>
          </p:cNvPr>
          <p:cNvCxnSpPr/>
          <p:nvPr/>
        </p:nvCxnSpPr>
        <p:spPr>
          <a:xfrm flipH="1">
            <a:off x="9161139" y="3187315"/>
            <a:ext cx="184297" cy="62775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21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47716" y="263876"/>
            <a:ext cx="1213956" cy="10948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664209-5C52-4C42-AA15-5D89BA82CAB5}"/>
              </a:ext>
            </a:extLst>
          </p:cNvPr>
          <p:cNvSpPr/>
          <p:nvPr/>
        </p:nvSpPr>
        <p:spPr>
          <a:xfrm>
            <a:off x="1406219" y="2339432"/>
            <a:ext cx="96858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UTM Avo" panose="02040603050506020204" pitchFamily="18" charset="0"/>
              </a:rPr>
              <a:t>     Ngay cạnh chúng tôi, </a:t>
            </a:r>
            <a:r>
              <a:rPr lang="vi-VN" sz="3200" dirty="0" smtClean="0">
                <a:latin typeface="UTM Avo" panose="02040603050506020204" pitchFamily="18" charset="0"/>
              </a:rPr>
              <a:t>mấy </a:t>
            </a:r>
            <a:r>
              <a:rPr lang="vi-VN" sz="3200" dirty="0">
                <a:latin typeface="UTM Avo" panose="02040603050506020204" pitchFamily="18" charset="0"/>
              </a:rPr>
              <a:t>em lớp 1 đang rụt rè níu chặt tay bố mẹ, thật giống tôi năm ngoái. </a:t>
            </a:r>
            <a:endParaRPr lang="vi-VN" sz="32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1077C17-7DA7-468E-B4DF-373E3726CC0E}"/>
              </a:ext>
            </a:extLst>
          </p:cNvPr>
          <p:cNvSpPr/>
          <p:nvPr/>
        </p:nvSpPr>
        <p:spPr>
          <a:xfrm>
            <a:off x="1516742" y="2635777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C6B045-0CB1-44DB-9B8D-3A01204A9C24}"/>
              </a:ext>
            </a:extLst>
          </p:cNvPr>
          <p:cNvSpPr txBox="1"/>
          <p:nvPr/>
        </p:nvSpPr>
        <p:spPr>
          <a:xfrm>
            <a:off x="3276466" y="440041"/>
            <a:ext cx="5669724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6E22269-179D-4675-B1CA-B6465D6CEF54}"/>
              </a:ext>
            </a:extLst>
          </p:cNvPr>
          <p:cNvCxnSpPr/>
          <p:nvPr/>
        </p:nvCxnSpPr>
        <p:spPr>
          <a:xfrm flipH="1">
            <a:off x="10260858" y="2520128"/>
            <a:ext cx="184297" cy="62775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6E22269-179D-4675-B1CA-B6465D6CEF54}"/>
              </a:ext>
            </a:extLst>
          </p:cNvPr>
          <p:cNvCxnSpPr/>
          <p:nvPr/>
        </p:nvCxnSpPr>
        <p:spPr>
          <a:xfrm flipH="1">
            <a:off x="8535376" y="3286220"/>
            <a:ext cx="184297" cy="62775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6E22269-179D-4675-B1CA-B6465D6CEF54}"/>
              </a:ext>
            </a:extLst>
          </p:cNvPr>
          <p:cNvCxnSpPr/>
          <p:nvPr/>
        </p:nvCxnSpPr>
        <p:spPr>
          <a:xfrm flipH="1">
            <a:off x="8482983" y="3281341"/>
            <a:ext cx="184297" cy="62775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7352477" y="2989741"/>
            <a:ext cx="214514" cy="378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484911" y="2989741"/>
            <a:ext cx="15658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580322" y="3759517"/>
            <a:ext cx="191539" cy="41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98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150</Words>
  <Application>Microsoft Office PowerPoint</Application>
  <PresentationFormat>Widescreen</PresentationFormat>
  <Paragraphs>24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Microsoft YaHei</vt:lpstr>
      <vt:lpstr>SimSun</vt:lpstr>
      <vt:lpstr>Arial</vt:lpstr>
      <vt:lpstr>Calibri</vt:lpstr>
      <vt:lpstr>Calibri Light</vt:lpstr>
      <vt:lpstr>等线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Huyen</dc:creator>
  <cp:lastModifiedBy>Thanh Huyen</cp:lastModifiedBy>
  <cp:revision>25</cp:revision>
  <dcterms:created xsi:type="dcterms:W3CDTF">2022-08-02T10:00:15Z</dcterms:created>
  <dcterms:modified xsi:type="dcterms:W3CDTF">2023-10-22T13:09:37Z</dcterms:modified>
</cp:coreProperties>
</file>