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19"/>
  </p:notesMasterIdLst>
  <p:sldIdLst>
    <p:sldId id="346" r:id="rId4"/>
    <p:sldId id="290" r:id="rId5"/>
    <p:sldId id="344" r:id="rId6"/>
    <p:sldId id="269" r:id="rId7"/>
    <p:sldId id="312" r:id="rId8"/>
    <p:sldId id="332" r:id="rId9"/>
    <p:sldId id="307" r:id="rId10"/>
    <p:sldId id="259" r:id="rId11"/>
    <p:sldId id="341" r:id="rId12"/>
    <p:sldId id="342" r:id="rId13"/>
    <p:sldId id="291" r:id="rId14"/>
    <p:sldId id="345" r:id="rId15"/>
    <p:sldId id="343" r:id="rId16"/>
    <p:sldId id="303" r:id="rId17"/>
    <p:sldId id="32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0CD78-83A2-43C2-9B53-7EA26AC924C0}" v="114" dt="2023-10-25T16:18:37.7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7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Duyen" userId="3bde21e6acdd51f3" providerId="LiveId" clId="{F040CD78-83A2-43C2-9B53-7EA26AC924C0}"/>
    <pc:docChg chg="custSel delSld modSld">
      <pc:chgData name="Pham Duyen" userId="3bde21e6acdd51f3" providerId="LiveId" clId="{F040CD78-83A2-43C2-9B53-7EA26AC924C0}" dt="2023-10-26T08:21:02.059" v="1251" actId="478"/>
      <pc:docMkLst>
        <pc:docMk/>
      </pc:docMkLst>
      <pc:sldChg chg="del">
        <pc:chgData name="Pham Duyen" userId="3bde21e6acdd51f3" providerId="LiveId" clId="{F040CD78-83A2-43C2-9B53-7EA26AC924C0}" dt="2023-10-24T13:50:05.949" v="1" actId="2696"/>
        <pc:sldMkLst>
          <pc:docMk/>
          <pc:sldMk cId="785665652" sldId="258"/>
        </pc:sldMkLst>
      </pc:sldChg>
      <pc:sldChg chg="delSp mod delAnim">
        <pc:chgData name="Pham Duyen" userId="3bde21e6acdd51f3" providerId="LiveId" clId="{F040CD78-83A2-43C2-9B53-7EA26AC924C0}" dt="2023-10-25T09:14:39.405" v="220" actId="478"/>
        <pc:sldMkLst>
          <pc:docMk/>
          <pc:sldMk cId="0" sldId="259"/>
        </pc:sldMkLst>
        <pc:spChg chg="del">
          <ac:chgData name="Pham Duyen" userId="3bde21e6acdd51f3" providerId="LiveId" clId="{F040CD78-83A2-43C2-9B53-7EA26AC924C0}" dt="2023-10-25T09:14:39.405" v="220" actId="478"/>
          <ac:spMkLst>
            <pc:docMk/>
            <pc:sldMk cId="0" sldId="259"/>
            <ac:spMk id="52252" creationId="{00000000-0000-0000-0000-000000000000}"/>
          </ac:spMkLst>
        </pc:spChg>
      </pc:sldChg>
      <pc:sldChg chg="del">
        <pc:chgData name="Pham Duyen" userId="3bde21e6acdd51f3" providerId="LiveId" clId="{F040CD78-83A2-43C2-9B53-7EA26AC924C0}" dt="2023-10-25T16:12:44.606" v="1077" actId="2696"/>
        <pc:sldMkLst>
          <pc:docMk/>
          <pc:sldMk cId="3845442509" sldId="262"/>
        </pc:sldMkLst>
      </pc:sldChg>
      <pc:sldChg chg="delSp mod delAnim">
        <pc:chgData name="Pham Duyen" userId="3bde21e6acdd51f3" providerId="LiveId" clId="{F040CD78-83A2-43C2-9B53-7EA26AC924C0}" dt="2023-10-26T08:21:02.059" v="1251" actId="478"/>
        <pc:sldMkLst>
          <pc:docMk/>
          <pc:sldMk cId="0" sldId="269"/>
        </pc:sldMkLst>
        <pc:spChg chg="del">
          <ac:chgData name="Pham Duyen" userId="3bde21e6acdd51f3" providerId="LiveId" clId="{F040CD78-83A2-43C2-9B53-7EA26AC924C0}" dt="2023-10-26T08:21:02.059" v="1251" actId="478"/>
          <ac:spMkLst>
            <pc:docMk/>
            <pc:sldMk cId="0" sldId="269"/>
            <ac:spMk id="69643" creationId="{00000000-0000-0000-0000-000000000000}"/>
          </ac:spMkLst>
        </pc:spChg>
      </pc:sldChg>
      <pc:sldChg chg="del">
        <pc:chgData name="Pham Duyen" userId="3bde21e6acdd51f3" providerId="LiveId" clId="{F040CD78-83A2-43C2-9B53-7EA26AC924C0}" dt="2023-10-25T16:12:39.972" v="1076" actId="2696"/>
        <pc:sldMkLst>
          <pc:docMk/>
          <pc:sldMk cId="1461254381" sldId="274"/>
        </pc:sldMkLst>
      </pc:sldChg>
      <pc:sldChg chg="del">
        <pc:chgData name="Pham Duyen" userId="3bde21e6acdd51f3" providerId="LiveId" clId="{F040CD78-83A2-43C2-9B53-7EA26AC924C0}" dt="2023-10-25T16:12:35.072" v="1075" actId="2696"/>
        <pc:sldMkLst>
          <pc:docMk/>
          <pc:sldMk cId="3585183826" sldId="275"/>
        </pc:sldMkLst>
      </pc:sldChg>
      <pc:sldChg chg="del">
        <pc:chgData name="Pham Duyen" userId="3bde21e6acdd51f3" providerId="LiveId" clId="{F040CD78-83A2-43C2-9B53-7EA26AC924C0}" dt="2023-10-24T13:49:51.487" v="0" actId="2696"/>
        <pc:sldMkLst>
          <pc:docMk/>
          <pc:sldMk cId="1718586754" sldId="289"/>
        </pc:sldMkLst>
      </pc:sldChg>
      <pc:sldChg chg="del">
        <pc:chgData name="Pham Duyen" userId="3bde21e6acdd51f3" providerId="LiveId" clId="{F040CD78-83A2-43C2-9B53-7EA26AC924C0}" dt="2023-10-25T09:17:34.505" v="227" actId="2696"/>
        <pc:sldMkLst>
          <pc:docMk/>
          <pc:sldMk cId="3666235999" sldId="293"/>
        </pc:sldMkLst>
      </pc:sldChg>
      <pc:sldChg chg="del">
        <pc:chgData name="Pham Duyen" userId="3bde21e6acdd51f3" providerId="LiveId" clId="{F040CD78-83A2-43C2-9B53-7EA26AC924C0}" dt="2023-10-25T09:17:57.646" v="228" actId="2696"/>
        <pc:sldMkLst>
          <pc:docMk/>
          <pc:sldMk cId="2876754155" sldId="294"/>
        </pc:sldMkLst>
      </pc:sldChg>
      <pc:sldChg chg="del">
        <pc:chgData name="Pham Duyen" userId="3bde21e6acdd51f3" providerId="LiveId" clId="{F040CD78-83A2-43C2-9B53-7EA26AC924C0}" dt="2023-10-24T16:05:52.538" v="96" actId="2696"/>
        <pc:sldMkLst>
          <pc:docMk/>
          <pc:sldMk cId="650462316" sldId="305"/>
        </pc:sldMkLst>
      </pc:sldChg>
      <pc:sldChg chg="del">
        <pc:chgData name="Pham Duyen" userId="3bde21e6acdd51f3" providerId="LiveId" clId="{F040CD78-83A2-43C2-9B53-7EA26AC924C0}" dt="2023-10-24T16:05:48.456" v="95" actId="2696"/>
        <pc:sldMkLst>
          <pc:docMk/>
          <pc:sldMk cId="2549555823" sldId="306"/>
        </pc:sldMkLst>
      </pc:sldChg>
      <pc:sldChg chg="addSp delSp modSp del mod delAnim modAnim">
        <pc:chgData name="Pham Duyen" userId="3bde21e6acdd51f3" providerId="LiveId" clId="{F040CD78-83A2-43C2-9B53-7EA26AC924C0}" dt="2023-10-25T16:17:32.261" v="1249" actId="14100"/>
        <pc:sldMkLst>
          <pc:docMk/>
          <pc:sldMk cId="2695497839" sldId="307"/>
        </pc:sldMkLst>
        <pc:spChg chg="add mod">
          <ac:chgData name="Pham Duyen" userId="3bde21e6acdd51f3" providerId="LiveId" clId="{F040CD78-83A2-43C2-9B53-7EA26AC924C0}" dt="2023-10-25T16:17:32.261" v="1249" actId="14100"/>
          <ac:spMkLst>
            <pc:docMk/>
            <pc:sldMk cId="2695497839" sldId="307"/>
            <ac:spMk id="7" creationId="{683E8B24-EF8A-D2BB-BCFF-DDDDE48867ED}"/>
          </ac:spMkLst>
        </pc:spChg>
        <pc:spChg chg="del">
          <ac:chgData name="Pham Duyen" userId="3bde21e6acdd51f3" providerId="LiveId" clId="{F040CD78-83A2-43C2-9B53-7EA26AC924C0}" dt="2023-10-25T09:08:38.854" v="103" actId="478"/>
          <ac:spMkLst>
            <pc:docMk/>
            <pc:sldMk cId="2695497839" sldId="307"/>
            <ac:spMk id="8" creationId="{4C9C8CD0-6DAA-29DB-B542-69ED3DAC7C37}"/>
          </ac:spMkLst>
        </pc:spChg>
        <pc:spChg chg="del mod">
          <ac:chgData name="Pham Duyen" userId="3bde21e6acdd51f3" providerId="LiveId" clId="{F040CD78-83A2-43C2-9B53-7EA26AC924C0}" dt="2023-10-25T09:08:42.131" v="105" actId="478"/>
          <ac:spMkLst>
            <pc:docMk/>
            <pc:sldMk cId="2695497839" sldId="307"/>
            <ac:spMk id="9" creationId="{F8D371CE-D361-B1C4-74D5-4070576011F8}"/>
          </ac:spMkLst>
        </pc:spChg>
        <pc:spChg chg="add mod">
          <ac:chgData name="Pham Duyen" userId="3bde21e6acdd51f3" providerId="LiveId" clId="{F040CD78-83A2-43C2-9B53-7EA26AC924C0}" dt="2023-10-25T09:10:25.015" v="216" actId="1035"/>
          <ac:spMkLst>
            <pc:docMk/>
            <pc:sldMk cId="2695497839" sldId="307"/>
            <ac:spMk id="10" creationId="{F776DD7B-00B5-0BED-C889-463A23B608B8}"/>
          </ac:spMkLst>
        </pc:spChg>
        <pc:spChg chg="del">
          <ac:chgData name="Pham Duyen" userId="3bde21e6acdd51f3" providerId="LiveId" clId="{F040CD78-83A2-43C2-9B53-7EA26AC924C0}" dt="2023-10-25T09:08:44.641" v="106" actId="478"/>
          <ac:spMkLst>
            <pc:docMk/>
            <pc:sldMk cId="2695497839" sldId="307"/>
            <ac:spMk id="11" creationId="{6E533BC0-D73E-0996-6506-8F26EA08857A}"/>
          </ac:spMkLst>
        </pc:spChg>
        <pc:spChg chg="add mod">
          <ac:chgData name="Pham Duyen" userId="3bde21e6acdd51f3" providerId="LiveId" clId="{F040CD78-83A2-43C2-9B53-7EA26AC924C0}" dt="2023-10-25T09:09:34.110" v="170" actId="255"/>
          <ac:spMkLst>
            <pc:docMk/>
            <pc:sldMk cId="2695497839" sldId="307"/>
            <ac:spMk id="13" creationId="{859F1EF3-8B31-DF43-3AC0-3D35B7C943F3}"/>
          </ac:spMkLst>
        </pc:spChg>
        <pc:picChg chg="del">
          <ac:chgData name="Pham Duyen" userId="3bde21e6acdd51f3" providerId="LiveId" clId="{F040CD78-83A2-43C2-9B53-7EA26AC924C0}" dt="2023-10-25T09:08:36.659" v="102" actId="478"/>
          <ac:picMkLst>
            <pc:docMk/>
            <pc:sldMk cId="2695497839" sldId="307"/>
            <ac:picMk id="6" creationId="{0720ADE7-F5EB-01C2-D0D3-F08911F3286A}"/>
          </ac:picMkLst>
        </pc:picChg>
        <pc:picChg chg="add">
          <ac:chgData name="Pham Duyen" userId="3bde21e6acdd51f3" providerId="LiveId" clId="{F040CD78-83A2-43C2-9B53-7EA26AC924C0}" dt="2023-10-24T16:02:04.146" v="3"/>
          <ac:picMkLst>
            <pc:docMk/>
            <pc:sldMk cId="2695497839" sldId="307"/>
            <ac:picMk id="6" creationId="{CDF645EC-BDFB-1F02-9165-260543C6BFA4}"/>
          </ac:picMkLst>
        </pc:picChg>
      </pc:sldChg>
      <pc:sldChg chg="del">
        <pc:chgData name="Pham Duyen" userId="3bde21e6acdd51f3" providerId="LiveId" clId="{F040CD78-83A2-43C2-9B53-7EA26AC924C0}" dt="2023-10-24T16:05:56.778" v="97" actId="2696"/>
        <pc:sldMkLst>
          <pc:docMk/>
          <pc:sldMk cId="4006917874" sldId="308"/>
        </pc:sldMkLst>
      </pc:sldChg>
      <pc:sldChg chg="del">
        <pc:chgData name="Pham Duyen" userId="3bde21e6acdd51f3" providerId="LiveId" clId="{F040CD78-83A2-43C2-9B53-7EA26AC924C0}" dt="2023-10-24T16:05:59.493" v="98" actId="2696"/>
        <pc:sldMkLst>
          <pc:docMk/>
          <pc:sldMk cId="3131443259" sldId="309"/>
        </pc:sldMkLst>
      </pc:sldChg>
      <pc:sldChg chg="del">
        <pc:chgData name="Pham Duyen" userId="3bde21e6acdd51f3" providerId="LiveId" clId="{F040CD78-83A2-43C2-9B53-7EA26AC924C0}" dt="2023-10-24T16:06:02.158" v="99" actId="2696"/>
        <pc:sldMkLst>
          <pc:docMk/>
          <pc:sldMk cId="472507331" sldId="310"/>
        </pc:sldMkLst>
      </pc:sldChg>
      <pc:sldChg chg="del">
        <pc:chgData name="Pham Duyen" userId="3bde21e6acdd51f3" providerId="LiveId" clId="{F040CD78-83A2-43C2-9B53-7EA26AC924C0}" dt="2023-10-24T16:06:04.637" v="100" actId="2696"/>
        <pc:sldMkLst>
          <pc:docMk/>
          <pc:sldMk cId="2059304090" sldId="311"/>
        </pc:sldMkLst>
      </pc:sldChg>
      <pc:sldChg chg="del">
        <pc:chgData name="Pham Duyen" userId="3bde21e6acdd51f3" providerId="LiveId" clId="{F040CD78-83A2-43C2-9B53-7EA26AC924C0}" dt="2023-10-25T09:17:03.941" v="224" actId="2696"/>
        <pc:sldMkLst>
          <pc:docMk/>
          <pc:sldMk cId="3907111532" sldId="313"/>
        </pc:sldMkLst>
      </pc:sldChg>
      <pc:sldChg chg="del">
        <pc:chgData name="Pham Duyen" userId="3bde21e6acdd51f3" providerId="LiveId" clId="{F040CD78-83A2-43C2-9B53-7EA26AC924C0}" dt="2023-10-25T09:18:04.884" v="229" actId="2696"/>
        <pc:sldMkLst>
          <pc:docMk/>
          <pc:sldMk cId="1223370659" sldId="314"/>
        </pc:sldMkLst>
      </pc:sldChg>
      <pc:sldChg chg="del">
        <pc:chgData name="Pham Duyen" userId="3bde21e6acdd51f3" providerId="LiveId" clId="{F040CD78-83A2-43C2-9B53-7EA26AC924C0}" dt="2023-10-25T09:18:15.279" v="230" actId="2696"/>
        <pc:sldMkLst>
          <pc:docMk/>
          <pc:sldMk cId="2594590052" sldId="323"/>
        </pc:sldMkLst>
      </pc:sldChg>
      <pc:sldChg chg="delSp mod">
        <pc:chgData name="Pham Duyen" userId="3bde21e6acdd51f3" providerId="LiveId" clId="{F040CD78-83A2-43C2-9B53-7EA26AC924C0}" dt="2023-10-24T16:03:40.565" v="5" actId="478"/>
        <pc:sldMkLst>
          <pc:docMk/>
          <pc:sldMk cId="2321979764" sldId="332"/>
        </pc:sldMkLst>
        <pc:picChg chg="del">
          <ac:chgData name="Pham Duyen" userId="3bde21e6acdd51f3" providerId="LiveId" clId="{F040CD78-83A2-43C2-9B53-7EA26AC924C0}" dt="2023-10-24T16:03:40.565" v="5" actId="478"/>
          <ac:picMkLst>
            <pc:docMk/>
            <pc:sldMk cId="2321979764" sldId="332"/>
            <ac:picMk id="3" creationId="{9012F960-615F-68DF-A6EC-4687BB328738}"/>
          </ac:picMkLst>
        </pc:picChg>
      </pc:sldChg>
      <pc:sldChg chg="del">
        <pc:chgData name="Pham Duyen" userId="3bde21e6acdd51f3" providerId="LiveId" clId="{F040CD78-83A2-43C2-9B53-7EA26AC924C0}" dt="2023-10-25T09:17:16.637" v="225" actId="2696"/>
        <pc:sldMkLst>
          <pc:docMk/>
          <pc:sldMk cId="3247943705" sldId="334"/>
        </pc:sldMkLst>
      </pc:sldChg>
      <pc:sldChg chg="del">
        <pc:chgData name="Pham Duyen" userId="3bde21e6acdd51f3" providerId="LiveId" clId="{F040CD78-83A2-43C2-9B53-7EA26AC924C0}" dt="2023-10-25T09:17:21.727" v="226" actId="2696"/>
        <pc:sldMkLst>
          <pc:docMk/>
          <pc:sldMk cId="3524328647" sldId="335"/>
        </pc:sldMkLst>
      </pc:sldChg>
      <pc:sldChg chg="del">
        <pc:chgData name="Pham Duyen" userId="3bde21e6acdd51f3" providerId="LiveId" clId="{F040CD78-83A2-43C2-9B53-7EA26AC924C0}" dt="2023-10-24T16:06:11.250" v="101" actId="2696"/>
        <pc:sldMkLst>
          <pc:docMk/>
          <pc:sldMk cId="2917826106" sldId="336"/>
        </pc:sldMkLst>
      </pc:sldChg>
      <pc:sldChg chg="del">
        <pc:chgData name="Pham Duyen" userId="3bde21e6acdd51f3" providerId="LiveId" clId="{F040CD78-83A2-43C2-9B53-7EA26AC924C0}" dt="2023-10-25T09:16:20.187" v="221" actId="2696"/>
        <pc:sldMkLst>
          <pc:docMk/>
          <pc:sldMk cId="174108081" sldId="338"/>
        </pc:sldMkLst>
      </pc:sldChg>
      <pc:sldChg chg="del">
        <pc:chgData name="Pham Duyen" userId="3bde21e6acdd51f3" providerId="LiveId" clId="{F040CD78-83A2-43C2-9B53-7EA26AC924C0}" dt="2023-10-25T09:16:36.372" v="222" actId="2696"/>
        <pc:sldMkLst>
          <pc:docMk/>
          <pc:sldMk cId="233369482" sldId="339"/>
        </pc:sldMkLst>
      </pc:sldChg>
      <pc:sldChg chg="del">
        <pc:chgData name="Pham Duyen" userId="3bde21e6acdd51f3" providerId="LiveId" clId="{F040CD78-83A2-43C2-9B53-7EA26AC924C0}" dt="2023-10-25T09:16:48.823" v="223" actId="2696"/>
        <pc:sldMkLst>
          <pc:docMk/>
          <pc:sldMk cId="2359666382" sldId="340"/>
        </pc:sldMkLst>
      </pc:sldChg>
      <pc:sldChg chg="addSp delSp modSp mod delAnim modAnim">
        <pc:chgData name="Pham Duyen" userId="3bde21e6acdd51f3" providerId="LiveId" clId="{F040CD78-83A2-43C2-9B53-7EA26AC924C0}" dt="2023-10-25T16:18:37.786" v="1250"/>
        <pc:sldMkLst>
          <pc:docMk/>
          <pc:sldMk cId="2067277854" sldId="341"/>
        </pc:sldMkLst>
        <pc:spChg chg="topLvl">
          <ac:chgData name="Pham Duyen" userId="3bde21e6acdd51f3" providerId="LiveId" clId="{F040CD78-83A2-43C2-9B53-7EA26AC924C0}" dt="2023-10-25T16:14:34.989" v="1080" actId="478"/>
          <ac:spMkLst>
            <pc:docMk/>
            <pc:sldMk cId="2067277854" sldId="341"/>
            <ac:spMk id="30" creationId="{CE765087-35E4-86B1-234D-3A95F715EE01}"/>
          </ac:spMkLst>
        </pc:spChg>
        <pc:grpChg chg="del">
          <ac:chgData name="Pham Duyen" userId="3bde21e6acdd51f3" providerId="LiveId" clId="{F040CD78-83A2-43C2-9B53-7EA26AC924C0}" dt="2023-10-25T15:33:02.425" v="231" actId="478"/>
          <ac:grpSpMkLst>
            <pc:docMk/>
            <pc:sldMk cId="2067277854" sldId="341"/>
            <ac:grpSpMk id="23" creationId="{6F33A83B-50A9-E92D-1545-E86D4E7A9F3B}"/>
          </ac:grpSpMkLst>
        </pc:grpChg>
        <pc:grpChg chg="del">
          <ac:chgData name="Pham Duyen" userId="3bde21e6acdd51f3" providerId="LiveId" clId="{F040CD78-83A2-43C2-9B53-7EA26AC924C0}" dt="2023-10-25T16:14:34.989" v="1080" actId="478"/>
          <ac:grpSpMkLst>
            <pc:docMk/>
            <pc:sldMk cId="2067277854" sldId="341"/>
            <ac:grpSpMk id="28" creationId="{6BC18673-028B-FD36-3894-415D85CB26CA}"/>
          </ac:grpSpMkLst>
        </pc:grpChg>
        <pc:grpChg chg="del">
          <ac:chgData name="Pham Duyen" userId="3bde21e6acdd51f3" providerId="LiveId" clId="{F040CD78-83A2-43C2-9B53-7EA26AC924C0}" dt="2023-10-25T16:14:39.297" v="1081" actId="478"/>
          <ac:grpSpMkLst>
            <pc:docMk/>
            <pc:sldMk cId="2067277854" sldId="341"/>
            <ac:grpSpMk id="33" creationId="{A7CA3A3B-5341-8C37-B05C-1CCD260A7CDC}"/>
          </ac:grpSpMkLst>
        </pc:grpChg>
        <pc:graphicFrameChg chg="modGraphic">
          <ac:chgData name="Pham Duyen" userId="3bde21e6acdd51f3" providerId="LiveId" clId="{F040CD78-83A2-43C2-9B53-7EA26AC924C0}" dt="2023-10-25T16:15:06.982" v="1154" actId="6549"/>
          <ac:graphicFrameMkLst>
            <pc:docMk/>
            <pc:sldMk cId="2067277854" sldId="341"/>
            <ac:graphicFrameMk id="20" creationId="{5B672925-2671-652D-A722-91EC1D36A192}"/>
          </ac:graphicFrameMkLst>
        </pc:graphicFrameChg>
        <pc:picChg chg="add del mod">
          <ac:chgData name="Pham Duyen" userId="3bde21e6acdd51f3" providerId="LiveId" clId="{F040CD78-83A2-43C2-9B53-7EA26AC924C0}" dt="2023-10-25T16:14:24.563" v="1078" actId="478"/>
          <ac:picMkLst>
            <pc:docMk/>
            <pc:sldMk cId="2067277854" sldId="341"/>
            <ac:picMk id="6" creationId="{C19D7FB3-2485-1A77-67C2-101A90FA5060}"/>
          </ac:picMkLst>
        </pc:picChg>
        <pc:picChg chg="add mod">
          <ac:chgData name="Pham Duyen" userId="3bde21e6acdd51f3" providerId="LiveId" clId="{F040CD78-83A2-43C2-9B53-7EA26AC924C0}" dt="2023-10-25T16:15:01.117" v="1153" actId="1036"/>
          <ac:picMkLst>
            <pc:docMk/>
            <pc:sldMk cId="2067277854" sldId="341"/>
            <ac:picMk id="8" creationId="{418519DD-2513-5F99-B4F2-2D937692B77D}"/>
          </ac:picMkLst>
        </pc:picChg>
        <pc:picChg chg="add mod">
          <ac:chgData name="Pham Duyen" userId="3bde21e6acdd51f3" providerId="LiveId" clId="{F040CD78-83A2-43C2-9B53-7EA26AC924C0}" dt="2023-10-25T16:15:22.152" v="1242" actId="1036"/>
          <ac:picMkLst>
            <pc:docMk/>
            <pc:sldMk cId="2067277854" sldId="341"/>
            <ac:picMk id="9" creationId="{5AB7BAD2-078D-DFA3-5F05-F35A84228AD5}"/>
          </ac:picMkLst>
        </pc:picChg>
        <pc:picChg chg="del topLvl">
          <ac:chgData name="Pham Duyen" userId="3bde21e6acdd51f3" providerId="LiveId" clId="{F040CD78-83A2-43C2-9B53-7EA26AC924C0}" dt="2023-10-25T16:14:34.989" v="1080" actId="478"/>
          <ac:picMkLst>
            <pc:docMk/>
            <pc:sldMk cId="2067277854" sldId="341"/>
            <ac:picMk id="29" creationId="{28B8407E-0366-5594-0132-E4998A98A8CB}"/>
          </ac:picMkLst>
        </pc:picChg>
      </pc:sldChg>
      <pc:sldChg chg="delSp mod delAnim">
        <pc:chgData name="Pham Duyen" userId="3bde21e6acdd51f3" providerId="LiveId" clId="{F040CD78-83A2-43C2-9B53-7EA26AC924C0}" dt="2023-10-25T15:36:29.428" v="310" actId="478"/>
        <pc:sldMkLst>
          <pc:docMk/>
          <pc:sldMk cId="3891991152" sldId="342"/>
        </pc:sldMkLst>
        <pc:spChg chg="del">
          <ac:chgData name="Pham Duyen" userId="3bde21e6acdd51f3" providerId="LiveId" clId="{F040CD78-83A2-43C2-9B53-7EA26AC924C0}" dt="2023-10-25T15:36:29.428" v="310" actId="478"/>
          <ac:spMkLst>
            <pc:docMk/>
            <pc:sldMk cId="3891991152" sldId="342"/>
            <ac:spMk id="34" creationId="{DD393C9A-42CF-A6D3-78B0-07FFC4F0C7A3}"/>
          </ac:spMkLst>
        </pc:spChg>
        <pc:spChg chg="del">
          <ac:chgData name="Pham Duyen" userId="3bde21e6acdd51f3" providerId="LiveId" clId="{F040CD78-83A2-43C2-9B53-7EA26AC924C0}" dt="2023-10-25T15:36:15.167" v="309" actId="478"/>
          <ac:spMkLst>
            <pc:docMk/>
            <pc:sldMk cId="3891991152" sldId="342"/>
            <ac:spMk id="35" creationId="{E9CC0A22-C596-E84F-B884-B3EEE702B3BA}"/>
          </ac:spMkLst>
        </pc:spChg>
        <pc:spChg chg="del">
          <ac:chgData name="Pham Duyen" userId="3bde21e6acdd51f3" providerId="LiveId" clId="{F040CD78-83A2-43C2-9B53-7EA26AC924C0}" dt="2023-10-25T15:35:32.136" v="308" actId="478"/>
          <ac:spMkLst>
            <pc:docMk/>
            <pc:sldMk cId="3891991152" sldId="342"/>
            <ac:spMk id="36" creationId="{619E1FAC-DB93-A10D-2ED1-BF7E3E64FD80}"/>
          </ac:spMkLst>
        </pc:spChg>
        <pc:spChg chg="del">
          <ac:chgData name="Pham Duyen" userId="3bde21e6acdd51f3" providerId="LiveId" clId="{F040CD78-83A2-43C2-9B53-7EA26AC924C0}" dt="2023-10-25T15:35:17.827" v="303" actId="478"/>
          <ac:spMkLst>
            <pc:docMk/>
            <pc:sldMk cId="3891991152" sldId="342"/>
            <ac:spMk id="37" creationId="{72A14F47-3DF4-D6FF-895C-91CA28FC909B}"/>
          </ac:spMkLst>
        </pc:spChg>
        <pc:spChg chg="del">
          <ac:chgData name="Pham Duyen" userId="3bde21e6acdd51f3" providerId="LiveId" clId="{F040CD78-83A2-43C2-9B53-7EA26AC924C0}" dt="2023-10-25T15:35:24.906" v="305" actId="478"/>
          <ac:spMkLst>
            <pc:docMk/>
            <pc:sldMk cId="3891991152" sldId="342"/>
            <ac:spMk id="38" creationId="{4A05DB9A-EA75-C5BF-664A-9EA61889AD96}"/>
          </ac:spMkLst>
        </pc:spChg>
        <pc:spChg chg="del">
          <ac:chgData name="Pham Duyen" userId="3bde21e6acdd51f3" providerId="LiveId" clId="{F040CD78-83A2-43C2-9B53-7EA26AC924C0}" dt="2023-10-25T15:35:22.080" v="304" actId="478"/>
          <ac:spMkLst>
            <pc:docMk/>
            <pc:sldMk cId="3891991152" sldId="342"/>
            <ac:spMk id="39" creationId="{C24EC15E-B820-B136-4A08-5B9D736C2860}"/>
          </ac:spMkLst>
        </pc:spChg>
        <pc:spChg chg="del">
          <ac:chgData name="Pham Duyen" userId="3bde21e6acdd51f3" providerId="LiveId" clId="{F040CD78-83A2-43C2-9B53-7EA26AC924C0}" dt="2023-10-25T15:35:27.608" v="306" actId="478"/>
          <ac:spMkLst>
            <pc:docMk/>
            <pc:sldMk cId="3891991152" sldId="342"/>
            <ac:spMk id="40" creationId="{B216E5A3-06D8-EA80-7194-4AAA5D8069C7}"/>
          </ac:spMkLst>
        </pc:spChg>
        <pc:spChg chg="del">
          <ac:chgData name="Pham Duyen" userId="3bde21e6acdd51f3" providerId="LiveId" clId="{F040CD78-83A2-43C2-9B53-7EA26AC924C0}" dt="2023-10-25T15:35:30.008" v="307" actId="478"/>
          <ac:spMkLst>
            <pc:docMk/>
            <pc:sldMk cId="3891991152" sldId="342"/>
            <ac:spMk id="41" creationId="{85EF9557-0020-3435-DAAF-BEACEAE55EB1}"/>
          </ac:spMkLst>
        </pc:spChg>
      </pc:sldChg>
      <pc:sldChg chg="modSp mod">
        <pc:chgData name="Pham Duyen" userId="3bde21e6acdd51f3" providerId="LiveId" clId="{F040CD78-83A2-43C2-9B53-7EA26AC924C0}" dt="2023-10-24T16:05:36.108" v="94" actId="14100"/>
        <pc:sldMkLst>
          <pc:docMk/>
          <pc:sldMk cId="734737675" sldId="344"/>
        </pc:sldMkLst>
        <pc:spChg chg="mod">
          <ac:chgData name="Pham Duyen" userId="3bde21e6acdd51f3" providerId="LiveId" clId="{F040CD78-83A2-43C2-9B53-7EA26AC924C0}" dt="2023-10-24T16:05:36.108" v="94" actId="14100"/>
          <ac:spMkLst>
            <pc:docMk/>
            <pc:sldMk cId="734737675" sldId="344"/>
            <ac:spMk id="10" creationId="{BC1CEEEA-BBC6-99CF-8C6F-2AFD78898C8A}"/>
          </ac:spMkLst>
        </pc:spChg>
        <pc:spChg chg="mod">
          <ac:chgData name="Pham Duyen" userId="3bde21e6acdd51f3" providerId="LiveId" clId="{F040CD78-83A2-43C2-9B53-7EA26AC924C0}" dt="2023-10-24T16:04:47.755" v="90" actId="1076"/>
          <ac:spMkLst>
            <pc:docMk/>
            <pc:sldMk cId="734737675" sldId="344"/>
            <ac:spMk id="12" creationId="{66E39241-F8E8-F9D3-D4BD-890EAD4C1FD1}"/>
          </ac:spMkLst>
        </pc:spChg>
      </pc:sldChg>
      <pc:sldChg chg="addSp delSp modSp mod delAnim modAnim">
        <pc:chgData name="Pham Duyen" userId="3bde21e6acdd51f3" providerId="LiveId" clId="{F040CD78-83A2-43C2-9B53-7EA26AC924C0}" dt="2023-10-25T16:11:20.338" v="1074"/>
        <pc:sldMkLst>
          <pc:docMk/>
          <pc:sldMk cId="1196013184" sldId="345"/>
        </pc:sldMkLst>
        <pc:spChg chg="mod">
          <ac:chgData name="Pham Duyen" userId="3bde21e6acdd51f3" providerId="LiveId" clId="{F040CD78-83A2-43C2-9B53-7EA26AC924C0}" dt="2023-10-25T16:03:28.008" v="735" actId="1037"/>
          <ac:spMkLst>
            <pc:docMk/>
            <pc:sldMk cId="1196013184" sldId="345"/>
            <ac:spMk id="2" creationId="{E4042276-9F00-A610-388A-2DDE11E84A44}"/>
          </ac:spMkLst>
        </pc:spChg>
        <pc:spChg chg="add mod">
          <ac:chgData name="Pham Duyen" userId="3bde21e6acdd51f3" providerId="LiveId" clId="{F040CD78-83A2-43C2-9B53-7EA26AC924C0}" dt="2023-10-25T16:04:20.756" v="867" actId="1036"/>
          <ac:spMkLst>
            <pc:docMk/>
            <pc:sldMk cId="1196013184" sldId="345"/>
            <ac:spMk id="7" creationId="{F75E5081-541D-16C0-4EC0-D8BB61FC6692}"/>
          </ac:spMkLst>
        </pc:spChg>
        <pc:spChg chg="mod">
          <ac:chgData name="Pham Duyen" userId="3bde21e6acdd51f3" providerId="LiveId" clId="{F040CD78-83A2-43C2-9B53-7EA26AC924C0}" dt="2023-10-25T16:02:36.781" v="636" actId="207"/>
          <ac:spMkLst>
            <pc:docMk/>
            <pc:sldMk cId="1196013184" sldId="345"/>
            <ac:spMk id="9" creationId="{BC46B4D7-CB0F-E134-7372-85A48EAEBEE2}"/>
          </ac:spMkLst>
        </pc:spChg>
        <pc:spChg chg="del">
          <ac:chgData name="Pham Duyen" userId="3bde21e6acdd51f3" providerId="LiveId" clId="{F040CD78-83A2-43C2-9B53-7EA26AC924C0}" dt="2023-10-25T16:03:10.901" v="687" actId="478"/>
          <ac:spMkLst>
            <pc:docMk/>
            <pc:sldMk cId="1196013184" sldId="345"/>
            <ac:spMk id="11" creationId="{C9051B38-10A1-E378-50B6-D455DC3C99FF}"/>
          </ac:spMkLst>
        </pc:spChg>
        <pc:spChg chg="mod">
          <ac:chgData name="Pham Duyen" userId="3bde21e6acdd51f3" providerId="LiveId" clId="{F040CD78-83A2-43C2-9B53-7EA26AC924C0}" dt="2023-10-25T15:58:49.988" v="371" actId="20577"/>
          <ac:spMkLst>
            <pc:docMk/>
            <pc:sldMk cId="1196013184" sldId="345"/>
            <ac:spMk id="15" creationId="{4F8C3C40-CEB8-0DC6-5111-E488EFF2237F}"/>
          </ac:spMkLst>
        </pc:spChg>
        <pc:spChg chg="mod">
          <ac:chgData name="Pham Duyen" userId="3bde21e6acdd51f3" providerId="LiveId" clId="{F040CD78-83A2-43C2-9B53-7EA26AC924C0}" dt="2023-10-25T16:06:14.257" v="1033" actId="1038"/>
          <ac:spMkLst>
            <pc:docMk/>
            <pc:sldMk cId="1196013184" sldId="345"/>
            <ac:spMk id="16" creationId="{B5301357-A764-03C7-9196-49615924B108}"/>
          </ac:spMkLst>
        </pc:spChg>
        <pc:grpChg chg="del">
          <ac:chgData name="Pham Duyen" userId="3bde21e6acdd51f3" providerId="LiveId" clId="{F040CD78-83A2-43C2-9B53-7EA26AC924C0}" dt="2023-10-25T16:00:05.816" v="444" actId="478"/>
          <ac:grpSpMkLst>
            <pc:docMk/>
            <pc:sldMk cId="1196013184" sldId="345"/>
            <ac:grpSpMk id="13" creationId="{35C5ADD4-782A-2144-AA18-0738F76F1039}"/>
          </ac:grpSpMkLst>
        </pc:grpChg>
        <pc:picChg chg="add del mod">
          <ac:chgData name="Pham Duyen" userId="3bde21e6acdd51f3" providerId="LiveId" clId="{F040CD78-83A2-43C2-9B53-7EA26AC924C0}" dt="2023-10-25T16:04:10.857" v="827" actId="478"/>
          <ac:picMkLst>
            <pc:docMk/>
            <pc:sldMk cId="1196013184" sldId="345"/>
            <ac:picMk id="3" creationId="{E497686C-42B1-AE80-1CA9-34E02558DE08}"/>
          </ac:picMkLst>
        </pc:picChg>
        <pc:picChg chg="mod">
          <ac:chgData name="Pham Duyen" userId="3bde21e6acdd51f3" providerId="LiveId" clId="{F040CD78-83A2-43C2-9B53-7EA26AC924C0}" dt="2023-10-25T16:03:20.467" v="709" actId="1035"/>
          <ac:picMkLst>
            <pc:docMk/>
            <pc:sldMk cId="1196013184" sldId="345"/>
            <ac:picMk id="6" creationId="{F0C4F65F-5BB7-A442-5465-B7EA507B1DC0}"/>
          </ac:picMkLst>
        </pc:picChg>
        <pc:picChg chg="mod">
          <ac:chgData name="Pham Duyen" userId="3bde21e6acdd51f3" providerId="LiveId" clId="{F040CD78-83A2-43C2-9B53-7EA26AC924C0}" dt="2023-10-25T16:06:25.610" v="1042" actId="1035"/>
          <ac:picMkLst>
            <pc:docMk/>
            <pc:sldMk cId="1196013184" sldId="345"/>
            <ac:picMk id="8" creationId="{6D7F9C3C-B39B-E002-C338-EEA44D3C7CE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A71D6-4E5F-47E4-B450-F75024EFD0E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462BA-DA64-4AAE-BC40-1BFDCF962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4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11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5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1BC869-9DB7-4370-A205-96553551CB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72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44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55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E462BA-DA64-4AAE-BC40-1BFDCF9629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4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B065B5-0C85-1B1A-40DA-B5029C29F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4B952A-7D3D-3908-0136-78E528ED0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E45DAF-AC74-87F2-3A35-44E0CB29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DAE4-B29A-4090-9E27-4F68CB893466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87D1C0-9289-6093-681A-9D24B981E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B8843E-7200-8ECC-5AA2-5460E5B61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1FCB-6399-4EAC-875D-CB4BE6B22F0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A4A9B6B-7213-D831-1BAA-D9C4B45ED450}"/>
              </a:ext>
            </a:extLst>
          </p:cNvPr>
          <p:cNvGrpSpPr/>
          <p:nvPr userDrawn="1"/>
        </p:nvGrpSpPr>
        <p:grpSpPr>
          <a:xfrm>
            <a:off x="4038600" y="7803560"/>
            <a:ext cx="3350342" cy="2374490"/>
            <a:chOff x="6278216" y="1917262"/>
            <a:chExt cx="4339742" cy="29280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94D8EF15-F95C-539B-C036-DA4A8B27CA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60" y="2206135"/>
              <a:ext cx="2313051" cy="1985355"/>
            </a:xfrm>
            <a:prstGeom prst="rect">
              <a:avLst/>
            </a:prstGeom>
          </p:spPr>
        </p:pic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A845AFAF-B6BE-93C1-BA50-07D2F8285FF7}"/>
                </a:ext>
              </a:extLst>
            </p:cNvPr>
            <p:cNvSpPr/>
            <p:nvPr userDrawn="1"/>
          </p:nvSpPr>
          <p:spPr>
            <a:xfrm>
              <a:off x="6678548" y="1917262"/>
              <a:ext cx="3140771" cy="367646"/>
            </a:xfrm>
            <a:custGeom>
              <a:avLst/>
              <a:gdLst/>
              <a:ahLst/>
              <a:cxnLst/>
              <a:rect l="l" t="t" r="r" b="b"/>
              <a:pathLst>
                <a:path w="5394284" h="376517">
                  <a:moveTo>
                    <a:pt x="3192972" y="333324"/>
                  </a:moveTo>
                  <a:cubicBezTo>
                    <a:pt x="3197561" y="333324"/>
                    <a:pt x="3201376" y="333697"/>
                    <a:pt x="3204416" y="334443"/>
                  </a:cubicBezTo>
                  <a:cubicBezTo>
                    <a:pt x="3207456" y="335188"/>
                    <a:pt x="3209865" y="336393"/>
                    <a:pt x="3211643" y="338056"/>
                  </a:cubicBezTo>
                  <a:cubicBezTo>
                    <a:pt x="3213421" y="339720"/>
                    <a:pt x="3214683" y="341900"/>
                    <a:pt x="3215429" y="344595"/>
                  </a:cubicBezTo>
                  <a:cubicBezTo>
                    <a:pt x="3216175" y="347291"/>
                    <a:pt x="3216548" y="350590"/>
                    <a:pt x="3216548" y="354490"/>
                  </a:cubicBezTo>
                  <a:cubicBezTo>
                    <a:pt x="3216548" y="358620"/>
                    <a:pt x="3216175" y="362091"/>
                    <a:pt x="3215429" y="364901"/>
                  </a:cubicBezTo>
                  <a:cubicBezTo>
                    <a:pt x="3214683" y="367712"/>
                    <a:pt x="3213393" y="369978"/>
                    <a:pt x="3211557" y="371698"/>
                  </a:cubicBezTo>
                  <a:cubicBezTo>
                    <a:pt x="3209722" y="373419"/>
                    <a:pt x="3207255" y="374653"/>
                    <a:pt x="3204158" y="375398"/>
                  </a:cubicBezTo>
                  <a:cubicBezTo>
                    <a:pt x="3201060" y="376144"/>
                    <a:pt x="3197217" y="376517"/>
                    <a:pt x="3192628" y="376517"/>
                  </a:cubicBezTo>
                  <a:cubicBezTo>
                    <a:pt x="3188039" y="376517"/>
                    <a:pt x="3184225" y="376144"/>
                    <a:pt x="3181185" y="375398"/>
                  </a:cubicBezTo>
                  <a:cubicBezTo>
                    <a:pt x="3178144" y="374653"/>
                    <a:pt x="3175707" y="373448"/>
                    <a:pt x="3173871" y="371785"/>
                  </a:cubicBezTo>
                  <a:cubicBezTo>
                    <a:pt x="3172036" y="370121"/>
                    <a:pt x="3170745" y="367941"/>
                    <a:pt x="3169999" y="365245"/>
                  </a:cubicBezTo>
                  <a:cubicBezTo>
                    <a:pt x="3169253" y="362549"/>
                    <a:pt x="3168881" y="359251"/>
                    <a:pt x="3168881" y="355351"/>
                  </a:cubicBezTo>
                  <a:cubicBezTo>
                    <a:pt x="3168881" y="351221"/>
                    <a:pt x="3169282" y="347750"/>
                    <a:pt x="3170085" y="344940"/>
                  </a:cubicBezTo>
                  <a:cubicBezTo>
                    <a:pt x="3170888" y="342129"/>
                    <a:pt x="3172208" y="339863"/>
                    <a:pt x="3174043" y="338142"/>
                  </a:cubicBezTo>
                  <a:cubicBezTo>
                    <a:pt x="3175879" y="336422"/>
                    <a:pt x="3178345" y="335188"/>
                    <a:pt x="3181443" y="334443"/>
                  </a:cubicBezTo>
                  <a:cubicBezTo>
                    <a:pt x="3184540" y="333697"/>
                    <a:pt x="3188383" y="333324"/>
                    <a:pt x="3192972" y="333324"/>
                  </a:cubicBezTo>
                  <a:close/>
                  <a:moveTo>
                    <a:pt x="3192628" y="138871"/>
                  </a:moveTo>
                  <a:lnTo>
                    <a:pt x="3161137" y="233516"/>
                  </a:lnTo>
                  <a:lnTo>
                    <a:pt x="3224291" y="233516"/>
                  </a:lnTo>
                  <a:lnTo>
                    <a:pt x="3192800" y="138871"/>
                  </a:lnTo>
                  <a:close/>
                  <a:moveTo>
                    <a:pt x="4987363" y="132160"/>
                  </a:moveTo>
                  <a:lnTo>
                    <a:pt x="4959808" y="222847"/>
                  </a:lnTo>
                  <a:lnTo>
                    <a:pt x="5015208" y="222847"/>
                  </a:lnTo>
                  <a:close/>
                  <a:moveTo>
                    <a:pt x="4292038" y="132160"/>
                  </a:moveTo>
                  <a:lnTo>
                    <a:pt x="4264483" y="222847"/>
                  </a:lnTo>
                  <a:lnTo>
                    <a:pt x="4319883" y="222847"/>
                  </a:lnTo>
                  <a:close/>
                  <a:moveTo>
                    <a:pt x="1710763" y="132160"/>
                  </a:moveTo>
                  <a:lnTo>
                    <a:pt x="1683208" y="222847"/>
                  </a:lnTo>
                  <a:lnTo>
                    <a:pt x="1738608" y="222847"/>
                  </a:lnTo>
                  <a:close/>
                  <a:moveTo>
                    <a:pt x="4577469" y="121491"/>
                  </a:moveTo>
                  <a:cubicBezTo>
                    <a:pt x="4561752" y="121491"/>
                    <a:pt x="4549133" y="127055"/>
                    <a:pt x="4539611" y="138183"/>
                  </a:cubicBezTo>
                  <a:cubicBezTo>
                    <a:pt x="4530089" y="149311"/>
                    <a:pt x="4525328" y="167723"/>
                    <a:pt x="4525328" y="193421"/>
                  </a:cubicBezTo>
                  <a:cubicBezTo>
                    <a:pt x="4525328" y="218889"/>
                    <a:pt x="4530061" y="237187"/>
                    <a:pt x="4539525" y="248315"/>
                  </a:cubicBezTo>
                  <a:cubicBezTo>
                    <a:pt x="4548990" y="259443"/>
                    <a:pt x="4561867" y="265007"/>
                    <a:pt x="4578158" y="265007"/>
                  </a:cubicBezTo>
                  <a:cubicBezTo>
                    <a:pt x="4594907" y="265007"/>
                    <a:pt x="4607870" y="259558"/>
                    <a:pt x="4617048" y="248659"/>
                  </a:cubicBezTo>
                  <a:cubicBezTo>
                    <a:pt x="4626226" y="237761"/>
                    <a:pt x="4630815" y="218201"/>
                    <a:pt x="4630815" y="189979"/>
                  </a:cubicBezTo>
                  <a:cubicBezTo>
                    <a:pt x="4630815" y="166232"/>
                    <a:pt x="4626025" y="148880"/>
                    <a:pt x="4616446" y="137924"/>
                  </a:cubicBezTo>
                  <a:cubicBezTo>
                    <a:pt x="4606867" y="126968"/>
                    <a:pt x="4593874" y="121491"/>
                    <a:pt x="4577469" y="121491"/>
                  </a:cubicBezTo>
                  <a:close/>
                  <a:moveTo>
                    <a:pt x="2224794" y="121491"/>
                  </a:moveTo>
                  <a:cubicBezTo>
                    <a:pt x="2209077" y="121491"/>
                    <a:pt x="2196458" y="127055"/>
                    <a:pt x="2186936" y="138183"/>
                  </a:cubicBezTo>
                  <a:cubicBezTo>
                    <a:pt x="2177414" y="149311"/>
                    <a:pt x="2172653" y="167723"/>
                    <a:pt x="2172653" y="193421"/>
                  </a:cubicBezTo>
                  <a:cubicBezTo>
                    <a:pt x="2172653" y="218889"/>
                    <a:pt x="2177386" y="237187"/>
                    <a:pt x="2186850" y="248315"/>
                  </a:cubicBezTo>
                  <a:cubicBezTo>
                    <a:pt x="2196315" y="259443"/>
                    <a:pt x="2209192" y="265007"/>
                    <a:pt x="2225483" y="265007"/>
                  </a:cubicBezTo>
                  <a:cubicBezTo>
                    <a:pt x="2242232" y="265007"/>
                    <a:pt x="2255195" y="259558"/>
                    <a:pt x="2264373" y="248659"/>
                  </a:cubicBezTo>
                  <a:cubicBezTo>
                    <a:pt x="2273551" y="237761"/>
                    <a:pt x="2278140" y="218201"/>
                    <a:pt x="2278140" y="189979"/>
                  </a:cubicBezTo>
                  <a:cubicBezTo>
                    <a:pt x="2278140" y="166232"/>
                    <a:pt x="2273350" y="148880"/>
                    <a:pt x="2263771" y="137924"/>
                  </a:cubicBezTo>
                  <a:cubicBezTo>
                    <a:pt x="2254192" y="126968"/>
                    <a:pt x="2241199" y="121491"/>
                    <a:pt x="2224794" y="121491"/>
                  </a:cubicBezTo>
                  <a:close/>
                  <a:moveTo>
                    <a:pt x="710319" y="121491"/>
                  </a:moveTo>
                  <a:cubicBezTo>
                    <a:pt x="694603" y="121491"/>
                    <a:pt x="681983" y="127055"/>
                    <a:pt x="672461" y="138183"/>
                  </a:cubicBezTo>
                  <a:cubicBezTo>
                    <a:pt x="662939" y="149311"/>
                    <a:pt x="658178" y="167723"/>
                    <a:pt x="658178" y="193421"/>
                  </a:cubicBezTo>
                  <a:cubicBezTo>
                    <a:pt x="658178" y="218889"/>
                    <a:pt x="662911" y="237187"/>
                    <a:pt x="672375" y="248315"/>
                  </a:cubicBezTo>
                  <a:cubicBezTo>
                    <a:pt x="681840" y="259443"/>
                    <a:pt x="694717" y="265007"/>
                    <a:pt x="711008" y="265007"/>
                  </a:cubicBezTo>
                  <a:cubicBezTo>
                    <a:pt x="727757" y="265007"/>
                    <a:pt x="740721" y="259558"/>
                    <a:pt x="749898" y="248659"/>
                  </a:cubicBezTo>
                  <a:cubicBezTo>
                    <a:pt x="759076" y="237761"/>
                    <a:pt x="763665" y="218201"/>
                    <a:pt x="763665" y="189979"/>
                  </a:cubicBezTo>
                  <a:cubicBezTo>
                    <a:pt x="763665" y="166232"/>
                    <a:pt x="758875" y="148880"/>
                    <a:pt x="749296" y="137924"/>
                  </a:cubicBezTo>
                  <a:cubicBezTo>
                    <a:pt x="739717" y="126968"/>
                    <a:pt x="726724" y="121491"/>
                    <a:pt x="710319" y="121491"/>
                  </a:cubicBezTo>
                  <a:close/>
                  <a:moveTo>
                    <a:pt x="3193317" y="95334"/>
                  </a:moveTo>
                  <a:cubicBezTo>
                    <a:pt x="3200085" y="95334"/>
                    <a:pt x="3205477" y="95420"/>
                    <a:pt x="3209492" y="95592"/>
                  </a:cubicBezTo>
                  <a:cubicBezTo>
                    <a:pt x="3213507" y="95764"/>
                    <a:pt x="3216634" y="96166"/>
                    <a:pt x="3218871" y="96797"/>
                  </a:cubicBezTo>
                  <a:cubicBezTo>
                    <a:pt x="3221108" y="97428"/>
                    <a:pt x="3222714" y="98374"/>
                    <a:pt x="3223689" y="99636"/>
                  </a:cubicBezTo>
                  <a:cubicBezTo>
                    <a:pt x="3224664" y="100898"/>
                    <a:pt x="3225496" y="102619"/>
                    <a:pt x="3226184" y="104798"/>
                  </a:cubicBezTo>
                  <a:lnTo>
                    <a:pt x="3295017" y="302177"/>
                  </a:lnTo>
                  <a:cubicBezTo>
                    <a:pt x="3296394" y="306307"/>
                    <a:pt x="3297254" y="309577"/>
                    <a:pt x="3297599" y="311986"/>
                  </a:cubicBezTo>
                  <a:cubicBezTo>
                    <a:pt x="3297943" y="314395"/>
                    <a:pt x="3297484" y="316202"/>
                    <a:pt x="3296222" y="317406"/>
                  </a:cubicBezTo>
                  <a:cubicBezTo>
                    <a:pt x="3294960" y="318611"/>
                    <a:pt x="3292723" y="319357"/>
                    <a:pt x="3289511" y="319644"/>
                  </a:cubicBezTo>
                  <a:cubicBezTo>
                    <a:pt x="3286298" y="319930"/>
                    <a:pt x="3281881" y="320074"/>
                    <a:pt x="3276260" y="320074"/>
                  </a:cubicBezTo>
                  <a:cubicBezTo>
                    <a:pt x="3270409" y="320074"/>
                    <a:pt x="3265849" y="319988"/>
                    <a:pt x="3262580" y="319816"/>
                  </a:cubicBezTo>
                  <a:cubicBezTo>
                    <a:pt x="3259310" y="319644"/>
                    <a:pt x="3256815" y="319299"/>
                    <a:pt x="3255094" y="318783"/>
                  </a:cubicBezTo>
                  <a:cubicBezTo>
                    <a:pt x="3253373" y="318267"/>
                    <a:pt x="3252169" y="317550"/>
                    <a:pt x="3251480" y="316632"/>
                  </a:cubicBezTo>
                  <a:cubicBezTo>
                    <a:pt x="3250792" y="315714"/>
                    <a:pt x="3250218" y="314510"/>
                    <a:pt x="3249760" y="313018"/>
                  </a:cubicBezTo>
                  <a:lnTo>
                    <a:pt x="3234788" y="268277"/>
                  </a:lnTo>
                  <a:lnTo>
                    <a:pt x="3151156" y="268277"/>
                  </a:lnTo>
                  <a:lnTo>
                    <a:pt x="3137046" y="311814"/>
                  </a:lnTo>
                  <a:cubicBezTo>
                    <a:pt x="3136587" y="313420"/>
                    <a:pt x="3135984" y="314768"/>
                    <a:pt x="3135239" y="315858"/>
                  </a:cubicBezTo>
                  <a:cubicBezTo>
                    <a:pt x="3134493" y="316948"/>
                    <a:pt x="3133288" y="317808"/>
                    <a:pt x="3131625" y="318439"/>
                  </a:cubicBezTo>
                  <a:cubicBezTo>
                    <a:pt x="3129961" y="319070"/>
                    <a:pt x="3127609" y="319500"/>
                    <a:pt x="3124570" y="319730"/>
                  </a:cubicBezTo>
                  <a:cubicBezTo>
                    <a:pt x="3121529" y="319959"/>
                    <a:pt x="3117543" y="320074"/>
                    <a:pt x="3112610" y="320074"/>
                  </a:cubicBezTo>
                  <a:cubicBezTo>
                    <a:pt x="3107333" y="320074"/>
                    <a:pt x="3103203" y="319902"/>
                    <a:pt x="3100220" y="319557"/>
                  </a:cubicBezTo>
                  <a:cubicBezTo>
                    <a:pt x="3097237" y="319213"/>
                    <a:pt x="3095172" y="318382"/>
                    <a:pt x="3094025" y="317062"/>
                  </a:cubicBezTo>
                  <a:cubicBezTo>
                    <a:pt x="3092878" y="315743"/>
                    <a:pt x="3092476" y="313879"/>
                    <a:pt x="3092820" y="311470"/>
                  </a:cubicBezTo>
                  <a:cubicBezTo>
                    <a:pt x="3093164" y="309060"/>
                    <a:pt x="3094025" y="305848"/>
                    <a:pt x="3095402" y="301833"/>
                  </a:cubicBezTo>
                  <a:lnTo>
                    <a:pt x="3164062" y="104282"/>
                  </a:lnTo>
                  <a:cubicBezTo>
                    <a:pt x="3164751" y="102332"/>
                    <a:pt x="3165554" y="100755"/>
                    <a:pt x="3166472" y="99550"/>
                  </a:cubicBezTo>
                  <a:cubicBezTo>
                    <a:pt x="3167389" y="98345"/>
                    <a:pt x="3168852" y="97428"/>
                    <a:pt x="3170860" y="96797"/>
                  </a:cubicBezTo>
                  <a:cubicBezTo>
                    <a:pt x="3172867" y="96166"/>
                    <a:pt x="3175649" y="95764"/>
                    <a:pt x="3179206" y="95592"/>
                  </a:cubicBezTo>
                  <a:cubicBezTo>
                    <a:pt x="3182762" y="95420"/>
                    <a:pt x="3187466" y="95334"/>
                    <a:pt x="3193317" y="95334"/>
                  </a:cubicBezTo>
                  <a:close/>
                  <a:moveTo>
                    <a:pt x="5153025" y="66768"/>
                  </a:moveTo>
                  <a:lnTo>
                    <a:pt x="5225816" y="66768"/>
                  </a:lnTo>
                  <a:lnTo>
                    <a:pt x="5320805" y="206338"/>
                  </a:lnTo>
                  <a:lnTo>
                    <a:pt x="5320805" y="66768"/>
                  </a:lnTo>
                  <a:lnTo>
                    <a:pt x="5394284" y="66768"/>
                  </a:lnTo>
                  <a:lnTo>
                    <a:pt x="5394284" y="319041"/>
                  </a:lnTo>
                  <a:lnTo>
                    <a:pt x="5320805" y="319041"/>
                  </a:lnTo>
                  <a:lnTo>
                    <a:pt x="5226332" y="180526"/>
                  </a:lnTo>
                  <a:lnTo>
                    <a:pt x="5226332" y="319041"/>
                  </a:lnTo>
                  <a:lnTo>
                    <a:pt x="5153025" y="319041"/>
                  </a:lnTo>
                  <a:close/>
                  <a:moveTo>
                    <a:pt x="4945805" y="66768"/>
                  </a:moveTo>
                  <a:lnTo>
                    <a:pt x="5030835" y="66768"/>
                  </a:lnTo>
                  <a:lnTo>
                    <a:pt x="5125631" y="319041"/>
                  </a:lnTo>
                  <a:lnTo>
                    <a:pt x="5043999" y="319041"/>
                  </a:lnTo>
                  <a:lnTo>
                    <a:pt x="5031379" y="277397"/>
                  </a:lnTo>
                  <a:lnTo>
                    <a:pt x="4942877" y="277397"/>
                  </a:lnTo>
                  <a:lnTo>
                    <a:pt x="4930581" y="319041"/>
                  </a:lnTo>
                  <a:lnTo>
                    <a:pt x="4850987" y="319041"/>
                  </a:lnTo>
                  <a:close/>
                  <a:moveTo>
                    <a:pt x="4250480" y="66768"/>
                  </a:moveTo>
                  <a:lnTo>
                    <a:pt x="4335510" y="66768"/>
                  </a:lnTo>
                  <a:lnTo>
                    <a:pt x="4430306" y="319041"/>
                  </a:lnTo>
                  <a:lnTo>
                    <a:pt x="4348675" y="319041"/>
                  </a:lnTo>
                  <a:lnTo>
                    <a:pt x="4336053" y="277397"/>
                  </a:lnTo>
                  <a:lnTo>
                    <a:pt x="4247552" y="277397"/>
                  </a:lnTo>
                  <a:lnTo>
                    <a:pt x="4235256" y="319041"/>
                  </a:lnTo>
                  <a:lnTo>
                    <a:pt x="4155663" y="319041"/>
                  </a:lnTo>
                  <a:close/>
                  <a:moveTo>
                    <a:pt x="4050706" y="66768"/>
                  </a:moveTo>
                  <a:lnTo>
                    <a:pt x="4128832" y="66768"/>
                  </a:lnTo>
                  <a:lnTo>
                    <a:pt x="4128832" y="319041"/>
                  </a:lnTo>
                  <a:lnTo>
                    <a:pt x="4050706" y="319041"/>
                  </a:lnTo>
                  <a:close/>
                  <a:moveTo>
                    <a:pt x="3324225" y="66768"/>
                  </a:moveTo>
                  <a:lnTo>
                    <a:pt x="3397016" y="66768"/>
                  </a:lnTo>
                  <a:lnTo>
                    <a:pt x="3492005" y="206338"/>
                  </a:lnTo>
                  <a:lnTo>
                    <a:pt x="3492005" y="66768"/>
                  </a:lnTo>
                  <a:lnTo>
                    <a:pt x="3565485" y="66768"/>
                  </a:lnTo>
                  <a:lnTo>
                    <a:pt x="3565485" y="319041"/>
                  </a:lnTo>
                  <a:lnTo>
                    <a:pt x="3492005" y="319041"/>
                  </a:lnTo>
                  <a:lnTo>
                    <a:pt x="3397532" y="180526"/>
                  </a:lnTo>
                  <a:lnTo>
                    <a:pt x="3397532" y="319041"/>
                  </a:lnTo>
                  <a:lnTo>
                    <a:pt x="3324225" y="319041"/>
                  </a:lnTo>
                  <a:close/>
                  <a:moveTo>
                    <a:pt x="2819228" y="66768"/>
                  </a:moveTo>
                  <a:lnTo>
                    <a:pt x="2897181" y="66768"/>
                  </a:lnTo>
                  <a:lnTo>
                    <a:pt x="2897181" y="155047"/>
                  </a:lnTo>
                  <a:lnTo>
                    <a:pt x="2982362" y="155047"/>
                  </a:lnTo>
                  <a:lnTo>
                    <a:pt x="2982362" y="66768"/>
                  </a:lnTo>
                  <a:lnTo>
                    <a:pt x="3060660" y="66768"/>
                  </a:lnTo>
                  <a:lnTo>
                    <a:pt x="3060660" y="319041"/>
                  </a:lnTo>
                  <a:lnTo>
                    <a:pt x="2982362" y="319041"/>
                  </a:lnTo>
                  <a:lnTo>
                    <a:pt x="2982362" y="216996"/>
                  </a:lnTo>
                  <a:lnTo>
                    <a:pt x="2897181" y="216996"/>
                  </a:lnTo>
                  <a:lnTo>
                    <a:pt x="2897181" y="319041"/>
                  </a:lnTo>
                  <a:lnTo>
                    <a:pt x="2819228" y="319041"/>
                  </a:lnTo>
                  <a:close/>
                  <a:moveTo>
                    <a:pt x="2524125" y="66768"/>
                  </a:moveTo>
                  <a:lnTo>
                    <a:pt x="2596916" y="66768"/>
                  </a:lnTo>
                  <a:lnTo>
                    <a:pt x="2691905" y="206338"/>
                  </a:lnTo>
                  <a:lnTo>
                    <a:pt x="2691905" y="66768"/>
                  </a:lnTo>
                  <a:lnTo>
                    <a:pt x="2765385" y="66768"/>
                  </a:lnTo>
                  <a:lnTo>
                    <a:pt x="2765385" y="319041"/>
                  </a:lnTo>
                  <a:lnTo>
                    <a:pt x="2691905" y="319041"/>
                  </a:lnTo>
                  <a:lnTo>
                    <a:pt x="2597432" y="180526"/>
                  </a:lnTo>
                  <a:lnTo>
                    <a:pt x="2597432" y="319041"/>
                  </a:lnTo>
                  <a:lnTo>
                    <a:pt x="2524125" y="319041"/>
                  </a:lnTo>
                  <a:close/>
                  <a:moveTo>
                    <a:pt x="1875909" y="66768"/>
                  </a:moveTo>
                  <a:lnTo>
                    <a:pt x="1953862" y="66768"/>
                  </a:lnTo>
                  <a:lnTo>
                    <a:pt x="1953862" y="256919"/>
                  </a:lnTo>
                  <a:lnTo>
                    <a:pt x="2075524" y="256919"/>
                  </a:lnTo>
                  <a:lnTo>
                    <a:pt x="2075524" y="319041"/>
                  </a:lnTo>
                  <a:lnTo>
                    <a:pt x="1875909" y="319041"/>
                  </a:lnTo>
                  <a:close/>
                  <a:moveTo>
                    <a:pt x="1669205" y="66768"/>
                  </a:moveTo>
                  <a:lnTo>
                    <a:pt x="1754235" y="66768"/>
                  </a:lnTo>
                  <a:lnTo>
                    <a:pt x="1849031" y="319041"/>
                  </a:lnTo>
                  <a:lnTo>
                    <a:pt x="1767400" y="319041"/>
                  </a:lnTo>
                  <a:lnTo>
                    <a:pt x="1754778" y="277397"/>
                  </a:lnTo>
                  <a:lnTo>
                    <a:pt x="1666277" y="277397"/>
                  </a:lnTo>
                  <a:lnTo>
                    <a:pt x="1653981" y="319041"/>
                  </a:lnTo>
                  <a:lnTo>
                    <a:pt x="1574387" y="319041"/>
                  </a:lnTo>
                  <a:close/>
                  <a:moveTo>
                    <a:pt x="1336142" y="66768"/>
                  </a:moveTo>
                  <a:lnTo>
                    <a:pt x="1556752" y="66768"/>
                  </a:lnTo>
                  <a:lnTo>
                    <a:pt x="1556752" y="117188"/>
                  </a:lnTo>
                  <a:lnTo>
                    <a:pt x="1415138" y="264835"/>
                  </a:lnTo>
                  <a:lnTo>
                    <a:pt x="1561914" y="264835"/>
                  </a:lnTo>
                  <a:lnTo>
                    <a:pt x="1561914" y="319041"/>
                  </a:lnTo>
                  <a:lnTo>
                    <a:pt x="1322547" y="319041"/>
                  </a:lnTo>
                  <a:lnTo>
                    <a:pt x="1322547" y="266728"/>
                  </a:lnTo>
                  <a:lnTo>
                    <a:pt x="1462679" y="120630"/>
                  </a:lnTo>
                  <a:lnTo>
                    <a:pt x="1336142" y="120630"/>
                  </a:lnTo>
                  <a:close/>
                  <a:moveTo>
                    <a:pt x="884448" y="66768"/>
                  </a:moveTo>
                  <a:lnTo>
                    <a:pt x="986966" y="66768"/>
                  </a:lnTo>
                  <a:lnTo>
                    <a:pt x="1026502" y="220266"/>
                  </a:lnTo>
                  <a:lnTo>
                    <a:pt x="1065756" y="66768"/>
                  </a:lnTo>
                  <a:lnTo>
                    <a:pt x="1168212" y="66768"/>
                  </a:lnTo>
                  <a:lnTo>
                    <a:pt x="1168212" y="319041"/>
                  </a:lnTo>
                  <a:lnTo>
                    <a:pt x="1104370" y="319041"/>
                  </a:lnTo>
                  <a:lnTo>
                    <a:pt x="1104370" y="126653"/>
                  </a:lnTo>
                  <a:lnTo>
                    <a:pt x="1055178" y="319041"/>
                  </a:lnTo>
                  <a:lnTo>
                    <a:pt x="997391" y="319041"/>
                  </a:lnTo>
                  <a:lnTo>
                    <a:pt x="948291" y="126653"/>
                  </a:lnTo>
                  <a:lnTo>
                    <a:pt x="948291" y="319041"/>
                  </a:lnTo>
                  <a:lnTo>
                    <a:pt x="884448" y="319041"/>
                  </a:lnTo>
                  <a:close/>
                  <a:moveTo>
                    <a:pt x="295103" y="66768"/>
                  </a:moveTo>
                  <a:lnTo>
                    <a:pt x="373056" y="66768"/>
                  </a:lnTo>
                  <a:lnTo>
                    <a:pt x="373056" y="155047"/>
                  </a:lnTo>
                  <a:lnTo>
                    <a:pt x="458237" y="155047"/>
                  </a:lnTo>
                  <a:lnTo>
                    <a:pt x="458237" y="66768"/>
                  </a:lnTo>
                  <a:lnTo>
                    <a:pt x="536535" y="66768"/>
                  </a:lnTo>
                  <a:lnTo>
                    <a:pt x="536535" y="319041"/>
                  </a:lnTo>
                  <a:lnTo>
                    <a:pt x="458237" y="319041"/>
                  </a:lnTo>
                  <a:lnTo>
                    <a:pt x="458237" y="216996"/>
                  </a:lnTo>
                  <a:lnTo>
                    <a:pt x="373056" y="216996"/>
                  </a:lnTo>
                  <a:lnTo>
                    <a:pt x="373056" y="319041"/>
                  </a:lnTo>
                  <a:lnTo>
                    <a:pt x="295103" y="319041"/>
                  </a:lnTo>
                  <a:close/>
                  <a:moveTo>
                    <a:pt x="0" y="66768"/>
                  </a:moveTo>
                  <a:lnTo>
                    <a:pt x="72791" y="66768"/>
                  </a:lnTo>
                  <a:lnTo>
                    <a:pt x="167780" y="206338"/>
                  </a:lnTo>
                  <a:lnTo>
                    <a:pt x="167780" y="66768"/>
                  </a:lnTo>
                  <a:lnTo>
                    <a:pt x="241260" y="66768"/>
                  </a:lnTo>
                  <a:lnTo>
                    <a:pt x="241260" y="319041"/>
                  </a:lnTo>
                  <a:lnTo>
                    <a:pt x="167780" y="319041"/>
                  </a:lnTo>
                  <a:lnTo>
                    <a:pt x="73307" y="180526"/>
                  </a:lnTo>
                  <a:lnTo>
                    <a:pt x="73307" y="319041"/>
                  </a:lnTo>
                  <a:lnTo>
                    <a:pt x="0" y="319041"/>
                  </a:lnTo>
                  <a:close/>
                  <a:moveTo>
                    <a:pt x="4577641" y="62466"/>
                  </a:moveTo>
                  <a:cubicBezTo>
                    <a:pt x="4619630" y="62466"/>
                    <a:pt x="4651981" y="73738"/>
                    <a:pt x="4674696" y="96280"/>
                  </a:cubicBezTo>
                  <a:cubicBezTo>
                    <a:pt x="4697411" y="118823"/>
                    <a:pt x="4708768" y="150400"/>
                    <a:pt x="4708768" y="191012"/>
                  </a:cubicBezTo>
                  <a:cubicBezTo>
                    <a:pt x="4708768" y="220495"/>
                    <a:pt x="4703806" y="244673"/>
                    <a:pt x="4693883" y="263545"/>
                  </a:cubicBezTo>
                  <a:cubicBezTo>
                    <a:pt x="4683960" y="282416"/>
                    <a:pt x="4669620" y="297101"/>
                    <a:pt x="4650863" y="307598"/>
                  </a:cubicBezTo>
                  <a:cubicBezTo>
                    <a:pt x="4632106" y="318095"/>
                    <a:pt x="4608731" y="323343"/>
                    <a:pt x="4580739" y="323343"/>
                  </a:cubicBezTo>
                  <a:cubicBezTo>
                    <a:pt x="4552288" y="323343"/>
                    <a:pt x="4528741" y="318812"/>
                    <a:pt x="4510099" y="309749"/>
                  </a:cubicBezTo>
                  <a:cubicBezTo>
                    <a:pt x="4491457" y="300686"/>
                    <a:pt x="4476342" y="286346"/>
                    <a:pt x="4464755" y="266728"/>
                  </a:cubicBezTo>
                  <a:cubicBezTo>
                    <a:pt x="4453169" y="247111"/>
                    <a:pt x="4447375" y="222560"/>
                    <a:pt x="4447375" y="193077"/>
                  </a:cubicBezTo>
                  <a:cubicBezTo>
                    <a:pt x="4447375" y="151892"/>
                    <a:pt x="4458847" y="119827"/>
                    <a:pt x="4481791" y="96883"/>
                  </a:cubicBezTo>
                  <a:cubicBezTo>
                    <a:pt x="4504736" y="73938"/>
                    <a:pt x="4536686" y="62466"/>
                    <a:pt x="4577641" y="62466"/>
                  </a:cubicBezTo>
                  <a:close/>
                  <a:moveTo>
                    <a:pt x="3878642" y="62466"/>
                  </a:moveTo>
                  <a:cubicBezTo>
                    <a:pt x="3906519" y="62466"/>
                    <a:pt x="3927370" y="64990"/>
                    <a:pt x="3941194" y="70038"/>
                  </a:cubicBezTo>
                  <a:cubicBezTo>
                    <a:pt x="3955018" y="75086"/>
                    <a:pt x="3966490" y="82915"/>
                    <a:pt x="3975611" y="93527"/>
                  </a:cubicBezTo>
                  <a:cubicBezTo>
                    <a:pt x="3984731" y="104139"/>
                    <a:pt x="3991586" y="117590"/>
                    <a:pt x="3996174" y="133880"/>
                  </a:cubicBezTo>
                  <a:lnTo>
                    <a:pt x="3920974" y="147303"/>
                  </a:lnTo>
                  <a:cubicBezTo>
                    <a:pt x="3917877" y="137781"/>
                    <a:pt x="3912628" y="130496"/>
                    <a:pt x="3905229" y="125448"/>
                  </a:cubicBezTo>
                  <a:cubicBezTo>
                    <a:pt x="3897829" y="120401"/>
                    <a:pt x="3888394" y="117877"/>
                    <a:pt x="3876921" y="117877"/>
                  </a:cubicBezTo>
                  <a:cubicBezTo>
                    <a:pt x="3859828" y="117877"/>
                    <a:pt x="3846205" y="123814"/>
                    <a:pt x="3836052" y="135687"/>
                  </a:cubicBezTo>
                  <a:cubicBezTo>
                    <a:pt x="3825899" y="147561"/>
                    <a:pt x="3820822" y="166347"/>
                    <a:pt x="3820822" y="192044"/>
                  </a:cubicBezTo>
                  <a:cubicBezTo>
                    <a:pt x="3820822" y="219348"/>
                    <a:pt x="3825956" y="238851"/>
                    <a:pt x="3836224" y="250552"/>
                  </a:cubicBezTo>
                  <a:cubicBezTo>
                    <a:pt x="3846491" y="262254"/>
                    <a:pt x="3860803" y="268105"/>
                    <a:pt x="3879158" y="268105"/>
                  </a:cubicBezTo>
                  <a:cubicBezTo>
                    <a:pt x="3887877" y="268105"/>
                    <a:pt x="3896195" y="266843"/>
                    <a:pt x="3904110" y="264319"/>
                  </a:cubicBezTo>
                  <a:cubicBezTo>
                    <a:pt x="3912026" y="261795"/>
                    <a:pt x="3921089" y="257493"/>
                    <a:pt x="3931299" y="251413"/>
                  </a:cubicBezTo>
                  <a:lnTo>
                    <a:pt x="3931299" y="227665"/>
                  </a:lnTo>
                  <a:lnTo>
                    <a:pt x="3879158" y="227665"/>
                  </a:lnTo>
                  <a:lnTo>
                    <a:pt x="3879158" y="175180"/>
                  </a:lnTo>
                  <a:lnTo>
                    <a:pt x="3999616" y="175180"/>
                  </a:lnTo>
                  <a:lnTo>
                    <a:pt x="3999616" y="282732"/>
                  </a:lnTo>
                  <a:cubicBezTo>
                    <a:pt x="3976557" y="298449"/>
                    <a:pt x="3956165" y="309146"/>
                    <a:pt x="3938441" y="314825"/>
                  </a:cubicBezTo>
                  <a:cubicBezTo>
                    <a:pt x="3920716" y="320504"/>
                    <a:pt x="3899693" y="323343"/>
                    <a:pt x="3875373" y="323343"/>
                  </a:cubicBezTo>
                  <a:cubicBezTo>
                    <a:pt x="3845430" y="323343"/>
                    <a:pt x="3821023" y="318238"/>
                    <a:pt x="3802151" y="308028"/>
                  </a:cubicBezTo>
                  <a:cubicBezTo>
                    <a:pt x="3783280" y="297818"/>
                    <a:pt x="3768653" y="282617"/>
                    <a:pt x="3758270" y="262426"/>
                  </a:cubicBezTo>
                  <a:cubicBezTo>
                    <a:pt x="3747888" y="242235"/>
                    <a:pt x="3742697" y="219061"/>
                    <a:pt x="3742697" y="192905"/>
                  </a:cubicBezTo>
                  <a:cubicBezTo>
                    <a:pt x="3742697" y="165372"/>
                    <a:pt x="3748376" y="141423"/>
                    <a:pt x="3759733" y="121060"/>
                  </a:cubicBezTo>
                  <a:cubicBezTo>
                    <a:pt x="3771091" y="100697"/>
                    <a:pt x="3787725" y="85238"/>
                    <a:pt x="3809637" y="74684"/>
                  </a:cubicBezTo>
                  <a:cubicBezTo>
                    <a:pt x="3826730" y="66539"/>
                    <a:pt x="3849732" y="62466"/>
                    <a:pt x="3878642" y="62466"/>
                  </a:cubicBezTo>
                  <a:close/>
                  <a:moveTo>
                    <a:pt x="2224966" y="62466"/>
                  </a:moveTo>
                  <a:cubicBezTo>
                    <a:pt x="2266954" y="62466"/>
                    <a:pt x="2299306" y="73738"/>
                    <a:pt x="2322021" y="96280"/>
                  </a:cubicBezTo>
                  <a:cubicBezTo>
                    <a:pt x="2344736" y="118823"/>
                    <a:pt x="2356093" y="150400"/>
                    <a:pt x="2356093" y="191012"/>
                  </a:cubicBezTo>
                  <a:cubicBezTo>
                    <a:pt x="2356093" y="220495"/>
                    <a:pt x="2351131" y="244673"/>
                    <a:pt x="2341208" y="263545"/>
                  </a:cubicBezTo>
                  <a:cubicBezTo>
                    <a:pt x="2331285" y="282416"/>
                    <a:pt x="2316944" y="297101"/>
                    <a:pt x="2298187" y="307598"/>
                  </a:cubicBezTo>
                  <a:cubicBezTo>
                    <a:pt x="2279430" y="318095"/>
                    <a:pt x="2256056" y="323343"/>
                    <a:pt x="2228064" y="323343"/>
                  </a:cubicBezTo>
                  <a:cubicBezTo>
                    <a:pt x="2199613" y="323343"/>
                    <a:pt x="2176066" y="318812"/>
                    <a:pt x="2157424" y="309749"/>
                  </a:cubicBezTo>
                  <a:cubicBezTo>
                    <a:pt x="2138782" y="300686"/>
                    <a:pt x="2123667" y="286346"/>
                    <a:pt x="2112080" y="266728"/>
                  </a:cubicBezTo>
                  <a:cubicBezTo>
                    <a:pt x="2100493" y="247111"/>
                    <a:pt x="2094700" y="222560"/>
                    <a:pt x="2094700" y="193077"/>
                  </a:cubicBezTo>
                  <a:cubicBezTo>
                    <a:pt x="2094700" y="151892"/>
                    <a:pt x="2106172" y="119827"/>
                    <a:pt x="2129116" y="96883"/>
                  </a:cubicBezTo>
                  <a:cubicBezTo>
                    <a:pt x="2152061" y="73938"/>
                    <a:pt x="2184011" y="62466"/>
                    <a:pt x="2224966" y="62466"/>
                  </a:cubicBezTo>
                  <a:close/>
                  <a:moveTo>
                    <a:pt x="710491" y="62466"/>
                  </a:moveTo>
                  <a:cubicBezTo>
                    <a:pt x="752479" y="62466"/>
                    <a:pt x="784831" y="73738"/>
                    <a:pt x="807546" y="96280"/>
                  </a:cubicBezTo>
                  <a:cubicBezTo>
                    <a:pt x="830261" y="118823"/>
                    <a:pt x="841618" y="150400"/>
                    <a:pt x="841618" y="191012"/>
                  </a:cubicBezTo>
                  <a:cubicBezTo>
                    <a:pt x="841618" y="220495"/>
                    <a:pt x="836657" y="244673"/>
                    <a:pt x="826733" y="263545"/>
                  </a:cubicBezTo>
                  <a:cubicBezTo>
                    <a:pt x="816810" y="282416"/>
                    <a:pt x="802470" y="297101"/>
                    <a:pt x="783712" y="307598"/>
                  </a:cubicBezTo>
                  <a:cubicBezTo>
                    <a:pt x="764955" y="318095"/>
                    <a:pt x="741581" y="323343"/>
                    <a:pt x="713589" y="323343"/>
                  </a:cubicBezTo>
                  <a:cubicBezTo>
                    <a:pt x="685138" y="323343"/>
                    <a:pt x="661591" y="318812"/>
                    <a:pt x="642949" y="309749"/>
                  </a:cubicBezTo>
                  <a:cubicBezTo>
                    <a:pt x="624307" y="300686"/>
                    <a:pt x="609192" y="286346"/>
                    <a:pt x="597605" y="266728"/>
                  </a:cubicBezTo>
                  <a:cubicBezTo>
                    <a:pt x="586018" y="247111"/>
                    <a:pt x="580225" y="222560"/>
                    <a:pt x="580225" y="193077"/>
                  </a:cubicBezTo>
                  <a:cubicBezTo>
                    <a:pt x="580225" y="151892"/>
                    <a:pt x="591697" y="119827"/>
                    <a:pt x="614641" y="96883"/>
                  </a:cubicBezTo>
                  <a:cubicBezTo>
                    <a:pt x="637586" y="73938"/>
                    <a:pt x="669536" y="62466"/>
                    <a:pt x="710491" y="62466"/>
                  </a:cubicBezTo>
                  <a:close/>
                  <a:moveTo>
                    <a:pt x="3193833" y="28394"/>
                  </a:moveTo>
                  <a:cubicBezTo>
                    <a:pt x="3197504" y="28394"/>
                    <a:pt x="3200601" y="28451"/>
                    <a:pt x="3203125" y="28566"/>
                  </a:cubicBezTo>
                  <a:cubicBezTo>
                    <a:pt x="3205649" y="28681"/>
                    <a:pt x="3207771" y="28996"/>
                    <a:pt x="3209492" y="29512"/>
                  </a:cubicBezTo>
                  <a:cubicBezTo>
                    <a:pt x="3211213" y="30029"/>
                    <a:pt x="3212762" y="30746"/>
                    <a:pt x="3214139" y="31663"/>
                  </a:cubicBezTo>
                  <a:cubicBezTo>
                    <a:pt x="3215515" y="32581"/>
                    <a:pt x="3216949" y="33843"/>
                    <a:pt x="3218441" y="35449"/>
                  </a:cubicBezTo>
                  <a:lnTo>
                    <a:pt x="3252513" y="72275"/>
                  </a:lnTo>
                  <a:cubicBezTo>
                    <a:pt x="3254004" y="73881"/>
                    <a:pt x="3254893" y="75229"/>
                    <a:pt x="3255180" y="76319"/>
                  </a:cubicBezTo>
                  <a:cubicBezTo>
                    <a:pt x="3255467" y="77409"/>
                    <a:pt x="3255123" y="78269"/>
                    <a:pt x="3254148" y="78900"/>
                  </a:cubicBezTo>
                  <a:cubicBezTo>
                    <a:pt x="3253172" y="79531"/>
                    <a:pt x="3251480" y="79961"/>
                    <a:pt x="3249071" y="80191"/>
                  </a:cubicBezTo>
                  <a:cubicBezTo>
                    <a:pt x="3246662" y="80420"/>
                    <a:pt x="3243450" y="80535"/>
                    <a:pt x="3239435" y="80535"/>
                  </a:cubicBezTo>
                  <a:cubicBezTo>
                    <a:pt x="3234731" y="80535"/>
                    <a:pt x="3230888" y="80449"/>
                    <a:pt x="3227905" y="80277"/>
                  </a:cubicBezTo>
                  <a:cubicBezTo>
                    <a:pt x="3224922" y="80105"/>
                    <a:pt x="3222542" y="79818"/>
                    <a:pt x="3220764" y="79416"/>
                  </a:cubicBezTo>
                  <a:cubicBezTo>
                    <a:pt x="3218985" y="79015"/>
                    <a:pt x="3217609" y="78470"/>
                    <a:pt x="3216634" y="77782"/>
                  </a:cubicBezTo>
                  <a:cubicBezTo>
                    <a:pt x="3215658" y="77093"/>
                    <a:pt x="3214712" y="76233"/>
                    <a:pt x="3213794" y="75200"/>
                  </a:cubicBezTo>
                  <a:lnTo>
                    <a:pt x="3193489" y="51625"/>
                  </a:lnTo>
                  <a:lnTo>
                    <a:pt x="3172495" y="74684"/>
                  </a:lnTo>
                  <a:cubicBezTo>
                    <a:pt x="3171462" y="75946"/>
                    <a:pt x="3170458" y="76921"/>
                    <a:pt x="3169483" y="77609"/>
                  </a:cubicBezTo>
                  <a:cubicBezTo>
                    <a:pt x="3168508" y="78298"/>
                    <a:pt x="3167131" y="78871"/>
                    <a:pt x="3165353" y="79330"/>
                  </a:cubicBezTo>
                  <a:cubicBezTo>
                    <a:pt x="3163575" y="79789"/>
                    <a:pt x="3161252" y="80105"/>
                    <a:pt x="3158384" y="80277"/>
                  </a:cubicBezTo>
                  <a:cubicBezTo>
                    <a:pt x="3155516" y="80449"/>
                    <a:pt x="3151673" y="80535"/>
                    <a:pt x="3146854" y="80535"/>
                  </a:cubicBezTo>
                  <a:cubicBezTo>
                    <a:pt x="3142954" y="80535"/>
                    <a:pt x="3139856" y="80391"/>
                    <a:pt x="3137562" y="80105"/>
                  </a:cubicBezTo>
                  <a:cubicBezTo>
                    <a:pt x="3135267" y="79818"/>
                    <a:pt x="3133632" y="79359"/>
                    <a:pt x="3132657" y="78728"/>
                  </a:cubicBezTo>
                  <a:cubicBezTo>
                    <a:pt x="3131682" y="78097"/>
                    <a:pt x="3131309" y="77265"/>
                    <a:pt x="3131539" y="76233"/>
                  </a:cubicBezTo>
                  <a:cubicBezTo>
                    <a:pt x="3131768" y="75200"/>
                    <a:pt x="3132571" y="73881"/>
                    <a:pt x="3133948" y="72275"/>
                  </a:cubicBezTo>
                  <a:lnTo>
                    <a:pt x="3167504" y="35449"/>
                  </a:lnTo>
                  <a:cubicBezTo>
                    <a:pt x="3168766" y="33958"/>
                    <a:pt x="3170143" y="32753"/>
                    <a:pt x="3171634" y="31836"/>
                  </a:cubicBezTo>
                  <a:cubicBezTo>
                    <a:pt x="3173125" y="30918"/>
                    <a:pt x="3174875" y="30201"/>
                    <a:pt x="3176883" y="29684"/>
                  </a:cubicBezTo>
                  <a:cubicBezTo>
                    <a:pt x="3178890" y="29168"/>
                    <a:pt x="3181271" y="28824"/>
                    <a:pt x="3184024" y="28652"/>
                  </a:cubicBezTo>
                  <a:cubicBezTo>
                    <a:pt x="3186777" y="28480"/>
                    <a:pt x="3190047" y="28394"/>
                    <a:pt x="3193833" y="28394"/>
                  </a:cubicBezTo>
                  <a:close/>
                  <a:moveTo>
                    <a:pt x="4985728" y="0"/>
                  </a:moveTo>
                  <a:lnTo>
                    <a:pt x="5045957" y="0"/>
                  </a:lnTo>
                  <a:lnTo>
                    <a:pt x="4990374" y="51453"/>
                  </a:lnTo>
                  <a:lnTo>
                    <a:pt x="4956818" y="51453"/>
                  </a:lnTo>
                  <a:close/>
                  <a:moveTo>
                    <a:pt x="4290403" y="0"/>
                  </a:moveTo>
                  <a:lnTo>
                    <a:pt x="4350632" y="0"/>
                  </a:lnTo>
                  <a:lnTo>
                    <a:pt x="4295049" y="51453"/>
                  </a:lnTo>
                  <a:lnTo>
                    <a:pt x="4261493" y="51453"/>
                  </a:lnTo>
                  <a:close/>
                  <a:moveTo>
                    <a:pt x="709115" y="0"/>
                  </a:moveTo>
                  <a:lnTo>
                    <a:pt x="769344" y="0"/>
                  </a:lnTo>
                  <a:lnTo>
                    <a:pt x="713761" y="51453"/>
                  </a:lnTo>
                  <a:lnTo>
                    <a:pt x="680205" y="5145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B1600C1-851B-3D79-630C-C1FDB7050652}"/>
                </a:ext>
              </a:extLst>
            </p:cNvPr>
            <p:cNvSpPr txBox="1"/>
            <p:nvPr userDrawn="1"/>
          </p:nvSpPr>
          <p:spPr>
            <a:xfrm>
              <a:off x="7055892" y="4133718"/>
              <a:ext cx="3562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/>
                <a:t>GIÁO ÁN ĐƯỢC CHIA SẺ TẠI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AC2275A-95FA-C4A7-D0C9-C48BC044AF57}"/>
                </a:ext>
              </a:extLst>
            </p:cNvPr>
            <p:cNvSpPr txBox="1"/>
            <p:nvPr userDrawn="1"/>
          </p:nvSpPr>
          <p:spPr>
            <a:xfrm>
              <a:off x="6278216" y="4476014"/>
              <a:ext cx="4326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https://www.hanhtranggiaovien.com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736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6805A4-FBFA-C02D-D0C5-63969C27D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7955B5-F212-CAD2-FDCE-122A0029A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82C762-7836-709F-016E-04E7E6B9D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DAE4-B29A-4090-9E27-4F68CB893466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E36D73-0E88-17FD-6108-1850E801B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277D87-3008-DEA4-D725-6CC1D090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1FCB-6399-4EAC-875D-CB4BE6B2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4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2AB5EA9-C29E-4CEA-BC93-ACF831D112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5B636E0-2DC1-0F37-69DF-9763A6B9A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BB49E0-168F-5831-BD5F-F56FD622A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DAE4-B29A-4090-9E27-4F68CB893466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DB15F8-B3B0-3766-E4A5-F10C8D56C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9B6410-0689-88A5-6DC2-42FC5AF7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1FCB-6399-4EAC-875D-CB4BE6B2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18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70606-CC19-4CBB-A2A0-0E336DE68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7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6D06C-3815-410D-9211-65414F3DD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73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62639-B07E-4334-8CD5-E93C61884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98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A3893-5FCD-4C8B-BB6B-AB9132E99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19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E753A-8BE3-4A59-8280-856670A6E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09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8FA15-3D84-47B3-93B1-EAE520B59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54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AB04-4BE7-4EA7-AA4F-BD4CB1B20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54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FEB8D-D36C-4825-B469-8E7970C00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1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B3CA07-0AFA-B363-B2AD-644C9418E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2EAAC9-F1D6-BFEA-D854-F0CDB3D26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FB04DF-BE53-8D74-C635-6C8CE7A1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DAE4-B29A-4090-9E27-4F68CB893466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0837E5-995E-408E-7E18-8376C1A9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DC4E04-1292-B186-E2C4-43D37F45F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1FCB-6399-4EAC-875D-CB4BE6B2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43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4F993-1181-44B2-93CB-EF91603D1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96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72C6-06C0-4262-B0F0-DD0852280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90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EA344-A124-4247-ACFA-990E21A74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52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DF8E125-37CE-0968-7424-BFC3CCFADF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3F8D545-1230-8969-ACB5-09CBF95531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701C391-E138-9614-CB31-80AB5FF30E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37EC4-CF84-4EFC-B37C-2F239FDFA01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5863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4A145D0-360E-3FA4-F924-BCA1A47EC7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413C219-2198-7B5E-F790-BB8A9B7C17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F4768DE-2E91-2432-2FCE-C60EDED002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2EDFE-F08C-4859-9DB8-E4942E1CCD8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1983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E85A162-64C7-18D9-3C4A-AB7EE17137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3A198B4-C64F-5A92-88D7-93CAB895BC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DF436F0-22A1-2C31-690C-9320FFCD2A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1465A3-EB88-4100-A821-6D686565B5A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2216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4D9E950-3A44-5D84-83FB-8DC1F87EE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764DB94-B95F-C687-5FD0-47FB9FC124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EF9AA1F-AFA2-6D2D-0F29-E059E2A964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4CBD08-8EDD-40C4-8F05-D9C7BB91F98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96935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9FAEB93-201A-63B4-B8B7-D06771822D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00EC140-3AAE-5481-A31A-B8786900AE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AA43590-2E18-ACF0-AB85-AEE43A6972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DB6C5-DD02-4E7F-88DF-84ABBC476E7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3653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60EE322-C087-A6FB-F52B-BBE8B2DE04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BEBEAB3-DDFE-338A-6EC5-5E302DA07E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68D3977-28C6-E603-1130-3770DEA45F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2A259B-3F32-425F-BBE6-2F59EC9F762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9140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A9DF160-1EA2-5A01-DF27-285C042488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7D2305D-C625-21EE-5CAB-90268EA195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6484C2B-6D3E-1C92-B96E-F5BBC03ED4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D7437C-6541-438E-804A-25D6CADF75D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25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34EAE-26F8-B3F4-A68F-B0F3621F1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C0D681-52B8-A39C-F957-FD1A84FAF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5DA23-ABF0-A81B-B158-9A55F98DC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DAE4-B29A-4090-9E27-4F68CB893466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1982D3-BBE1-A6C8-18D9-1A2077A9E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C0778-93B3-0A4D-89F6-201C7AC3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1FCB-6399-4EAC-875D-CB4BE6B2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85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3A8E954-B1B2-8497-5288-F8F340B816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E8B65FE-50DC-0744-AEDE-8927532A0C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D69C3AD-558B-EFA9-A891-35E4ED6A9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50984-3865-4ED8-AE55-454ECF9EA73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2675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9207C51-7D37-89BD-3C37-A3FFF392FE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3AB069F-3523-FE55-1984-3FA674205B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72AEBB4-C1A1-566D-9641-AFEC901ECB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192E01-80C6-45C6-BD00-7F8E864C858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288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A828228-FB32-AFE1-E442-D6861DA3D3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8A393BB-8137-2BFE-B46F-28AD7F4AB1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E0630BF-6C82-1FE9-57F1-80591C84C9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005F2E-E50A-4E72-BE2E-F2F444258E5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75122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65D6C9F-86EC-3AFB-B7D8-2C6217FE3E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7B6A015-F14E-7EBC-73D0-0D175087D1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3AE32C0-9896-098A-5AD5-8118BE86D8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B0E958-48F4-440A-8D81-949B960C979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1752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92DA8A2-5AE3-308E-348B-987CB2557C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E9F4A37-2E98-E941-B60D-0387D6ECAD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7CA4986-D807-6452-4FF3-685F04BF6A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49C1BE-1A81-4D10-A3F4-E7DF0D518B7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4793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93697EE-AB4C-D925-3012-5A2A5DB981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FDD3CC2-FF06-6839-2899-F2D95D9261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B4DEF2E-D1D3-DE95-500A-EF4828F526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50A3FA-1444-4A4F-AD84-C31C0FB4D16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3634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2D88344-9A54-5C4F-F492-68C9D3EBE6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5825E6D-6489-B275-AD9A-189D8E5EA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32C7E3E-0B39-BEF8-0E1C-7F0521C09A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7900C0-2AE4-45F6-9530-D984F7DF81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42035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6107012-74EC-F5CD-82D2-C8BEEEA94A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E7BCA50-1F13-64D7-E377-88F89C4D9B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4914825-D07C-CCBA-4F34-62F7A5FDB6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7332AB-1A92-4F0C-AC86-47B9CAA636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9116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694351A-A977-DBEE-B1E5-B2D488F25B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4DE6AEA-0649-4B2A-6E5A-DEB40F523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9D465D5-57E3-2EFB-FF18-4D757150B4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A8359-25BB-4FCC-982E-E420203DADE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22738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91F7E08-D487-BC3E-C558-B70959730B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BEB19FA-DD14-2843-0076-7668631B6E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F295C9D-31EA-3A74-781A-B01E154B6E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B544B4-FFE9-4DE6-A345-A40CB481036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098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765626-7292-A7D0-6A89-D846F9FD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0A2F95-5591-E71A-CA21-C52901958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47E6BAF-22A4-8C73-4AA8-C65814D80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86E264-A7E6-5D0E-AB82-0CF19111C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DAE4-B29A-4090-9E27-4F68CB893466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57E52C-4045-1EBD-C8DD-FBA00A48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6EDBC1-EC71-54FA-C35F-A3CEF00C4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1FCB-6399-4EAC-875D-CB4BE6B2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11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0E20B38-2ADD-C6ED-6471-49359D3313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63C66AC-845B-6A00-497B-D729FDBC1B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907C395-5101-BC66-CFB1-706F67AB32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ED6B0-C18F-4BEF-8A41-4EA8CEC3E07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18149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6EB01F8-9E72-C22F-F65C-C984218BD6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00EFB53-0350-7606-80ED-770B968363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B0EC987-C891-6345-5E05-18AAC93612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1F0D8D-34E4-455C-B210-C7EA7651952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64494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CD9A4BC-F8B7-2383-9747-CDD0DFE188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7FF373E-4348-746C-0A98-556AFBE280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6B597E4-4917-BC99-75A9-041018A50C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FD716-A8B2-41AC-8614-3303FD41942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1830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A6B417C-3271-01FD-D825-C234863A8B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017BB21-93FB-CAAC-B5DC-91DE6805CA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B6209EB-47D4-A496-1A16-C802F3930B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F4848-1C6D-4229-84C6-BD41AC503A7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49964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EC70666-A7F5-CCC7-0D8A-71967A87EC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E377D41-CE49-A703-DFE8-BBA933A3BD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38A1A35-9A45-B976-2BF1-5321E8B1B0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7A8F7-2BA1-46FB-A568-0128BACFC8E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63212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0A57FECA-5ED5-534C-BF2D-334F524EE0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0123F6FD-394F-93A6-BC60-F5DFE59A79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296FF00-673F-4989-A34F-7CA7101F8B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C6E43-390F-4D7F-BA47-88136514ECA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94581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758F1390-A2FB-6E42-B95F-30CD5689E6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DCC3A2BD-512F-EC4D-3822-BF890CAFA0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71674AC-47DF-80D2-1DBE-25E1F0D247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2D40B-E69B-4C8D-992D-D6B8414E3CF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07340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175BA77B-B9AF-02B1-7A93-F904B81066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B98B714-6EB2-DDB2-0896-41C34B723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826B4D6-40AB-5BC7-FA11-3F57781D34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4F435-606F-4A8C-AAE6-8E2797365D5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51731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3E893279-7E80-AF72-87BE-DBF1B51151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C4D198FE-BD02-82DB-C6FE-C7279C15E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5453066-3674-719A-5E99-F9FB273223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C40049-DE04-435A-91CA-A11DAD0F302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00530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309C9FED-86BF-2C7B-F417-AF83A2BA87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475D1450-E72E-E7ED-5C3E-2DE777A9B0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EB60674-7D21-4D1B-4DFE-7C1539519B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31A2A-C2A3-4DEE-AEDC-F2D6642B261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686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3E73C0-71FA-1A1C-A452-3DBF592F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365815-67A6-D804-E122-D8702BDBF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8887C3E-3BC6-7440-2B59-E77B01A0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E4955C6-0B40-1504-26B5-292AEE063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6C55C02-936A-43C6-6784-AEA7AF23B6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A4BF31A-66DE-91D5-D386-8489240D2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DAE4-B29A-4090-9E27-4F68CB893466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F2ADE26-85CF-FE2D-F4A5-F684149B4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6E397E6-C6DB-DB57-8046-96F0C2E4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1FCB-6399-4EAC-875D-CB4BE6B2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469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EE7D2AC-C469-D59E-8F90-B9A4C2E31D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C34CBA7-5E6A-159C-42EE-8B5D0C553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535E2F0-1F5B-1A23-BBFE-DAD1598C9D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2906C-A140-4AF1-8EF2-F9146C86EA0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72730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C93BBE83-8AE4-2CDA-97CF-21FFF025F1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7BB41A06-E53C-3CC5-2022-B401217B91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C5266C5E-8CBA-2DA4-9608-418C08E6BE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CF6972-5AE3-498A-B0EE-8FE3DBBD4B2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29730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8035B1C-53C3-E41F-1383-5FBC620433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0DDB624-A28B-9538-BDC7-CA82A6237C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D0CFFBB-D008-8AE4-7B91-8D2F7E576E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40EEA-BB99-48F2-BE31-01B56966CE5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44500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DB5AEBBD-A0AC-9901-C022-50EA5D2BD1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6FE49B69-5A62-3ABF-5448-138EE92055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F227B469-14C0-C146-977C-0A2E2358C1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445147-A475-4B00-96B2-EACF9277055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57694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7BCAEAB0-9934-FCCF-102A-C0D5E7B124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3EEC8F76-689F-0290-79EB-9E3292863A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BA20A42-5142-7E43-538E-7AC192FFA1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3D6E1-A0B5-4D5B-B4C7-58B2A1F6178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90291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C6CB6841-2371-A115-6212-BFC9F17346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75DB071C-67C8-2EDF-A637-E1B429E22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3DA5AB9-D717-3AAB-779C-5D8EDC88A6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13722-4572-4840-B709-09F3A58E797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7343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39484C2-DF4A-CC9E-8F28-390D334C6B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A580A87-1ED2-47B7-FB86-838F9F5A5A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B78F087-CCCD-B781-4432-F7B8D3A19B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3C987-16F9-4905-865F-D01E4AE2647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96182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2B27348-CAF3-BF42-5D51-2BB7B37C5A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393565C-33CE-8E41-E0FD-842F5326E3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880629B-DDAE-A8C7-3303-49629E0CAA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FE668-6A44-4737-B81C-B3965CA4AB0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9972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54025F4-E4D2-A809-9213-EB362DDE41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5DF4D00-0C03-89CA-34FE-36E817FB9D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4A31A58-29DA-9F36-8487-54F8886D04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F83B9-8D93-44F5-A54B-4C56B06E10C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8837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BC9896F-731B-1BE5-3D9D-CA8BB6F029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CD62B0A-9DA1-2EAB-1698-80B7A004D2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EF488F5-62BA-287D-0A41-8D112E9309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5BC38-6980-4D6E-82EB-DC5D694F2B6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837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A9EFFD-4AA6-2DF4-87BC-38CC1F620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1968443-4C65-4991-359B-2772B5308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DAE4-B29A-4090-9E27-4F68CB893466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FBCFB-CE21-EE49-C7D0-6AF118881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CAF093E-2781-B9C8-BAC1-842D08ABD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1FCB-6399-4EAC-875D-CB4BE6B2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00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234DCA1-4D61-9282-09D0-613D07DB68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4A0F217-0A3F-6002-1728-504CA6B25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AE74CFE-19C8-96B2-7EE5-35A4742CA3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CC4906-92AC-49BE-A361-F1F9DE2E7EB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5677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58F6BD7-E510-D7AD-AA57-24480E91B0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3DF1111-4FEC-B134-B75B-EC3D88DE1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99CB3B2-A233-9F6C-2487-210E6930C6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03C8E-B8D8-4B86-BAF6-01F8B53F1A8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85773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705631EA-EDD1-4D17-CF4E-1783621BD7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4297D2D-1059-E54E-5652-589F9B1AEF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4BB1CAF9-7BB0-AC53-C156-23403EF4A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90FD99-5C69-4A18-AE69-22CD005548B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633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A77CDE9-5473-4BF4-7C19-A5C972D14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DAE4-B29A-4090-9E27-4F68CB893466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6C83F93-479B-2432-9679-8AFD0073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08129DA-7A0E-F58A-7E6C-B46A1CBCE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1FCB-6399-4EAC-875D-CB4BE6B2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4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C6AE82-CF85-E647-60B3-2E5FEE8BC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ABCC09-BFBD-25B0-94B9-512CB3532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3E8F90-3747-E4BD-98BB-437FC5BC6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EABF37-B047-7F1E-7CE4-FBED557D7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DAE4-B29A-4090-9E27-4F68CB893466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AA0AF4-017F-866D-63FD-BC1A4163F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89A574-B770-8A40-4F63-198F2484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1FCB-6399-4EAC-875D-CB4BE6B2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9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8C5E0-140F-2A39-8B8E-BE16F5F5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A1A5695-3DDA-825A-7E84-5C1FE5736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D874CE6-37BF-EF00-3B61-65E3A8940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40877F-E0B2-85F7-842B-5B90B8013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DAE4-B29A-4090-9E27-4F68CB893466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B0A5CF-F7D1-86F2-5B42-95631955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B431D8-A032-5F78-783D-CE33301E5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1FCB-6399-4EAC-875D-CB4BE6B2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0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41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171C4444-3711-2188-99F7-CBDDEC004C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A8B9A1-8849-5B14-2DDD-92B4E7C9D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35EF69-E27B-192B-FEA5-5A1EE4C5B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44D4D8-0B1C-3B04-1750-B5718EEBE2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9DAE4-B29A-4090-9E27-4F68CB893466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441486-02C2-F8E1-EE60-5FFC4248E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2D1A57-DBD4-0E39-41CC-182F8164B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51FCB-6399-4EAC-875D-CB4BE6B22F0F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BFD3EC5-C78E-3546-285D-2541888FFDB6}"/>
              </a:ext>
            </a:extLst>
          </p:cNvPr>
          <p:cNvGrpSpPr/>
          <p:nvPr userDrawn="1"/>
        </p:nvGrpSpPr>
        <p:grpSpPr>
          <a:xfrm>
            <a:off x="-3759946" y="1303112"/>
            <a:ext cx="4326052" cy="2928084"/>
            <a:chOff x="6278216" y="1917262"/>
            <a:chExt cx="4339742" cy="292808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9CC65FB1-0A03-777A-4530-7832ABDB06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60" y="2206135"/>
              <a:ext cx="2313051" cy="1985355"/>
            </a:xfrm>
            <a:prstGeom prst="rect">
              <a:avLst/>
            </a:prstGeom>
          </p:spPr>
        </p:pic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15F113AB-4479-803C-6799-E58B93C8FB0C}"/>
                </a:ext>
              </a:extLst>
            </p:cNvPr>
            <p:cNvSpPr/>
            <p:nvPr userDrawn="1"/>
          </p:nvSpPr>
          <p:spPr>
            <a:xfrm>
              <a:off x="6678548" y="1917262"/>
              <a:ext cx="3140771" cy="367646"/>
            </a:xfrm>
            <a:custGeom>
              <a:avLst/>
              <a:gdLst/>
              <a:ahLst/>
              <a:cxnLst/>
              <a:rect l="l" t="t" r="r" b="b"/>
              <a:pathLst>
                <a:path w="5394284" h="376517">
                  <a:moveTo>
                    <a:pt x="3192972" y="333324"/>
                  </a:moveTo>
                  <a:cubicBezTo>
                    <a:pt x="3197561" y="333324"/>
                    <a:pt x="3201376" y="333697"/>
                    <a:pt x="3204416" y="334443"/>
                  </a:cubicBezTo>
                  <a:cubicBezTo>
                    <a:pt x="3207456" y="335188"/>
                    <a:pt x="3209865" y="336393"/>
                    <a:pt x="3211643" y="338056"/>
                  </a:cubicBezTo>
                  <a:cubicBezTo>
                    <a:pt x="3213421" y="339720"/>
                    <a:pt x="3214683" y="341900"/>
                    <a:pt x="3215429" y="344595"/>
                  </a:cubicBezTo>
                  <a:cubicBezTo>
                    <a:pt x="3216175" y="347291"/>
                    <a:pt x="3216548" y="350590"/>
                    <a:pt x="3216548" y="354490"/>
                  </a:cubicBezTo>
                  <a:cubicBezTo>
                    <a:pt x="3216548" y="358620"/>
                    <a:pt x="3216175" y="362091"/>
                    <a:pt x="3215429" y="364901"/>
                  </a:cubicBezTo>
                  <a:cubicBezTo>
                    <a:pt x="3214683" y="367712"/>
                    <a:pt x="3213393" y="369978"/>
                    <a:pt x="3211557" y="371698"/>
                  </a:cubicBezTo>
                  <a:cubicBezTo>
                    <a:pt x="3209722" y="373419"/>
                    <a:pt x="3207255" y="374653"/>
                    <a:pt x="3204158" y="375398"/>
                  </a:cubicBezTo>
                  <a:cubicBezTo>
                    <a:pt x="3201060" y="376144"/>
                    <a:pt x="3197217" y="376517"/>
                    <a:pt x="3192628" y="376517"/>
                  </a:cubicBezTo>
                  <a:cubicBezTo>
                    <a:pt x="3188039" y="376517"/>
                    <a:pt x="3184225" y="376144"/>
                    <a:pt x="3181185" y="375398"/>
                  </a:cubicBezTo>
                  <a:cubicBezTo>
                    <a:pt x="3178144" y="374653"/>
                    <a:pt x="3175707" y="373448"/>
                    <a:pt x="3173871" y="371785"/>
                  </a:cubicBezTo>
                  <a:cubicBezTo>
                    <a:pt x="3172036" y="370121"/>
                    <a:pt x="3170745" y="367941"/>
                    <a:pt x="3169999" y="365245"/>
                  </a:cubicBezTo>
                  <a:cubicBezTo>
                    <a:pt x="3169253" y="362549"/>
                    <a:pt x="3168881" y="359251"/>
                    <a:pt x="3168881" y="355351"/>
                  </a:cubicBezTo>
                  <a:cubicBezTo>
                    <a:pt x="3168881" y="351221"/>
                    <a:pt x="3169282" y="347750"/>
                    <a:pt x="3170085" y="344940"/>
                  </a:cubicBezTo>
                  <a:cubicBezTo>
                    <a:pt x="3170888" y="342129"/>
                    <a:pt x="3172208" y="339863"/>
                    <a:pt x="3174043" y="338142"/>
                  </a:cubicBezTo>
                  <a:cubicBezTo>
                    <a:pt x="3175879" y="336422"/>
                    <a:pt x="3178345" y="335188"/>
                    <a:pt x="3181443" y="334443"/>
                  </a:cubicBezTo>
                  <a:cubicBezTo>
                    <a:pt x="3184540" y="333697"/>
                    <a:pt x="3188383" y="333324"/>
                    <a:pt x="3192972" y="333324"/>
                  </a:cubicBezTo>
                  <a:close/>
                  <a:moveTo>
                    <a:pt x="3192628" y="138871"/>
                  </a:moveTo>
                  <a:lnTo>
                    <a:pt x="3161137" y="233516"/>
                  </a:lnTo>
                  <a:lnTo>
                    <a:pt x="3224291" y="233516"/>
                  </a:lnTo>
                  <a:lnTo>
                    <a:pt x="3192800" y="138871"/>
                  </a:lnTo>
                  <a:close/>
                  <a:moveTo>
                    <a:pt x="4987363" y="132160"/>
                  </a:moveTo>
                  <a:lnTo>
                    <a:pt x="4959808" y="222847"/>
                  </a:lnTo>
                  <a:lnTo>
                    <a:pt x="5015208" y="222847"/>
                  </a:lnTo>
                  <a:close/>
                  <a:moveTo>
                    <a:pt x="4292038" y="132160"/>
                  </a:moveTo>
                  <a:lnTo>
                    <a:pt x="4264483" y="222847"/>
                  </a:lnTo>
                  <a:lnTo>
                    <a:pt x="4319883" y="222847"/>
                  </a:lnTo>
                  <a:close/>
                  <a:moveTo>
                    <a:pt x="1710763" y="132160"/>
                  </a:moveTo>
                  <a:lnTo>
                    <a:pt x="1683208" y="222847"/>
                  </a:lnTo>
                  <a:lnTo>
                    <a:pt x="1738608" y="222847"/>
                  </a:lnTo>
                  <a:close/>
                  <a:moveTo>
                    <a:pt x="4577469" y="121491"/>
                  </a:moveTo>
                  <a:cubicBezTo>
                    <a:pt x="4561752" y="121491"/>
                    <a:pt x="4549133" y="127055"/>
                    <a:pt x="4539611" y="138183"/>
                  </a:cubicBezTo>
                  <a:cubicBezTo>
                    <a:pt x="4530089" y="149311"/>
                    <a:pt x="4525328" y="167723"/>
                    <a:pt x="4525328" y="193421"/>
                  </a:cubicBezTo>
                  <a:cubicBezTo>
                    <a:pt x="4525328" y="218889"/>
                    <a:pt x="4530061" y="237187"/>
                    <a:pt x="4539525" y="248315"/>
                  </a:cubicBezTo>
                  <a:cubicBezTo>
                    <a:pt x="4548990" y="259443"/>
                    <a:pt x="4561867" y="265007"/>
                    <a:pt x="4578158" y="265007"/>
                  </a:cubicBezTo>
                  <a:cubicBezTo>
                    <a:pt x="4594907" y="265007"/>
                    <a:pt x="4607870" y="259558"/>
                    <a:pt x="4617048" y="248659"/>
                  </a:cubicBezTo>
                  <a:cubicBezTo>
                    <a:pt x="4626226" y="237761"/>
                    <a:pt x="4630815" y="218201"/>
                    <a:pt x="4630815" y="189979"/>
                  </a:cubicBezTo>
                  <a:cubicBezTo>
                    <a:pt x="4630815" y="166232"/>
                    <a:pt x="4626025" y="148880"/>
                    <a:pt x="4616446" y="137924"/>
                  </a:cubicBezTo>
                  <a:cubicBezTo>
                    <a:pt x="4606867" y="126968"/>
                    <a:pt x="4593874" y="121491"/>
                    <a:pt x="4577469" y="121491"/>
                  </a:cubicBezTo>
                  <a:close/>
                  <a:moveTo>
                    <a:pt x="2224794" y="121491"/>
                  </a:moveTo>
                  <a:cubicBezTo>
                    <a:pt x="2209077" y="121491"/>
                    <a:pt x="2196458" y="127055"/>
                    <a:pt x="2186936" y="138183"/>
                  </a:cubicBezTo>
                  <a:cubicBezTo>
                    <a:pt x="2177414" y="149311"/>
                    <a:pt x="2172653" y="167723"/>
                    <a:pt x="2172653" y="193421"/>
                  </a:cubicBezTo>
                  <a:cubicBezTo>
                    <a:pt x="2172653" y="218889"/>
                    <a:pt x="2177386" y="237187"/>
                    <a:pt x="2186850" y="248315"/>
                  </a:cubicBezTo>
                  <a:cubicBezTo>
                    <a:pt x="2196315" y="259443"/>
                    <a:pt x="2209192" y="265007"/>
                    <a:pt x="2225483" y="265007"/>
                  </a:cubicBezTo>
                  <a:cubicBezTo>
                    <a:pt x="2242232" y="265007"/>
                    <a:pt x="2255195" y="259558"/>
                    <a:pt x="2264373" y="248659"/>
                  </a:cubicBezTo>
                  <a:cubicBezTo>
                    <a:pt x="2273551" y="237761"/>
                    <a:pt x="2278140" y="218201"/>
                    <a:pt x="2278140" y="189979"/>
                  </a:cubicBezTo>
                  <a:cubicBezTo>
                    <a:pt x="2278140" y="166232"/>
                    <a:pt x="2273350" y="148880"/>
                    <a:pt x="2263771" y="137924"/>
                  </a:cubicBezTo>
                  <a:cubicBezTo>
                    <a:pt x="2254192" y="126968"/>
                    <a:pt x="2241199" y="121491"/>
                    <a:pt x="2224794" y="121491"/>
                  </a:cubicBezTo>
                  <a:close/>
                  <a:moveTo>
                    <a:pt x="710319" y="121491"/>
                  </a:moveTo>
                  <a:cubicBezTo>
                    <a:pt x="694603" y="121491"/>
                    <a:pt x="681983" y="127055"/>
                    <a:pt x="672461" y="138183"/>
                  </a:cubicBezTo>
                  <a:cubicBezTo>
                    <a:pt x="662939" y="149311"/>
                    <a:pt x="658178" y="167723"/>
                    <a:pt x="658178" y="193421"/>
                  </a:cubicBezTo>
                  <a:cubicBezTo>
                    <a:pt x="658178" y="218889"/>
                    <a:pt x="662911" y="237187"/>
                    <a:pt x="672375" y="248315"/>
                  </a:cubicBezTo>
                  <a:cubicBezTo>
                    <a:pt x="681840" y="259443"/>
                    <a:pt x="694717" y="265007"/>
                    <a:pt x="711008" y="265007"/>
                  </a:cubicBezTo>
                  <a:cubicBezTo>
                    <a:pt x="727757" y="265007"/>
                    <a:pt x="740721" y="259558"/>
                    <a:pt x="749898" y="248659"/>
                  </a:cubicBezTo>
                  <a:cubicBezTo>
                    <a:pt x="759076" y="237761"/>
                    <a:pt x="763665" y="218201"/>
                    <a:pt x="763665" y="189979"/>
                  </a:cubicBezTo>
                  <a:cubicBezTo>
                    <a:pt x="763665" y="166232"/>
                    <a:pt x="758875" y="148880"/>
                    <a:pt x="749296" y="137924"/>
                  </a:cubicBezTo>
                  <a:cubicBezTo>
                    <a:pt x="739717" y="126968"/>
                    <a:pt x="726724" y="121491"/>
                    <a:pt x="710319" y="121491"/>
                  </a:cubicBezTo>
                  <a:close/>
                  <a:moveTo>
                    <a:pt x="3193317" y="95334"/>
                  </a:moveTo>
                  <a:cubicBezTo>
                    <a:pt x="3200085" y="95334"/>
                    <a:pt x="3205477" y="95420"/>
                    <a:pt x="3209492" y="95592"/>
                  </a:cubicBezTo>
                  <a:cubicBezTo>
                    <a:pt x="3213507" y="95764"/>
                    <a:pt x="3216634" y="96166"/>
                    <a:pt x="3218871" y="96797"/>
                  </a:cubicBezTo>
                  <a:cubicBezTo>
                    <a:pt x="3221108" y="97428"/>
                    <a:pt x="3222714" y="98374"/>
                    <a:pt x="3223689" y="99636"/>
                  </a:cubicBezTo>
                  <a:cubicBezTo>
                    <a:pt x="3224664" y="100898"/>
                    <a:pt x="3225496" y="102619"/>
                    <a:pt x="3226184" y="104798"/>
                  </a:cubicBezTo>
                  <a:lnTo>
                    <a:pt x="3295017" y="302177"/>
                  </a:lnTo>
                  <a:cubicBezTo>
                    <a:pt x="3296394" y="306307"/>
                    <a:pt x="3297254" y="309577"/>
                    <a:pt x="3297599" y="311986"/>
                  </a:cubicBezTo>
                  <a:cubicBezTo>
                    <a:pt x="3297943" y="314395"/>
                    <a:pt x="3297484" y="316202"/>
                    <a:pt x="3296222" y="317406"/>
                  </a:cubicBezTo>
                  <a:cubicBezTo>
                    <a:pt x="3294960" y="318611"/>
                    <a:pt x="3292723" y="319357"/>
                    <a:pt x="3289511" y="319644"/>
                  </a:cubicBezTo>
                  <a:cubicBezTo>
                    <a:pt x="3286298" y="319930"/>
                    <a:pt x="3281881" y="320074"/>
                    <a:pt x="3276260" y="320074"/>
                  </a:cubicBezTo>
                  <a:cubicBezTo>
                    <a:pt x="3270409" y="320074"/>
                    <a:pt x="3265849" y="319988"/>
                    <a:pt x="3262580" y="319816"/>
                  </a:cubicBezTo>
                  <a:cubicBezTo>
                    <a:pt x="3259310" y="319644"/>
                    <a:pt x="3256815" y="319299"/>
                    <a:pt x="3255094" y="318783"/>
                  </a:cubicBezTo>
                  <a:cubicBezTo>
                    <a:pt x="3253373" y="318267"/>
                    <a:pt x="3252169" y="317550"/>
                    <a:pt x="3251480" y="316632"/>
                  </a:cubicBezTo>
                  <a:cubicBezTo>
                    <a:pt x="3250792" y="315714"/>
                    <a:pt x="3250218" y="314510"/>
                    <a:pt x="3249760" y="313018"/>
                  </a:cubicBezTo>
                  <a:lnTo>
                    <a:pt x="3234788" y="268277"/>
                  </a:lnTo>
                  <a:lnTo>
                    <a:pt x="3151156" y="268277"/>
                  </a:lnTo>
                  <a:lnTo>
                    <a:pt x="3137046" y="311814"/>
                  </a:lnTo>
                  <a:cubicBezTo>
                    <a:pt x="3136587" y="313420"/>
                    <a:pt x="3135984" y="314768"/>
                    <a:pt x="3135239" y="315858"/>
                  </a:cubicBezTo>
                  <a:cubicBezTo>
                    <a:pt x="3134493" y="316948"/>
                    <a:pt x="3133288" y="317808"/>
                    <a:pt x="3131625" y="318439"/>
                  </a:cubicBezTo>
                  <a:cubicBezTo>
                    <a:pt x="3129961" y="319070"/>
                    <a:pt x="3127609" y="319500"/>
                    <a:pt x="3124570" y="319730"/>
                  </a:cubicBezTo>
                  <a:cubicBezTo>
                    <a:pt x="3121529" y="319959"/>
                    <a:pt x="3117543" y="320074"/>
                    <a:pt x="3112610" y="320074"/>
                  </a:cubicBezTo>
                  <a:cubicBezTo>
                    <a:pt x="3107333" y="320074"/>
                    <a:pt x="3103203" y="319902"/>
                    <a:pt x="3100220" y="319557"/>
                  </a:cubicBezTo>
                  <a:cubicBezTo>
                    <a:pt x="3097237" y="319213"/>
                    <a:pt x="3095172" y="318382"/>
                    <a:pt x="3094025" y="317062"/>
                  </a:cubicBezTo>
                  <a:cubicBezTo>
                    <a:pt x="3092878" y="315743"/>
                    <a:pt x="3092476" y="313879"/>
                    <a:pt x="3092820" y="311470"/>
                  </a:cubicBezTo>
                  <a:cubicBezTo>
                    <a:pt x="3093164" y="309060"/>
                    <a:pt x="3094025" y="305848"/>
                    <a:pt x="3095402" y="301833"/>
                  </a:cubicBezTo>
                  <a:lnTo>
                    <a:pt x="3164062" y="104282"/>
                  </a:lnTo>
                  <a:cubicBezTo>
                    <a:pt x="3164751" y="102332"/>
                    <a:pt x="3165554" y="100755"/>
                    <a:pt x="3166472" y="99550"/>
                  </a:cubicBezTo>
                  <a:cubicBezTo>
                    <a:pt x="3167389" y="98345"/>
                    <a:pt x="3168852" y="97428"/>
                    <a:pt x="3170860" y="96797"/>
                  </a:cubicBezTo>
                  <a:cubicBezTo>
                    <a:pt x="3172867" y="96166"/>
                    <a:pt x="3175649" y="95764"/>
                    <a:pt x="3179206" y="95592"/>
                  </a:cubicBezTo>
                  <a:cubicBezTo>
                    <a:pt x="3182762" y="95420"/>
                    <a:pt x="3187466" y="95334"/>
                    <a:pt x="3193317" y="95334"/>
                  </a:cubicBezTo>
                  <a:close/>
                  <a:moveTo>
                    <a:pt x="5153025" y="66768"/>
                  </a:moveTo>
                  <a:lnTo>
                    <a:pt x="5225816" y="66768"/>
                  </a:lnTo>
                  <a:lnTo>
                    <a:pt x="5320805" y="206338"/>
                  </a:lnTo>
                  <a:lnTo>
                    <a:pt x="5320805" y="66768"/>
                  </a:lnTo>
                  <a:lnTo>
                    <a:pt x="5394284" y="66768"/>
                  </a:lnTo>
                  <a:lnTo>
                    <a:pt x="5394284" y="319041"/>
                  </a:lnTo>
                  <a:lnTo>
                    <a:pt x="5320805" y="319041"/>
                  </a:lnTo>
                  <a:lnTo>
                    <a:pt x="5226332" y="180526"/>
                  </a:lnTo>
                  <a:lnTo>
                    <a:pt x="5226332" y="319041"/>
                  </a:lnTo>
                  <a:lnTo>
                    <a:pt x="5153025" y="319041"/>
                  </a:lnTo>
                  <a:close/>
                  <a:moveTo>
                    <a:pt x="4945805" y="66768"/>
                  </a:moveTo>
                  <a:lnTo>
                    <a:pt x="5030835" y="66768"/>
                  </a:lnTo>
                  <a:lnTo>
                    <a:pt x="5125631" y="319041"/>
                  </a:lnTo>
                  <a:lnTo>
                    <a:pt x="5043999" y="319041"/>
                  </a:lnTo>
                  <a:lnTo>
                    <a:pt x="5031379" y="277397"/>
                  </a:lnTo>
                  <a:lnTo>
                    <a:pt x="4942877" y="277397"/>
                  </a:lnTo>
                  <a:lnTo>
                    <a:pt x="4930581" y="319041"/>
                  </a:lnTo>
                  <a:lnTo>
                    <a:pt x="4850987" y="319041"/>
                  </a:lnTo>
                  <a:close/>
                  <a:moveTo>
                    <a:pt x="4250480" y="66768"/>
                  </a:moveTo>
                  <a:lnTo>
                    <a:pt x="4335510" y="66768"/>
                  </a:lnTo>
                  <a:lnTo>
                    <a:pt x="4430306" y="319041"/>
                  </a:lnTo>
                  <a:lnTo>
                    <a:pt x="4348675" y="319041"/>
                  </a:lnTo>
                  <a:lnTo>
                    <a:pt x="4336053" y="277397"/>
                  </a:lnTo>
                  <a:lnTo>
                    <a:pt x="4247552" y="277397"/>
                  </a:lnTo>
                  <a:lnTo>
                    <a:pt x="4235256" y="319041"/>
                  </a:lnTo>
                  <a:lnTo>
                    <a:pt x="4155663" y="319041"/>
                  </a:lnTo>
                  <a:close/>
                  <a:moveTo>
                    <a:pt x="4050706" y="66768"/>
                  </a:moveTo>
                  <a:lnTo>
                    <a:pt x="4128832" y="66768"/>
                  </a:lnTo>
                  <a:lnTo>
                    <a:pt x="4128832" y="319041"/>
                  </a:lnTo>
                  <a:lnTo>
                    <a:pt x="4050706" y="319041"/>
                  </a:lnTo>
                  <a:close/>
                  <a:moveTo>
                    <a:pt x="3324225" y="66768"/>
                  </a:moveTo>
                  <a:lnTo>
                    <a:pt x="3397016" y="66768"/>
                  </a:lnTo>
                  <a:lnTo>
                    <a:pt x="3492005" y="206338"/>
                  </a:lnTo>
                  <a:lnTo>
                    <a:pt x="3492005" y="66768"/>
                  </a:lnTo>
                  <a:lnTo>
                    <a:pt x="3565485" y="66768"/>
                  </a:lnTo>
                  <a:lnTo>
                    <a:pt x="3565485" y="319041"/>
                  </a:lnTo>
                  <a:lnTo>
                    <a:pt x="3492005" y="319041"/>
                  </a:lnTo>
                  <a:lnTo>
                    <a:pt x="3397532" y="180526"/>
                  </a:lnTo>
                  <a:lnTo>
                    <a:pt x="3397532" y="319041"/>
                  </a:lnTo>
                  <a:lnTo>
                    <a:pt x="3324225" y="319041"/>
                  </a:lnTo>
                  <a:close/>
                  <a:moveTo>
                    <a:pt x="2819228" y="66768"/>
                  </a:moveTo>
                  <a:lnTo>
                    <a:pt x="2897181" y="66768"/>
                  </a:lnTo>
                  <a:lnTo>
                    <a:pt x="2897181" y="155047"/>
                  </a:lnTo>
                  <a:lnTo>
                    <a:pt x="2982362" y="155047"/>
                  </a:lnTo>
                  <a:lnTo>
                    <a:pt x="2982362" y="66768"/>
                  </a:lnTo>
                  <a:lnTo>
                    <a:pt x="3060660" y="66768"/>
                  </a:lnTo>
                  <a:lnTo>
                    <a:pt x="3060660" y="319041"/>
                  </a:lnTo>
                  <a:lnTo>
                    <a:pt x="2982362" y="319041"/>
                  </a:lnTo>
                  <a:lnTo>
                    <a:pt x="2982362" y="216996"/>
                  </a:lnTo>
                  <a:lnTo>
                    <a:pt x="2897181" y="216996"/>
                  </a:lnTo>
                  <a:lnTo>
                    <a:pt x="2897181" y="319041"/>
                  </a:lnTo>
                  <a:lnTo>
                    <a:pt x="2819228" y="319041"/>
                  </a:lnTo>
                  <a:close/>
                  <a:moveTo>
                    <a:pt x="2524125" y="66768"/>
                  </a:moveTo>
                  <a:lnTo>
                    <a:pt x="2596916" y="66768"/>
                  </a:lnTo>
                  <a:lnTo>
                    <a:pt x="2691905" y="206338"/>
                  </a:lnTo>
                  <a:lnTo>
                    <a:pt x="2691905" y="66768"/>
                  </a:lnTo>
                  <a:lnTo>
                    <a:pt x="2765385" y="66768"/>
                  </a:lnTo>
                  <a:lnTo>
                    <a:pt x="2765385" y="319041"/>
                  </a:lnTo>
                  <a:lnTo>
                    <a:pt x="2691905" y="319041"/>
                  </a:lnTo>
                  <a:lnTo>
                    <a:pt x="2597432" y="180526"/>
                  </a:lnTo>
                  <a:lnTo>
                    <a:pt x="2597432" y="319041"/>
                  </a:lnTo>
                  <a:lnTo>
                    <a:pt x="2524125" y="319041"/>
                  </a:lnTo>
                  <a:close/>
                  <a:moveTo>
                    <a:pt x="1875909" y="66768"/>
                  </a:moveTo>
                  <a:lnTo>
                    <a:pt x="1953862" y="66768"/>
                  </a:lnTo>
                  <a:lnTo>
                    <a:pt x="1953862" y="256919"/>
                  </a:lnTo>
                  <a:lnTo>
                    <a:pt x="2075524" y="256919"/>
                  </a:lnTo>
                  <a:lnTo>
                    <a:pt x="2075524" y="319041"/>
                  </a:lnTo>
                  <a:lnTo>
                    <a:pt x="1875909" y="319041"/>
                  </a:lnTo>
                  <a:close/>
                  <a:moveTo>
                    <a:pt x="1669205" y="66768"/>
                  </a:moveTo>
                  <a:lnTo>
                    <a:pt x="1754235" y="66768"/>
                  </a:lnTo>
                  <a:lnTo>
                    <a:pt x="1849031" y="319041"/>
                  </a:lnTo>
                  <a:lnTo>
                    <a:pt x="1767400" y="319041"/>
                  </a:lnTo>
                  <a:lnTo>
                    <a:pt x="1754778" y="277397"/>
                  </a:lnTo>
                  <a:lnTo>
                    <a:pt x="1666277" y="277397"/>
                  </a:lnTo>
                  <a:lnTo>
                    <a:pt x="1653981" y="319041"/>
                  </a:lnTo>
                  <a:lnTo>
                    <a:pt x="1574387" y="319041"/>
                  </a:lnTo>
                  <a:close/>
                  <a:moveTo>
                    <a:pt x="1336142" y="66768"/>
                  </a:moveTo>
                  <a:lnTo>
                    <a:pt x="1556752" y="66768"/>
                  </a:lnTo>
                  <a:lnTo>
                    <a:pt x="1556752" y="117188"/>
                  </a:lnTo>
                  <a:lnTo>
                    <a:pt x="1415138" y="264835"/>
                  </a:lnTo>
                  <a:lnTo>
                    <a:pt x="1561914" y="264835"/>
                  </a:lnTo>
                  <a:lnTo>
                    <a:pt x="1561914" y="319041"/>
                  </a:lnTo>
                  <a:lnTo>
                    <a:pt x="1322547" y="319041"/>
                  </a:lnTo>
                  <a:lnTo>
                    <a:pt x="1322547" y="266728"/>
                  </a:lnTo>
                  <a:lnTo>
                    <a:pt x="1462679" y="120630"/>
                  </a:lnTo>
                  <a:lnTo>
                    <a:pt x="1336142" y="120630"/>
                  </a:lnTo>
                  <a:close/>
                  <a:moveTo>
                    <a:pt x="884448" y="66768"/>
                  </a:moveTo>
                  <a:lnTo>
                    <a:pt x="986966" y="66768"/>
                  </a:lnTo>
                  <a:lnTo>
                    <a:pt x="1026502" y="220266"/>
                  </a:lnTo>
                  <a:lnTo>
                    <a:pt x="1065756" y="66768"/>
                  </a:lnTo>
                  <a:lnTo>
                    <a:pt x="1168212" y="66768"/>
                  </a:lnTo>
                  <a:lnTo>
                    <a:pt x="1168212" y="319041"/>
                  </a:lnTo>
                  <a:lnTo>
                    <a:pt x="1104370" y="319041"/>
                  </a:lnTo>
                  <a:lnTo>
                    <a:pt x="1104370" y="126653"/>
                  </a:lnTo>
                  <a:lnTo>
                    <a:pt x="1055178" y="319041"/>
                  </a:lnTo>
                  <a:lnTo>
                    <a:pt x="997391" y="319041"/>
                  </a:lnTo>
                  <a:lnTo>
                    <a:pt x="948291" y="126653"/>
                  </a:lnTo>
                  <a:lnTo>
                    <a:pt x="948291" y="319041"/>
                  </a:lnTo>
                  <a:lnTo>
                    <a:pt x="884448" y="319041"/>
                  </a:lnTo>
                  <a:close/>
                  <a:moveTo>
                    <a:pt x="295103" y="66768"/>
                  </a:moveTo>
                  <a:lnTo>
                    <a:pt x="373056" y="66768"/>
                  </a:lnTo>
                  <a:lnTo>
                    <a:pt x="373056" y="155047"/>
                  </a:lnTo>
                  <a:lnTo>
                    <a:pt x="458237" y="155047"/>
                  </a:lnTo>
                  <a:lnTo>
                    <a:pt x="458237" y="66768"/>
                  </a:lnTo>
                  <a:lnTo>
                    <a:pt x="536535" y="66768"/>
                  </a:lnTo>
                  <a:lnTo>
                    <a:pt x="536535" y="319041"/>
                  </a:lnTo>
                  <a:lnTo>
                    <a:pt x="458237" y="319041"/>
                  </a:lnTo>
                  <a:lnTo>
                    <a:pt x="458237" y="216996"/>
                  </a:lnTo>
                  <a:lnTo>
                    <a:pt x="373056" y="216996"/>
                  </a:lnTo>
                  <a:lnTo>
                    <a:pt x="373056" y="319041"/>
                  </a:lnTo>
                  <a:lnTo>
                    <a:pt x="295103" y="319041"/>
                  </a:lnTo>
                  <a:close/>
                  <a:moveTo>
                    <a:pt x="0" y="66768"/>
                  </a:moveTo>
                  <a:lnTo>
                    <a:pt x="72791" y="66768"/>
                  </a:lnTo>
                  <a:lnTo>
                    <a:pt x="167780" y="206338"/>
                  </a:lnTo>
                  <a:lnTo>
                    <a:pt x="167780" y="66768"/>
                  </a:lnTo>
                  <a:lnTo>
                    <a:pt x="241260" y="66768"/>
                  </a:lnTo>
                  <a:lnTo>
                    <a:pt x="241260" y="319041"/>
                  </a:lnTo>
                  <a:lnTo>
                    <a:pt x="167780" y="319041"/>
                  </a:lnTo>
                  <a:lnTo>
                    <a:pt x="73307" y="180526"/>
                  </a:lnTo>
                  <a:lnTo>
                    <a:pt x="73307" y="319041"/>
                  </a:lnTo>
                  <a:lnTo>
                    <a:pt x="0" y="319041"/>
                  </a:lnTo>
                  <a:close/>
                  <a:moveTo>
                    <a:pt x="4577641" y="62466"/>
                  </a:moveTo>
                  <a:cubicBezTo>
                    <a:pt x="4619630" y="62466"/>
                    <a:pt x="4651981" y="73738"/>
                    <a:pt x="4674696" y="96280"/>
                  </a:cubicBezTo>
                  <a:cubicBezTo>
                    <a:pt x="4697411" y="118823"/>
                    <a:pt x="4708768" y="150400"/>
                    <a:pt x="4708768" y="191012"/>
                  </a:cubicBezTo>
                  <a:cubicBezTo>
                    <a:pt x="4708768" y="220495"/>
                    <a:pt x="4703806" y="244673"/>
                    <a:pt x="4693883" y="263545"/>
                  </a:cubicBezTo>
                  <a:cubicBezTo>
                    <a:pt x="4683960" y="282416"/>
                    <a:pt x="4669620" y="297101"/>
                    <a:pt x="4650863" y="307598"/>
                  </a:cubicBezTo>
                  <a:cubicBezTo>
                    <a:pt x="4632106" y="318095"/>
                    <a:pt x="4608731" y="323343"/>
                    <a:pt x="4580739" y="323343"/>
                  </a:cubicBezTo>
                  <a:cubicBezTo>
                    <a:pt x="4552288" y="323343"/>
                    <a:pt x="4528741" y="318812"/>
                    <a:pt x="4510099" y="309749"/>
                  </a:cubicBezTo>
                  <a:cubicBezTo>
                    <a:pt x="4491457" y="300686"/>
                    <a:pt x="4476342" y="286346"/>
                    <a:pt x="4464755" y="266728"/>
                  </a:cubicBezTo>
                  <a:cubicBezTo>
                    <a:pt x="4453169" y="247111"/>
                    <a:pt x="4447375" y="222560"/>
                    <a:pt x="4447375" y="193077"/>
                  </a:cubicBezTo>
                  <a:cubicBezTo>
                    <a:pt x="4447375" y="151892"/>
                    <a:pt x="4458847" y="119827"/>
                    <a:pt x="4481791" y="96883"/>
                  </a:cubicBezTo>
                  <a:cubicBezTo>
                    <a:pt x="4504736" y="73938"/>
                    <a:pt x="4536686" y="62466"/>
                    <a:pt x="4577641" y="62466"/>
                  </a:cubicBezTo>
                  <a:close/>
                  <a:moveTo>
                    <a:pt x="3878642" y="62466"/>
                  </a:moveTo>
                  <a:cubicBezTo>
                    <a:pt x="3906519" y="62466"/>
                    <a:pt x="3927370" y="64990"/>
                    <a:pt x="3941194" y="70038"/>
                  </a:cubicBezTo>
                  <a:cubicBezTo>
                    <a:pt x="3955018" y="75086"/>
                    <a:pt x="3966490" y="82915"/>
                    <a:pt x="3975611" y="93527"/>
                  </a:cubicBezTo>
                  <a:cubicBezTo>
                    <a:pt x="3984731" y="104139"/>
                    <a:pt x="3991586" y="117590"/>
                    <a:pt x="3996174" y="133880"/>
                  </a:cubicBezTo>
                  <a:lnTo>
                    <a:pt x="3920974" y="147303"/>
                  </a:lnTo>
                  <a:cubicBezTo>
                    <a:pt x="3917877" y="137781"/>
                    <a:pt x="3912628" y="130496"/>
                    <a:pt x="3905229" y="125448"/>
                  </a:cubicBezTo>
                  <a:cubicBezTo>
                    <a:pt x="3897829" y="120401"/>
                    <a:pt x="3888394" y="117877"/>
                    <a:pt x="3876921" y="117877"/>
                  </a:cubicBezTo>
                  <a:cubicBezTo>
                    <a:pt x="3859828" y="117877"/>
                    <a:pt x="3846205" y="123814"/>
                    <a:pt x="3836052" y="135687"/>
                  </a:cubicBezTo>
                  <a:cubicBezTo>
                    <a:pt x="3825899" y="147561"/>
                    <a:pt x="3820822" y="166347"/>
                    <a:pt x="3820822" y="192044"/>
                  </a:cubicBezTo>
                  <a:cubicBezTo>
                    <a:pt x="3820822" y="219348"/>
                    <a:pt x="3825956" y="238851"/>
                    <a:pt x="3836224" y="250552"/>
                  </a:cubicBezTo>
                  <a:cubicBezTo>
                    <a:pt x="3846491" y="262254"/>
                    <a:pt x="3860803" y="268105"/>
                    <a:pt x="3879158" y="268105"/>
                  </a:cubicBezTo>
                  <a:cubicBezTo>
                    <a:pt x="3887877" y="268105"/>
                    <a:pt x="3896195" y="266843"/>
                    <a:pt x="3904110" y="264319"/>
                  </a:cubicBezTo>
                  <a:cubicBezTo>
                    <a:pt x="3912026" y="261795"/>
                    <a:pt x="3921089" y="257493"/>
                    <a:pt x="3931299" y="251413"/>
                  </a:cubicBezTo>
                  <a:lnTo>
                    <a:pt x="3931299" y="227665"/>
                  </a:lnTo>
                  <a:lnTo>
                    <a:pt x="3879158" y="227665"/>
                  </a:lnTo>
                  <a:lnTo>
                    <a:pt x="3879158" y="175180"/>
                  </a:lnTo>
                  <a:lnTo>
                    <a:pt x="3999616" y="175180"/>
                  </a:lnTo>
                  <a:lnTo>
                    <a:pt x="3999616" y="282732"/>
                  </a:lnTo>
                  <a:cubicBezTo>
                    <a:pt x="3976557" y="298449"/>
                    <a:pt x="3956165" y="309146"/>
                    <a:pt x="3938441" y="314825"/>
                  </a:cubicBezTo>
                  <a:cubicBezTo>
                    <a:pt x="3920716" y="320504"/>
                    <a:pt x="3899693" y="323343"/>
                    <a:pt x="3875373" y="323343"/>
                  </a:cubicBezTo>
                  <a:cubicBezTo>
                    <a:pt x="3845430" y="323343"/>
                    <a:pt x="3821023" y="318238"/>
                    <a:pt x="3802151" y="308028"/>
                  </a:cubicBezTo>
                  <a:cubicBezTo>
                    <a:pt x="3783280" y="297818"/>
                    <a:pt x="3768653" y="282617"/>
                    <a:pt x="3758270" y="262426"/>
                  </a:cubicBezTo>
                  <a:cubicBezTo>
                    <a:pt x="3747888" y="242235"/>
                    <a:pt x="3742697" y="219061"/>
                    <a:pt x="3742697" y="192905"/>
                  </a:cubicBezTo>
                  <a:cubicBezTo>
                    <a:pt x="3742697" y="165372"/>
                    <a:pt x="3748376" y="141423"/>
                    <a:pt x="3759733" y="121060"/>
                  </a:cubicBezTo>
                  <a:cubicBezTo>
                    <a:pt x="3771091" y="100697"/>
                    <a:pt x="3787725" y="85238"/>
                    <a:pt x="3809637" y="74684"/>
                  </a:cubicBezTo>
                  <a:cubicBezTo>
                    <a:pt x="3826730" y="66539"/>
                    <a:pt x="3849732" y="62466"/>
                    <a:pt x="3878642" y="62466"/>
                  </a:cubicBezTo>
                  <a:close/>
                  <a:moveTo>
                    <a:pt x="2224966" y="62466"/>
                  </a:moveTo>
                  <a:cubicBezTo>
                    <a:pt x="2266954" y="62466"/>
                    <a:pt x="2299306" y="73738"/>
                    <a:pt x="2322021" y="96280"/>
                  </a:cubicBezTo>
                  <a:cubicBezTo>
                    <a:pt x="2344736" y="118823"/>
                    <a:pt x="2356093" y="150400"/>
                    <a:pt x="2356093" y="191012"/>
                  </a:cubicBezTo>
                  <a:cubicBezTo>
                    <a:pt x="2356093" y="220495"/>
                    <a:pt x="2351131" y="244673"/>
                    <a:pt x="2341208" y="263545"/>
                  </a:cubicBezTo>
                  <a:cubicBezTo>
                    <a:pt x="2331285" y="282416"/>
                    <a:pt x="2316944" y="297101"/>
                    <a:pt x="2298187" y="307598"/>
                  </a:cubicBezTo>
                  <a:cubicBezTo>
                    <a:pt x="2279430" y="318095"/>
                    <a:pt x="2256056" y="323343"/>
                    <a:pt x="2228064" y="323343"/>
                  </a:cubicBezTo>
                  <a:cubicBezTo>
                    <a:pt x="2199613" y="323343"/>
                    <a:pt x="2176066" y="318812"/>
                    <a:pt x="2157424" y="309749"/>
                  </a:cubicBezTo>
                  <a:cubicBezTo>
                    <a:pt x="2138782" y="300686"/>
                    <a:pt x="2123667" y="286346"/>
                    <a:pt x="2112080" y="266728"/>
                  </a:cubicBezTo>
                  <a:cubicBezTo>
                    <a:pt x="2100493" y="247111"/>
                    <a:pt x="2094700" y="222560"/>
                    <a:pt x="2094700" y="193077"/>
                  </a:cubicBezTo>
                  <a:cubicBezTo>
                    <a:pt x="2094700" y="151892"/>
                    <a:pt x="2106172" y="119827"/>
                    <a:pt x="2129116" y="96883"/>
                  </a:cubicBezTo>
                  <a:cubicBezTo>
                    <a:pt x="2152061" y="73938"/>
                    <a:pt x="2184011" y="62466"/>
                    <a:pt x="2224966" y="62466"/>
                  </a:cubicBezTo>
                  <a:close/>
                  <a:moveTo>
                    <a:pt x="710491" y="62466"/>
                  </a:moveTo>
                  <a:cubicBezTo>
                    <a:pt x="752479" y="62466"/>
                    <a:pt x="784831" y="73738"/>
                    <a:pt x="807546" y="96280"/>
                  </a:cubicBezTo>
                  <a:cubicBezTo>
                    <a:pt x="830261" y="118823"/>
                    <a:pt x="841618" y="150400"/>
                    <a:pt x="841618" y="191012"/>
                  </a:cubicBezTo>
                  <a:cubicBezTo>
                    <a:pt x="841618" y="220495"/>
                    <a:pt x="836657" y="244673"/>
                    <a:pt x="826733" y="263545"/>
                  </a:cubicBezTo>
                  <a:cubicBezTo>
                    <a:pt x="816810" y="282416"/>
                    <a:pt x="802470" y="297101"/>
                    <a:pt x="783712" y="307598"/>
                  </a:cubicBezTo>
                  <a:cubicBezTo>
                    <a:pt x="764955" y="318095"/>
                    <a:pt x="741581" y="323343"/>
                    <a:pt x="713589" y="323343"/>
                  </a:cubicBezTo>
                  <a:cubicBezTo>
                    <a:pt x="685138" y="323343"/>
                    <a:pt x="661591" y="318812"/>
                    <a:pt x="642949" y="309749"/>
                  </a:cubicBezTo>
                  <a:cubicBezTo>
                    <a:pt x="624307" y="300686"/>
                    <a:pt x="609192" y="286346"/>
                    <a:pt x="597605" y="266728"/>
                  </a:cubicBezTo>
                  <a:cubicBezTo>
                    <a:pt x="586018" y="247111"/>
                    <a:pt x="580225" y="222560"/>
                    <a:pt x="580225" y="193077"/>
                  </a:cubicBezTo>
                  <a:cubicBezTo>
                    <a:pt x="580225" y="151892"/>
                    <a:pt x="591697" y="119827"/>
                    <a:pt x="614641" y="96883"/>
                  </a:cubicBezTo>
                  <a:cubicBezTo>
                    <a:pt x="637586" y="73938"/>
                    <a:pt x="669536" y="62466"/>
                    <a:pt x="710491" y="62466"/>
                  </a:cubicBezTo>
                  <a:close/>
                  <a:moveTo>
                    <a:pt x="3193833" y="28394"/>
                  </a:moveTo>
                  <a:cubicBezTo>
                    <a:pt x="3197504" y="28394"/>
                    <a:pt x="3200601" y="28451"/>
                    <a:pt x="3203125" y="28566"/>
                  </a:cubicBezTo>
                  <a:cubicBezTo>
                    <a:pt x="3205649" y="28681"/>
                    <a:pt x="3207771" y="28996"/>
                    <a:pt x="3209492" y="29512"/>
                  </a:cubicBezTo>
                  <a:cubicBezTo>
                    <a:pt x="3211213" y="30029"/>
                    <a:pt x="3212762" y="30746"/>
                    <a:pt x="3214139" y="31663"/>
                  </a:cubicBezTo>
                  <a:cubicBezTo>
                    <a:pt x="3215515" y="32581"/>
                    <a:pt x="3216949" y="33843"/>
                    <a:pt x="3218441" y="35449"/>
                  </a:cubicBezTo>
                  <a:lnTo>
                    <a:pt x="3252513" y="72275"/>
                  </a:lnTo>
                  <a:cubicBezTo>
                    <a:pt x="3254004" y="73881"/>
                    <a:pt x="3254893" y="75229"/>
                    <a:pt x="3255180" y="76319"/>
                  </a:cubicBezTo>
                  <a:cubicBezTo>
                    <a:pt x="3255467" y="77409"/>
                    <a:pt x="3255123" y="78269"/>
                    <a:pt x="3254148" y="78900"/>
                  </a:cubicBezTo>
                  <a:cubicBezTo>
                    <a:pt x="3253172" y="79531"/>
                    <a:pt x="3251480" y="79961"/>
                    <a:pt x="3249071" y="80191"/>
                  </a:cubicBezTo>
                  <a:cubicBezTo>
                    <a:pt x="3246662" y="80420"/>
                    <a:pt x="3243450" y="80535"/>
                    <a:pt x="3239435" y="80535"/>
                  </a:cubicBezTo>
                  <a:cubicBezTo>
                    <a:pt x="3234731" y="80535"/>
                    <a:pt x="3230888" y="80449"/>
                    <a:pt x="3227905" y="80277"/>
                  </a:cubicBezTo>
                  <a:cubicBezTo>
                    <a:pt x="3224922" y="80105"/>
                    <a:pt x="3222542" y="79818"/>
                    <a:pt x="3220764" y="79416"/>
                  </a:cubicBezTo>
                  <a:cubicBezTo>
                    <a:pt x="3218985" y="79015"/>
                    <a:pt x="3217609" y="78470"/>
                    <a:pt x="3216634" y="77782"/>
                  </a:cubicBezTo>
                  <a:cubicBezTo>
                    <a:pt x="3215658" y="77093"/>
                    <a:pt x="3214712" y="76233"/>
                    <a:pt x="3213794" y="75200"/>
                  </a:cubicBezTo>
                  <a:lnTo>
                    <a:pt x="3193489" y="51625"/>
                  </a:lnTo>
                  <a:lnTo>
                    <a:pt x="3172495" y="74684"/>
                  </a:lnTo>
                  <a:cubicBezTo>
                    <a:pt x="3171462" y="75946"/>
                    <a:pt x="3170458" y="76921"/>
                    <a:pt x="3169483" y="77609"/>
                  </a:cubicBezTo>
                  <a:cubicBezTo>
                    <a:pt x="3168508" y="78298"/>
                    <a:pt x="3167131" y="78871"/>
                    <a:pt x="3165353" y="79330"/>
                  </a:cubicBezTo>
                  <a:cubicBezTo>
                    <a:pt x="3163575" y="79789"/>
                    <a:pt x="3161252" y="80105"/>
                    <a:pt x="3158384" y="80277"/>
                  </a:cubicBezTo>
                  <a:cubicBezTo>
                    <a:pt x="3155516" y="80449"/>
                    <a:pt x="3151673" y="80535"/>
                    <a:pt x="3146854" y="80535"/>
                  </a:cubicBezTo>
                  <a:cubicBezTo>
                    <a:pt x="3142954" y="80535"/>
                    <a:pt x="3139856" y="80391"/>
                    <a:pt x="3137562" y="80105"/>
                  </a:cubicBezTo>
                  <a:cubicBezTo>
                    <a:pt x="3135267" y="79818"/>
                    <a:pt x="3133632" y="79359"/>
                    <a:pt x="3132657" y="78728"/>
                  </a:cubicBezTo>
                  <a:cubicBezTo>
                    <a:pt x="3131682" y="78097"/>
                    <a:pt x="3131309" y="77265"/>
                    <a:pt x="3131539" y="76233"/>
                  </a:cubicBezTo>
                  <a:cubicBezTo>
                    <a:pt x="3131768" y="75200"/>
                    <a:pt x="3132571" y="73881"/>
                    <a:pt x="3133948" y="72275"/>
                  </a:cubicBezTo>
                  <a:lnTo>
                    <a:pt x="3167504" y="35449"/>
                  </a:lnTo>
                  <a:cubicBezTo>
                    <a:pt x="3168766" y="33958"/>
                    <a:pt x="3170143" y="32753"/>
                    <a:pt x="3171634" y="31836"/>
                  </a:cubicBezTo>
                  <a:cubicBezTo>
                    <a:pt x="3173125" y="30918"/>
                    <a:pt x="3174875" y="30201"/>
                    <a:pt x="3176883" y="29684"/>
                  </a:cubicBezTo>
                  <a:cubicBezTo>
                    <a:pt x="3178890" y="29168"/>
                    <a:pt x="3181271" y="28824"/>
                    <a:pt x="3184024" y="28652"/>
                  </a:cubicBezTo>
                  <a:cubicBezTo>
                    <a:pt x="3186777" y="28480"/>
                    <a:pt x="3190047" y="28394"/>
                    <a:pt x="3193833" y="28394"/>
                  </a:cubicBezTo>
                  <a:close/>
                  <a:moveTo>
                    <a:pt x="4985728" y="0"/>
                  </a:moveTo>
                  <a:lnTo>
                    <a:pt x="5045957" y="0"/>
                  </a:lnTo>
                  <a:lnTo>
                    <a:pt x="4990374" y="51453"/>
                  </a:lnTo>
                  <a:lnTo>
                    <a:pt x="4956818" y="51453"/>
                  </a:lnTo>
                  <a:close/>
                  <a:moveTo>
                    <a:pt x="4290403" y="0"/>
                  </a:moveTo>
                  <a:lnTo>
                    <a:pt x="4350632" y="0"/>
                  </a:lnTo>
                  <a:lnTo>
                    <a:pt x="4295049" y="51453"/>
                  </a:lnTo>
                  <a:lnTo>
                    <a:pt x="4261493" y="51453"/>
                  </a:lnTo>
                  <a:close/>
                  <a:moveTo>
                    <a:pt x="709115" y="0"/>
                  </a:moveTo>
                  <a:lnTo>
                    <a:pt x="769344" y="0"/>
                  </a:lnTo>
                  <a:lnTo>
                    <a:pt x="713761" y="51453"/>
                  </a:lnTo>
                  <a:lnTo>
                    <a:pt x="680205" y="5145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A6C2219-796D-E613-4C43-5F841022AD1B}"/>
                </a:ext>
              </a:extLst>
            </p:cNvPr>
            <p:cNvSpPr txBox="1"/>
            <p:nvPr userDrawn="1"/>
          </p:nvSpPr>
          <p:spPr>
            <a:xfrm>
              <a:off x="7055892" y="4133718"/>
              <a:ext cx="3562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/>
                <a:t>GIÁO ÁN ĐƯỢC CHIA SẺ TẠI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B70F17D-CC1B-F512-1116-CECB2E4E3B90}"/>
                </a:ext>
              </a:extLst>
            </p:cNvPr>
            <p:cNvSpPr txBox="1"/>
            <p:nvPr userDrawn="1"/>
          </p:nvSpPr>
          <p:spPr>
            <a:xfrm>
              <a:off x="6278216" y="4476014"/>
              <a:ext cx="4326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https://www.hanhtranggiaovien.com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931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88C538D-8C8F-4CC1-A9A7-7D5CA28F2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H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H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H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H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H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H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H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H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2612D13F-F9A9-3343-BA9D-729B4F4BC6A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913A888E-97EC-494F-D9E3-BB4CBA186A7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44700FEF-67E9-2F50-D303-D7DFD4A1D0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813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1219170" eaLnBrk="1" hangingPunct="1">
              <a:buFont typeface="Arial" charset="0"/>
              <a:buNone/>
              <a:defRPr sz="1867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9A23FC6C-EE90-3C80-8E10-D0B967441D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813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1219170" eaLnBrk="1" hangingPunct="1">
              <a:buFont typeface="Arial" charset="0"/>
              <a:buNone/>
              <a:defRPr sz="1867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F9F111E0-3509-BEE5-0BB3-F8845B0D50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813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1217613" eaLnBrk="1" hangingPunct="1">
              <a:buFont typeface="Arial" panose="020B0604020202020204" pitchFamily="34" charset="0"/>
              <a:buNone/>
              <a:defRPr>
                <a:solidFill>
                  <a:srgbClr val="000000"/>
                </a:solidFill>
                <a:ea typeface="SimSun" panose="02010600030101010101" pitchFamily="2" charset="-122"/>
              </a:defRPr>
            </a:lvl1pPr>
          </a:lstStyle>
          <a:p>
            <a:fld id="{4D4648CB-FA72-48B3-8DC0-584533AA172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285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1" r:id="rId35"/>
    <p:sldLayoutId id="2147483732" r:id="rId36"/>
    <p:sldLayoutId id="2147483733" r:id="rId37"/>
    <p:sldLayoutId id="2147483734" r:id="rId38"/>
    <p:sldLayoutId id="2147483735" r:id="rId39"/>
    <p:sldLayoutId id="2147483736" r:id="rId4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anose="020B0604020202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55613" indent="-455613" algn="l" rtl="0" eaLnBrk="0" fontAlgn="base" hangingPunct="0">
        <a:spcBef>
          <a:spcPct val="20000"/>
        </a:spcBef>
        <a:spcAft>
          <a:spcPct val="0"/>
        </a:spcAft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6">
            <a:extLst>
              <a:ext uri="{FF2B5EF4-FFF2-40B4-BE49-F238E27FC236}">
                <a16:creationId xmlns:a16="http://schemas.microsoft.com/office/drawing/2014/main" xmlns="" id="{FC9CFFE0-6808-38FB-9BB7-960DF254E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300" y="0"/>
            <a:ext cx="13971588" cy="736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FECC35C4-3AC0-40EA-5B66-6E8A40A17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163" y="1846263"/>
            <a:ext cx="428466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 </a:t>
            </a:r>
            <a:r>
              <a:rPr kumimoji="0" lang="vi-VN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4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72F9338-D924-9DF3-B24A-0641939B5832}"/>
              </a:ext>
            </a:extLst>
          </p:cNvPr>
          <p:cNvSpPr/>
          <p:nvPr/>
        </p:nvSpPr>
        <p:spPr>
          <a:xfrm>
            <a:off x="1435905" y="1328740"/>
            <a:ext cx="9929789" cy="62420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CHÀO MỪNG QUÝ THẦY CÔ VỀ DỰ GIỜ THĂM LỚP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77CD91-AEEB-82A6-D860-A29B882A3C85}"/>
              </a:ext>
            </a:extLst>
          </p:cNvPr>
          <p:cNvSpPr/>
          <p:nvPr/>
        </p:nvSpPr>
        <p:spPr>
          <a:xfrm>
            <a:off x="2067328" y="207968"/>
            <a:ext cx="833914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 nes New Roman"/>
                <a:ea typeface="+mn-ea"/>
                <a:cs typeface="Arial" panose="020B0604020202020204" pitchFamily="34" charset="0"/>
              </a:rPr>
              <a:t>TRƯỜNG TIỂU HỌC QUỐC TUẤN</a:t>
            </a:r>
            <a:endParaRPr kumimoji="0" lang="en-US" sz="40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762E49BC-7C9F-2F6F-420A-3CD04BBC77AA}"/>
              </a:ext>
            </a:extLst>
          </p:cNvPr>
          <p:cNvSpPr/>
          <p:nvPr/>
        </p:nvSpPr>
        <p:spPr>
          <a:xfrm>
            <a:off x="3375549" y="3968582"/>
            <a:ext cx="5390364" cy="660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A3C87BB-2CE5-4E12-E847-EB91AAE40464}"/>
              </a:ext>
            </a:extLst>
          </p:cNvPr>
          <p:cNvSpPr/>
          <p:nvPr/>
        </p:nvSpPr>
        <p:spPr>
          <a:xfrm>
            <a:off x="3514987" y="4001411"/>
            <a:ext cx="525092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GIÁO VIÊN: PHẠM THỊ DUYÊN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D2E2D9F-4DA8-9A64-EAD9-7D7D323A3105}"/>
              </a:ext>
            </a:extLst>
          </p:cNvPr>
          <p:cNvSpPr/>
          <p:nvPr/>
        </p:nvSpPr>
        <p:spPr>
          <a:xfrm>
            <a:off x="2401049" y="2988180"/>
            <a:ext cx="8226611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18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ĐỀ-XI-MÉT VUÔNG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F6DAEAD-6459-8D0F-684F-38CAADCDD5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78A650-7160-00E0-5B10-A588B3A5DF1D}"/>
              </a:ext>
            </a:extLst>
          </p:cNvPr>
          <p:cNvSpPr txBox="1"/>
          <p:nvPr/>
        </p:nvSpPr>
        <p:spPr>
          <a:xfrm>
            <a:off x="1342977" y="455285"/>
            <a:ext cx="9555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6A28446-164F-3CCA-F390-532C49BEDE2C}"/>
              </a:ext>
            </a:extLst>
          </p:cNvPr>
          <p:cNvGrpSpPr/>
          <p:nvPr/>
        </p:nvGrpSpPr>
        <p:grpSpPr>
          <a:xfrm>
            <a:off x="731065" y="480054"/>
            <a:ext cx="726260" cy="1024896"/>
            <a:chOff x="759165" y="645780"/>
            <a:chExt cx="587224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B5A1E44C-0795-6BC8-7B7E-ED0C5BABAD3A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10E1552D-EB5C-F6BF-E0EB-690AA859DA3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48F0395-B969-240F-BF80-B98141A91EA4}"/>
              </a:ext>
            </a:extLst>
          </p:cNvPr>
          <p:cNvGrpSpPr/>
          <p:nvPr/>
        </p:nvGrpSpPr>
        <p:grpSpPr>
          <a:xfrm>
            <a:off x="695324" y="1543050"/>
            <a:ext cx="6429375" cy="847725"/>
            <a:chOff x="695324" y="1543050"/>
            <a:chExt cx="6429375" cy="8477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20067E0-E2C4-D5C9-D636-C27FD529611F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a) 3 dm² =           cm²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E208CB39-50A8-0AEC-96B2-118B16DB65BC}"/>
                </a:ext>
              </a:extLst>
            </p:cNvPr>
            <p:cNvSpPr/>
            <p:nvPr/>
          </p:nvSpPr>
          <p:spPr>
            <a:xfrm>
              <a:off x="3524250" y="15811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F6B776C-2365-F32E-9824-B6E3C8D4808D}"/>
              </a:ext>
            </a:extLst>
          </p:cNvPr>
          <p:cNvGrpSpPr/>
          <p:nvPr/>
        </p:nvGrpSpPr>
        <p:grpSpPr>
          <a:xfrm>
            <a:off x="6505574" y="1504950"/>
            <a:ext cx="6429375" cy="830997"/>
            <a:chOff x="695324" y="1543050"/>
            <a:chExt cx="6429375" cy="83099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83E1DAA-B88C-38DD-8809-BE01D2CF50A3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300 cm² =           dm²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334B38B5-FB2C-9966-1E30-3DD084C9344F}"/>
                </a:ext>
              </a:extLst>
            </p:cNvPr>
            <p:cNvSpPr/>
            <p:nvPr/>
          </p:nvSpPr>
          <p:spPr>
            <a:xfrm>
              <a:off x="3390900" y="1552575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4536B44-5DBA-3116-12F9-E97F4D9851D0}"/>
              </a:ext>
            </a:extLst>
          </p:cNvPr>
          <p:cNvGrpSpPr/>
          <p:nvPr/>
        </p:nvGrpSpPr>
        <p:grpSpPr>
          <a:xfrm>
            <a:off x="704849" y="2914650"/>
            <a:ext cx="6429375" cy="847725"/>
            <a:chOff x="695324" y="1543050"/>
            <a:chExt cx="6429375" cy="84772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EBBA169B-0E5B-400E-82B5-1BA8078BCDC4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b) 6 dm² =           cm²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C2B7DFCA-7596-519F-9B2F-64522BAFC80C}"/>
                </a:ext>
              </a:extLst>
            </p:cNvPr>
            <p:cNvSpPr/>
            <p:nvPr/>
          </p:nvSpPr>
          <p:spPr>
            <a:xfrm>
              <a:off x="3524250" y="15811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2056FC0-D732-2E79-8BF2-9102F3030467}"/>
              </a:ext>
            </a:extLst>
          </p:cNvPr>
          <p:cNvGrpSpPr/>
          <p:nvPr/>
        </p:nvGrpSpPr>
        <p:grpSpPr>
          <a:xfrm>
            <a:off x="6457949" y="2867025"/>
            <a:ext cx="6429375" cy="847725"/>
            <a:chOff x="695324" y="1543050"/>
            <a:chExt cx="6429375" cy="84772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3E73E6A-233A-E5D7-E9CD-901071D05D4A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600 cm² =           dm²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C1C268D7-A493-C277-9242-B656337B10BB}"/>
                </a:ext>
              </a:extLst>
            </p:cNvPr>
            <p:cNvSpPr/>
            <p:nvPr/>
          </p:nvSpPr>
          <p:spPr>
            <a:xfrm>
              <a:off x="3381375" y="15811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6F11FACF-A00A-0F1C-3D05-C9A503285826}"/>
              </a:ext>
            </a:extLst>
          </p:cNvPr>
          <p:cNvGrpSpPr/>
          <p:nvPr/>
        </p:nvGrpSpPr>
        <p:grpSpPr>
          <a:xfrm>
            <a:off x="2571751" y="4333875"/>
            <a:ext cx="7743824" cy="850047"/>
            <a:chOff x="695324" y="1524000"/>
            <a:chExt cx="6429375" cy="8500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89ED2E5A-3650-41ED-0AC9-706072CBAD6B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6 dm² 50 cm² =            cm²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B36415F0-ABB3-AD52-D92C-91DCE8DE4639}"/>
                </a:ext>
              </a:extLst>
            </p:cNvPr>
            <p:cNvSpPr/>
            <p:nvPr/>
          </p:nvSpPr>
          <p:spPr>
            <a:xfrm>
              <a:off x="4016774" y="152400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-3953435" y="995082"/>
            <a:ext cx="3953435" cy="34021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91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82318C5-0BC5-6688-1607-748F621654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DB076B1-1912-EFF3-619C-325C691960A3}"/>
              </a:ext>
            </a:extLst>
          </p:cNvPr>
          <p:cNvSpPr/>
          <p:nvPr/>
        </p:nvSpPr>
        <p:spPr>
          <a:xfrm>
            <a:off x="590550" y="634658"/>
            <a:ext cx="11163300" cy="5880442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5C5ADD4-782A-2144-AA18-0738F76F1039}"/>
              </a:ext>
            </a:extLst>
          </p:cNvPr>
          <p:cNvGrpSpPr/>
          <p:nvPr/>
        </p:nvGrpSpPr>
        <p:grpSpPr>
          <a:xfrm>
            <a:off x="965200" y="754894"/>
            <a:ext cx="587224" cy="646331"/>
            <a:chOff x="759165" y="645780"/>
            <a:chExt cx="587224" cy="64633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898659D1-EE59-30C0-7ADF-DE46E7E11CA8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F8C3C40-CEB8-0DC6-5111-E488EFF2237F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042276-9F00-A610-388A-2DDE11E84A44}"/>
              </a:ext>
            </a:extLst>
          </p:cNvPr>
          <p:cNvSpPr txBox="1"/>
          <p:nvPr/>
        </p:nvSpPr>
        <p:spPr>
          <a:xfrm>
            <a:off x="1600200" y="781050"/>
            <a:ext cx="947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Quan </a:t>
            </a:r>
            <a:r>
              <a:rPr lang="en-US" sz="3600" dirty="0" err="1"/>
              <a:t>sát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vẽ</a:t>
            </a:r>
            <a:r>
              <a:rPr lang="en-US" sz="3600" dirty="0"/>
              <a:t> </a:t>
            </a:r>
            <a:r>
              <a:rPr lang="en-US" sz="3600" dirty="0" err="1"/>
              <a:t>rồi</a:t>
            </a:r>
            <a:r>
              <a:rPr lang="en-US" sz="3600" dirty="0"/>
              <a:t> </a:t>
            </a:r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trả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đúng</a:t>
            </a:r>
            <a:r>
              <a:rPr lang="en-US" sz="36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0C4F65F-5BB7-A442-5465-B7EA507B1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762" y="1790700"/>
            <a:ext cx="1933575" cy="1924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D7F9C3C-B39B-E002-C338-EEA44D3C7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124075"/>
            <a:ext cx="6648450" cy="1009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C46B4D7-CB0F-E134-7372-85A48EAEBEE2}"/>
              </a:ext>
            </a:extLst>
          </p:cNvPr>
          <p:cNvSpPr txBox="1"/>
          <p:nvPr/>
        </p:nvSpPr>
        <p:spPr>
          <a:xfrm>
            <a:off x="1133475" y="3914775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A.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</a:t>
            </a:r>
            <a:r>
              <a:rPr lang="en-US" sz="3600" dirty="0" err="1"/>
              <a:t>lớn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9051B38-10A1-E378-50B6-D455DC3C99FF}"/>
              </a:ext>
            </a:extLst>
          </p:cNvPr>
          <p:cNvSpPr txBox="1"/>
          <p:nvPr/>
        </p:nvSpPr>
        <p:spPr>
          <a:xfrm>
            <a:off x="1114425" y="4638675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B.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</a:t>
            </a:r>
            <a:r>
              <a:rPr lang="en-US" sz="3600" dirty="0" err="1"/>
              <a:t>bằng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5301357-A764-03C7-9196-49615924B108}"/>
              </a:ext>
            </a:extLst>
          </p:cNvPr>
          <p:cNvSpPr txBox="1"/>
          <p:nvPr/>
        </p:nvSpPr>
        <p:spPr>
          <a:xfrm>
            <a:off x="1143000" y="5438775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C.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</a:t>
            </a:r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-3953435" y="995082"/>
            <a:ext cx="3953435" cy="34021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904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82318C5-0BC5-6688-1607-748F621654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DB076B1-1912-EFF3-619C-325C691960A3}"/>
              </a:ext>
            </a:extLst>
          </p:cNvPr>
          <p:cNvSpPr/>
          <p:nvPr/>
        </p:nvSpPr>
        <p:spPr>
          <a:xfrm>
            <a:off x="590550" y="634658"/>
            <a:ext cx="11163300" cy="5880442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042276-9F00-A610-388A-2DDE11E84A44}"/>
              </a:ext>
            </a:extLst>
          </p:cNvPr>
          <p:cNvSpPr txBox="1"/>
          <p:nvPr/>
        </p:nvSpPr>
        <p:spPr>
          <a:xfrm>
            <a:off x="797366" y="781050"/>
            <a:ext cx="840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1: Diện tích hình vuông là: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0C4F65F-5BB7-A442-5465-B7EA507B1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762" y="1465841"/>
            <a:ext cx="1933575" cy="1924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D7F9C3C-B39B-E002-C338-EEA44D3C7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794" y="4205531"/>
            <a:ext cx="6648450" cy="1009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C46B4D7-CB0F-E134-7372-85A48EAEBEE2}"/>
              </a:ext>
            </a:extLst>
          </p:cNvPr>
          <p:cNvSpPr txBox="1"/>
          <p:nvPr/>
        </p:nvSpPr>
        <p:spPr>
          <a:xfrm>
            <a:off x="4153402" y="1989723"/>
            <a:ext cx="5580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vi-VN" sz="4800" dirty="0">
                <a:solidFill>
                  <a:srgbClr val="FF0000"/>
                </a:solidFill>
                <a:latin typeface="Calibri" panose="020F0502020204030204"/>
              </a:rPr>
              <a:t>2 x 2 = 4(</a:t>
            </a:r>
            <a:r>
              <a:rPr lang="en-US" sz="4800" dirty="0">
                <a:solidFill>
                  <a:srgbClr val="FF0000"/>
                </a:solidFill>
              </a:rPr>
              <a:t>dm²</a:t>
            </a:r>
            <a:r>
              <a:rPr lang="vi-VN" sz="4800" dirty="0">
                <a:solidFill>
                  <a:srgbClr val="FF0000"/>
                </a:solidFill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5301357-A764-03C7-9196-49615924B108}"/>
              </a:ext>
            </a:extLst>
          </p:cNvPr>
          <p:cNvSpPr txBox="1"/>
          <p:nvPr/>
        </p:nvSpPr>
        <p:spPr>
          <a:xfrm>
            <a:off x="3982456" y="5438775"/>
            <a:ext cx="8786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80 x 5 = 400 (</a:t>
            </a:r>
            <a:r>
              <a:rPr lang="en-US" sz="4400" dirty="0">
                <a:solidFill>
                  <a:srgbClr val="FF0000"/>
                </a:solidFill>
              </a:rPr>
              <a:t>cm²</a:t>
            </a:r>
            <a:r>
              <a:rPr lang="vi-VN" sz="4400" dirty="0">
                <a:solidFill>
                  <a:srgbClr val="FF0000"/>
                </a:solidFill>
              </a:rPr>
              <a:t>)    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75E5081-541D-16C0-4EC0-D8BB61FC6692}"/>
              </a:ext>
            </a:extLst>
          </p:cNvPr>
          <p:cNvSpPr txBox="1"/>
          <p:nvPr/>
        </p:nvSpPr>
        <p:spPr>
          <a:xfrm>
            <a:off x="761269" y="3500193"/>
            <a:ext cx="840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2: Diện tích hình chữ nhật là: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953435" y="995082"/>
            <a:ext cx="3953435" cy="34021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131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82318C5-0BC5-6688-1607-748F621654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DB076B1-1912-EFF3-619C-325C691960A3}"/>
              </a:ext>
            </a:extLst>
          </p:cNvPr>
          <p:cNvSpPr/>
          <p:nvPr/>
        </p:nvSpPr>
        <p:spPr>
          <a:xfrm>
            <a:off x="590550" y="634658"/>
            <a:ext cx="11163300" cy="5880442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5C5ADD4-782A-2144-AA18-0738F76F1039}"/>
              </a:ext>
            </a:extLst>
          </p:cNvPr>
          <p:cNvGrpSpPr/>
          <p:nvPr/>
        </p:nvGrpSpPr>
        <p:grpSpPr>
          <a:xfrm>
            <a:off x="965200" y="754894"/>
            <a:ext cx="587224" cy="646331"/>
            <a:chOff x="759165" y="645780"/>
            <a:chExt cx="587224" cy="64633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898659D1-EE59-30C0-7ADF-DE46E7E11CA8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F8C3C40-CEB8-0DC6-5111-E488EFF2237F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042276-9F00-A610-388A-2DDE11E84A44}"/>
              </a:ext>
            </a:extLst>
          </p:cNvPr>
          <p:cNvSpPr txBox="1"/>
          <p:nvPr/>
        </p:nvSpPr>
        <p:spPr>
          <a:xfrm>
            <a:off x="1600200" y="781050"/>
            <a:ext cx="947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0C4F65F-5BB7-A442-5465-B7EA507B1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762" y="1790700"/>
            <a:ext cx="1933575" cy="1924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D7F9C3C-B39B-E002-C338-EEA44D3C7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124075"/>
            <a:ext cx="6648450" cy="1009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C46B4D7-CB0F-E134-7372-85A48EAEBEE2}"/>
              </a:ext>
            </a:extLst>
          </p:cNvPr>
          <p:cNvSpPr txBox="1"/>
          <p:nvPr/>
        </p:nvSpPr>
        <p:spPr>
          <a:xfrm>
            <a:off x="1133475" y="3914775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lớn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9051B38-10A1-E378-50B6-D455DC3C99FF}"/>
              </a:ext>
            </a:extLst>
          </p:cNvPr>
          <p:cNvSpPr txBox="1"/>
          <p:nvPr/>
        </p:nvSpPr>
        <p:spPr>
          <a:xfrm>
            <a:off x="1114425" y="4638675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bằng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5301357-A764-03C7-9196-49615924B108}"/>
              </a:ext>
            </a:extLst>
          </p:cNvPr>
          <p:cNvSpPr txBox="1"/>
          <p:nvPr/>
        </p:nvSpPr>
        <p:spPr>
          <a:xfrm>
            <a:off x="1143000" y="5438775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90679EE9-6F57-561E-2778-DB6AC6235958}"/>
              </a:ext>
            </a:extLst>
          </p:cNvPr>
          <p:cNvSpPr/>
          <p:nvPr/>
        </p:nvSpPr>
        <p:spPr>
          <a:xfrm>
            <a:off x="990600" y="4629150"/>
            <a:ext cx="638175" cy="6381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3953435" y="995082"/>
            <a:ext cx="3953435" cy="34021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821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662" y="2839601"/>
            <a:ext cx="3125065" cy="38279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838645-D6F7-07FA-7AF1-E1CCE72BA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943" y="2932843"/>
            <a:ext cx="4383404" cy="27800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953435" y="995082"/>
            <a:ext cx="3953435" cy="34021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47091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EEC85CA-F0B5-FF0D-E9CA-7C4C217ED3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24DB929-9007-128E-3D46-2D91FBC8B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936" y="1810778"/>
            <a:ext cx="6011177" cy="26458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7E083E-34F8-E4A0-FBB7-65E46E39A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3212" y="2896751"/>
            <a:ext cx="3125065" cy="38279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953435" y="995082"/>
            <a:ext cx="3953435" cy="34021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6479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931" y="2938055"/>
            <a:ext cx="3125065" cy="3827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CE1E072-1F27-76BD-42C7-5387BF87A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568" y="2595047"/>
            <a:ext cx="4149538" cy="31685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3953435" y="995082"/>
            <a:ext cx="3953435" cy="34021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86335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EEC85CA-F0B5-FF0D-E9CA-7C4C217ED3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169E3F-4C64-9902-5AEA-B1EF88150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168" y="2173531"/>
            <a:ext cx="3386830" cy="414859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5CBEE00-C8D0-6AE9-07F0-BA273985BD31}"/>
              </a:ext>
            </a:extLst>
          </p:cNvPr>
          <p:cNvGrpSpPr/>
          <p:nvPr/>
        </p:nvGrpSpPr>
        <p:grpSpPr>
          <a:xfrm>
            <a:off x="4598396" y="276225"/>
            <a:ext cx="5869079" cy="2866081"/>
            <a:chOff x="3177785" y="185815"/>
            <a:chExt cx="5568773" cy="3370365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xmlns="" id="{BC1CEEEA-BBC6-99CF-8C6F-2AFD78898C8A}"/>
                </a:ext>
              </a:extLst>
            </p:cNvPr>
            <p:cNvSpPr/>
            <p:nvPr/>
          </p:nvSpPr>
          <p:spPr>
            <a:xfrm>
              <a:off x="3838824" y="185815"/>
              <a:ext cx="4907734" cy="3370365"/>
            </a:xfrm>
            <a:prstGeom prst="wedgeRoundRectCallout">
              <a:avLst>
                <a:gd name="adj1" fmla="val -56920"/>
                <a:gd name="adj2" fmla="val 24236"/>
                <a:gd name="adj3" fmla="val 16667"/>
              </a:avLst>
            </a:prstGeom>
            <a:solidFill>
              <a:srgbClr val="FFFFCC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prstClr val="black"/>
                  </a:solidFill>
                  <a:latin typeface="Calibri" panose="020F0502020204030204"/>
                </a:rPr>
                <a:t>Hãy</a:t>
              </a:r>
              <a:r>
                <a:rPr lang="en-US" sz="40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Calibri" panose="020F0502020204030204"/>
                </a:rPr>
                <a:t>tính</a:t>
              </a:r>
              <a:r>
                <a:rPr lang="en-US" sz="40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Calibri" panose="020F0502020204030204"/>
                </a:rPr>
                <a:t>diện</a:t>
              </a:r>
              <a:r>
                <a:rPr lang="en-US" sz="40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Calibri" panose="020F0502020204030204"/>
                </a:rPr>
                <a:t>tích</a:t>
              </a:r>
              <a:r>
                <a:rPr lang="en-US" sz="40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40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Calibri" panose="020F0502020204030204"/>
                </a:rPr>
                <a:t>vuông</a:t>
              </a:r>
              <a:r>
                <a:rPr lang="en-US" sz="40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Calibri" panose="020F0502020204030204"/>
                </a:rPr>
                <a:t>có</a:t>
              </a:r>
              <a:r>
                <a:rPr lang="en-US" sz="40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Calibri" panose="020F0502020204030204"/>
                </a:rPr>
                <a:t>cạnh</a:t>
              </a:r>
              <a:r>
                <a:rPr lang="en-US" sz="40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Calibri" panose="020F0502020204030204"/>
                </a:rPr>
                <a:t>là</a:t>
              </a:r>
              <a:r>
                <a:rPr lang="en-US" sz="4000" dirty="0">
                  <a:solidFill>
                    <a:prstClr val="black"/>
                  </a:solidFill>
                  <a:latin typeface="Calibri" panose="020F0502020204030204"/>
                </a:rPr>
                <a:t> 1cm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6E39241-F8E8-F9D3-D4BD-890EAD4C1FD1}"/>
                </a:ext>
              </a:extLst>
            </p:cNvPr>
            <p:cNvSpPr txBox="1"/>
            <p:nvPr/>
          </p:nvSpPr>
          <p:spPr>
            <a:xfrm>
              <a:off x="3177785" y="1110945"/>
              <a:ext cx="5469700" cy="760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3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F3D6BBD9-F2D1-7C69-9048-6704E57F5F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11835" y="-487363"/>
            <a:ext cx="487363" cy="4873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3953435" y="995082"/>
            <a:ext cx="3953435" cy="34021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37675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000500" y="3314701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9637" name="AutoShape 5"/>
          <p:cNvSpPr>
            <a:spLocks/>
          </p:cNvSpPr>
          <p:nvPr/>
        </p:nvSpPr>
        <p:spPr bwMode="auto">
          <a:xfrm>
            <a:off x="3917972" y="888120"/>
            <a:ext cx="222250" cy="533400"/>
          </a:xfrm>
          <a:prstGeom prst="leftBrace">
            <a:avLst>
              <a:gd name="adj1" fmla="val 2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054372" y="900141"/>
            <a:ext cx="121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1cm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5067300" y="4081463"/>
            <a:ext cx="93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4425972" y="1452360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3906180" y="1966030"/>
            <a:ext cx="152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Arial" charset="0"/>
              </a:rPr>
              <a:t>1cm</a:t>
            </a:r>
            <a:r>
              <a:rPr lang="en-US" sz="3200" baseline="30000" dirty="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1905000" y="369843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1cm</a:t>
            </a:r>
            <a:r>
              <a:rPr lang="en-US" sz="2800" b="1" baseline="30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diện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tích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vuông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cạnh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dài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1cm.</a:t>
            </a:r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4159272" y="88812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5773974" y="887215"/>
            <a:ext cx="458922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Diện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tích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    1 x 1 = 1(cm</a:t>
            </a:r>
            <a:r>
              <a:rPr lang="en-US" sz="3200" baseline="30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)</a:t>
            </a:r>
            <a:endParaRPr lang="en-US" sz="3200" baseline="300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nimBg="1"/>
      <p:bldP spid="69638" grpId="0"/>
      <p:bldP spid="69640" grpId="0" animBg="1"/>
      <p:bldP spid="69641" grpId="0"/>
      <p:bldP spid="69642" grpId="0"/>
      <p:bldP spid="69644" grpId="0" animBg="1"/>
      <p:bldP spid="696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3662" y="2839601"/>
            <a:ext cx="3125065" cy="38279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F802DB-EBDC-3772-BD3F-64BAE056D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361" y="2534252"/>
            <a:ext cx="4340728" cy="36944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953435" y="995082"/>
            <a:ext cx="3953435" cy="34021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0766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1AEDFBE-E90E-91E0-5AE1-19B6C1D250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0EA7AC7-39C3-A98E-E4D3-19BF9E8EC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487" y="1114425"/>
            <a:ext cx="828675" cy="495300"/>
          </a:xfrm>
          <a:prstGeom prst="rect">
            <a:avLst/>
          </a:prstGeom>
        </p:spPr>
      </p:pic>
      <p:pic>
        <p:nvPicPr>
          <p:cNvPr id="18" name="Picture 17" descr="A picture containing cartoon, clipart, animated cartoon, animation&#10;&#10;Description automatically generated">
            <a:extLst>
              <a:ext uri="{FF2B5EF4-FFF2-40B4-BE49-F238E27FC236}">
                <a16:creationId xmlns:a16="http://schemas.microsoft.com/office/drawing/2014/main" xmlns="" id="{B38732A9-C859-7AFF-1995-76771187E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2" y="1766887"/>
            <a:ext cx="6276975" cy="3743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xmlns="" id="{BAAE5FF3-AD5F-9DD7-0741-F907F9860375}"/>
              </a:ext>
            </a:extLst>
          </p:cNvPr>
          <p:cNvSpPr/>
          <p:nvPr/>
        </p:nvSpPr>
        <p:spPr>
          <a:xfrm>
            <a:off x="752475" y="619125"/>
            <a:ext cx="3381376" cy="1143000"/>
          </a:xfrm>
          <a:prstGeom prst="wedgeRoundRectCallout">
            <a:avLst>
              <a:gd name="adj1" fmla="val 37270"/>
              <a:gd name="adj2" fmla="val 62500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lát</a:t>
            </a:r>
            <a:r>
              <a:rPr lang="en-US" sz="2400" dirty="0"/>
              <a:t> </a:t>
            </a:r>
            <a:r>
              <a:rPr lang="en-US" sz="2400" dirty="0" err="1"/>
              <a:t>nền</a:t>
            </a:r>
            <a:r>
              <a:rPr lang="en-US" sz="2400" dirty="0"/>
              <a:t> </a:t>
            </a:r>
            <a:r>
              <a:rPr lang="en-US" sz="2400" dirty="0" err="1"/>
              <a:t>ngôi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100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1 cm.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xmlns="" id="{10171FE5-31D4-1904-A0D7-AD12B70DFEBC}"/>
              </a:ext>
            </a:extLst>
          </p:cNvPr>
          <p:cNvSpPr/>
          <p:nvPr/>
        </p:nvSpPr>
        <p:spPr>
          <a:xfrm>
            <a:off x="7239000" y="1257300"/>
            <a:ext cx="3695700" cy="1343025"/>
          </a:xfrm>
          <a:prstGeom prst="wedgeRoundRectCallout">
            <a:avLst>
              <a:gd name="adj1" fmla="val -34561"/>
              <a:gd name="adj2" fmla="val 75000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sàn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100 </a:t>
            </a:r>
            <a:r>
              <a:rPr lang="en-US" sz="2400" dirty="0" err="1"/>
              <a:t>xăng-ti-mét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hay 1 </a:t>
            </a:r>
            <a:r>
              <a:rPr lang="en-US" sz="2400" dirty="0" err="1"/>
              <a:t>đề</a:t>
            </a:r>
            <a:r>
              <a:rPr lang="en-US" sz="2400" dirty="0"/>
              <a:t>-xi-</a:t>
            </a:r>
            <a:r>
              <a:rPr lang="en-US" sz="2400" dirty="0" err="1"/>
              <a:t>mét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đấy</a:t>
            </a:r>
            <a:r>
              <a:rPr lang="en-US" sz="2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-3953435" y="995082"/>
            <a:ext cx="3953435" cy="34021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797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F6DAEAD-6459-8D0F-684F-38CAADCDD5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922EFF-B5EF-0490-087D-3D4C7C2F40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26" b="96406" l="4228" r="97886">
                        <a14:foregroundMark x1="60042" y1="10359" x2="61311" y2="31501"/>
                        <a14:foregroundMark x1="40169" y1="5708" x2="40803" y2="34884"/>
                        <a14:foregroundMark x1="29387" y1="10994" x2="36152" y2="19239"/>
                        <a14:foregroundMark x1="51797" y1="2326" x2="39535" y2="2326"/>
                        <a14:foregroundMark x1="94715" y1="21353" x2="92600" y2="37632"/>
                        <a14:foregroundMark x1="35518" y1="36998" x2="12474" y2="47357"/>
                        <a14:foregroundMark x1="12474" y1="47357" x2="10994" y2="45666"/>
                        <a14:foregroundMark x1="92600" y1="36152" x2="85835" y2="41649"/>
                        <a14:foregroundMark x1="98097" y1="36152" x2="89852" y2="36998"/>
                        <a14:foregroundMark x1="57294" y1="79704" x2="43552" y2="90063"/>
                        <a14:foregroundMark x1="32770" y1="90698" x2="34672" y2="93446"/>
                        <a14:foregroundMark x1="65328" y1="74419" x2="39958" y2="96406"/>
                        <a14:foregroundMark x1="39958" y1="96406" x2="40803" y2="94715"/>
                        <a14:foregroundMark x1="46934" y1="74419" x2="36786" y2="80550"/>
                        <a14:foregroundMark x1="28753" y1="71036" x2="31290" y2="79070"/>
                        <a14:foregroundMark x1="29387" y1="41649" x2="8245" y2="48414"/>
                        <a14:foregroundMark x1="38266" y1="33615" x2="8245" y2="49260"/>
                        <a14:foregroundMark x1="4228" y1="49260" x2="28753" y2="34884"/>
                        <a14:foregroundMark x1="35518" y1="34249" x2="18393" y2="43763"/>
                        <a14:foregroundMark x1="48414" y1="32135" x2="53277" y2="73573"/>
                        <a14:foregroundMark x1="53277" y1="73573" x2="55180" y2="75687"/>
                        <a14:foregroundMark x1="67442" y1="47146" x2="68710" y2="58774"/>
                        <a14:foregroundMark x1="57928" y1="51797" x2="51797" y2="74419"/>
                        <a14:foregroundMark x1="51797" y1="74419" x2="51797" y2="74419"/>
                        <a14:foregroundMark x1="65328" y1="81184" x2="38901" y2="81395"/>
                        <a14:foregroundMark x1="38901" y1="81395" x2="37421" y2="79704"/>
                        <a14:foregroundMark x1="31290" y1="82452" x2="35518" y2="89218"/>
                        <a14:foregroundMark x1="24524" y1="81184" x2="27273" y2="88584"/>
                        <a14:foregroundMark x1="46934" y1="85835" x2="39535" y2="91332"/>
                        <a14:foregroundMark x1="40169" y1="87949" x2="36786" y2="94715"/>
                        <a14:foregroundMark x1="38266" y1="92812" x2="40169" y2="91332"/>
                        <a14:foregroundMark x1="65328" y1="80550" x2="46934" y2="90063"/>
                        <a14:foregroundMark x1="46934" y1="89218" x2="46934" y2="89218"/>
                        <a14:foregroundMark x1="64693" y1="87949" x2="49049" y2="85835"/>
                        <a14:foregroundMark x1="72093" y1="80550" x2="59197" y2="82452"/>
                        <a14:foregroundMark x1="70825" y1="59408" x2="72939" y2="67442"/>
                        <a14:foregroundMark x1="92600" y1="38266" x2="91966" y2="45666"/>
                        <a14:foregroundMark x1="55180" y1="49260" x2="64059" y2="49894"/>
                        <a14:foregroundMark x1="24524" y1="50529" x2="38266" y2="59408"/>
                        <a14:foregroundMark x1="26638" y1="79070" x2="29387" y2="82452"/>
                        <a14:foregroundMark x1="22622" y1="77167" x2="29387" y2="83087"/>
                        <a14:foregroundMark x1="55814" y1="81184" x2="46300" y2="85201"/>
                        <a14:foregroundMark x1="58562" y1="75053" x2="46934" y2="85201"/>
                        <a14:foregroundMark x1="44397" y1="75053" x2="33404" y2="84567"/>
                        <a14:foregroundMark x1="27273" y1="83932" x2="34038" y2="84567"/>
                        <a14:foregroundMark x1="51797" y1="71036" x2="39535" y2="81818"/>
                        <a14:foregroundMark x1="42918" y1="77801" x2="36786" y2="81184"/>
                        <a14:foregroundMark x1="32770" y1="43129" x2="10359" y2="50529"/>
                        <a14:foregroundMark x1="10359" y1="50529" x2="10359" y2="50529"/>
                        <a14:foregroundMark x1="16490" y1="45666" x2="16490" y2="45032"/>
                        <a14:foregroundMark x1="34672" y1="38266" x2="11205" y2="48414"/>
                        <a14:foregroundMark x1="11205" y1="48414" x2="14376" y2="41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" y="390525"/>
            <a:ext cx="1534545" cy="1534545"/>
          </a:xfrm>
          <a:prstGeom prst="rect">
            <a:avLst/>
          </a:prstGeom>
        </p:spPr>
      </p:pic>
      <p:sp>
        <p:nvSpPr>
          <p:cNvPr id="5" name="Rounded Rectangle 14">
            <a:extLst>
              <a:ext uri="{FF2B5EF4-FFF2-40B4-BE49-F238E27FC236}">
                <a16:creationId xmlns:a16="http://schemas.microsoft.com/office/drawing/2014/main" xmlns="" id="{F6122D96-2565-DE18-0537-52EEBBD97334}"/>
              </a:ext>
            </a:extLst>
          </p:cNvPr>
          <p:cNvSpPr/>
          <p:nvPr/>
        </p:nvSpPr>
        <p:spPr>
          <a:xfrm>
            <a:off x="2181225" y="565836"/>
            <a:ext cx="8991600" cy="10714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6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Đề-xi-mét vuông là một đơn vị đo diện tích</a:t>
            </a: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xmlns="" id="{A750D257-8451-B422-519B-AC09E3B9458A}"/>
              </a:ext>
            </a:extLst>
          </p:cNvPr>
          <p:cNvSpPr/>
          <p:nvPr/>
        </p:nvSpPr>
        <p:spPr>
          <a:xfrm>
            <a:off x="1704975" y="5252136"/>
            <a:ext cx="9534525" cy="10714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6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Đề-xi-mét vuông là diện tích của một hình vuông có cạnh 1 dm</a:t>
            </a:r>
            <a:r>
              <a:rPr kumimoji="0" lang="en-US" altLang="vi-VN" sz="36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vi-VN" altLang="vi-VN" sz="3600" b="1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683E8B24-EF8A-D2BB-BCFF-DDDDE4886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7147" y="1925070"/>
            <a:ext cx="2753727" cy="2532314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xmlns="" id="{F776DD7B-00B5-0BED-C889-463A23B60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3151" y="4474257"/>
            <a:ext cx="104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latin typeface="Arial" charset="0"/>
              </a:rPr>
              <a:t>1dm</a:t>
            </a: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xmlns="" id="{859F1EF3-8B31-DF43-3AC0-3D35B7C94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4401" y="2941766"/>
            <a:ext cx="1200150" cy="643230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dirty="0">
                <a:solidFill>
                  <a:srgbClr val="0000FF"/>
                </a:solidFill>
                <a:latin typeface="Arial" charset="0"/>
              </a:rPr>
              <a:t>1dm</a:t>
            </a:r>
            <a:r>
              <a:rPr lang="en-US" sz="3200" baseline="30000" dirty="0">
                <a:solidFill>
                  <a:srgbClr val="0000FF"/>
                </a:solidFill>
                <a:latin typeface="Arial" charset="0"/>
              </a:rPr>
              <a:t>2</a:t>
            </a:r>
            <a:endParaRPr lang="en-US" sz="3200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978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7" grpId="0" animBg="1"/>
      <p:bldP spid="10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816851" y="2703513"/>
            <a:ext cx="817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CC"/>
                </a:solidFill>
                <a:latin typeface="Arial" charset="0"/>
              </a:rPr>
              <a:t>1dm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314700" y="182563"/>
            <a:ext cx="4229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CC"/>
                </a:solidFill>
                <a:latin typeface="Arial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ề-xi-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</a:rPr>
              <a:t>mét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</a:rPr>
              <a:t>vuông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Arial" charset="0"/>
              </a:rPr>
              <a:t>(1dm</a:t>
            </a:r>
            <a:r>
              <a:rPr lang="en-US" sz="2400" b="1" baseline="30000" dirty="0">
                <a:solidFill>
                  <a:srgbClr val="0000CC"/>
                </a:solidFill>
                <a:latin typeface="Arial" charset="0"/>
              </a:rPr>
              <a:t>2</a:t>
            </a:r>
            <a:r>
              <a:rPr lang="en-US" sz="2400" b="1" dirty="0">
                <a:solidFill>
                  <a:srgbClr val="0000CC"/>
                </a:solidFill>
                <a:latin typeface="Arial" charset="0"/>
              </a:rPr>
              <a:t>)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260726" y="731839"/>
            <a:ext cx="4549775" cy="4587875"/>
          </a:xfrm>
          <a:prstGeom prst="rect">
            <a:avLst/>
          </a:prstGeom>
          <a:solidFill>
            <a:srgbClr val="FF9900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676650" y="723900"/>
            <a:ext cx="3676650" cy="4591050"/>
            <a:chOff x="1380" y="456"/>
            <a:chExt cx="2316" cy="2892"/>
          </a:xfrm>
        </p:grpSpPr>
        <p:sp>
          <p:nvSpPr>
            <p:cNvPr id="7192" name="Line 8"/>
            <p:cNvSpPr>
              <a:spLocks noChangeShapeType="1"/>
            </p:cNvSpPr>
            <p:nvPr/>
          </p:nvSpPr>
          <p:spPr bwMode="auto">
            <a:xfrm>
              <a:off x="1380" y="468"/>
              <a:ext cx="0" cy="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H" pitchFamily="34" charset="0"/>
              </a:endParaRPr>
            </a:p>
          </p:txBody>
        </p:sp>
        <p:sp>
          <p:nvSpPr>
            <p:cNvPr id="7193" name="Line 9"/>
            <p:cNvSpPr>
              <a:spLocks noChangeShapeType="1"/>
            </p:cNvSpPr>
            <p:nvPr/>
          </p:nvSpPr>
          <p:spPr bwMode="auto">
            <a:xfrm>
              <a:off x="2232" y="468"/>
              <a:ext cx="0" cy="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H" pitchFamily="34" charset="0"/>
              </a:endParaRPr>
            </a:p>
          </p:txBody>
        </p:sp>
        <p:sp>
          <p:nvSpPr>
            <p:cNvPr id="7194" name="Line 10"/>
            <p:cNvSpPr>
              <a:spLocks noChangeShapeType="1"/>
            </p:cNvSpPr>
            <p:nvPr/>
          </p:nvSpPr>
          <p:spPr bwMode="auto">
            <a:xfrm>
              <a:off x="2520" y="468"/>
              <a:ext cx="0" cy="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H" pitchFamily="34" charset="0"/>
              </a:endParaRPr>
            </a:p>
          </p:txBody>
        </p:sp>
        <p:sp>
          <p:nvSpPr>
            <p:cNvPr id="7195" name="Line 11"/>
            <p:cNvSpPr>
              <a:spLocks noChangeShapeType="1"/>
            </p:cNvSpPr>
            <p:nvPr/>
          </p:nvSpPr>
          <p:spPr bwMode="auto">
            <a:xfrm>
              <a:off x="2808" y="456"/>
              <a:ext cx="0" cy="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H" pitchFamily="34" charset="0"/>
              </a:endParaRPr>
            </a:p>
          </p:txBody>
        </p:sp>
        <p:sp>
          <p:nvSpPr>
            <p:cNvPr id="7196" name="Line 12"/>
            <p:cNvSpPr>
              <a:spLocks noChangeShapeType="1"/>
            </p:cNvSpPr>
            <p:nvPr/>
          </p:nvSpPr>
          <p:spPr bwMode="auto">
            <a:xfrm>
              <a:off x="3108" y="468"/>
              <a:ext cx="0" cy="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H" pitchFamily="34" charset="0"/>
              </a:endParaRPr>
            </a:p>
          </p:txBody>
        </p:sp>
        <p:sp>
          <p:nvSpPr>
            <p:cNvPr id="7197" name="Line 13"/>
            <p:cNvSpPr>
              <a:spLocks noChangeShapeType="1"/>
            </p:cNvSpPr>
            <p:nvPr/>
          </p:nvSpPr>
          <p:spPr bwMode="auto">
            <a:xfrm>
              <a:off x="3408" y="456"/>
              <a:ext cx="0" cy="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H" pitchFamily="34" charset="0"/>
              </a:endParaRPr>
            </a:p>
          </p:txBody>
        </p:sp>
        <p:sp>
          <p:nvSpPr>
            <p:cNvPr id="7198" name="Line 14"/>
            <p:cNvSpPr>
              <a:spLocks noChangeShapeType="1"/>
            </p:cNvSpPr>
            <p:nvPr/>
          </p:nvSpPr>
          <p:spPr bwMode="auto">
            <a:xfrm>
              <a:off x="3696" y="468"/>
              <a:ext cx="0" cy="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H" pitchFamily="34" charset="0"/>
              </a:endParaRPr>
            </a:p>
          </p:txBody>
        </p:sp>
        <p:sp>
          <p:nvSpPr>
            <p:cNvPr id="7199" name="Line 15"/>
            <p:cNvSpPr>
              <a:spLocks noChangeShapeType="1"/>
            </p:cNvSpPr>
            <p:nvPr/>
          </p:nvSpPr>
          <p:spPr bwMode="auto">
            <a:xfrm>
              <a:off x="1944" y="456"/>
              <a:ext cx="0" cy="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H" pitchFamily="34" charset="0"/>
              </a:endParaRPr>
            </a:p>
          </p:txBody>
        </p:sp>
        <p:sp>
          <p:nvSpPr>
            <p:cNvPr id="7200" name="Line 16"/>
            <p:cNvSpPr>
              <a:spLocks noChangeShapeType="1"/>
            </p:cNvSpPr>
            <p:nvPr/>
          </p:nvSpPr>
          <p:spPr bwMode="auto">
            <a:xfrm>
              <a:off x="1656" y="456"/>
              <a:ext cx="0" cy="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H" pitchFamily="34" charset="0"/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254375" y="1200150"/>
            <a:ext cx="4565650" cy="3657600"/>
            <a:chOff x="1090" y="756"/>
            <a:chExt cx="2876" cy="2304"/>
          </a:xfrm>
        </p:grpSpPr>
        <p:sp>
          <p:nvSpPr>
            <p:cNvPr id="7183" name="Line 18"/>
            <p:cNvSpPr>
              <a:spLocks noChangeShapeType="1"/>
            </p:cNvSpPr>
            <p:nvPr/>
          </p:nvSpPr>
          <p:spPr bwMode="auto">
            <a:xfrm>
              <a:off x="1090" y="3060"/>
              <a:ext cx="28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H" pitchFamily="34" charset="0"/>
              </a:endParaRPr>
            </a:p>
          </p:txBody>
        </p:sp>
        <p:sp>
          <p:nvSpPr>
            <p:cNvPr id="7184" name="Line 19"/>
            <p:cNvSpPr>
              <a:spLocks noChangeShapeType="1"/>
            </p:cNvSpPr>
            <p:nvPr/>
          </p:nvSpPr>
          <p:spPr bwMode="auto">
            <a:xfrm>
              <a:off x="1102" y="2760"/>
              <a:ext cx="2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H" pitchFamily="34" charset="0"/>
              </a:endParaRPr>
            </a:p>
          </p:txBody>
        </p:sp>
        <p:sp>
          <p:nvSpPr>
            <p:cNvPr id="7185" name="Line 20"/>
            <p:cNvSpPr>
              <a:spLocks noChangeShapeType="1"/>
            </p:cNvSpPr>
            <p:nvPr/>
          </p:nvSpPr>
          <p:spPr bwMode="auto">
            <a:xfrm>
              <a:off x="1090" y="2448"/>
              <a:ext cx="2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H" pitchFamily="34" charset="0"/>
              </a:endParaRPr>
            </a:p>
          </p:txBody>
        </p:sp>
        <p:sp>
          <p:nvSpPr>
            <p:cNvPr id="7186" name="Line 21"/>
            <p:cNvSpPr>
              <a:spLocks noChangeShapeType="1"/>
            </p:cNvSpPr>
            <p:nvPr/>
          </p:nvSpPr>
          <p:spPr bwMode="auto">
            <a:xfrm>
              <a:off x="1090" y="2172"/>
              <a:ext cx="2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H" pitchFamily="34" charset="0"/>
              </a:endParaRPr>
            </a:p>
          </p:txBody>
        </p:sp>
        <p:sp>
          <p:nvSpPr>
            <p:cNvPr id="7187" name="Line 22"/>
            <p:cNvSpPr>
              <a:spLocks noChangeShapeType="1"/>
            </p:cNvSpPr>
            <p:nvPr/>
          </p:nvSpPr>
          <p:spPr bwMode="auto">
            <a:xfrm>
              <a:off x="1090" y="1884"/>
              <a:ext cx="2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H" pitchFamily="34" charset="0"/>
              </a:endParaRPr>
            </a:p>
          </p:txBody>
        </p:sp>
        <p:sp>
          <p:nvSpPr>
            <p:cNvPr id="7188" name="Line 23"/>
            <p:cNvSpPr>
              <a:spLocks noChangeShapeType="1"/>
            </p:cNvSpPr>
            <p:nvPr/>
          </p:nvSpPr>
          <p:spPr bwMode="auto">
            <a:xfrm>
              <a:off x="1090" y="1608"/>
              <a:ext cx="2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H" pitchFamily="34" charset="0"/>
              </a:endParaRPr>
            </a:p>
          </p:txBody>
        </p:sp>
        <p:sp>
          <p:nvSpPr>
            <p:cNvPr id="7189" name="Line 24"/>
            <p:cNvSpPr>
              <a:spLocks noChangeShapeType="1"/>
            </p:cNvSpPr>
            <p:nvPr/>
          </p:nvSpPr>
          <p:spPr bwMode="auto">
            <a:xfrm>
              <a:off x="1090" y="1320"/>
              <a:ext cx="2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H" pitchFamily="34" charset="0"/>
              </a:endParaRPr>
            </a:p>
          </p:txBody>
        </p:sp>
        <p:sp>
          <p:nvSpPr>
            <p:cNvPr id="7190" name="Line 25"/>
            <p:cNvSpPr>
              <a:spLocks noChangeShapeType="1"/>
            </p:cNvSpPr>
            <p:nvPr/>
          </p:nvSpPr>
          <p:spPr bwMode="auto">
            <a:xfrm>
              <a:off x="1102" y="1044"/>
              <a:ext cx="2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H" pitchFamily="34" charset="0"/>
              </a:endParaRPr>
            </a:p>
          </p:txBody>
        </p:sp>
        <p:sp>
          <p:nvSpPr>
            <p:cNvPr id="7191" name="Line 26"/>
            <p:cNvSpPr>
              <a:spLocks noChangeShapeType="1"/>
            </p:cNvSpPr>
            <p:nvPr/>
          </p:nvSpPr>
          <p:spPr bwMode="auto">
            <a:xfrm>
              <a:off x="1102" y="756"/>
              <a:ext cx="2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H" pitchFamily="34" charset="0"/>
              </a:endParaRPr>
            </a:p>
          </p:txBody>
        </p:sp>
      </p:grpSp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3257550" y="4860925"/>
            <a:ext cx="419100" cy="444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305050" y="4865688"/>
            <a:ext cx="954088" cy="495300"/>
            <a:chOff x="0" y="3579"/>
            <a:chExt cx="577" cy="312"/>
          </a:xfrm>
        </p:grpSpPr>
        <p:sp>
          <p:nvSpPr>
            <p:cNvPr id="7181" name="AutoShape 30"/>
            <p:cNvSpPr>
              <a:spLocks/>
            </p:cNvSpPr>
            <p:nvPr/>
          </p:nvSpPr>
          <p:spPr bwMode="auto">
            <a:xfrm>
              <a:off x="507" y="3579"/>
              <a:ext cx="56" cy="288"/>
            </a:xfrm>
            <a:prstGeom prst="leftBrace">
              <a:avLst>
                <a:gd name="adj1" fmla="val 4285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182" name="Text Box 31"/>
            <p:cNvSpPr txBox="1">
              <a:spLocks noChangeArrowheads="1"/>
            </p:cNvSpPr>
            <p:nvPr/>
          </p:nvSpPr>
          <p:spPr bwMode="auto">
            <a:xfrm>
              <a:off x="0" y="3600"/>
              <a:ext cx="57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CC"/>
                  </a:solidFill>
                  <a:latin typeface="Arial" charset="0"/>
                </a:rPr>
                <a:t>1cm</a:t>
              </a:r>
            </a:p>
          </p:txBody>
        </p:sp>
      </p:grpSp>
      <p:sp>
        <p:nvSpPr>
          <p:cNvPr id="52256" name="Line 32"/>
          <p:cNvSpPr>
            <a:spLocks noChangeShapeType="1"/>
          </p:cNvSpPr>
          <p:nvPr/>
        </p:nvSpPr>
        <p:spPr bwMode="auto">
          <a:xfrm flipH="1" flipV="1">
            <a:off x="3028950" y="5194300"/>
            <a:ext cx="34290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52257" name="Text Box 33"/>
          <p:cNvSpPr txBox="1">
            <a:spLocks noChangeArrowheads="1"/>
          </p:cNvSpPr>
          <p:nvPr/>
        </p:nvSpPr>
        <p:spPr bwMode="auto">
          <a:xfrm>
            <a:off x="1962150" y="4894263"/>
            <a:ext cx="1123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CC"/>
                </a:solidFill>
                <a:latin typeface="Arial" charset="0"/>
              </a:rPr>
              <a:t>1cm</a:t>
            </a:r>
            <a:r>
              <a:rPr lang="en-US" sz="2400" baseline="30000">
                <a:solidFill>
                  <a:srgbClr val="0000CC"/>
                </a:solidFill>
                <a:latin typeface="Arial" charset="0"/>
              </a:rPr>
              <a:t>2</a:t>
            </a:r>
          </a:p>
        </p:txBody>
      </p:sp>
      <p:sp>
        <p:nvSpPr>
          <p:cNvPr id="52258" name="Text Box 34"/>
          <p:cNvSpPr txBox="1">
            <a:spLocks noChangeArrowheads="1"/>
          </p:cNvSpPr>
          <p:nvPr/>
        </p:nvSpPr>
        <p:spPr bwMode="auto">
          <a:xfrm>
            <a:off x="4260849" y="6300098"/>
            <a:ext cx="3676650" cy="523875"/>
          </a:xfrm>
          <a:prstGeom prst="rect">
            <a:avLst/>
          </a:prstGeom>
          <a:solidFill>
            <a:srgbClr val="3BE6FD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1dm</a:t>
            </a:r>
            <a:r>
              <a:rPr lang="en-US" sz="2800" b="1" baseline="30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= 100cm</a:t>
            </a:r>
            <a:r>
              <a:rPr lang="en-US" sz="2800" b="1" baseline="30000" dirty="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29" grpId="0"/>
      <p:bldP spid="52230" grpId="0" animBg="1"/>
      <p:bldP spid="52251" grpId="0" animBg="1"/>
      <p:bldP spid="52256" grpId="0" animBg="1"/>
      <p:bldP spid="52257" grpId="0"/>
      <p:bldP spid="522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F6DAEAD-6459-8D0F-684F-38CAADCDD5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78A650-7160-00E0-5B10-A588B3A5DF1D}"/>
              </a:ext>
            </a:extLst>
          </p:cNvPr>
          <p:cNvSpPr txBox="1"/>
          <p:nvPr/>
        </p:nvSpPr>
        <p:spPr>
          <a:xfrm>
            <a:off x="1342977" y="455285"/>
            <a:ext cx="9555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Hoàn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mẫu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6A28446-164F-3CCA-F390-532C49BEDE2C}"/>
              </a:ext>
            </a:extLst>
          </p:cNvPr>
          <p:cNvGrpSpPr/>
          <p:nvPr/>
        </p:nvGrpSpPr>
        <p:grpSpPr>
          <a:xfrm>
            <a:off x="731065" y="480054"/>
            <a:ext cx="587224" cy="707886"/>
            <a:chOff x="759165" y="645780"/>
            <a:chExt cx="587224" cy="70788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B5A1E44C-0795-6BC8-7B7E-ED0C5BABAD3A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10E1552D-EB5C-F6BF-E0EB-690AA859DA3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xmlns="" id="{5B672925-2671-652D-A722-91EC1D36A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921371"/>
              </p:ext>
            </p:extLst>
          </p:nvPr>
        </p:nvGraphicFramePr>
        <p:xfrm>
          <a:off x="1428750" y="1352550"/>
          <a:ext cx="9458326" cy="50973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91325">
                  <a:extLst>
                    <a:ext uri="{9D8B030D-6E8A-4147-A177-3AD203B41FA5}">
                      <a16:colId xmlns:a16="http://schemas.microsoft.com/office/drawing/2014/main" xmlns="" val="3131734410"/>
                    </a:ext>
                  </a:extLst>
                </a:gridCol>
                <a:gridCol w="2667001">
                  <a:extLst>
                    <a:ext uri="{9D8B030D-6E8A-4147-A177-3AD203B41FA5}">
                      <a16:colId xmlns:a16="http://schemas.microsoft.com/office/drawing/2014/main" xmlns="" val="1273081220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002060"/>
                          </a:solidFill>
                        </a:rPr>
                        <a:t>Đọc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002060"/>
                          </a:solidFill>
                        </a:rPr>
                        <a:t>Viết</a:t>
                      </a:r>
                      <a:endParaRPr lang="en-US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9268710"/>
                  </a:ext>
                </a:extLst>
              </a:tr>
              <a:tr h="1069181">
                <a:tc>
                  <a:txBody>
                    <a:bodyPr/>
                    <a:lstStyle/>
                    <a:p>
                      <a:r>
                        <a:rPr lang="en-US" sz="3600" dirty="0"/>
                        <a:t>Hai </a:t>
                      </a:r>
                      <a:r>
                        <a:rPr lang="en-US" sz="3600" dirty="0" err="1"/>
                        <a:t>mươi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tư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đề</a:t>
                      </a:r>
                      <a:r>
                        <a:rPr lang="en-US" sz="3600" dirty="0"/>
                        <a:t>-xi-</a:t>
                      </a:r>
                      <a:r>
                        <a:rPr lang="en-US" sz="3600" dirty="0" err="1"/>
                        <a:t>mét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vuông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24 dm²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4185370"/>
                  </a:ext>
                </a:extLst>
              </a:tr>
              <a:tr h="1069181">
                <a:tc>
                  <a:txBody>
                    <a:bodyPr/>
                    <a:lstStyle/>
                    <a:p>
                      <a:r>
                        <a:rPr lang="en-US" sz="3600" dirty="0"/>
                        <a:t>Ba </a:t>
                      </a:r>
                      <a:r>
                        <a:rPr lang="en-US" sz="3600" dirty="0" err="1"/>
                        <a:t>trăm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bốn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mươi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đề</a:t>
                      </a:r>
                      <a:r>
                        <a:rPr lang="en-US" sz="3600" dirty="0"/>
                        <a:t>-xi-</a:t>
                      </a:r>
                      <a:r>
                        <a:rPr lang="en-US" sz="3600" dirty="0" err="1"/>
                        <a:t>mét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vuông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0795208"/>
                  </a:ext>
                </a:extLst>
              </a:tr>
              <a:tr h="106918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Một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nghìn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không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trăm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linh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năm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đề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-xi-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mét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vuông</a:t>
                      </a:r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1 005 dm²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315321"/>
                  </a:ext>
                </a:extLst>
              </a:tr>
              <a:tr h="1069181">
                <a:tc>
                  <a:txBody>
                    <a:bodyPr/>
                    <a:lstStyle/>
                    <a:p>
                      <a:r>
                        <a:rPr lang="en-US" sz="3600" dirty="0" err="1"/>
                        <a:t>Năm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nghìn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đề</a:t>
                      </a:r>
                      <a:r>
                        <a:rPr lang="en-US" sz="3600" dirty="0"/>
                        <a:t>-xi-</a:t>
                      </a:r>
                      <a:r>
                        <a:rPr lang="en-US" sz="3600" dirty="0" err="1"/>
                        <a:t>mét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vuông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5047102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412689D-6867-1287-75C7-8EF9E6054535}"/>
              </a:ext>
            </a:extLst>
          </p:cNvPr>
          <p:cNvSpPr/>
          <p:nvPr/>
        </p:nvSpPr>
        <p:spPr>
          <a:xfrm>
            <a:off x="1685925" y="4333875"/>
            <a:ext cx="6372225" cy="990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CE765087-35E4-86B1-234D-3A95F715EE01}"/>
              </a:ext>
            </a:extLst>
          </p:cNvPr>
          <p:cNvSpPr/>
          <p:nvPr/>
        </p:nvSpPr>
        <p:spPr>
          <a:xfrm>
            <a:off x="4519424" y="4411582"/>
            <a:ext cx="726248" cy="65396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8519DD-2513-5F99-B4F2-2D937692B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8259" y="3221054"/>
            <a:ext cx="768163" cy="9693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AB7BAD2-078D-DFA3-5F05-F35A84228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321" y="5591277"/>
            <a:ext cx="768163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7785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H"/>
        <a:ea typeface=""/>
        <a:cs typeface=""/>
      </a:majorFont>
      <a:minorFont>
        <a:latin typeface=".VnTime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H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496</TotalTime>
  <Words>352</Words>
  <Application>Microsoft Office PowerPoint</Application>
  <PresentationFormat>Custom</PresentationFormat>
  <Paragraphs>66</Paragraphs>
  <Slides>15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Custom Design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DELL</cp:lastModifiedBy>
  <cp:revision>52</cp:revision>
  <dcterms:created xsi:type="dcterms:W3CDTF">2023-06-05T13:41:49Z</dcterms:created>
  <dcterms:modified xsi:type="dcterms:W3CDTF">2023-10-24T19:23:33Z</dcterms:modified>
  <cp:category>9Slide.vn</cp:category>
</cp:coreProperties>
</file>